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Override PartName="/ppt/presentation.xml" ContentType="application/vnd.openxmlformats-officedocument.presentationml.presentation.main+xml"/>
  <Override PartName="/ppt/slides/slide22.xml" ContentType="application/vnd.openxmlformats-officedocument.presentationml.slide+xml"/>
  <Override PartName="/customXml/itemProps3.xml" ContentType="application/vnd.openxmlformats-officedocument.customXmlProperties+xml"/>
  <Override PartName="/ppt/slides/slide23.xml" ContentType="application/vnd.openxmlformats-officedocument.presentationml.slide+xml"/>
  <Override PartName="/customXml/itemProps2.xml" ContentType="application/vnd.openxmlformats-officedocument.customXmlProperties+xml"/>
  <Override PartName="/ppt/slides/slide25.xml" ContentType="application/vnd.openxmlformats-officedocument.presentationml.slide+xml"/>
  <Override PartName="/customXml/itemProps4.xml" ContentType="application/vnd.openxmlformats-officedocument.customXmlProperties+xml"/>
  <Override PartName="/ppt/slides/slide20.xml" ContentType="application/vnd.openxmlformats-officedocument.presentationml.slide+xml"/>
  <Override PartName="/customXml/itemProps1.xml" ContentType="application/vnd.openxmlformats-officedocument.customXmlProperties+xml"/>
  <Override PartName="/ppt/slideLayouts/slideLayout23.xml" ContentType="application/vnd.openxmlformats-officedocument.presentationml.slideLayout+xml"/>
  <Override PartName="/docProps/custom.xml" ContentType="application/vnd.openxmlformats-officedocument.custom-properti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handoutMasters/handoutMaster1.xml" ContentType="application/vnd.openxmlformats-officedocument.presentationml.handout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1.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2"/>
  </p:sldMasterIdLst>
  <p:notesMasterIdLst>
    <p:notesMasterId r:id="rId3"/>
  </p:notesMasterIdLst>
  <p:handoutMasterIdLst>
    <p:handoutMasterId r:id="rId1"/>
  </p:handoutMasterIdLst>
  <p:sldIdLst>
    <p:sldId id="256" r:id="rId4"/>
    <p:sldId id="268" r:id="rId5"/>
    <p:sldId id="269" r:id="rId6"/>
    <p:sldId id="270" r:id="rId7"/>
    <p:sldId id="271" r:id="rId8"/>
    <p:sldId id="272" r:id="rId9"/>
    <p:sldId id="273" r:id="rId10"/>
    <p:sldId id="274" r:id="rId11"/>
    <p:sldId id="266"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64" r:id="rId28"/>
    <p:sldId id="291" r:id="rId29"/>
    <p:sldId id="260" r:id="rId30"/>
    <p:sldId id="262" r:id="rId31"/>
    <p:sldId id="261" r:id="rId32"/>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BB93"/>
    <a:srgbClr val="40C2CF"/>
    <a:srgbClr val="2972B9"/>
    <a:srgbClr val="099AD7"/>
    <a:srgbClr val="969696"/>
    <a:srgbClr val="173A59"/>
    <a:srgbClr val="1A4164"/>
    <a:srgbClr val="384348"/>
    <a:srgbClr val="C8C8C8"/>
    <a:srgbClr val="B4B4B4"/>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5400" autoAdjust="0"/>
  </p:normalViewPr>
  <p:slideViewPr>
    <p:cSldViewPr snapToGrid="0" showGuides="1">
      <p:cViewPr varScale="1">
        <p:scale>
          <a:sx n="63" d="100"/>
          <a:sy n="63" d="100"/>
        </p:scale>
        <p:origin x="72" y="9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65" d="100"/>
          <a:sy n="65" d="100"/>
        </p:scale>
        <p:origin x="2227" y="43"/>
      </p:cViewPr>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handoutMaster" Target="handoutMasters/handoutMaster1.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 Type="http://schemas.openxmlformats.org/officeDocument/2006/relationships/slideMaster" Target="slideMasters/slideMaster1.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 Type="http://schemas.openxmlformats.org/officeDocument/2006/relationships/notesMaster" Target="notesMasters/notesMaster1.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tableStyles" Target="tableStyle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noEditPoints="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noEditPoints="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C9B15E-B824-419B-A190-12D74BD76980}" type="datetimeFigureOut">
              <a:rPr lang="en-US" smtClean="0"/>
              <a:t>9/17/2026</a:t>
            </a:fld>
            <a:endParaRPr lang="en-US"/>
          </a:p>
        </p:txBody>
      </p:sp>
      <p:sp>
        <p:nvSpPr>
          <p:cNvPr id="4" name="Footer Placeholder 3"/>
          <p:cNvSpPr>
            <a:spLocks noGrp="1" noEditPoints="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noEditPoints="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689C36-8ADE-4D95-92DA-0BA504734363}" type="slidenum">
              <a:rPr lang="en-US" smtClean="0"/>
              <a:t>‹#›</a:t>
            </a:fld>
            <a:endParaRPr lang="en-US"/>
          </a:p>
        </p:txBody>
      </p:sp>
    </p:spTree>
  </p:cSld>
  <p:clrMap bg1="lt1" tx1="dk1" bg2="lt2" tx2="dk2" accent1="accent1" accent2="accent2" accent3="accent3" accent4="accent4" accent5="accent5" accent6="accent6" hlink="hlink" folHlink="folHlink"/>
  <p:hf dt="0"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noEditPoints="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noEditPoints="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06F8B-0FB4-41FE-8084-2B2575E83D0F}" type="datetimeFigureOut">
              <a:rPr lang="en-US" smtClean="0"/>
              <a:t>9/17/2026</a:t>
            </a:fld>
            <a:endParaRPr lang="en-US"/>
          </a:p>
        </p:txBody>
      </p:sp>
      <p:sp>
        <p:nvSpPr>
          <p:cNvPr id="4" name="Slide Image Placeholder 3"/>
          <p:cNvSpPr>
            <a:spLocks noGrp="1" noRot="1" noChangeAspect="1" noEditPoints="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noEditPoints="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noEditPoints="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noEditPoints="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08B9E-0E47-405B-A93A-4C61BAB7F07C}" type="slidenum">
              <a:rPr lang="en-US" smtClean="0"/>
              <a:t>‹#›</a:t>
            </a:fld>
            <a:endParaRPr lang="en-US"/>
          </a:p>
        </p:txBody>
      </p:sp>
    </p:spTree>
  </p:cSld>
  <p:clrMap bg1="lt1" tx1="dk1" bg2="lt2" tx2="dk2" accent1="accent1" accent2="accent2" accent3="accent3" accent4="accent4" accent5="accent5" accent6="accent6" hlink="hlink" folHlink="folHlink"/>
  <p:hf dt="0"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noEditPoints="1"/>
          </p:cNvSpPr>
          <p:nvPr>
            <p:ph type="sldImg"/>
          </p:nvPr>
        </p:nvSpPr>
        <p:spPr>
          <a:xfrm>
            <a:off x="685800" y="1143000"/>
            <a:ext cx="5486400" cy="3086100"/>
          </a:xfrm>
          <a:prstGeom prst="rect">
            <a:avLst/>
          </a:prstGeom>
        </p:spPr>
        <p:txBody>
          <a:bodyPr/>
          <a:lstStyle/>
          <a:p/>
        </p:txBody>
      </p:sp>
      <p:sp>
        <p:nvSpPr>
          <p:cNvPr id="3" name="Text Placeholder 2"/>
          <p:cNvSpPr>
            <a:spLocks noGrp="1" noEditPoints="1"/>
          </p:cNvSpPr>
          <p:nvPr>
            <p:ph type="body" idx="3"/>
          </p:nvPr>
        </p:nvSpPr>
        <p:spPr>
          <a:prstGeom prst="rect">
            <a:avLst/>
          </a:prstGeom>
        </p:spPr>
        <p:txBody>
          <a:bodyPr/>
          <a:lstStyle/>
          <a:p>
            <a:endParaRPr lang="en-US"/>
          </a:p>
        </p:txBody>
      </p:sp>
      <p:sp>
        <p:nvSpPr>
          <p:cNvPr id="4" name="Slide Number Placeholder 3"/>
          <p:cNvSpPr>
            <a:spLocks noGrp="1" noEditPoints="1"/>
          </p:cNvSpPr>
          <p:nvPr>
            <p:ph type="sldNum" sz="quarter" idx="5"/>
          </p:nvPr>
        </p:nvSpPr>
        <p:spPr>
          <a:prstGeom prst="rect">
            <a:avLst/>
          </a:prstGeom>
        </p:spPr>
        <p:txBody>
          <a:bodyPr/>
          <a:lstStyle/>
          <a:p>
            <a:fld id="{23B970CC-B499-4EC8-9C59-835A792B24CF}" type="slidenum">
              <a:rPr lang="en-US" smtClean="0"/>
              <a:t>‹#›</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384348"/>
        </a:solidFill>
      </p:bgPr>
    </p:bg>
    <p:spTree>
      <p:nvGrpSpPr>
        <p:cNvPr id="1" name=""/>
        <p:cNvGrpSpPr/>
        <p:nvPr/>
      </p:nvGrpSpPr>
      <p:grpSpPr>
        <a:xfrm>
          <a:off x="0" y="0"/>
          <a:ext cx="0" cy="0"/>
          <a:chOff x="0" y="0"/>
          <a:chExt cx="0" cy="0"/>
        </a:xfrm>
      </p:grpSpPr>
      <p:sp>
        <p:nvSpPr>
          <p:cNvPr id="26" name="Freeform 25"/>
          <p:cNvSpPr/>
          <p:nvPr userDrawn="1"/>
        </p:nvSpPr>
        <p:spPr>
          <a:xfrm rot="19481519">
            <a:off x="953287" y="-537188"/>
            <a:ext cx="698878" cy="3644851"/>
          </a:xfrm>
          <a:custGeom>
            <a:avLst/>
            <a:rect l="l" t="t" r="r" b="b"/>
            <a:pathLst>
              <a:path w="698878" h="3644851">
                <a:moveTo>
                  <a:pt x="0" y="0"/>
                </a:moveTo>
                <a:lnTo>
                  <a:pt x="698878" y="494980"/>
                </a:lnTo>
                <a:lnTo>
                  <a:pt x="698878" y="3644851"/>
                </a:lnTo>
                <a:lnTo>
                  <a:pt x="0" y="3644851"/>
                </a:lnTo>
                <a:lnTo>
                  <a:pt x="0" y="0"/>
                </a:ln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 </a:t>
            </a:r>
            <a:endParaRPr lang="bg-BG" dirty="0"/>
          </a:p>
        </p:txBody>
      </p:sp>
      <p:sp>
        <p:nvSpPr>
          <p:cNvPr id="29" name="Freeform 28"/>
          <p:cNvSpPr/>
          <p:nvPr userDrawn="1"/>
        </p:nvSpPr>
        <p:spPr>
          <a:xfrm rot="19481519">
            <a:off x="1817110" y="-262271"/>
            <a:ext cx="233969" cy="2116497"/>
          </a:xfrm>
          <a:custGeom>
            <a:avLst/>
            <a:rect l="l" t="t" r="r" b="b"/>
            <a:pathLst>
              <a:path w="233969" h="2116497">
                <a:moveTo>
                  <a:pt x="0" y="0"/>
                </a:moveTo>
                <a:lnTo>
                  <a:pt x="233969" y="165708"/>
                </a:lnTo>
                <a:lnTo>
                  <a:pt x="233969" y="2116497"/>
                </a:lnTo>
                <a:lnTo>
                  <a:pt x="0" y="2116497"/>
                </a:lnTo>
                <a:lnTo>
                  <a:pt x="0" y="0"/>
                </a:ln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7" name="Freeform 36"/>
          <p:cNvSpPr/>
          <p:nvPr userDrawn="1"/>
        </p:nvSpPr>
        <p:spPr>
          <a:xfrm rot="19481519">
            <a:off x="11075838" y="3427160"/>
            <a:ext cx="698878" cy="3585151"/>
          </a:xfrm>
          <a:custGeom>
            <a:avLst/>
            <a:rect l="l" t="t" r="r" b="b"/>
            <a:pathLst>
              <a:path w="698878" h="3585151">
                <a:moveTo>
                  <a:pt x="698878" y="0"/>
                </a:moveTo>
                <a:lnTo>
                  <a:pt x="698878" y="2625767"/>
                </a:lnTo>
                <a:lnTo>
                  <a:pt x="19394" y="3585151"/>
                </a:lnTo>
                <a:lnTo>
                  <a:pt x="0" y="3571415"/>
                </a:lnTo>
                <a:lnTo>
                  <a:pt x="0" y="0"/>
                </a:lnTo>
                <a:lnTo>
                  <a:pt x="698878" y="0"/>
                </a:ln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g-BG" dirty="0" smtClean="0"/>
              <a:t> </a:t>
            </a:r>
            <a:endParaRPr lang="bg-BG" dirty="0"/>
          </a:p>
        </p:txBody>
      </p:sp>
      <p:sp>
        <p:nvSpPr>
          <p:cNvPr id="39" name="Freeform 38"/>
          <p:cNvSpPr/>
          <p:nvPr userDrawn="1"/>
        </p:nvSpPr>
        <p:spPr>
          <a:xfrm rot="19475438">
            <a:off x="11372844" y="-563403"/>
            <a:ext cx="1160350" cy="2457109"/>
          </a:xfrm>
          <a:custGeom>
            <a:avLst/>
            <a:rect l="l" t="t" r="r" b="b"/>
            <a:pathLst>
              <a:path w="1160350" h="2457109">
                <a:moveTo>
                  <a:pt x="1160350" y="824904"/>
                </a:moveTo>
                <a:lnTo>
                  <a:pt x="0" y="2457109"/>
                </a:lnTo>
                <a:lnTo>
                  <a:pt x="0" y="0"/>
                </a:lnTo>
                <a:lnTo>
                  <a:pt x="1160350" y="824904"/>
                </a:ln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1" name="Freeform 40"/>
          <p:cNvSpPr/>
          <p:nvPr userDrawn="1"/>
        </p:nvSpPr>
        <p:spPr>
          <a:xfrm rot="19498945">
            <a:off x="8985734" y="1185916"/>
            <a:ext cx="530425" cy="6403900"/>
          </a:xfrm>
          <a:custGeom>
            <a:avLst/>
            <a:rect l="l" t="t" r="r" b="b"/>
            <a:pathLst>
              <a:path w="530425" h="6403900">
                <a:moveTo>
                  <a:pt x="530425" y="0"/>
                </a:moveTo>
                <a:lnTo>
                  <a:pt x="530425" y="6403900"/>
                </a:lnTo>
                <a:lnTo>
                  <a:pt x="0" y="6032250"/>
                </a:lnTo>
                <a:lnTo>
                  <a:pt x="0" y="0"/>
                </a:lnTo>
                <a:lnTo>
                  <a:pt x="530425" y="0"/>
                </a:ln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Title 1"/>
          <p:cNvSpPr>
            <a:spLocks noGrp="1" noEditPoints="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p>
        </p:txBody>
      </p:sp>
      <p:sp>
        <p:nvSpPr>
          <p:cNvPr id="3" name="Subtitle 2"/>
          <p:cNvSpPr>
            <a:spLocks noGrp="1" noEditPoints="1"/>
          </p:cNvSpPr>
          <p:nvPr>
            <p:ph type="subTitle" idx="1"/>
          </p:nvPr>
        </p:nvSpPr>
        <p:spPr>
          <a:xfrm>
            <a:off x="1524000" y="3602038"/>
            <a:ext cx="9144000" cy="1655762"/>
          </a:xfrm>
        </p:spPr>
        <p:txBody>
          <a:bodyPr>
            <a:normAutofit/>
          </a:bodyPr>
          <a:lstStyle>
            <a:lvl1pPr marL="0" indent="0" algn="ctr">
              <a:buNone/>
              <a:defRPr sz="2000" baseline="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Click to edit Master subtitle style</a:t>
            </a:r>
          </a:p>
        </p:txBody>
      </p:sp>
      <p:sp>
        <p:nvSpPr>
          <p:cNvPr id="7" name="Date Placeholder 6"/>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8" name="Footer Placeholder 7"/>
          <p:cNvSpPr>
            <a:spLocks noGrp="1" noEditPoints="1"/>
          </p:cNvSpPr>
          <p:nvPr>
            <p:ph type="ftr" sz="quarter" idx="11"/>
          </p:nvPr>
        </p:nvSpPr>
        <p:spPr/>
        <p:txBody>
          <a:bodyPr/>
          <a:lstStyle/>
          <a:p>
            <a:endParaRPr lang="en-US"/>
          </a:p>
        </p:txBody>
      </p:sp>
      <p:sp>
        <p:nvSpPr>
          <p:cNvPr id="9" name="Slide Number Placeholder 8"/>
          <p:cNvSpPr>
            <a:spLocks noGrp="1" noEditPoints="1"/>
          </p:cNvSpPr>
          <p:nvPr>
            <p:ph type="sldNum" sz="quarter" idx="12"/>
          </p:nvPr>
        </p:nvSpPr>
        <p:spPr/>
        <p:txBody>
          <a:bodyPr/>
          <a:lstStyle/>
          <a:p>
            <a:fld id="{993B5091-9DBE-4379-AEB6-C9A642E7BDAC}"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2" name="Title 1"/>
          <p:cNvSpPr>
            <a:spLocks noGrp="1" noEditPoints="1"/>
          </p:cNvSpPr>
          <p:nvPr>
            <p:ph type="title" hasCustomPrompt="1"/>
          </p:nvPr>
        </p:nvSpPr>
        <p:spPr>
          <a:xfrm>
            <a:off x="803275" y="811162"/>
            <a:ext cx="6300787" cy="1600200"/>
          </a:xfrm>
        </p:spPr>
        <p:txBody>
          <a:bodyPr anchor="b">
            <a:noAutofit/>
          </a:bodyPr>
          <a:lstStyle>
            <a:lvl1pPr>
              <a:defRPr sz="4500" baseline="0"/>
            </a:lvl1pPr>
          </a:lstStyle>
          <a:p>
            <a:r>
              <a:rPr lang="en-US"/>
              <a:t>Click to edit Master title style</a:t>
            </a:r>
          </a:p>
        </p:txBody>
      </p:sp>
      <p:sp>
        <p:nvSpPr>
          <p:cNvPr id="4" name="Text Placeholder 3"/>
          <p:cNvSpPr>
            <a:spLocks noGrp="1" noEditPoints="1"/>
          </p:cNvSpPr>
          <p:nvPr>
            <p:ph type="body" sz="half" idx="2" hasCustomPrompt="1"/>
          </p:nvPr>
        </p:nvSpPr>
        <p:spPr>
          <a:xfrm>
            <a:off x="7464426" y="800101"/>
            <a:ext cx="3563938" cy="1611262"/>
          </a:xfrm>
        </p:spPr>
        <p:txBody>
          <a:bodyPr lIns="36000" tIns="0" rIns="36000" bIns="0" anchor="b">
            <a:noAutofit/>
          </a:bodyPr>
          <a:lstStyle>
            <a:lvl1pPr marL="0" indent="0">
              <a:lnSpc>
                <a:spcPct val="150000"/>
              </a:lnSpc>
              <a:buNone/>
              <a:defRPr lang="en-US" sz="1400" b="0" i="0" smtClean="0">
                <a:effectLst/>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Picture Placeholder 9"/>
          <p:cNvSpPr>
            <a:spLocks noGrp="1" noEditPoints="1"/>
          </p:cNvSpPr>
          <p:nvPr>
            <p:ph type="pic" sz="quarter" idx="14"/>
          </p:nvPr>
        </p:nvSpPr>
        <p:spPr>
          <a:xfrm>
            <a:off x="803275" y="3429000"/>
            <a:ext cx="10548938" cy="3429000"/>
          </a:xfrm>
          <a:custGeom>
            <a:avLst/>
            <a:rect l="l" t="t" r="r" b="b"/>
            <a:pathLst>
              <a:path w="10548938" h="3429000">
                <a:moveTo>
                  <a:pt x="0" y="0"/>
                </a:moveTo>
                <a:lnTo>
                  <a:pt x="1762372" y="0"/>
                </a:lnTo>
                <a:lnTo>
                  <a:pt x="1762372" y="1134122"/>
                </a:lnTo>
                <a:lnTo>
                  <a:pt x="4301385" y="1134122"/>
                </a:lnTo>
                <a:lnTo>
                  <a:pt x="4301385" y="0"/>
                </a:lnTo>
                <a:lnTo>
                  <a:pt x="10548938" y="0"/>
                </a:lnTo>
                <a:lnTo>
                  <a:pt x="10548938" y="3429000"/>
                </a:lnTo>
                <a:lnTo>
                  <a:pt x="0" y="3429000"/>
                </a:lnTo>
                <a:lnTo>
                  <a:pt x="0" y="0"/>
                </a:lnTo>
                <a:close/>
              </a:path>
            </a:pathLst>
          </a:custGeom>
        </p:spPr>
        <p:txBody>
          <a:bodyPr wrap="square">
            <a:noAutofit/>
          </a:bodyPr>
          <a:lstStyle/>
          <a:p>
            <a:pPr lvl="0"/>
            <a:r>
              <a:rPr lang="en-US"/>
              <a:t>Click icon to add picture</a:t>
            </a:r>
          </a:p>
        </p:txBody>
      </p:sp>
      <p:sp>
        <p:nvSpPr>
          <p:cNvPr id="11" name="Rectangle 10"/>
          <p:cNvSpPr/>
          <p:nvPr userDrawn="1"/>
        </p:nvSpPr>
        <p:spPr>
          <a:xfrm>
            <a:off x="2565647" y="0"/>
            <a:ext cx="2539013" cy="4563122"/>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cSld>
  <p:clrMapOvr>
    <a:masterClrMapping/>
  </p:clrMapOvr>
  <p:timing>
    <p:tnLst>
      <p:par>
        <p:cTn id="1" dur="indefinite" restart="never" nodeType="tmRoot"/>
      </p:par>
    </p:tnLst>
  </p:timing>
  <p:hf dt="0" sldNum="0" hdr="0" ftr="0"/>
  <p:extLst>
    <p:ext uri="{DCECCB84-F9BA-43D5-87BE-67443E8EF086}">
      <p15:sldGuideLst xmlns:p15="http://schemas.microsoft.com/office/powerpoint/2012/main">
        <p15:guide id="1" orient="horz" pos="504">
          <p15:clr>
            <a:srgbClr val="FBAE40"/>
          </p15:clr>
        </p15:guide>
        <p15:guide id="2" orient="horz" pos="141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ntent with Capti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10889" y="1189703"/>
            <a:ext cx="6653536" cy="1681315"/>
          </a:xfrm>
        </p:spPr>
        <p:txBody>
          <a:bodyPr tIns="0" anchor="t">
            <a:noAutofit/>
          </a:bodyPr>
          <a:lstStyle>
            <a:lvl1pPr>
              <a:defRPr lang="bg-BG" baseline="0" dirty="0"/>
            </a:lvl1pPr>
          </a:lstStyle>
          <a:p>
            <a:r>
              <a:rPr lang="en-US"/>
              <a:t>Click to edit Master title style</a:t>
            </a:r>
          </a:p>
        </p:txBody>
      </p:sp>
      <p:sp>
        <p:nvSpPr>
          <p:cNvPr id="4" name="Text Placeholder 3"/>
          <p:cNvSpPr>
            <a:spLocks noGrp="1" noEditPoints="1"/>
          </p:cNvSpPr>
          <p:nvPr>
            <p:ph type="body" sz="half" idx="2"/>
          </p:nvPr>
        </p:nvSpPr>
        <p:spPr>
          <a:xfrm>
            <a:off x="803275" y="800100"/>
            <a:ext cx="6661149" cy="389603"/>
          </a:xfrm>
        </p:spPr>
        <p:txBody>
          <a:bodyPr anchor="ctr"/>
          <a:lstStyle>
            <a:lvl1pPr marL="0" indent="0">
              <a:buNone/>
              <a:defRPr sz="1600" b="1">
                <a:solidFill>
                  <a:srgbClr val="96969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3" name="Text Placeholder 41"/>
          <p:cNvSpPr>
            <a:spLocks noGrp="1" noEditPoints="1"/>
          </p:cNvSpPr>
          <p:nvPr>
            <p:ph type="body" sz="quarter" idx="14" hasCustomPrompt="1"/>
          </p:nvPr>
        </p:nvSpPr>
        <p:spPr>
          <a:xfrm>
            <a:off x="934065" y="4572059"/>
            <a:ext cx="2261880"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45" name="Text Placeholder 44"/>
          <p:cNvSpPr>
            <a:spLocks noGrp="1" noEditPoints="1"/>
          </p:cNvSpPr>
          <p:nvPr>
            <p:ph type="body" sz="quarter" idx="15" hasCustomPrompt="1"/>
          </p:nvPr>
        </p:nvSpPr>
        <p:spPr>
          <a:xfrm>
            <a:off x="934065" y="5004107"/>
            <a:ext cx="2262525" cy="119666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51" name="Text Placeholder 41"/>
          <p:cNvSpPr>
            <a:spLocks noGrp="1" noEditPoints="1"/>
          </p:cNvSpPr>
          <p:nvPr>
            <p:ph type="body" sz="quarter" idx="17" hasCustomPrompt="1"/>
          </p:nvPr>
        </p:nvSpPr>
        <p:spPr>
          <a:xfrm>
            <a:off x="3619321" y="4572059"/>
            <a:ext cx="2261880"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52" name="Text Placeholder 44"/>
          <p:cNvSpPr>
            <a:spLocks noGrp="1" noEditPoints="1"/>
          </p:cNvSpPr>
          <p:nvPr>
            <p:ph type="body" sz="quarter" idx="18" hasCustomPrompt="1"/>
          </p:nvPr>
        </p:nvSpPr>
        <p:spPr>
          <a:xfrm>
            <a:off x="3619322" y="5004107"/>
            <a:ext cx="2261880" cy="1196668"/>
          </a:xfrm>
        </p:spPr>
        <p:txBody>
          <a:bodyPr wrap="square"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54" name="Text Placeholder 41"/>
          <p:cNvSpPr>
            <a:spLocks noGrp="1" noEditPoints="1"/>
          </p:cNvSpPr>
          <p:nvPr>
            <p:ph type="body" sz="quarter" idx="20" hasCustomPrompt="1"/>
          </p:nvPr>
        </p:nvSpPr>
        <p:spPr>
          <a:xfrm>
            <a:off x="6313793" y="4572059"/>
            <a:ext cx="2252664"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55" name="Text Placeholder 44"/>
          <p:cNvSpPr>
            <a:spLocks noGrp="1" noEditPoints="1"/>
          </p:cNvSpPr>
          <p:nvPr>
            <p:ph type="body" sz="quarter" idx="21" hasCustomPrompt="1"/>
          </p:nvPr>
        </p:nvSpPr>
        <p:spPr>
          <a:xfrm>
            <a:off x="6313794" y="5004107"/>
            <a:ext cx="2252663" cy="1196668"/>
          </a:xfrm>
        </p:spPr>
        <p:txBody>
          <a:bodyPr wrap="square"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57" name="Text Placeholder 41"/>
          <p:cNvSpPr>
            <a:spLocks noGrp="1" noEditPoints="1"/>
          </p:cNvSpPr>
          <p:nvPr>
            <p:ph type="body" sz="quarter" idx="23" hasCustomPrompt="1"/>
          </p:nvPr>
        </p:nvSpPr>
        <p:spPr>
          <a:xfrm>
            <a:off x="8999049" y="4572059"/>
            <a:ext cx="2252663"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58" name="Text Placeholder 44"/>
          <p:cNvSpPr>
            <a:spLocks noGrp="1" noEditPoints="1"/>
          </p:cNvSpPr>
          <p:nvPr>
            <p:ph type="body" sz="quarter" idx="24" hasCustomPrompt="1"/>
          </p:nvPr>
        </p:nvSpPr>
        <p:spPr>
          <a:xfrm>
            <a:off x="8999050" y="5004107"/>
            <a:ext cx="2252663" cy="1196668"/>
          </a:xfrm>
        </p:spPr>
        <p:txBody>
          <a:bodyPr wrap="square"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63" name="Date Placeholder 62"/>
          <p:cNvSpPr>
            <a:spLocks noGrp="1" noEditPoints="1"/>
          </p:cNvSpPr>
          <p:nvPr>
            <p:ph type="dt" sz="half" idx="25"/>
          </p:nvPr>
        </p:nvSpPr>
        <p:spPr/>
        <p:txBody>
          <a:bodyPr/>
          <a:lstStyle/>
          <a:p>
            <a:fld id="{983A5015-D67D-412A-A9BE-3DD68EAFBA94}" type="datetimeFigureOut">
              <a:rPr lang="en-US" smtClean="0"/>
              <a:t>9/17/2026</a:t>
            </a:fld>
            <a:endParaRPr lang="en-US"/>
          </a:p>
        </p:txBody>
      </p:sp>
      <p:sp>
        <p:nvSpPr>
          <p:cNvPr id="64" name="Footer Placeholder 63"/>
          <p:cNvSpPr>
            <a:spLocks noGrp="1" noEditPoints="1"/>
          </p:cNvSpPr>
          <p:nvPr>
            <p:ph type="ftr" sz="quarter" idx="26"/>
          </p:nvPr>
        </p:nvSpPr>
        <p:spPr/>
        <p:txBody>
          <a:bodyPr/>
          <a:lstStyle/>
          <a:p>
            <a:endParaRPr lang="en-US"/>
          </a:p>
        </p:txBody>
      </p:sp>
      <p:sp>
        <p:nvSpPr>
          <p:cNvPr id="65" name="Slide Number Placeholder 64"/>
          <p:cNvSpPr>
            <a:spLocks noGrp="1" noEditPoints="1"/>
          </p:cNvSpPr>
          <p:nvPr>
            <p:ph type="sldNum" sz="quarter" idx="27"/>
          </p:nvPr>
        </p:nvSpPr>
        <p:spPr/>
        <p:txBody>
          <a:bodyPr/>
          <a:lstStyle/>
          <a:p>
            <a:fld id="{993B5091-9DBE-4379-AEB6-C9A642E7BDAC}" type="slidenum">
              <a:rPr lang="en-US" smtClean="0"/>
              <a:t>‹#›</a:t>
            </a:fld>
            <a:endParaRPr lang="en-US"/>
          </a:p>
        </p:txBody>
      </p:sp>
    </p:spTree>
  </p:cSld>
  <p:clrMapOvr>
    <a:masterClrMapping/>
  </p:clrMapOvr>
  <p:timing>
    <p:tnLst>
      <p:par>
        <p:cTn id="1" dur="indefinite" restart="never" nodeType="tmRoot"/>
      </p:par>
    </p:tnLst>
  </p:timing>
  <p:hf dt="0" sldNum="0" hdr="0" ftr="0"/>
  <p:extLst>
    <p:ext uri="{DCECCB84-F9BA-43D5-87BE-67443E8EF086}">
      <p15:sldGuideLst xmlns:p15="http://schemas.microsoft.com/office/powerpoint/2012/main">
        <p15:guide id="1" orient="horz" pos="390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Content with Caption">
    <p:bg>
      <p:bgPr>
        <a:solidFill>
          <a:schemeClr val="accent2"/>
        </a:solidFill>
      </p:bgPr>
    </p:bg>
    <p:spTree>
      <p:nvGrpSpPr>
        <p:cNvPr id="1" name=""/>
        <p:cNvGrpSpPr/>
        <p:nvPr/>
      </p:nvGrpSpPr>
      <p:grpSpPr>
        <a:xfrm>
          <a:off x="0" y="0"/>
          <a:ext cx="0" cy="0"/>
          <a:chOff x="0" y="0"/>
          <a:chExt cx="0" cy="0"/>
        </a:xfrm>
      </p:grpSpPr>
      <p:sp>
        <p:nvSpPr>
          <p:cNvPr id="8" name="Rectangle 7"/>
          <p:cNvSpPr/>
          <p:nvPr userDrawn="1"/>
        </p:nvSpPr>
        <p:spPr>
          <a:xfrm>
            <a:off x="0" y="0"/>
            <a:ext cx="12192000" cy="685800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4" name="Text Placeholder 3"/>
          <p:cNvSpPr>
            <a:spLocks noGrp="1" noEditPoints="1"/>
          </p:cNvSpPr>
          <p:nvPr>
            <p:ph type="body" sz="half" idx="2" hasCustomPrompt="1"/>
          </p:nvPr>
        </p:nvSpPr>
        <p:spPr>
          <a:xfrm>
            <a:off x="803275" y="800100"/>
            <a:ext cx="6661149" cy="389603"/>
          </a:xfrm>
        </p:spPr>
        <p:txBody>
          <a:bodyPr anchor="ctr"/>
          <a:lstStyle>
            <a:lvl1pPr marL="0" indent="0">
              <a:buNone/>
              <a:defRPr sz="1600" b="1"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3" name="Text Placeholder 41"/>
          <p:cNvSpPr>
            <a:spLocks noGrp="1" noEditPoints="1"/>
          </p:cNvSpPr>
          <p:nvPr>
            <p:ph type="body" sz="quarter" idx="14" hasCustomPrompt="1"/>
          </p:nvPr>
        </p:nvSpPr>
        <p:spPr>
          <a:xfrm>
            <a:off x="934065" y="2251800"/>
            <a:ext cx="2261880" cy="400050"/>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45" name="Text Placeholder 44"/>
          <p:cNvSpPr>
            <a:spLocks noGrp="1" noEditPoints="1"/>
          </p:cNvSpPr>
          <p:nvPr>
            <p:ph type="body" sz="quarter" idx="15" hasCustomPrompt="1"/>
          </p:nvPr>
        </p:nvSpPr>
        <p:spPr>
          <a:xfrm>
            <a:off x="943280" y="2664184"/>
            <a:ext cx="4680000" cy="754984"/>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19" name="Title 1"/>
          <p:cNvSpPr>
            <a:spLocks noGrp="1" noEditPoints="1"/>
          </p:cNvSpPr>
          <p:nvPr>
            <p:ph type="title" hasCustomPrompt="1"/>
          </p:nvPr>
        </p:nvSpPr>
        <p:spPr>
          <a:xfrm>
            <a:off x="810889" y="1189703"/>
            <a:ext cx="6653536" cy="501445"/>
          </a:xfrm>
        </p:spPr>
        <p:txBody>
          <a:bodyPr tIns="0" anchor="t">
            <a:noAutofit/>
          </a:bodyPr>
          <a:lstStyle>
            <a:lvl1pPr>
              <a:defRPr lang="bg-BG" baseline="0" dirty="0">
                <a:solidFill>
                  <a:schemeClr val="bg1"/>
                </a:solidFill>
              </a:defRPr>
            </a:lvl1pPr>
          </a:lstStyle>
          <a:p>
            <a:r>
              <a:rPr lang="en-US"/>
              <a:t>Click to edit Master title style</a:t>
            </a:r>
          </a:p>
        </p:txBody>
      </p:sp>
      <p:sp>
        <p:nvSpPr>
          <p:cNvPr id="20" name="Text Placeholder 41"/>
          <p:cNvSpPr>
            <a:spLocks noGrp="1" noEditPoints="1"/>
          </p:cNvSpPr>
          <p:nvPr>
            <p:ph type="body" sz="quarter" idx="16" hasCustomPrompt="1"/>
          </p:nvPr>
        </p:nvSpPr>
        <p:spPr>
          <a:xfrm>
            <a:off x="6563032" y="2251799"/>
            <a:ext cx="2261880" cy="400050"/>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1" name="Text Placeholder 44"/>
          <p:cNvSpPr>
            <a:spLocks noGrp="1" noEditPoints="1"/>
          </p:cNvSpPr>
          <p:nvPr>
            <p:ph type="body" sz="quarter" idx="17" hasCustomPrompt="1"/>
          </p:nvPr>
        </p:nvSpPr>
        <p:spPr>
          <a:xfrm>
            <a:off x="6572247" y="2664183"/>
            <a:ext cx="4680000" cy="754984"/>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26" name="Text Placeholder 41"/>
          <p:cNvSpPr>
            <a:spLocks noGrp="1" noEditPoints="1"/>
          </p:cNvSpPr>
          <p:nvPr>
            <p:ph type="body" sz="quarter" idx="18" hasCustomPrompt="1"/>
          </p:nvPr>
        </p:nvSpPr>
        <p:spPr>
          <a:xfrm>
            <a:off x="934065" y="3624885"/>
            <a:ext cx="2261880" cy="400050"/>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7" name="Text Placeholder 44"/>
          <p:cNvSpPr>
            <a:spLocks noGrp="1" noEditPoints="1"/>
          </p:cNvSpPr>
          <p:nvPr>
            <p:ph type="body" sz="quarter" idx="19" hasCustomPrompt="1"/>
          </p:nvPr>
        </p:nvSpPr>
        <p:spPr>
          <a:xfrm>
            <a:off x="943280" y="4037269"/>
            <a:ext cx="4680000" cy="754984"/>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28" name="Text Placeholder 41"/>
          <p:cNvSpPr>
            <a:spLocks noGrp="1" noEditPoints="1"/>
          </p:cNvSpPr>
          <p:nvPr>
            <p:ph type="body" sz="quarter" idx="20" hasCustomPrompt="1"/>
          </p:nvPr>
        </p:nvSpPr>
        <p:spPr>
          <a:xfrm>
            <a:off x="6563032" y="3624884"/>
            <a:ext cx="2261880" cy="400050"/>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9" name="Text Placeholder 44"/>
          <p:cNvSpPr>
            <a:spLocks noGrp="1" noEditPoints="1"/>
          </p:cNvSpPr>
          <p:nvPr>
            <p:ph type="body" sz="quarter" idx="21" hasCustomPrompt="1"/>
          </p:nvPr>
        </p:nvSpPr>
        <p:spPr>
          <a:xfrm>
            <a:off x="6572247" y="4037268"/>
            <a:ext cx="4680000" cy="754984"/>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30" name="Text Placeholder 41"/>
          <p:cNvSpPr>
            <a:spLocks noGrp="1" noEditPoints="1"/>
          </p:cNvSpPr>
          <p:nvPr>
            <p:ph type="body" sz="quarter" idx="22" hasCustomPrompt="1"/>
          </p:nvPr>
        </p:nvSpPr>
        <p:spPr>
          <a:xfrm>
            <a:off x="943280" y="5044405"/>
            <a:ext cx="2261880" cy="400050"/>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1" name="Text Placeholder 44"/>
          <p:cNvSpPr>
            <a:spLocks noGrp="1" noEditPoints="1"/>
          </p:cNvSpPr>
          <p:nvPr>
            <p:ph type="body" sz="quarter" idx="23" hasCustomPrompt="1"/>
          </p:nvPr>
        </p:nvSpPr>
        <p:spPr>
          <a:xfrm>
            <a:off x="952495" y="5456789"/>
            <a:ext cx="4680000" cy="754984"/>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32" name="Text Placeholder 41"/>
          <p:cNvSpPr>
            <a:spLocks noGrp="1" noEditPoints="1"/>
          </p:cNvSpPr>
          <p:nvPr>
            <p:ph type="body" sz="quarter" idx="24" hasCustomPrompt="1"/>
          </p:nvPr>
        </p:nvSpPr>
        <p:spPr>
          <a:xfrm>
            <a:off x="6572247" y="5044404"/>
            <a:ext cx="2261880" cy="400050"/>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3" name="Text Placeholder 44"/>
          <p:cNvSpPr>
            <a:spLocks noGrp="1" noEditPoints="1"/>
          </p:cNvSpPr>
          <p:nvPr>
            <p:ph type="body" sz="quarter" idx="25" hasCustomPrompt="1"/>
          </p:nvPr>
        </p:nvSpPr>
        <p:spPr>
          <a:xfrm>
            <a:off x="6581462" y="5456788"/>
            <a:ext cx="4680000" cy="754984"/>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10" name="Date Placeholder 9"/>
          <p:cNvSpPr>
            <a:spLocks noGrp="1" noEditPoints="1"/>
          </p:cNvSpPr>
          <p:nvPr>
            <p:ph type="dt" sz="half" idx="26"/>
          </p:nvPr>
        </p:nvSpPr>
        <p:spPr/>
        <p:txBody>
          <a:bodyPr/>
          <a:lstStyle>
            <a:lvl1pPr>
              <a:defRPr>
                <a:solidFill>
                  <a:schemeClr val="bg1"/>
                </a:solidFill>
              </a:defRPr>
            </a:lvl1pPr>
          </a:lstStyle>
          <a:p>
            <a:fld id="{983A5015-D67D-412A-A9BE-3DD68EAFBA94}" type="datetimeFigureOut">
              <a:rPr lang="en-US" smtClean="0"/>
              <a:t>9/17/2026</a:t>
            </a:fld>
            <a:endParaRPr lang="en-US"/>
          </a:p>
        </p:txBody>
      </p:sp>
      <p:sp>
        <p:nvSpPr>
          <p:cNvPr id="11" name="Footer Placeholder 10"/>
          <p:cNvSpPr>
            <a:spLocks noGrp="1" noEditPoints="1"/>
          </p:cNvSpPr>
          <p:nvPr>
            <p:ph type="ftr" sz="quarter" idx="27"/>
          </p:nvPr>
        </p:nvSpPr>
        <p:spPr/>
        <p:txBody>
          <a:bodyPr/>
          <a:lstStyle>
            <a:lvl1pPr>
              <a:defRPr>
                <a:solidFill>
                  <a:schemeClr val="bg1"/>
                </a:solidFill>
              </a:defRPr>
            </a:lvl1pPr>
          </a:lstStyle>
          <a:p>
            <a:endParaRPr lang="en-US"/>
          </a:p>
        </p:txBody>
      </p:sp>
      <p:sp>
        <p:nvSpPr>
          <p:cNvPr id="12" name="Slide Number Placeholder 11"/>
          <p:cNvSpPr>
            <a:spLocks noGrp="1" noEditPoints="1"/>
          </p:cNvSpPr>
          <p:nvPr>
            <p:ph type="sldNum" sz="quarter" idx="28"/>
          </p:nvPr>
        </p:nvSpPr>
        <p:spPr/>
        <p:txBody>
          <a:bodyPr/>
          <a:lstStyle>
            <a:lvl1pPr>
              <a:defRPr>
                <a:solidFill>
                  <a:schemeClr val="bg1"/>
                </a:solidFill>
              </a:defRPr>
            </a:lvl1pPr>
          </a:lstStyle>
          <a:p>
            <a:fld id="{993B5091-9DBE-4379-AEB6-C9A642E7BDAC}" type="slidenum">
              <a:rPr lang="en-US" smtClean="0"/>
              <a:t>‹#›</a:t>
            </a:fld>
            <a:endParaRPr lang="en-US"/>
          </a:p>
        </p:txBody>
      </p:sp>
    </p:spTree>
  </p:cSld>
  <p:clrMapOvr>
    <a:masterClrMapping/>
  </p:clrMapOvr>
  <p:timing>
    <p:tnLst>
      <p:par>
        <p:cTn id="1" dur="indefinite" restart="never" nodeType="tmRoot"/>
      </p:par>
    </p:tnLst>
  </p:timing>
  <p:hf dt="0" sldNum="0" hdr="0" ftr="0"/>
  <p:extLst>
    <p:ext uri="{DCECCB84-F9BA-43D5-87BE-67443E8EF086}">
      <p15:sldGuideLst xmlns:p15="http://schemas.microsoft.com/office/powerpoint/2012/main">
        <p15:guide id="1" orient="horz" pos="390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39788" y="1360715"/>
            <a:ext cx="10512425" cy="631372"/>
          </a:xfrm>
        </p:spPr>
        <p:txBody>
          <a:bodyPr anchor="b">
            <a:noAutofit/>
          </a:bodyPr>
          <a:lstStyle>
            <a:lvl1pPr algn="ctr">
              <a:defRPr sz="3600" baseline="0"/>
            </a:lvl1pPr>
          </a:lstStyle>
          <a:p>
            <a:r>
              <a:rPr lang="en-US"/>
              <a:t>Click to edit Master title style</a:t>
            </a:r>
          </a:p>
        </p:txBody>
      </p:sp>
      <p:sp>
        <p:nvSpPr>
          <p:cNvPr id="19" name="Picture Placeholder 18"/>
          <p:cNvSpPr>
            <a:spLocks noGrp="1" noEditPoints="1"/>
          </p:cNvSpPr>
          <p:nvPr>
            <p:ph type="pic" idx="1"/>
          </p:nvPr>
        </p:nvSpPr>
        <p:spPr>
          <a:xfrm>
            <a:off x="1318760" y="3058863"/>
            <a:ext cx="2160000" cy="216000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p:spPr>
        <p:txBody>
          <a:bodyPr wrap="square" anchor="t" anchorCtr="1">
            <a:noAutofit/>
          </a:bodyPr>
          <a:lstStyle>
            <a:lvl1pPr marL="0" indent="0">
              <a:buNone/>
              <a:defRPr sz="1400">
                <a:solidFill>
                  <a:srgbClr val="96969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4" name="Text Placeholder 3"/>
          <p:cNvSpPr>
            <a:spLocks noGrp="1" noEditPoints="1"/>
          </p:cNvSpPr>
          <p:nvPr>
            <p:ph type="body" sz="half" idx="2"/>
          </p:nvPr>
        </p:nvSpPr>
        <p:spPr>
          <a:xfrm>
            <a:off x="4129881" y="800100"/>
            <a:ext cx="3932237" cy="552083"/>
          </a:xfrm>
        </p:spPr>
        <p:txBody>
          <a:bodyPr lIns="0" rIns="0" bIns="0" anchor="b">
            <a:normAutofit/>
          </a:bodyPr>
          <a:lstStyle>
            <a:lvl1pPr marL="0" indent="0" algn="ctr">
              <a:buNone/>
              <a:defRPr sz="1800" b="1"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7" name="Text Placeholder 3"/>
          <p:cNvSpPr>
            <a:spLocks noGrp="1" noEditPoints="1"/>
          </p:cNvSpPr>
          <p:nvPr>
            <p:ph type="body" sz="half" idx="13"/>
          </p:nvPr>
        </p:nvSpPr>
        <p:spPr>
          <a:xfrm>
            <a:off x="1431599" y="2011504"/>
            <a:ext cx="9344352" cy="636077"/>
          </a:xfrm>
          <a:noFill/>
        </p:spPr>
        <p:txBody>
          <a:bodyPr lIns="36000" tIns="0" rIns="36000" bIns="36000" anchor="t">
            <a:noAutofit/>
          </a:bodyPr>
          <a:lstStyle>
            <a:lvl1pPr marL="0" indent="0" algn="ctr">
              <a:lnSpc>
                <a:spcPct val="150000"/>
              </a:lnSpc>
              <a:buNone/>
              <a:defRPr lang="en-US" sz="1400" b="0" i="0" smtClean="0">
                <a:solidFill>
                  <a:srgbClr val="969696"/>
                </a:solidFill>
                <a:effectLst/>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0" name="Picture Placeholder 19"/>
          <p:cNvSpPr>
            <a:spLocks noGrp="1" noEditPoints="1"/>
          </p:cNvSpPr>
          <p:nvPr>
            <p:ph type="pic" idx="14"/>
          </p:nvPr>
        </p:nvSpPr>
        <p:spPr>
          <a:xfrm>
            <a:off x="8759827" y="3058863"/>
            <a:ext cx="2160000" cy="216000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a:ln>
            <a:noFill/>
          </a:ln>
        </p:spPr>
        <p:txBody>
          <a:bodyPr wrap="square" anchor="t" anchorCtr="1">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25" name="Picture Placeholder 24"/>
          <p:cNvSpPr>
            <a:spLocks noGrp="1" noEditPoints="1"/>
          </p:cNvSpPr>
          <p:nvPr>
            <p:ph type="pic" idx="15"/>
          </p:nvPr>
        </p:nvSpPr>
        <p:spPr>
          <a:xfrm>
            <a:off x="3799116" y="3058863"/>
            <a:ext cx="2160000" cy="216000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p:spPr>
        <p:txBody>
          <a:bodyPr wrap="square" anchor="t" anchorCtr="1">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26" name="Picture Placeholder 25"/>
          <p:cNvSpPr>
            <a:spLocks noGrp="1" noEditPoints="1"/>
          </p:cNvSpPr>
          <p:nvPr>
            <p:ph type="pic" idx="16"/>
          </p:nvPr>
        </p:nvSpPr>
        <p:spPr>
          <a:xfrm>
            <a:off x="6279472" y="3058863"/>
            <a:ext cx="2160000" cy="2160000"/>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2"/>
          </a:solidFill>
        </p:spPr>
        <p:txBody>
          <a:bodyPr wrap="square" anchor="t" anchorCtr="1">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30" name="Text Placeholder 29"/>
          <p:cNvSpPr>
            <a:spLocks noGrp="1" noEditPoints="1"/>
          </p:cNvSpPr>
          <p:nvPr>
            <p:ph type="body" sz="quarter" idx="17" hasCustomPrompt="1"/>
          </p:nvPr>
        </p:nvSpPr>
        <p:spPr>
          <a:xfrm>
            <a:off x="1431599" y="5335224"/>
            <a:ext cx="1909763" cy="468312"/>
          </a:xfrm>
        </p:spPr>
        <p:txBody>
          <a:bodyPr>
            <a:normAutofit/>
          </a:bodyPr>
          <a:lstStyle>
            <a:lvl1pPr marL="0" indent="0" algn="ctr">
              <a:buFont typeface="Arial" pitchFamily="34" charset="0" panose="020B0604020202020204"/>
              <a:buNone/>
              <a:defRPr sz="2000" b="1">
                <a:solidFill>
                  <a:schemeClr val="tx1"/>
                </a:solidFill>
                <a:latin typeface="+mn-lt"/>
              </a:defRPr>
            </a:lvl1pPr>
          </a:lstStyle>
          <a:p>
            <a:pPr lvl="0"/>
            <a:r>
              <a:rPr lang="en-US"/>
              <a:t>Click to edit Master text styles</a:t>
            </a:r>
          </a:p>
        </p:txBody>
      </p:sp>
      <p:sp>
        <p:nvSpPr>
          <p:cNvPr id="34" name="Text Placeholder 29"/>
          <p:cNvSpPr>
            <a:spLocks noGrp="1" noEditPoints="1"/>
          </p:cNvSpPr>
          <p:nvPr>
            <p:ph type="body" sz="quarter" idx="18" hasCustomPrompt="1"/>
          </p:nvPr>
        </p:nvSpPr>
        <p:spPr>
          <a:xfrm>
            <a:off x="3918172" y="5335370"/>
            <a:ext cx="1909763" cy="468312"/>
          </a:xfrm>
        </p:spPr>
        <p:txBody>
          <a:bodyPr>
            <a:normAutofit/>
          </a:bodyPr>
          <a:lstStyle>
            <a:lvl1pPr marL="0" indent="0" algn="ctr">
              <a:buFont typeface="Arial" pitchFamily="34" charset="0" panose="020B0604020202020204"/>
              <a:buNone/>
              <a:defRPr sz="2000" b="1">
                <a:solidFill>
                  <a:schemeClr val="tx1"/>
                </a:solidFill>
                <a:latin typeface="+mn-lt"/>
              </a:defRPr>
            </a:lvl1pPr>
          </a:lstStyle>
          <a:p>
            <a:pPr lvl="0"/>
            <a:r>
              <a:rPr lang="en-US"/>
              <a:t>Click to edit Master text styles</a:t>
            </a:r>
          </a:p>
        </p:txBody>
      </p:sp>
      <p:sp>
        <p:nvSpPr>
          <p:cNvPr id="36" name="Text Placeholder 29"/>
          <p:cNvSpPr>
            <a:spLocks noGrp="1" noEditPoints="1"/>
          </p:cNvSpPr>
          <p:nvPr>
            <p:ph type="body" sz="quarter" idx="19" hasCustomPrompt="1"/>
          </p:nvPr>
        </p:nvSpPr>
        <p:spPr>
          <a:xfrm>
            <a:off x="6384385" y="5335224"/>
            <a:ext cx="1909763" cy="468312"/>
          </a:xfrm>
        </p:spPr>
        <p:txBody>
          <a:bodyPr>
            <a:normAutofit/>
          </a:bodyPr>
          <a:lstStyle>
            <a:lvl1pPr marL="0" indent="0" algn="ctr">
              <a:buFont typeface="Arial" pitchFamily="34" charset="0" panose="020B0604020202020204"/>
              <a:buNone/>
              <a:defRPr sz="2000" b="1">
                <a:solidFill>
                  <a:schemeClr val="tx1"/>
                </a:solidFill>
                <a:latin typeface="+mn-lt"/>
              </a:defRPr>
            </a:lvl1pPr>
          </a:lstStyle>
          <a:p>
            <a:pPr lvl="0"/>
            <a:r>
              <a:rPr lang="en-US"/>
              <a:t>Click to edit Master text styles</a:t>
            </a:r>
          </a:p>
        </p:txBody>
      </p:sp>
      <p:sp>
        <p:nvSpPr>
          <p:cNvPr id="38" name="Text Placeholder 29"/>
          <p:cNvSpPr>
            <a:spLocks noGrp="1" noEditPoints="1"/>
          </p:cNvSpPr>
          <p:nvPr>
            <p:ph type="body" sz="quarter" idx="20" hasCustomPrompt="1"/>
          </p:nvPr>
        </p:nvSpPr>
        <p:spPr>
          <a:xfrm>
            <a:off x="8875065" y="5335224"/>
            <a:ext cx="1909763" cy="468312"/>
          </a:xfrm>
        </p:spPr>
        <p:txBody>
          <a:bodyPr>
            <a:normAutofit/>
          </a:bodyPr>
          <a:lstStyle>
            <a:lvl1pPr marL="0" indent="0" algn="ctr">
              <a:buFont typeface="Arial" pitchFamily="34" charset="0" panose="020B0604020202020204"/>
              <a:buNone/>
              <a:defRPr sz="2000" b="1">
                <a:solidFill>
                  <a:schemeClr val="tx1"/>
                </a:solidFill>
                <a:latin typeface="+mn-lt"/>
              </a:defRPr>
            </a:lvl1pPr>
          </a:lstStyle>
          <a:p>
            <a:pPr lvl="0"/>
            <a:r>
              <a:rPr lang="en-US"/>
              <a:t>Click to edit Master text styles</a:t>
            </a:r>
          </a:p>
        </p:txBody>
      </p:sp>
      <p:sp>
        <p:nvSpPr>
          <p:cNvPr id="39" name="Date Placeholder 38"/>
          <p:cNvSpPr>
            <a:spLocks noGrp="1" noEditPoints="1"/>
          </p:cNvSpPr>
          <p:nvPr>
            <p:ph type="dt" sz="half" idx="21"/>
          </p:nvPr>
        </p:nvSpPr>
        <p:spPr/>
        <p:txBody>
          <a:bodyPr/>
          <a:lstStyle/>
          <a:p>
            <a:fld id="{983A5015-D67D-412A-A9BE-3DD68EAFBA94}" type="datetimeFigureOut">
              <a:rPr lang="en-US" smtClean="0"/>
              <a:t>9/17/2026</a:t>
            </a:fld>
            <a:endParaRPr lang="en-US"/>
          </a:p>
        </p:txBody>
      </p:sp>
      <p:sp>
        <p:nvSpPr>
          <p:cNvPr id="40" name="Footer Placeholder 39"/>
          <p:cNvSpPr>
            <a:spLocks noGrp="1" noEditPoints="1"/>
          </p:cNvSpPr>
          <p:nvPr>
            <p:ph type="ftr" sz="quarter" idx="22"/>
          </p:nvPr>
        </p:nvSpPr>
        <p:spPr/>
        <p:txBody>
          <a:bodyPr/>
          <a:lstStyle/>
          <a:p>
            <a:endParaRPr lang="en-US"/>
          </a:p>
        </p:txBody>
      </p:sp>
      <p:sp>
        <p:nvSpPr>
          <p:cNvPr id="41" name="Slide Number Placeholder 40"/>
          <p:cNvSpPr>
            <a:spLocks noGrp="1" noEditPoints="1"/>
          </p:cNvSpPr>
          <p:nvPr>
            <p:ph type="sldNum" sz="quarter" idx="23"/>
          </p:nvPr>
        </p:nvSpPr>
        <p:spPr/>
        <p:txBody>
          <a:bodyPr/>
          <a:lstStyle/>
          <a:p>
            <a:fld id="{993B5091-9DBE-4379-AEB6-C9A642E7BDAC}"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Subtitle">
    <p:spTree>
      <p:nvGrpSpPr>
        <p:cNvPr id="1" name=""/>
        <p:cNvGrpSpPr/>
        <p:nvPr/>
      </p:nvGrpSpPr>
      <p:grpSpPr>
        <a:xfrm>
          <a:off x="0" y="0"/>
          <a:ext cx="0" cy="0"/>
          <a:chOff x="0" y="0"/>
          <a:chExt cx="0" cy="0"/>
        </a:xfrm>
      </p:grpSpPr>
      <p:sp>
        <p:nvSpPr>
          <p:cNvPr id="8" name="Date Placeholder 7"/>
          <p:cNvSpPr>
            <a:spLocks noGrp="1" noEditPoints="1"/>
          </p:cNvSpPr>
          <p:nvPr>
            <p:ph type="dt" sz="half" idx="22"/>
          </p:nvPr>
        </p:nvSpPr>
        <p:spPr/>
        <p:txBody>
          <a:bodyPr/>
          <a:lstStyle/>
          <a:p>
            <a:fld id="{983A5015-D67D-412A-A9BE-3DD68EAFBA94}" type="datetimeFigureOut">
              <a:rPr lang="en-US" smtClean="0"/>
              <a:t>9/17/2026</a:t>
            </a:fld>
            <a:endParaRPr lang="en-US"/>
          </a:p>
        </p:txBody>
      </p:sp>
      <p:sp>
        <p:nvSpPr>
          <p:cNvPr id="9" name="Footer Placeholder 8"/>
          <p:cNvSpPr>
            <a:spLocks noGrp="1" noEditPoints="1"/>
          </p:cNvSpPr>
          <p:nvPr>
            <p:ph type="ftr" sz="quarter" idx="23"/>
          </p:nvPr>
        </p:nvSpPr>
        <p:spPr/>
        <p:txBody>
          <a:bodyPr/>
          <a:lstStyle/>
          <a:p>
            <a:endParaRPr lang="en-US"/>
          </a:p>
        </p:txBody>
      </p:sp>
      <p:sp>
        <p:nvSpPr>
          <p:cNvPr id="10" name="Slide Number Placeholder 9"/>
          <p:cNvSpPr>
            <a:spLocks noGrp="1" noEditPoints="1"/>
          </p:cNvSpPr>
          <p:nvPr>
            <p:ph type="sldNum" sz="quarter" idx="24"/>
          </p:nvPr>
        </p:nvSpPr>
        <p:spPr/>
        <p:txBody>
          <a:bodyPr/>
          <a:lstStyle/>
          <a:p>
            <a:fld id="{993B5091-9DBE-4379-AEB6-C9A642E7BDAC}" type="slidenum">
              <a:rPr lang="en-US" smtClean="0"/>
              <a:t>‹#›</a:t>
            </a:fld>
            <a:endParaRPr lang="en-US"/>
          </a:p>
        </p:txBody>
      </p:sp>
      <p:sp>
        <p:nvSpPr>
          <p:cNvPr id="11" name="Title 1"/>
          <p:cNvSpPr>
            <a:spLocks noGrp="1" noEditPoints="1"/>
          </p:cNvSpPr>
          <p:nvPr>
            <p:ph type="title" hasCustomPrompt="1"/>
          </p:nvPr>
        </p:nvSpPr>
        <p:spPr>
          <a:xfrm>
            <a:off x="825549" y="1360715"/>
            <a:ext cx="10540903" cy="631372"/>
          </a:xfrm>
        </p:spPr>
        <p:txBody>
          <a:bodyPr anchor="b">
            <a:noAutofit/>
          </a:bodyPr>
          <a:lstStyle>
            <a:lvl1pPr algn="ctr">
              <a:defRPr sz="3600" baseline="0"/>
            </a:lvl1pPr>
          </a:lstStyle>
          <a:p>
            <a:r>
              <a:rPr lang="en-US"/>
              <a:t>Click to edit Master title style</a:t>
            </a:r>
          </a:p>
        </p:txBody>
      </p:sp>
      <p:sp>
        <p:nvSpPr>
          <p:cNvPr id="12" name="Text Placeholder 3"/>
          <p:cNvSpPr>
            <a:spLocks noGrp="1" noEditPoints="1"/>
          </p:cNvSpPr>
          <p:nvPr>
            <p:ph type="body" sz="half" idx="2" hasCustomPrompt="1"/>
          </p:nvPr>
        </p:nvSpPr>
        <p:spPr>
          <a:xfrm>
            <a:off x="4129882" y="800100"/>
            <a:ext cx="3932237" cy="552083"/>
          </a:xfrm>
        </p:spPr>
        <p:txBody>
          <a:bodyPr lIns="0" rIns="0" bIns="0" anchor="b">
            <a:normAutofit/>
          </a:bodyPr>
          <a:lstStyle>
            <a:lvl1pPr marL="0" indent="0" algn="ctr">
              <a:buNone/>
              <a:defRPr sz="1800" b="1"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5" name="Text Placeholder 41"/>
          <p:cNvSpPr>
            <a:spLocks noGrp="1" noEditPoints="1"/>
          </p:cNvSpPr>
          <p:nvPr>
            <p:ph type="body" sz="quarter" idx="14" hasCustomPrompt="1"/>
          </p:nvPr>
        </p:nvSpPr>
        <p:spPr>
          <a:xfrm>
            <a:off x="811310" y="2959593"/>
            <a:ext cx="4365625"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6" name="Text Placeholder 44"/>
          <p:cNvSpPr>
            <a:spLocks noGrp="1" noEditPoints="1"/>
          </p:cNvSpPr>
          <p:nvPr>
            <p:ph type="body" sz="quarter" idx="15" hasCustomPrompt="1"/>
          </p:nvPr>
        </p:nvSpPr>
        <p:spPr>
          <a:xfrm>
            <a:off x="811311" y="3391640"/>
            <a:ext cx="4365625" cy="2823323"/>
          </a:xfrm>
        </p:spPr>
        <p:txBody>
          <a:bodyPr lIns="72000" tIns="72000" rIns="72000" bIns="72000">
            <a:normAutofit/>
          </a:bodyPr>
          <a:lstStyle>
            <a:lvl1pPr marL="285750" marR="0" indent="-285750" algn="l" defTabSz="914400" rtl="0" eaLnBrk="1" fontAlgn="auto" latinLnBrk="0" hangingPunct="1">
              <a:lnSpc>
                <a:spcPct val="90000"/>
              </a:lnSpc>
              <a:spcBef>
                <a:spcPts val="1000"/>
              </a:spcBef>
              <a:spcAft>
                <a:spcPts val="0"/>
              </a:spcAft>
              <a:buClrTx/>
              <a:buSzPct val="100000"/>
              <a:buFont typeface="Arial" pitchFamily="34" charset="0" panose="020B0604020202020204"/>
              <a:buChar char="•"/>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20" name="Text Placeholder 41"/>
          <p:cNvSpPr>
            <a:spLocks noGrp="1" noEditPoints="1"/>
          </p:cNvSpPr>
          <p:nvPr>
            <p:ph type="body" sz="quarter" idx="25" hasCustomPrompt="1"/>
          </p:nvPr>
        </p:nvSpPr>
        <p:spPr>
          <a:xfrm>
            <a:off x="6972935" y="2959593"/>
            <a:ext cx="4365625"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1" name="Text Placeholder 44"/>
          <p:cNvSpPr>
            <a:spLocks noGrp="1" noEditPoints="1"/>
          </p:cNvSpPr>
          <p:nvPr>
            <p:ph type="body" sz="quarter" idx="26" hasCustomPrompt="1"/>
          </p:nvPr>
        </p:nvSpPr>
        <p:spPr>
          <a:xfrm>
            <a:off x="6972936" y="3391640"/>
            <a:ext cx="4365625" cy="2823323"/>
          </a:xfrm>
        </p:spPr>
        <p:txBody>
          <a:bodyPr lIns="72000" tIns="72000" rIns="72000" bIns="72000">
            <a:normAutofit/>
          </a:bodyPr>
          <a:lstStyle>
            <a:lvl1pPr marL="285750" marR="0" indent="-285750" algn="l" defTabSz="914400" rtl="0" eaLnBrk="1" fontAlgn="auto" latinLnBrk="0" hangingPunct="1">
              <a:lnSpc>
                <a:spcPct val="90000"/>
              </a:lnSpc>
              <a:spcBef>
                <a:spcPts val="1000"/>
              </a:spcBef>
              <a:spcAft>
                <a:spcPts val="0"/>
              </a:spcAft>
              <a:buClrTx/>
              <a:buSzPct val="100000"/>
              <a:buFont typeface="Arial" pitchFamily="34" charset="0" panose="020B0604020202020204"/>
              <a:buChar char="•"/>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Tree>
  </p:cSld>
  <p:clrMapOvr>
    <a:masterClrMapping/>
  </p:clrMapOvr>
  <p:timing>
    <p:tnLst>
      <p:par>
        <p:cTn id="1" dur="indefinite" restart="never" nodeType="tmRoot"/>
      </p:par>
    </p:tnLst>
  </p:timing>
  <p:hf dt="0" sldNum="0" hdr="0" ft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6" name="Rectangle 15"/>
          <p:cNvSpPr/>
          <p:nvPr userDrawn="1"/>
        </p:nvSpPr>
        <p:spPr>
          <a:xfrm>
            <a:off x="949124" y="2712720"/>
            <a:ext cx="5847916" cy="4145280"/>
          </a:xfrm>
          <a:prstGeom prst="rect">
            <a:avLst/>
          </a:prstGeom>
          <a:solidFill>
            <a:schemeClr val="accent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 name="Date Placeholder 2"/>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4" name="Footer Placeholder 3"/>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5" name="Slide Number Placeholder 4"/>
          <p:cNvSpPr>
            <a:spLocks noGrp="1" noEditPoints="1"/>
          </p:cNvSpPr>
          <p:nvPr>
            <p:ph type="sldNum" sz="quarter" idx="12"/>
          </p:nvPr>
        </p:nvSpPr>
        <p:spPr/>
        <p:txBody>
          <a:bodyPr/>
          <a:lstStyle/>
          <a:p>
            <a:fld id="{993B5091-9DBE-4379-AEB6-C9A642E7BDAC}" type="slidenum">
              <a:rPr lang="en-US" smtClean="0"/>
              <a:t>‹#›</a:t>
            </a:fld>
            <a:endParaRPr lang="en-US"/>
          </a:p>
        </p:txBody>
      </p:sp>
      <p:sp>
        <p:nvSpPr>
          <p:cNvPr id="7" name="Title 1"/>
          <p:cNvSpPr>
            <a:spLocks noGrp="1" noEditPoints="1"/>
          </p:cNvSpPr>
          <p:nvPr>
            <p:ph type="title"/>
          </p:nvPr>
        </p:nvSpPr>
        <p:spPr>
          <a:xfrm>
            <a:off x="803275" y="811162"/>
            <a:ext cx="5993765" cy="1600200"/>
          </a:xfrm>
        </p:spPr>
        <p:txBody>
          <a:bodyPr anchor="b">
            <a:noAutofit/>
          </a:bodyPr>
          <a:lstStyle>
            <a:lvl1pPr>
              <a:defRPr sz="4500" baseline="0"/>
            </a:lvl1pPr>
          </a:lstStyle>
          <a:p>
            <a:r>
              <a:rPr lang="en-US"/>
              <a:t>Click to edit Master title style</a:t>
            </a:r>
          </a:p>
        </p:txBody>
      </p:sp>
      <p:sp>
        <p:nvSpPr>
          <p:cNvPr id="11" name="Text Placeholder 10"/>
          <p:cNvSpPr>
            <a:spLocks noGrp="1" noEditPoints="1"/>
          </p:cNvSpPr>
          <p:nvPr>
            <p:ph type="body" sz="quarter" idx="13"/>
          </p:nvPr>
        </p:nvSpPr>
        <p:spPr>
          <a:xfrm>
            <a:off x="1905001" y="3429000"/>
            <a:ext cx="3916680" cy="2771775"/>
          </a:xfrm>
        </p:spPr>
        <p:txBody>
          <a:bodyPr lIns="72000" tIns="72000" rIns="72000">
            <a:normAutofit/>
          </a:bodyPr>
          <a:lstStyle>
            <a:lvl1pPr marL="0" indent="0">
              <a:buNone/>
              <a:defRPr sz="1600">
                <a:solidFill>
                  <a:schemeClr val="tx1"/>
                </a:solidFill>
                <a:latin typeface="+mn-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7" name="Text Placeholder 41"/>
          <p:cNvSpPr>
            <a:spLocks noGrp="1" noEditPoints="1"/>
          </p:cNvSpPr>
          <p:nvPr>
            <p:ph type="body" sz="quarter" idx="15"/>
          </p:nvPr>
        </p:nvSpPr>
        <p:spPr>
          <a:xfrm>
            <a:off x="7613371" y="4564754"/>
            <a:ext cx="3738842"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8" name="Text Placeholder 44"/>
          <p:cNvSpPr>
            <a:spLocks noGrp="1" noEditPoints="1"/>
          </p:cNvSpPr>
          <p:nvPr>
            <p:ph type="body" sz="quarter" idx="16"/>
          </p:nvPr>
        </p:nvSpPr>
        <p:spPr>
          <a:xfrm>
            <a:off x="7613371" y="4996802"/>
            <a:ext cx="3738842" cy="119666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20" name="Picture Placeholder 19"/>
          <p:cNvSpPr>
            <a:spLocks noGrp="1" noEditPoints="1"/>
          </p:cNvSpPr>
          <p:nvPr>
            <p:ph type="pic" sz="quarter" idx="14"/>
          </p:nvPr>
        </p:nvSpPr>
        <p:spPr>
          <a:xfrm>
            <a:off x="5471161" y="0"/>
            <a:ext cx="5879192" cy="3946525"/>
          </a:xfrm>
          <a:custGeom>
            <a:avLst/>
            <a:rect l="l" t="t" r="r" b="b"/>
            <a:pathLst>
              <a:path w="5879192" h="3946525">
                <a:moveTo>
                  <a:pt x="0" y="0"/>
                </a:moveTo>
                <a:lnTo>
                  <a:pt x="5879192" y="0"/>
                </a:lnTo>
                <a:lnTo>
                  <a:pt x="5879192" y="3946525"/>
                </a:lnTo>
                <a:lnTo>
                  <a:pt x="1325879" y="3946525"/>
                </a:lnTo>
                <a:lnTo>
                  <a:pt x="1325879" y="2712720"/>
                </a:lnTo>
                <a:lnTo>
                  <a:pt x="0" y="2712720"/>
                </a:lnTo>
                <a:lnTo>
                  <a:pt x="0" y="0"/>
                </a:lnTo>
                <a:close/>
              </a:path>
            </a:pathLst>
          </a:custGeom>
          <a:noFill/>
        </p:spPr>
        <p:txBody>
          <a:bodyPr wrap="square">
            <a:noAutofit/>
          </a:bodyPr>
          <a:lstStyle>
            <a:lvl1pPr>
              <a:defRPr lang="bg-BG"/>
            </a:lvl1p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6" name="Rectangle 15"/>
          <p:cNvSpPr/>
          <p:nvPr userDrawn="1"/>
        </p:nvSpPr>
        <p:spPr>
          <a:xfrm>
            <a:off x="3740021" y="2703079"/>
            <a:ext cx="7610331" cy="155032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p>
        </p:txBody>
      </p:sp>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7" name="Title 1"/>
          <p:cNvSpPr>
            <a:spLocks noGrp="1" noEditPoints="1"/>
          </p:cNvSpPr>
          <p:nvPr>
            <p:ph type="title"/>
          </p:nvPr>
        </p:nvSpPr>
        <p:spPr>
          <a:xfrm>
            <a:off x="6103775" y="811162"/>
            <a:ext cx="5246577" cy="1600200"/>
          </a:xfrm>
        </p:spPr>
        <p:txBody>
          <a:bodyPr anchor="b">
            <a:noAutofit/>
          </a:bodyPr>
          <a:lstStyle>
            <a:lvl1pPr>
              <a:defRPr sz="4500" baseline="0"/>
            </a:lvl1pPr>
          </a:lstStyle>
          <a:p>
            <a:r>
              <a:rPr lang="en-US"/>
              <a:t>Click to edit Master title style</a:t>
            </a:r>
          </a:p>
        </p:txBody>
      </p:sp>
      <p:sp>
        <p:nvSpPr>
          <p:cNvPr id="11" name="Text Placeholder 10"/>
          <p:cNvSpPr>
            <a:spLocks noGrp="1" noEditPoints="1"/>
          </p:cNvSpPr>
          <p:nvPr>
            <p:ph type="body" sz="quarter" idx="14"/>
          </p:nvPr>
        </p:nvSpPr>
        <p:spPr>
          <a:xfrm>
            <a:off x="4100233" y="3033848"/>
            <a:ext cx="6930439" cy="943903"/>
          </a:xfrm>
        </p:spPr>
        <p:txBody>
          <a:bodyPr>
            <a:normAutofit/>
          </a:bodyPr>
          <a:lstStyle>
            <a:lvl1pPr marL="0" indent="0">
              <a:lnSpc>
                <a:spcPct val="100000"/>
              </a:lnSpc>
              <a:buNone/>
              <a:defRPr sz="1600">
                <a:solidFill>
                  <a:schemeClr val="bg1"/>
                </a:solidFill>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p:txBody>
      </p:sp>
      <p:sp>
        <p:nvSpPr>
          <p:cNvPr id="13" name="Rectangle 12"/>
          <p:cNvSpPr/>
          <p:nvPr userDrawn="1"/>
        </p:nvSpPr>
        <p:spPr>
          <a:xfrm>
            <a:off x="803275" y="4243028"/>
            <a:ext cx="10548938" cy="1670355"/>
          </a:xfrm>
          <a:prstGeom prst="rect">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7" name="Text Placeholder 10"/>
          <p:cNvSpPr>
            <a:spLocks noGrp="1" noEditPoints="1"/>
          </p:cNvSpPr>
          <p:nvPr>
            <p:ph type="body" sz="quarter" idx="15"/>
          </p:nvPr>
        </p:nvSpPr>
        <p:spPr>
          <a:xfrm>
            <a:off x="2284937" y="4704857"/>
            <a:ext cx="2185685" cy="943903"/>
          </a:xfrm>
        </p:spPr>
        <p:txBody>
          <a:bodyPr>
            <a:normAutofit/>
          </a:bodyPr>
          <a:lstStyle>
            <a:lvl1pPr marL="0" indent="0">
              <a:buNone/>
              <a:defRPr sz="1600">
                <a:solidFill>
                  <a:schemeClr val="bg1"/>
                </a:solidFill>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p:txBody>
      </p:sp>
      <p:sp>
        <p:nvSpPr>
          <p:cNvPr id="19" name="Text Placeholder 10"/>
          <p:cNvSpPr>
            <a:spLocks noGrp="1" noEditPoints="1"/>
          </p:cNvSpPr>
          <p:nvPr>
            <p:ph type="body" sz="quarter" idx="16"/>
          </p:nvPr>
        </p:nvSpPr>
        <p:spPr>
          <a:xfrm>
            <a:off x="5477097" y="4704857"/>
            <a:ext cx="2185685" cy="943903"/>
          </a:xfrm>
        </p:spPr>
        <p:txBody>
          <a:bodyPr>
            <a:normAutofit/>
          </a:bodyPr>
          <a:lstStyle>
            <a:lvl1pPr marL="0" indent="0">
              <a:buNone/>
              <a:defRPr sz="1600">
                <a:solidFill>
                  <a:schemeClr val="bg1"/>
                </a:solidFill>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p:txBody>
      </p:sp>
      <p:sp>
        <p:nvSpPr>
          <p:cNvPr id="20" name="Text Placeholder 10"/>
          <p:cNvSpPr>
            <a:spLocks noGrp="1" noEditPoints="1"/>
          </p:cNvSpPr>
          <p:nvPr>
            <p:ph type="body" sz="quarter" idx="17"/>
          </p:nvPr>
        </p:nvSpPr>
        <p:spPr>
          <a:xfrm>
            <a:off x="8669257" y="4704857"/>
            <a:ext cx="2185685" cy="943903"/>
          </a:xfrm>
        </p:spPr>
        <p:txBody>
          <a:bodyPr>
            <a:normAutofit/>
          </a:bodyPr>
          <a:lstStyle>
            <a:lvl1pPr marL="0" indent="0">
              <a:buNone/>
              <a:defRPr sz="1600">
                <a:solidFill>
                  <a:schemeClr val="bg1"/>
                </a:solidFill>
                <a:latin typeface="+mn-lt"/>
              </a:defRPr>
            </a:lvl1pPr>
            <a:lvl2pPr marL="457200" indent="0">
              <a:buNone/>
              <a:defRPr>
                <a:latin typeface="+mn-lt"/>
              </a:defRPr>
            </a:lvl2pPr>
            <a:lvl3pPr marL="914400" indent="0">
              <a:buNone/>
              <a:defRPr>
                <a:latin typeface="+mn-lt"/>
              </a:defRPr>
            </a:lvl3pPr>
            <a:lvl4pPr marL="1371600" indent="0">
              <a:buNone/>
              <a:defRPr>
                <a:latin typeface="+mn-lt"/>
              </a:defRPr>
            </a:lvl4pPr>
            <a:lvl5pPr marL="1828800" indent="0">
              <a:buNone/>
              <a:defRPr>
                <a:latin typeface="+mn-lt"/>
              </a:defRPr>
            </a:lvl5pPr>
          </a:lstStyle>
          <a:p>
            <a:pPr lvl="0"/>
            <a:r>
              <a:rPr lang="en-US"/>
              <a:t>Click to edit Master text styles</a:t>
            </a:r>
          </a:p>
        </p:txBody>
      </p:sp>
      <p:sp>
        <p:nvSpPr>
          <p:cNvPr id="15" name="Picture Placeholder 14"/>
          <p:cNvSpPr>
            <a:spLocks noGrp="1" noEditPoints="1"/>
          </p:cNvSpPr>
          <p:nvPr>
            <p:ph type="pic" sz="quarter" idx="18"/>
          </p:nvPr>
        </p:nvSpPr>
        <p:spPr>
          <a:xfrm>
            <a:off x="803275" y="0"/>
            <a:ext cx="4673600" cy="4252913"/>
          </a:xfrm>
          <a:custGeom>
            <a:avLst/>
            <a:rect l="l" t="t" r="r" b="b"/>
            <a:pathLst>
              <a:path w="4673600" h="4252913">
                <a:moveTo>
                  <a:pt x="0" y="0"/>
                </a:moveTo>
                <a:lnTo>
                  <a:pt x="4673600" y="0"/>
                </a:lnTo>
                <a:lnTo>
                  <a:pt x="4673600" y="2714654"/>
                </a:lnTo>
                <a:lnTo>
                  <a:pt x="2936746" y="2714654"/>
                </a:lnTo>
                <a:lnTo>
                  <a:pt x="2936746" y="4252913"/>
                </a:lnTo>
                <a:lnTo>
                  <a:pt x="0" y="4252913"/>
                </a:lnTo>
                <a:lnTo>
                  <a:pt x="0" y="0"/>
                </a:lnTo>
                <a:close/>
              </a:path>
            </a:pathLst>
          </a:custGeom>
        </p:spPr>
        <p:txBody>
          <a:bodyPr wrap="square">
            <a:noAutofit/>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2" name="Rectangle 31"/>
          <p:cNvSpPr/>
          <p:nvPr userDrawn="1"/>
        </p:nvSpPr>
        <p:spPr>
          <a:xfrm>
            <a:off x="5567422" y="800099"/>
            <a:ext cx="2520000"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3" name="Rectangle 32"/>
          <p:cNvSpPr/>
          <p:nvPr userDrawn="1"/>
        </p:nvSpPr>
        <p:spPr>
          <a:xfrm>
            <a:off x="5567423" y="2591199"/>
            <a:ext cx="2520000" cy="180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34" name="Rectangle 33"/>
          <p:cNvSpPr/>
          <p:nvPr userDrawn="1"/>
        </p:nvSpPr>
        <p:spPr>
          <a:xfrm>
            <a:off x="5567422" y="4390319"/>
            <a:ext cx="2520000" cy="180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7" name="Title 1"/>
          <p:cNvSpPr>
            <a:spLocks noGrp="1" noEditPoints="1"/>
          </p:cNvSpPr>
          <p:nvPr>
            <p:ph type="title" hasCustomPrompt="1"/>
          </p:nvPr>
        </p:nvSpPr>
        <p:spPr>
          <a:xfrm>
            <a:off x="803276" y="822185"/>
            <a:ext cx="4764148" cy="1600200"/>
          </a:xfrm>
        </p:spPr>
        <p:txBody>
          <a:bodyPr anchor="b">
            <a:noAutofit/>
          </a:bodyPr>
          <a:lstStyle>
            <a:lvl1pPr>
              <a:defRPr sz="4500" baseline="0"/>
            </a:lvl1pPr>
          </a:lstStyle>
          <a:p>
            <a:r>
              <a:rPr lang="en-US"/>
              <a:t>Click to edit Master title style</a:t>
            </a:r>
          </a:p>
        </p:txBody>
      </p:sp>
      <p:sp>
        <p:nvSpPr>
          <p:cNvPr id="9" name="Text Placeholder 8"/>
          <p:cNvSpPr>
            <a:spLocks noGrp="1" noEditPoints="1"/>
          </p:cNvSpPr>
          <p:nvPr>
            <p:ph type="body" sz="quarter" idx="13" hasCustomPrompt="1"/>
          </p:nvPr>
        </p:nvSpPr>
        <p:spPr>
          <a:xfrm>
            <a:off x="803275" y="2778389"/>
            <a:ext cx="3924300" cy="3414606"/>
          </a:xfrm>
        </p:spPr>
        <p:txBody>
          <a:bodyPr>
            <a:normAutofit/>
          </a:bodyPr>
          <a:lstStyle>
            <a:lvl1pPr marL="0" indent="0">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2" name="Text Placeholder 41"/>
          <p:cNvSpPr>
            <a:spLocks noGrp="1" noEditPoints="1"/>
          </p:cNvSpPr>
          <p:nvPr>
            <p:ph type="body" sz="quarter" idx="14" hasCustomPrompt="1"/>
          </p:nvPr>
        </p:nvSpPr>
        <p:spPr>
          <a:xfrm>
            <a:off x="5567423" y="823503"/>
            <a:ext cx="2520000" cy="530812"/>
          </a:xfrm>
        </p:spPr>
        <p:txBody>
          <a:bodyPr anchor="b">
            <a:normAutofit/>
          </a:bodyPr>
          <a:lstStyle>
            <a:lvl1pPr marL="0" indent="0" algn="ctr">
              <a:buNone/>
              <a:defRPr sz="26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7" name="Text Placeholder 16"/>
          <p:cNvSpPr>
            <a:spLocks noGrp="1" noEditPoints="1"/>
          </p:cNvSpPr>
          <p:nvPr>
            <p:ph type="body" sz="quarter" idx="15" hasCustomPrompt="1"/>
          </p:nvPr>
        </p:nvSpPr>
        <p:spPr>
          <a:xfrm>
            <a:off x="5567423" y="1356792"/>
            <a:ext cx="2520000" cy="1310267"/>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24" name="Text Placeholder 41"/>
          <p:cNvSpPr>
            <a:spLocks noGrp="1" noEditPoints="1"/>
          </p:cNvSpPr>
          <p:nvPr>
            <p:ph type="body" sz="quarter" idx="16" hasCustomPrompt="1"/>
          </p:nvPr>
        </p:nvSpPr>
        <p:spPr>
          <a:xfrm>
            <a:off x="5567423" y="2591876"/>
            <a:ext cx="2520000" cy="530812"/>
          </a:xfrm>
        </p:spPr>
        <p:txBody>
          <a:bodyPr anchor="b">
            <a:normAutofit/>
          </a:bodyPr>
          <a:lstStyle>
            <a:lvl1pPr marL="0" indent="0" algn="ctr">
              <a:buNone/>
              <a:defRPr sz="26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5" name="Text Placeholder 16"/>
          <p:cNvSpPr>
            <a:spLocks noGrp="1" noEditPoints="1"/>
          </p:cNvSpPr>
          <p:nvPr>
            <p:ph type="body" sz="quarter" idx="17" hasCustomPrompt="1"/>
          </p:nvPr>
        </p:nvSpPr>
        <p:spPr>
          <a:xfrm>
            <a:off x="5567423" y="3125165"/>
            <a:ext cx="2520000" cy="1310267"/>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0" name="Text Placeholder 41"/>
          <p:cNvSpPr>
            <a:spLocks noGrp="1" noEditPoints="1"/>
          </p:cNvSpPr>
          <p:nvPr>
            <p:ph type="body" sz="quarter" idx="18" hasCustomPrompt="1"/>
          </p:nvPr>
        </p:nvSpPr>
        <p:spPr>
          <a:xfrm>
            <a:off x="5567423" y="4349438"/>
            <a:ext cx="2520000" cy="530812"/>
          </a:xfrm>
        </p:spPr>
        <p:txBody>
          <a:bodyPr anchor="b">
            <a:normAutofit/>
          </a:bodyPr>
          <a:lstStyle>
            <a:lvl1pPr marL="0" indent="0" algn="ctr">
              <a:buNone/>
              <a:defRPr sz="26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1" name="Text Placeholder 16"/>
          <p:cNvSpPr>
            <a:spLocks noGrp="1" noEditPoints="1"/>
          </p:cNvSpPr>
          <p:nvPr>
            <p:ph type="body" sz="quarter" idx="19" hasCustomPrompt="1"/>
          </p:nvPr>
        </p:nvSpPr>
        <p:spPr>
          <a:xfrm>
            <a:off x="5567423" y="4882727"/>
            <a:ext cx="2520000" cy="1310267"/>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8" name="Text Placeholder 8"/>
          <p:cNvSpPr>
            <a:spLocks noGrp="1" noEditPoints="1"/>
          </p:cNvSpPr>
          <p:nvPr>
            <p:ph type="body" sz="quarter" idx="20"/>
          </p:nvPr>
        </p:nvSpPr>
        <p:spPr>
          <a:xfrm>
            <a:off x="8545351" y="4192429"/>
            <a:ext cx="2806862" cy="2000566"/>
          </a:xfrm>
        </p:spPr>
        <p:txBody>
          <a:bodyPr>
            <a:noAutofit/>
          </a:bodyPr>
          <a:lstStyle>
            <a:lvl1pPr marL="0" indent="0">
              <a:buNone/>
              <a:defRPr sz="2000" i="1">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40" name="Picture Placeholder 39"/>
          <p:cNvSpPr>
            <a:spLocks noGrp="1" noEditPoints="1"/>
          </p:cNvSpPr>
          <p:nvPr>
            <p:ph type="pic" sz="quarter" idx="21"/>
          </p:nvPr>
        </p:nvSpPr>
        <p:spPr>
          <a:xfrm>
            <a:off x="8087421" y="800100"/>
            <a:ext cx="3264791" cy="2628900"/>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6" name="Rectangle 5"/>
          <p:cNvSpPr/>
          <p:nvPr userDrawn="1"/>
        </p:nvSpPr>
        <p:spPr>
          <a:xfrm>
            <a:off x="2001520" y="0"/>
            <a:ext cx="3241040" cy="2956560"/>
          </a:xfrm>
          <a:prstGeom prst="rect">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8" name="Date Placeholder 7"/>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9" name="Footer Placeholder 8"/>
          <p:cNvSpPr>
            <a:spLocks noGrp="1" noEditPoints="1"/>
          </p:cNvSpPr>
          <p:nvPr>
            <p:ph type="ftr" sz="quarter" idx="11"/>
          </p:nvPr>
        </p:nvSpPr>
        <p:spPr/>
        <p:txBody>
          <a:bodyPr/>
          <a:lstStyle/>
          <a:p>
            <a:endParaRPr lang="en-US"/>
          </a:p>
        </p:txBody>
      </p:sp>
      <p:sp>
        <p:nvSpPr>
          <p:cNvPr id="10" name="Slide Number Placeholder 9"/>
          <p:cNvSpPr>
            <a:spLocks noGrp="1" noEditPoints="1"/>
          </p:cNvSpPr>
          <p:nvPr>
            <p:ph type="sldNum" sz="quarter" idx="12"/>
          </p:nvPr>
        </p:nvSpPr>
        <p:spPr/>
        <p:txBody>
          <a:bodyPr/>
          <a:lstStyle/>
          <a:p>
            <a:fld id="{993B5091-9DBE-4379-AEB6-C9A642E7BDAC}" type="slidenum">
              <a:rPr lang="en-US" smtClean="0"/>
              <a:t>‹#›</a:t>
            </a:fld>
            <a:endParaRPr lang="en-US"/>
          </a:p>
        </p:txBody>
      </p:sp>
      <p:sp>
        <p:nvSpPr>
          <p:cNvPr id="12" name="Title 1"/>
          <p:cNvSpPr>
            <a:spLocks noGrp="1" noEditPoints="1"/>
          </p:cNvSpPr>
          <p:nvPr>
            <p:ph type="title"/>
          </p:nvPr>
        </p:nvSpPr>
        <p:spPr>
          <a:xfrm>
            <a:off x="3038476" y="822185"/>
            <a:ext cx="4425949" cy="1600200"/>
          </a:xfrm>
        </p:spPr>
        <p:txBody>
          <a:bodyPr anchor="b">
            <a:noAutofit/>
          </a:bodyPr>
          <a:lstStyle>
            <a:lvl1pPr>
              <a:defRPr sz="4500" baseline="0"/>
            </a:lvl1pPr>
          </a:lstStyle>
          <a:p>
            <a:r>
              <a:rPr lang="en-US"/>
              <a:t>Click to edit Master title style</a:t>
            </a:r>
          </a:p>
        </p:txBody>
      </p:sp>
      <p:sp>
        <p:nvSpPr>
          <p:cNvPr id="17" name="Picture Placeholder 16"/>
          <p:cNvSpPr>
            <a:spLocks noGrp="1" noEditPoints="1"/>
          </p:cNvSpPr>
          <p:nvPr>
            <p:ph type="pic" sz="quarter" idx="13"/>
          </p:nvPr>
        </p:nvSpPr>
        <p:spPr>
          <a:xfrm>
            <a:off x="0" y="1635125"/>
            <a:ext cx="3636963" cy="5222875"/>
          </a:xfrm>
          <a:custGeom>
            <a:avLst/>
            <a:rect l="l" t="t" r="r" b="b"/>
            <a:pathLst>
              <a:path w="3636963" h="5222875">
                <a:moveTo>
                  <a:pt x="0" y="0"/>
                </a:moveTo>
                <a:lnTo>
                  <a:pt x="2001520" y="0"/>
                </a:lnTo>
                <a:lnTo>
                  <a:pt x="2001520" y="1321435"/>
                </a:lnTo>
                <a:lnTo>
                  <a:pt x="3636963" y="1321435"/>
                </a:lnTo>
                <a:lnTo>
                  <a:pt x="3636963" y="5222875"/>
                </a:lnTo>
                <a:lnTo>
                  <a:pt x="0" y="5222875"/>
                </a:lnTo>
                <a:lnTo>
                  <a:pt x="0" y="0"/>
                </a:lnTo>
                <a:close/>
              </a:path>
            </a:pathLst>
          </a:custGeom>
        </p:spPr>
        <p:txBody>
          <a:bodyPr wrap="square">
            <a:noAutofit/>
          </a:bodyPr>
          <a:lstStyle/>
          <a:p>
            <a:pPr lvl="0"/>
            <a:r>
              <a:rPr lang="en-US"/>
              <a:t>Click icon to add picture</a:t>
            </a:r>
          </a:p>
        </p:txBody>
      </p:sp>
      <p:sp>
        <p:nvSpPr>
          <p:cNvPr id="19" name="Text Placeholder 41"/>
          <p:cNvSpPr>
            <a:spLocks noGrp="1" noEditPoints="1"/>
          </p:cNvSpPr>
          <p:nvPr>
            <p:ph type="body" sz="quarter" idx="14" hasCustomPrompt="1"/>
          </p:nvPr>
        </p:nvSpPr>
        <p:spPr>
          <a:xfrm>
            <a:off x="5547074" y="3569193"/>
            <a:ext cx="2255549" cy="332247"/>
          </a:xfrm>
        </p:spPr>
        <p:txBody>
          <a:bodyPr lIns="72000" tIns="0" rIns="72000" bIns="0"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6" name="Text Placeholder 44"/>
          <p:cNvSpPr>
            <a:spLocks noGrp="1" noEditPoints="1"/>
          </p:cNvSpPr>
          <p:nvPr>
            <p:ph type="body" sz="quarter" idx="16"/>
          </p:nvPr>
        </p:nvSpPr>
        <p:spPr>
          <a:xfrm>
            <a:off x="5547074" y="3921760"/>
            <a:ext cx="2255549" cy="814149"/>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27" name="Text Placeholder 41"/>
          <p:cNvSpPr>
            <a:spLocks noGrp="1" noEditPoints="1"/>
          </p:cNvSpPr>
          <p:nvPr>
            <p:ph type="body" sz="quarter" idx="17" hasCustomPrompt="1"/>
          </p:nvPr>
        </p:nvSpPr>
        <p:spPr>
          <a:xfrm>
            <a:off x="5547074" y="5027928"/>
            <a:ext cx="2255549" cy="332247"/>
          </a:xfrm>
        </p:spPr>
        <p:txBody>
          <a:bodyPr lIns="72000" tIns="0" rIns="72000" bIns="0"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8" name="Text Placeholder 44"/>
          <p:cNvSpPr>
            <a:spLocks noGrp="1" noEditPoints="1"/>
          </p:cNvSpPr>
          <p:nvPr>
            <p:ph type="body" sz="quarter" idx="18"/>
          </p:nvPr>
        </p:nvSpPr>
        <p:spPr>
          <a:xfrm>
            <a:off x="5547074" y="5380495"/>
            <a:ext cx="2255549" cy="814149"/>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29" name="Text Placeholder 41"/>
          <p:cNvSpPr>
            <a:spLocks noGrp="1" noEditPoints="1"/>
          </p:cNvSpPr>
          <p:nvPr>
            <p:ph type="body" sz="quarter" idx="19" hasCustomPrompt="1"/>
          </p:nvPr>
        </p:nvSpPr>
        <p:spPr>
          <a:xfrm>
            <a:off x="9096664" y="3569193"/>
            <a:ext cx="2255549" cy="332247"/>
          </a:xfrm>
        </p:spPr>
        <p:txBody>
          <a:bodyPr lIns="72000" tIns="0" rIns="72000" bIns="0"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0" name="Text Placeholder 44"/>
          <p:cNvSpPr>
            <a:spLocks noGrp="1" noEditPoints="1"/>
          </p:cNvSpPr>
          <p:nvPr>
            <p:ph type="body" sz="quarter" idx="20"/>
          </p:nvPr>
        </p:nvSpPr>
        <p:spPr>
          <a:xfrm>
            <a:off x="9096664" y="3921760"/>
            <a:ext cx="2255549" cy="814149"/>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31" name="Text Placeholder 41"/>
          <p:cNvSpPr>
            <a:spLocks noGrp="1" noEditPoints="1"/>
          </p:cNvSpPr>
          <p:nvPr>
            <p:ph type="body" sz="quarter" idx="21" hasCustomPrompt="1"/>
          </p:nvPr>
        </p:nvSpPr>
        <p:spPr>
          <a:xfrm>
            <a:off x="9096664" y="5027928"/>
            <a:ext cx="2255549" cy="332247"/>
          </a:xfrm>
        </p:spPr>
        <p:txBody>
          <a:bodyPr lIns="72000" tIns="0" rIns="72000" bIns="0"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2" name="Text Placeholder 44"/>
          <p:cNvSpPr>
            <a:spLocks noGrp="1" noEditPoints="1"/>
          </p:cNvSpPr>
          <p:nvPr>
            <p:ph type="body" sz="quarter" idx="22"/>
          </p:nvPr>
        </p:nvSpPr>
        <p:spPr>
          <a:xfrm>
            <a:off x="9096664" y="5380495"/>
            <a:ext cx="2255549" cy="814149"/>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10" name="Rectangle 9"/>
          <p:cNvSpPr/>
          <p:nvPr userDrawn="1"/>
        </p:nvSpPr>
        <p:spPr>
          <a:xfrm>
            <a:off x="0" y="-1"/>
            <a:ext cx="625792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7" name="Picture Placeholder 6"/>
          <p:cNvSpPr>
            <a:spLocks noGrp="1" noEditPoints="1"/>
          </p:cNvSpPr>
          <p:nvPr>
            <p:ph type="pic" sz="quarter" idx="13"/>
          </p:nvPr>
        </p:nvSpPr>
        <p:spPr>
          <a:xfrm>
            <a:off x="6257925" y="0"/>
            <a:ext cx="5934075" cy="3667124"/>
          </a:xfrm>
        </p:spPr>
        <p:txBody>
          <a:bodyPr/>
          <a:lstStyle/>
          <a:p>
            <a:pPr lvl="0"/>
            <a:r>
              <a:rPr lang="en-US"/>
              <a:t>Click icon to add picture</a:t>
            </a:r>
          </a:p>
        </p:txBody>
      </p:sp>
      <p:sp>
        <p:nvSpPr>
          <p:cNvPr id="8" name="Title 1"/>
          <p:cNvSpPr>
            <a:spLocks noGrp="1" noEditPoints="1"/>
          </p:cNvSpPr>
          <p:nvPr>
            <p:ph type="title"/>
          </p:nvPr>
        </p:nvSpPr>
        <p:spPr>
          <a:xfrm>
            <a:off x="803275" y="811162"/>
            <a:ext cx="4500245" cy="1600200"/>
          </a:xfrm>
        </p:spPr>
        <p:txBody>
          <a:bodyPr anchor="b">
            <a:noAutofit/>
          </a:bodyPr>
          <a:lstStyle>
            <a:lvl1pPr>
              <a:defRPr sz="4500" baseline="0">
                <a:solidFill>
                  <a:schemeClr val="bg1"/>
                </a:solidFill>
              </a:defRPr>
            </a:lvl1pPr>
          </a:lstStyle>
          <a:p>
            <a:r>
              <a:rPr lang="en-US"/>
              <a:t>Click to edit Master title style</a:t>
            </a:r>
          </a:p>
        </p:txBody>
      </p:sp>
      <p:sp>
        <p:nvSpPr>
          <p:cNvPr id="9" name="Text Placeholder 10"/>
          <p:cNvSpPr>
            <a:spLocks noGrp="1" noEditPoints="1"/>
          </p:cNvSpPr>
          <p:nvPr>
            <p:ph type="body" sz="quarter" idx="14"/>
          </p:nvPr>
        </p:nvSpPr>
        <p:spPr>
          <a:xfrm>
            <a:off x="803275" y="3429000"/>
            <a:ext cx="4500245" cy="2771775"/>
          </a:xfrm>
        </p:spPr>
        <p:txBody>
          <a:bodyPr lIns="72000" tIns="72000" rIns="72000">
            <a:normAutofit/>
          </a:bodyPr>
          <a:lstStyle>
            <a:lvl1pPr marL="0" indent="0">
              <a:buNone/>
              <a:defRPr sz="1600">
                <a:solidFill>
                  <a:schemeClr val="bg1"/>
                </a:solidFill>
                <a:latin typeface="+mn-lt"/>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2" name="Text Placeholder 44"/>
          <p:cNvSpPr>
            <a:spLocks noGrp="1" noEditPoints="1"/>
          </p:cNvSpPr>
          <p:nvPr>
            <p:ph type="body" sz="quarter" idx="16"/>
          </p:nvPr>
        </p:nvSpPr>
        <p:spPr>
          <a:xfrm>
            <a:off x="7721314" y="4222308"/>
            <a:ext cx="3629038" cy="538480"/>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13" name="Text Placeholder 44"/>
          <p:cNvSpPr>
            <a:spLocks noGrp="1" noEditPoints="1"/>
          </p:cNvSpPr>
          <p:nvPr>
            <p:ph type="body" sz="quarter" idx="17"/>
          </p:nvPr>
        </p:nvSpPr>
        <p:spPr>
          <a:xfrm>
            <a:off x="7723175" y="4877438"/>
            <a:ext cx="3629038" cy="538480"/>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14" name="Text Placeholder 44"/>
          <p:cNvSpPr>
            <a:spLocks noGrp="1" noEditPoints="1"/>
          </p:cNvSpPr>
          <p:nvPr>
            <p:ph type="body" sz="quarter" idx="18"/>
          </p:nvPr>
        </p:nvSpPr>
        <p:spPr>
          <a:xfrm>
            <a:off x="7721314" y="5546201"/>
            <a:ext cx="3629038" cy="538480"/>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9" name="Rectangle 8"/>
          <p:cNvSpPr/>
          <p:nvPr userDrawn="1"/>
        </p:nvSpPr>
        <p:spPr>
          <a:xfrm>
            <a:off x="1666240" y="3088640"/>
            <a:ext cx="2672080" cy="31121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Rectangle 9"/>
          <p:cNvSpPr/>
          <p:nvPr userDrawn="1"/>
        </p:nvSpPr>
        <p:spPr>
          <a:xfrm>
            <a:off x="4727413" y="3088640"/>
            <a:ext cx="2672080" cy="31121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ectangle 10"/>
          <p:cNvSpPr/>
          <p:nvPr userDrawn="1"/>
        </p:nvSpPr>
        <p:spPr>
          <a:xfrm>
            <a:off x="7788586" y="3088640"/>
            <a:ext cx="2672080" cy="311213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6" name="Title 1"/>
          <p:cNvSpPr>
            <a:spLocks noGrp="1" noEditPoints="1"/>
          </p:cNvSpPr>
          <p:nvPr>
            <p:ph type="title" hasCustomPrompt="1"/>
          </p:nvPr>
        </p:nvSpPr>
        <p:spPr>
          <a:xfrm>
            <a:off x="839788" y="1360715"/>
            <a:ext cx="10512425" cy="631372"/>
          </a:xfrm>
        </p:spPr>
        <p:txBody>
          <a:bodyPr anchor="b">
            <a:noAutofit/>
          </a:bodyPr>
          <a:lstStyle>
            <a:lvl1pPr algn="ctr">
              <a:defRPr sz="3600" baseline="0"/>
            </a:lvl1pPr>
          </a:lstStyle>
          <a:p>
            <a:r>
              <a:rPr lang="en-US"/>
              <a:t>Click to edit Master title style</a:t>
            </a:r>
          </a:p>
        </p:txBody>
      </p:sp>
      <p:sp>
        <p:nvSpPr>
          <p:cNvPr id="7" name="Text Placeholder 3"/>
          <p:cNvSpPr>
            <a:spLocks noGrp="1" noEditPoints="1"/>
          </p:cNvSpPr>
          <p:nvPr>
            <p:ph type="body" sz="half" idx="2" hasCustomPrompt="1"/>
          </p:nvPr>
        </p:nvSpPr>
        <p:spPr>
          <a:xfrm>
            <a:off x="4129881" y="800100"/>
            <a:ext cx="3932237" cy="552083"/>
          </a:xfrm>
        </p:spPr>
        <p:txBody>
          <a:bodyPr lIns="0" rIns="0" bIns="0" anchor="b">
            <a:normAutofit/>
          </a:bodyPr>
          <a:lstStyle>
            <a:lvl1pPr marL="0" indent="0" algn="ctr">
              <a:buNone/>
              <a:defRPr sz="1800" b="1"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p:cNvSpPr>
            <a:spLocks noGrp="1" noEditPoints="1"/>
          </p:cNvSpPr>
          <p:nvPr>
            <p:ph type="body" sz="half" idx="13" hasCustomPrompt="1"/>
          </p:nvPr>
        </p:nvSpPr>
        <p:spPr>
          <a:xfrm>
            <a:off x="1431599" y="2011504"/>
            <a:ext cx="9344352" cy="636077"/>
          </a:xfrm>
          <a:noFill/>
        </p:spPr>
        <p:txBody>
          <a:bodyPr lIns="36000" tIns="0" rIns="36000" bIns="0" anchor="t">
            <a:noAutofit/>
          </a:bodyPr>
          <a:lstStyle>
            <a:lvl1pPr marL="0" indent="0" algn="ctr">
              <a:lnSpc>
                <a:spcPct val="150000"/>
              </a:lnSpc>
              <a:buNone/>
              <a:defRPr lang="en-US" sz="1400" b="0" i="0" smtClean="0">
                <a:solidFill>
                  <a:srgbClr val="969696"/>
                </a:solidFill>
                <a:effectLst/>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0" name="Text Placeholder 16"/>
          <p:cNvSpPr>
            <a:spLocks noGrp="1" noEditPoints="1"/>
          </p:cNvSpPr>
          <p:nvPr>
            <p:ph type="body" sz="quarter" idx="17" hasCustomPrompt="1"/>
          </p:nvPr>
        </p:nvSpPr>
        <p:spPr>
          <a:xfrm>
            <a:off x="1816735" y="4653280"/>
            <a:ext cx="2371090" cy="1283773"/>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22" name="Text Placeholder 41"/>
          <p:cNvSpPr>
            <a:spLocks noGrp="1" noEditPoints="1"/>
          </p:cNvSpPr>
          <p:nvPr>
            <p:ph type="body" sz="quarter" idx="16" hasCustomPrompt="1"/>
          </p:nvPr>
        </p:nvSpPr>
        <p:spPr>
          <a:xfrm>
            <a:off x="1816735" y="4212221"/>
            <a:ext cx="2371090" cy="428554"/>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4" name="Text Placeholder 41"/>
          <p:cNvSpPr>
            <a:spLocks noGrp="1" noEditPoints="1"/>
          </p:cNvSpPr>
          <p:nvPr>
            <p:ph type="body" sz="quarter" idx="19" hasCustomPrompt="1"/>
          </p:nvPr>
        </p:nvSpPr>
        <p:spPr>
          <a:xfrm>
            <a:off x="4877908" y="4212221"/>
            <a:ext cx="2371090" cy="428554"/>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8" name="Text Placeholder 41"/>
          <p:cNvSpPr>
            <a:spLocks noGrp="1" noEditPoints="1"/>
          </p:cNvSpPr>
          <p:nvPr>
            <p:ph type="body" sz="quarter" idx="21" hasCustomPrompt="1"/>
          </p:nvPr>
        </p:nvSpPr>
        <p:spPr>
          <a:xfrm>
            <a:off x="7939081" y="4212221"/>
            <a:ext cx="2371090" cy="428554"/>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9" name="Text Placeholder 16"/>
          <p:cNvSpPr>
            <a:spLocks noGrp="1" noEditPoints="1"/>
          </p:cNvSpPr>
          <p:nvPr>
            <p:ph type="body" sz="quarter" idx="22" hasCustomPrompt="1"/>
          </p:nvPr>
        </p:nvSpPr>
        <p:spPr>
          <a:xfrm>
            <a:off x="4877908" y="4661095"/>
            <a:ext cx="2371090" cy="1283773"/>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0" name="Text Placeholder 16"/>
          <p:cNvSpPr>
            <a:spLocks noGrp="1" noEditPoints="1"/>
          </p:cNvSpPr>
          <p:nvPr>
            <p:ph type="body" sz="quarter" idx="23" hasCustomPrompt="1"/>
          </p:nvPr>
        </p:nvSpPr>
        <p:spPr>
          <a:xfrm>
            <a:off x="7939081" y="4661095"/>
            <a:ext cx="2371090" cy="1283773"/>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6" name="Title 1"/>
          <p:cNvSpPr>
            <a:spLocks noGrp="1" noEditPoints="1"/>
          </p:cNvSpPr>
          <p:nvPr>
            <p:ph type="title" hasCustomPrompt="1"/>
          </p:nvPr>
        </p:nvSpPr>
        <p:spPr>
          <a:xfrm>
            <a:off x="803276" y="811162"/>
            <a:ext cx="3924300" cy="1600200"/>
          </a:xfrm>
        </p:spPr>
        <p:txBody>
          <a:bodyPr anchor="b">
            <a:noAutofit/>
          </a:bodyPr>
          <a:lstStyle>
            <a:lvl1pPr algn="r">
              <a:defRPr sz="4500" baseline="0"/>
            </a:lvl1pPr>
          </a:lstStyle>
          <a:p>
            <a:r>
              <a:rPr lang="en-US"/>
              <a:t>Click to edit Master title style</a:t>
            </a:r>
          </a:p>
        </p:txBody>
      </p:sp>
      <p:sp>
        <p:nvSpPr>
          <p:cNvPr id="9" name="Text Placeholder 16"/>
          <p:cNvSpPr>
            <a:spLocks noGrp="1" noEditPoints="1"/>
          </p:cNvSpPr>
          <p:nvPr>
            <p:ph type="body" sz="quarter" idx="17" hasCustomPrompt="1"/>
          </p:nvPr>
        </p:nvSpPr>
        <p:spPr>
          <a:xfrm>
            <a:off x="674551" y="4904301"/>
            <a:ext cx="2412000" cy="1296000"/>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0" name="Text Placeholder 41"/>
          <p:cNvSpPr>
            <a:spLocks noGrp="1" noEditPoints="1"/>
          </p:cNvSpPr>
          <p:nvPr>
            <p:ph type="body" sz="quarter" idx="16" hasCustomPrompt="1"/>
          </p:nvPr>
        </p:nvSpPr>
        <p:spPr>
          <a:xfrm>
            <a:off x="674551" y="4470863"/>
            <a:ext cx="2412000"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1" name="Text Placeholder 16"/>
          <p:cNvSpPr>
            <a:spLocks noGrp="1" noEditPoints="1"/>
          </p:cNvSpPr>
          <p:nvPr>
            <p:ph type="body" sz="quarter" idx="18" hasCustomPrompt="1"/>
          </p:nvPr>
        </p:nvSpPr>
        <p:spPr>
          <a:xfrm>
            <a:off x="3488068" y="4904301"/>
            <a:ext cx="2412000" cy="1296000"/>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2" name="Text Placeholder 41"/>
          <p:cNvSpPr>
            <a:spLocks noGrp="1" noEditPoints="1"/>
          </p:cNvSpPr>
          <p:nvPr>
            <p:ph type="body" sz="quarter" idx="19" hasCustomPrompt="1"/>
          </p:nvPr>
        </p:nvSpPr>
        <p:spPr>
          <a:xfrm>
            <a:off x="3488068" y="4470863"/>
            <a:ext cx="2412000"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5" name="Text Placeholder 16"/>
          <p:cNvSpPr>
            <a:spLocks noGrp="1" noEditPoints="1"/>
          </p:cNvSpPr>
          <p:nvPr>
            <p:ph type="body" sz="quarter" idx="20" hasCustomPrompt="1"/>
          </p:nvPr>
        </p:nvSpPr>
        <p:spPr>
          <a:xfrm>
            <a:off x="6299200" y="4904301"/>
            <a:ext cx="2412000" cy="1296000"/>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6" name="Text Placeholder 41"/>
          <p:cNvSpPr>
            <a:spLocks noGrp="1" noEditPoints="1"/>
          </p:cNvSpPr>
          <p:nvPr>
            <p:ph type="body" sz="quarter" idx="21" hasCustomPrompt="1"/>
          </p:nvPr>
        </p:nvSpPr>
        <p:spPr>
          <a:xfrm>
            <a:off x="6299200" y="4470863"/>
            <a:ext cx="2412000"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7" name="Text Placeholder 16"/>
          <p:cNvSpPr>
            <a:spLocks noGrp="1" noEditPoints="1"/>
          </p:cNvSpPr>
          <p:nvPr>
            <p:ph type="body" sz="quarter" idx="22" hasCustomPrompt="1"/>
          </p:nvPr>
        </p:nvSpPr>
        <p:spPr>
          <a:xfrm>
            <a:off x="9110332" y="4904301"/>
            <a:ext cx="2412000" cy="1296000"/>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8" name="Text Placeholder 41"/>
          <p:cNvSpPr>
            <a:spLocks noGrp="1" noEditPoints="1"/>
          </p:cNvSpPr>
          <p:nvPr>
            <p:ph type="body" sz="quarter" idx="23" hasCustomPrompt="1"/>
          </p:nvPr>
        </p:nvSpPr>
        <p:spPr>
          <a:xfrm>
            <a:off x="9110332" y="4469593"/>
            <a:ext cx="2412000"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0" name="Text Placeholder 3"/>
          <p:cNvSpPr>
            <a:spLocks noGrp="1" noEditPoints="1"/>
          </p:cNvSpPr>
          <p:nvPr>
            <p:ph type="body" sz="half" idx="24" hasCustomPrompt="1"/>
          </p:nvPr>
        </p:nvSpPr>
        <p:spPr>
          <a:xfrm>
            <a:off x="4917439" y="800101"/>
            <a:ext cx="6434773" cy="1611262"/>
          </a:xfrm>
        </p:spPr>
        <p:txBody>
          <a:bodyPr lIns="36000" tIns="144000" rIns="36000" bIns="108000" anchor="b">
            <a:normAutofit/>
          </a:bodyPr>
          <a:lstStyle>
            <a:lvl1pPr marL="0" indent="0">
              <a:lnSpc>
                <a:spcPct val="150000"/>
              </a:lnSpc>
              <a:buNone/>
              <a:defRPr lang="en-US" sz="1400" b="0" i="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timing>
    <p:tnLst>
      <p:par>
        <p:cTn id="1" dur="indefinite" restart="never" nodeType="tmRoot"/>
      </p:par>
    </p:tnLst>
  </p:timing>
  <p:hf dt="0" sldNum="0" hdr="0" ftr="0"/>
  <p:extLst>
    <p:ext uri="{DCECCB84-F9BA-43D5-87BE-67443E8EF086}">
      <p15:sldGuideLst xmlns:p15="http://schemas.microsoft.com/office/powerpoint/2012/main">
        <p15:guide id="1" orient="horz" pos="281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Blank">
    <p:bg>
      <p:bgPr>
        <a:solidFill>
          <a:srgbClr val="384348"/>
        </a:solidFill>
      </p:bgPr>
    </p:bg>
    <p:spTree>
      <p:nvGrpSpPr>
        <p:cNvPr id="1" name=""/>
        <p:cNvGrpSpPr/>
        <p:nvPr/>
      </p:nvGrpSpPr>
      <p:grpSpPr>
        <a:xfrm>
          <a:off x="0" y="0"/>
          <a:ext cx="0" cy="0"/>
          <a:chOff x="0" y="0"/>
          <a:chExt cx="0" cy="0"/>
        </a:xfrm>
      </p:grpSpPr>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6" name="Title 1"/>
          <p:cNvSpPr>
            <a:spLocks noGrp="1" noEditPoints="1"/>
          </p:cNvSpPr>
          <p:nvPr>
            <p:ph type="title" hasCustomPrompt="1"/>
          </p:nvPr>
        </p:nvSpPr>
        <p:spPr>
          <a:xfrm>
            <a:off x="839788" y="2984593"/>
            <a:ext cx="10512425" cy="639904"/>
          </a:xfrm>
          <a:noFill/>
        </p:spPr>
        <p:txBody>
          <a:bodyPr anchor="b">
            <a:normAutofit/>
          </a:bodyPr>
          <a:lstStyle>
            <a:lvl1pPr algn="ctr">
              <a:defRPr sz="3600" baseline="0">
                <a:solidFill>
                  <a:schemeClr val="bg1"/>
                </a:solidFill>
              </a:defRPr>
            </a:lvl1pPr>
          </a:lstStyle>
          <a:p>
            <a:r>
              <a:rPr lang="en-US"/>
              <a:t>Click to edit Master title style</a:t>
            </a:r>
          </a:p>
        </p:txBody>
      </p:sp>
      <p:sp>
        <p:nvSpPr>
          <p:cNvPr id="7" name="Text Placeholder 3"/>
          <p:cNvSpPr>
            <a:spLocks noGrp="1" noEditPoints="1"/>
          </p:cNvSpPr>
          <p:nvPr>
            <p:ph type="body" sz="half" idx="2" hasCustomPrompt="1"/>
          </p:nvPr>
        </p:nvSpPr>
        <p:spPr>
          <a:xfrm>
            <a:off x="4129881" y="2432510"/>
            <a:ext cx="3932237" cy="552083"/>
          </a:xfrm>
        </p:spPr>
        <p:txBody>
          <a:bodyPr lIns="0" rIns="0" bIns="0" anchor="b">
            <a:normAutofit/>
          </a:bodyPr>
          <a:lstStyle>
            <a:lvl1pPr marL="0" indent="0" algn="ctr">
              <a:buNone/>
              <a:defRPr sz="1800" b="1"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8" name="Text Placeholder 3"/>
          <p:cNvSpPr>
            <a:spLocks noGrp="1" noEditPoints="1"/>
          </p:cNvSpPr>
          <p:nvPr>
            <p:ph type="body" sz="half" idx="13" hasCustomPrompt="1"/>
          </p:nvPr>
        </p:nvSpPr>
        <p:spPr>
          <a:xfrm>
            <a:off x="1416047" y="3659222"/>
            <a:ext cx="9359904" cy="1139969"/>
          </a:xfrm>
        </p:spPr>
        <p:txBody>
          <a:bodyPr lIns="0" tIns="0" rIns="0" bIns="0" anchor="t">
            <a:normAutofit/>
          </a:bodyPr>
          <a:lstStyle>
            <a:lvl1pPr marL="0" indent="0" algn="ctr">
              <a:lnSpc>
                <a:spcPct val="150000"/>
              </a:lnSpc>
              <a:buNone/>
              <a:defRPr sz="1400" b="0" baseline="0">
                <a:solidFill>
                  <a:schemeClr val="bg1"/>
                </a:solidFill>
                <a:latin typeface="Verdana" pitchFamily="34" charset="0" panose="020B0604030504040204"/>
                <a:ea typeface="Verdana" pitchFamily="34" charset="0" panose="020B0604030504040204"/>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0" name="Title 1"/>
          <p:cNvSpPr>
            <a:spLocks noGrp="1" noEditPoints="1"/>
          </p:cNvSpPr>
          <p:nvPr>
            <p:ph type="title" hasCustomPrompt="1"/>
          </p:nvPr>
        </p:nvSpPr>
        <p:spPr>
          <a:xfrm>
            <a:off x="810889" y="1189703"/>
            <a:ext cx="5288969" cy="1681315"/>
          </a:xfrm>
        </p:spPr>
        <p:txBody>
          <a:bodyPr tIns="0" anchor="t">
            <a:noAutofit/>
          </a:bodyPr>
          <a:lstStyle>
            <a:lvl1pPr>
              <a:defRPr lang="bg-BG" baseline="0" dirty="0"/>
            </a:lvl1pPr>
          </a:lstStyle>
          <a:p>
            <a:r>
              <a:rPr lang="en-US"/>
              <a:t>Click to edit Master title style</a:t>
            </a:r>
          </a:p>
        </p:txBody>
      </p:sp>
      <p:sp>
        <p:nvSpPr>
          <p:cNvPr id="11" name="Text Placeholder 3"/>
          <p:cNvSpPr>
            <a:spLocks noGrp="1" noEditPoints="1"/>
          </p:cNvSpPr>
          <p:nvPr>
            <p:ph type="body" sz="half" idx="2" hasCustomPrompt="1"/>
          </p:nvPr>
        </p:nvSpPr>
        <p:spPr>
          <a:xfrm>
            <a:off x="810889" y="800100"/>
            <a:ext cx="5287407" cy="389603"/>
          </a:xfrm>
        </p:spPr>
        <p:txBody>
          <a:bodyPr anchor="ctr"/>
          <a:lstStyle>
            <a:lvl1pPr marL="0" indent="0">
              <a:buNone/>
              <a:defRPr sz="1600" b="1">
                <a:solidFill>
                  <a:srgbClr val="96969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41"/>
          <p:cNvSpPr>
            <a:spLocks noGrp="1" noEditPoints="1"/>
          </p:cNvSpPr>
          <p:nvPr>
            <p:ph type="body" sz="quarter" idx="14" hasCustomPrompt="1"/>
          </p:nvPr>
        </p:nvSpPr>
        <p:spPr>
          <a:xfrm>
            <a:off x="934065" y="4333624"/>
            <a:ext cx="2261880"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4" name="Text Placeholder 44"/>
          <p:cNvSpPr>
            <a:spLocks noGrp="1" noEditPoints="1"/>
          </p:cNvSpPr>
          <p:nvPr>
            <p:ph type="body" sz="quarter" idx="15" hasCustomPrompt="1"/>
          </p:nvPr>
        </p:nvSpPr>
        <p:spPr>
          <a:xfrm>
            <a:off x="934065" y="4765672"/>
            <a:ext cx="2262525" cy="119666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15" name="Text Placeholder 41"/>
          <p:cNvSpPr>
            <a:spLocks noGrp="1" noEditPoints="1"/>
          </p:cNvSpPr>
          <p:nvPr>
            <p:ph type="body" sz="quarter" idx="16" hasCustomPrompt="1"/>
          </p:nvPr>
        </p:nvSpPr>
        <p:spPr>
          <a:xfrm>
            <a:off x="3596635" y="4333624"/>
            <a:ext cx="2261880"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6" name="Text Placeholder 44"/>
          <p:cNvSpPr>
            <a:spLocks noGrp="1" noEditPoints="1"/>
          </p:cNvSpPr>
          <p:nvPr>
            <p:ph type="body" sz="quarter" idx="17" hasCustomPrompt="1"/>
          </p:nvPr>
        </p:nvSpPr>
        <p:spPr>
          <a:xfrm>
            <a:off x="3596635" y="4765672"/>
            <a:ext cx="2262525" cy="119666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17" name="Text Placeholder 41"/>
          <p:cNvSpPr>
            <a:spLocks noGrp="1" noEditPoints="1"/>
          </p:cNvSpPr>
          <p:nvPr>
            <p:ph type="body" sz="quarter" idx="18" hasCustomPrompt="1"/>
          </p:nvPr>
        </p:nvSpPr>
        <p:spPr>
          <a:xfrm>
            <a:off x="6258560" y="4333624"/>
            <a:ext cx="2261880"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8" name="Text Placeholder 44"/>
          <p:cNvSpPr>
            <a:spLocks noGrp="1" noEditPoints="1"/>
          </p:cNvSpPr>
          <p:nvPr>
            <p:ph type="body" sz="quarter" idx="19" hasCustomPrompt="1"/>
          </p:nvPr>
        </p:nvSpPr>
        <p:spPr>
          <a:xfrm>
            <a:off x="6258560" y="4765672"/>
            <a:ext cx="2262525" cy="119666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19" name="Text Placeholder 41"/>
          <p:cNvSpPr>
            <a:spLocks noGrp="1" noEditPoints="1"/>
          </p:cNvSpPr>
          <p:nvPr>
            <p:ph type="body" sz="quarter" idx="20" hasCustomPrompt="1"/>
          </p:nvPr>
        </p:nvSpPr>
        <p:spPr>
          <a:xfrm>
            <a:off x="8919840" y="4333624"/>
            <a:ext cx="2261880" cy="400050"/>
          </a:xfrm>
        </p:spPr>
        <p:txBody>
          <a:bodyPr anchor="b">
            <a:normAutofit/>
          </a:bodyPr>
          <a:lstStyle>
            <a:lvl1pPr marL="0" indent="0">
              <a:buNone/>
              <a:defRPr sz="20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0" name="Text Placeholder 44"/>
          <p:cNvSpPr>
            <a:spLocks noGrp="1" noEditPoints="1"/>
          </p:cNvSpPr>
          <p:nvPr>
            <p:ph type="body" sz="quarter" idx="21" hasCustomPrompt="1"/>
          </p:nvPr>
        </p:nvSpPr>
        <p:spPr>
          <a:xfrm>
            <a:off x="8919840" y="4765672"/>
            <a:ext cx="2262525" cy="119666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21" name="Date Placeholder 20"/>
          <p:cNvSpPr>
            <a:spLocks noGrp="1" noEditPoints="1"/>
          </p:cNvSpPr>
          <p:nvPr>
            <p:ph type="dt" sz="half" idx="22"/>
          </p:nvPr>
        </p:nvSpPr>
        <p:spPr/>
        <p:txBody>
          <a:bodyPr/>
          <a:lstStyle/>
          <a:p>
            <a:fld id="{983A5015-D67D-412A-A9BE-3DD68EAFBA94}" type="datetimeFigureOut">
              <a:rPr lang="en-US" smtClean="0"/>
              <a:t>9/17/2026</a:t>
            </a:fld>
            <a:endParaRPr lang="en-US"/>
          </a:p>
        </p:txBody>
      </p:sp>
      <p:sp>
        <p:nvSpPr>
          <p:cNvPr id="22" name="Footer Placeholder 21"/>
          <p:cNvSpPr>
            <a:spLocks noGrp="1" noEditPoints="1"/>
          </p:cNvSpPr>
          <p:nvPr>
            <p:ph type="ftr" sz="quarter" idx="23"/>
          </p:nvPr>
        </p:nvSpPr>
        <p:spPr/>
        <p:txBody>
          <a:bodyPr/>
          <a:lstStyle/>
          <a:p>
            <a:endParaRPr lang="en-US"/>
          </a:p>
        </p:txBody>
      </p:sp>
      <p:sp>
        <p:nvSpPr>
          <p:cNvPr id="23" name="Slide Number Placeholder 22"/>
          <p:cNvSpPr>
            <a:spLocks noGrp="1" noEditPoints="1"/>
          </p:cNvSpPr>
          <p:nvPr>
            <p:ph type="sldNum" sz="quarter" idx="24"/>
          </p:nvPr>
        </p:nvSpPr>
        <p:spPr/>
        <p:txBody>
          <a:bodyPr/>
          <a:lstStyle/>
          <a:p>
            <a:fld id="{993B5091-9DBE-4379-AEB6-C9A642E7BDAC}" type="slidenum">
              <a:rPr lang="en-US" smtClean="0"/>
              <a:t>‹#›</a:t>
            </a:fld>
            <a:endParaRPr lang="en-US"/>
          </a:p>
        </p:txBody>
      </p:sp>
      <p:sp>
        <p:nvSpPr>
          <p:cNvPr id="24" name="Text Placeholder 3"/>
          <p:cNvSpPr>
            <a:spLocks noGrp="1" noEditPoints="1"/>
          </p:cNvSpPr>
          <p:nvPr>
            <p:ph type="body" sz="half" idx="25" hasCustomPrompt="1"/>
          </p:nvPr>
        </p:nvSpPr>
        <p:spPr>
          <a:xfrm>
            <a:off x="6432161" y="800101"/>
            <a:ext cx="4920051" cy="2070916"/>
          </a:xfrm>
        </p:spPr>
        <p:txBody>
          <a:bodyPr lIns="36000" tIns="144000" rIns="36000" bIns="108000" anchor="b">
            <a:normAutofit/>
          </a:bodyPr>
          <a:lstStyle>
            <a:lvl1pPr marL="0" indent="0">
              <a:lnSpc>
                <a:spcPct val="150000"/>
              </a:lnSpc>
              <a:buNone/>
              <a:defRPr lang="en-US" sz="1400" b="0" i="0" smtClean="0">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6" name="Title 1"/>
          <p:cNvSpPr>
            <a:spLocks noGrp="1" noEditPoints="1"/>
          </p:cNvSpPr>
          <p:nvPr>
            <p:ph type="title" hasCustomPrompt="1"/>
          </p:nvPr>
        </p:nvSpPr>
        <p:spPr>
          <a:xfrm>
            <a:off x="839788" y="1360715"/>
            <a:ext cx="10512425" cy="631372"/>
          </a:xfrm>
        </p:spPr>
        <p:txBody>
          <a:bodyPr anchor="b">
            <a:noAutofit/>
          </a:bodyPr>
          <a:lstStyle>
            <a:lvl1pPr algn="ctr">
              <a:defRPr sz="3600" baseline="0"/>
            </a:lvl1pPr>
          </a:lstStyle>
          <a:p>
            <a:r>
              <a:rPr lang="en-US"/>
              <a:t>Click to edit Master title style</a:t>
            </a:r>
          </a:p>
        </p:txBody>
      </p:sp>
      <p:sp>
        <p:nvSpPr>
          <p:cNvPr id="7" name="Text Placeholder 3"/>
          <p:cNvSpPr>
            <a:spLocks noGrp="1" noEditPoints="1"/>
          </p:cNvSpPr>
          <p:nvPr>
            <p:ph type="body" sz="half" idx="2" hasCustomPrompt="1"/>
          </p:nvPr>
        </p:nvSpPr>
        <p:spPr>
          <a:xfrm>
            <a:off x="4129881" y="800100"/>
            <a:ext cx="3932237" cy="552083"/>
          </a:xfrm>
        </p:spPr>
        <p:txBody>
          <a:bodyPr lIns="0" rIns="0" bIns="0" anchor="b">
            <a:normAutofit/>
          </a:bodyPr>
          <a:lstStyle>
            <a:lvl1pPr marL="0" indent="0" algn="ctr">
              <a:buNone/>
              <a:defRPr sz="1800" b="1"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ext Placeholder 3"/>
          <p:cNvSpPr>
            <a:spLocks noGrp="1" noEditPoints="1"/>
          </p:cNvSpPr>
          <p:nvPr>
            <p:ph type="body" sz="half" idx="13" hasCustomPrompt="1"/>
          </p:nvPr>
        </p:nvSpPr>
        <p:spPr>
          <a:xfrm>
            <a:off x="1431599" y="2011504"/>
            <a:ext cx="9344352" cy="636077"/>
          </a:xfrm>
          <a:noFill/>
        </p:spPr>
        <p:txBody>
          <a:bodyPr lIns="36000" tIns="0" rIns="36000" bIns="0" anchor="t">
            <a:normAutofit/>
          </a:bodyPr>
          <a:lstStyle>
            <a:lvl1pPr marL="0" indent="0" algn="ctr">
              <a:lnSpc>
                <a:spcPct val="150000"/>
              </a:lnSpc>
              <a:buNone/>
              <a:defRPr lang="en-US" sz="1400" b="0" i="0" smtClean="0">
                <a:solidFill>
                  <a:srgbClr val="969696"/>
                </a:solidFill>
                <a:effectLs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Rectangle 8"/>
          <p:cNvSpPr/>
          <p:nvPr userDrawn="1"/>
        </p:nvSpPr>
        <p:spPr>
          <a:xfrm>
            <a:off x="439845" y="3034675"/>
            <a:ext cx="2267618" cy="3166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0" name="Rectangle 9"/>
          <p:cNvSpPr/>
          <p:nvPr userDrawn="1"/>
        </p:nvSpPr>
        <p:spPr>
          <a:xfrm>
            <a:off x="2706805" y="3034675"/>
            <a:ext cx="2267618" cy="31661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ectangle 10"/>
          <p:cNvSpPr/>
          <p:nvPr userDrawn="1"/>
        </p:nvSpPr>
        <p:spPr>
          <a:xfrm>
            <a:off x="4973763" y="3034675"/>
            <a:ext cx="2267618" cy="3166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Text Placeholder 16"/>
          <p:cNvSpPr>
            <a:spLocks noGrp="1" noEditPoints="1"/>
          </p:cNvSpPr>
          <p:nvPr>
            <p:ph type="body" sz="quarter" idx="17" hasCustomPrompt="1"/>
          </p:nvPr>
        </p:nvSpPr>
        <p:spPr>
          <a:xfrm>
            <a:off x="578605" y="4631019"/>
            <a:ext cx="2012188" cy="1306034"/>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3" name="Text Placeholder 41"/>
          <p:cNvSpPr>
            <a:spLocks noGrp="1" noEditPoints="1"/>
          </p:cNvSpPr>
          <p:nvPr>
            <p:ph type="body" sz="quarter" idx="16" hasCustomPrompt="1"/>
          </p:nvPr>
        </p:nvSpPr>
        <p:spPr>
          <a:xfrm>
            <a:off x="578605" y="4204789"/>
            <a:ext cx="2012188" cy="435985"/>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4" name="Text Placeholder 41"/>
          <p:cNvSpPr>
            <a:spLocks noGrp="1" noEditPoints="1"/>
          </p:cNvSpPr>
          <p:nvPr>
            <p:ph type="body" sz="quarter" idx="19" hasCustomPrompt="1"/>
          </p:nvPr>
        </p:nvSpPr>
        <p:spPr>
          <a:xfrm>
            <a:off x="2845565" y="4204789"/>
            <a:ext cx="2012188" cy="435985"/>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5" name="Text Placeholder 41"/>
          <p:cNvSpPr>
            <a:spLocks noGrp="1" noEditPoints="1"/>
          </p:cNvSpPr>
          <p:nvPr>
            <p:ph type="body" sz="quarter" idx="21" hasCustomPrompt="1"/>
          </p:nvPr>
        </p:nvSpPr>
        <p:spPr>
          <a:xfrm>
            <a:off x="5112523" y="4204789"/>
            <a:ext cx="2012188" cy="435985"/>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6" name="Text Placeholder 16"/>
          <p:cNvSpPr>
            <a:spLocks noGrp="1" noEditPoints="1"/>
          </p:cNvSpPr>
          <p:nvPr>
            <p:ph type="body" sz="quarter" idx="22" hasCustomPrompt="1"/>
          </p:nvPr>
        </p:nvSpPr>
        <p:spPr>
          <a:xfrm>
            <a:off x="2845565" y="4638834"/>
            <a:ext cx="2012188" cy="1306034"/>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7" name="Text Placeholder 16"/>
          <p:cNvSpPr>
            <a:spLocks noGrp="1" noEditPoints="1"/>
          </p:cNvSpPr>
          <p:nvPr>
            <p:ph type="body" sz="quarter" idx="23" hasCustomPrompt="1"/>
          </p:nvPr>
        </p:nvSpPr>
        <p:spPr>
          <a:xfrm>
            <a:off x="5112523" y="4638834"/>
            <a:ext cx="2012188" cy="1306034"/>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18" name="Rectangle 17"/>
          <p:cNvSpPr/>
          <p:nvPr userDrawn="1"/>
        </p:nvSpPr>
        <p:spPr>
          <a:xfrm>
            <a:off x="7240718" y="3034675"/>
            <a:ext cx="2267618" cy="3166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Text Placeholder 41"/>
          <p:cNvSpPr>
            <a:spLocks noGrp="1" noEditPoints="1"/>
          </p:cNvSpPr>
          <p:nvPr>
            <p:ph type="body" sz="quarter" idx="24" hasCustomPrompt="1"/>
          </p:nvPr>
        </p:nvSpPr>
        <p:spPr>
          <a:xfrm>
            <a:off x="7379478" y="4204789"/>
            <a:ext cx="2012188" cy="435985"/>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0" name="Text Placeholder 16"/>
          <p:cNvSpPr>
            <a:spLocks noGrp="1" noEditPoints="1"/>
          </p:cNvSpPr>
          <p:nvPr>
            <p:ph type="body" sz="quarter" idx="25" hasCustomPrompt="1"/>
          </p:nvPr>
        </p:nvSpPr>
        <p:spPr>
          <a:xfrm>
            <a:off x="7379478" y="4638834"/>
            <a:ext cx="2012188" cy="1306034"/>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21" name="Rectangle 20"/>
          <p:cNvSpPr/>
          <p:nvPr userDrawn="1"/>
        </p:nvSpPr>
        <p:spPr>
          <a:xfrm>
            <a:off x="9507690" y="3034675"/>
            <a:ext cx="2267618" cy="31661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2" name="Text Placeholder 41"/>
          <p:cNvSpPr>
            <a:spLocks noGrp="1" noEditPoints="1"/>
          </p:cNvSpPr>
          <p:nvPr>
            <p:ph type="body" sz="quarter" idx="26" hasCustomPrompt="1"/>
          </p:nvPr>
        </p:nvSpPr>
        <p:spPr>
          <a:xfrm>
            <a:off x="9646450" y="4204789"/>
            <a:ext cx="2012188" cy="435985"/>
          </a:xfrm>
        </p:spPr>
        <p:txBody>
          <a:bodyPr bIns="0" anchor="b">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3" name="Text Placeholder 16"/>
          <p:cNvSpPr>
            <a:spLocks noGrp="1" noEditPoints="1"/>
          </p:cNvSpPr>
          <p:nvPr>
            <p:ph type="body" sz="quarter" idx="27" hasCustomPrompt="1"/>
          </p:nvPr>
        </p:nvSpPr>
        <p:spPr>
          <a:xfrm>
            <a:off x="9646450" y="4638834"/>
            <a:ext cx="2012188" cy="1306034"/>
          </a:xfrm>
        </p:spPr>
        <p:txBody>
          <a:bodyPr>
            <a:normAutofit/>
          </a:bodyPr>
          <a:lstStyle>
            <a:lvl1pPr marL="0" indent="0" algn="ctr">
              <a:buNone/>
              <a:defRPr sz="1600">
                <a:solidFill>
                  <a:schemeClr val="bg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21" name="Rectangle 20"/>
          <p:cNvSpPr/>
          <p:nvPr userDrawn="1"/>
        </p:nvSpPr>
        <p:spPr>
          <a:xfrm>
            <a:off x="0" y="0"/>
            <a:ext cx="518318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5" name="Picture Placeholder 9"/>
          <p:cNvSpPr>
            <a:spLocks noGrp="1" noEditPoints="1"/>
          </p:cNvSpPr>
          <p:nvPr>
            <p:ph type="pic" sz="quarter" idx="13"/>
          </p:nvPr>
        </p:nvSpPr>
        <p:spPr>
          <a:xfrm>
            <a:off x="5183188" y="0"/>
            <a:ext cx="7008812" cy="6858000"/>
          </a:xfrm>
        </p:spPr>
        <p:txBody>
          <a:bodyPr/>
          <a:lstStyle/>
          <a:p>
            <a:pPr lvl="0"/>
            <a:r>
              <a:rPr lang="en-US"/>
              <a:t>Click icon to add picture</a:t>
            </a:r>
          </a:p>
        </p:txBody>
      </p:sp>
      <p:sp>
        <p:nvSpPr>
          <p:cNvPr id="22" name="Date Placeholder 21"/>
          <p:cNvSpPr>
            <a:spLocks noGrp="1" noEditPoints="1"/>
          </p:cNvSpPr>
          <p:nvPr>
            <p:ph type="dt" sz="half" idx="20"/>
          </p:nvPr>
        </p:nvSpPr>
        <p:spPr/>
        <p:txBody>
          <a:bodyPr/>
          <a:lstStyle>
            <a:lvl1pPr>
              <a:defRPr>
                <a:solidFill>
                  <a:schemeClr val="bg1"/>
                </a:solidFill>
              </a:defRPr>
            </a:lvl1pPr>
          </a:lstStyle>
          <a:p>
            <a:fld id="{983A5015-D67D-412A-A9BE-3DD68EAFBA94}" type="datetimeFigureOut">
              <a:rPr lang="en-US" smtClean="0"/>
              <a:t>9/17/2026</a:t>
            </a:fld>
            <a:endParaRPr lang="en-US"/>
          </a:p>
        </p:txBody>
      </p:sp>
      <p:sp>
        <p:nvSpPr>
          <p:cNvPr id="23" name="Footer Placeholder 22"/>
          <p:cNvSpPr>
            <a:spLocks noGrp="1" noEditPoints="1"/>
          </p:cNvSpPr>
          <p:nvPr>
            <p:ph type="ftr" sz="quarter" idx="21"/>
          </p:nvPr>
        </p:nvSpPr>
        <p:spPr/>
        <p:txBody>
          <a:bodyPr/>
          <a:lstStyle>
            <a:lvl1pPr>
              <a:defRPr>
                <a:solidFill>
                  <a:schemeClr val="bg1"/>
                </a:solidFill>
              </a:defRPr>
            </a:lvl1pPr>
          </a:lstStyle>
          <a:p>
            <a:endParaRPr lang="en-US"/>
          </a:p>
        </p:txBody>
      </p:sp>
      <p:sp>
        <p:nvSpPr>
          <p:cNvPr id="24" name="Slide Number Placeholder 23"/>
          <p:cNvSpPr>
            <a:spLocks noGrp="1" noEditPoints="1"/>
          </p:cNvSpPr>
          <p:nvPr>
            <p:ph type="sldNum" sz="quarter" idx="22"/>
          </p:nvPr>
        </p:nvSpPr>
        <p:spPr/>
        <p:txBody>
          <a:bodyPr/>
          <a:lstStyle>
            <a:lvl1pPr>
              <a:defRPr>
                <a:solidFill>
                  <a:schemeClr val="bg1"/>
                </a:solidFill>
              </a:defRPr>
            </a:lvl1pPr>
          </a:lstStyle>
          <a:p>
            <a:fld id="{993B5091-9DBE-4379-AEB6-C9A642E7BDAC}" type="slidenum">
              <a:rPr lang="en-US" smtClean="0"/>
              <a:t>‹#›</a:t>
            </a:fld>
            <a:endParaRPr lang="en-US"/>
          </a:p>
        </p:txBody>
      </p:sp>
      <p:sp>
        <p:nvSpPr>
          <p:cNvPr id="26" name="Text Placeholder 41"/>
          <p:cNvSpPr>
            <a:spLocks noGrp="1" noEditPoints="1"/>
          </p:cNvSpPr>
          <p:nvPr>
            <p:ph type="body" sz="quarter" idx="14" hasCustomPrompt="1"/>
          </p:nvPr>
        </p:nvSpPr>
        <p:spPr>
          <a:xfrm>
            <a:off x="618110" y="805738"/>
            <a:ext cx="3946967" cy="406586"/>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7" name="Text Placeholder 44"/>
          <p:cNvSpPr>
            <a:spLocks noGrp="1" noEditPoints="1"/>
          </p:cNvSpPr>
          <p:nvPr>
            <p:ph type="body" sz="quarter" idx="15" hasCustomPrompt="1"/>
          </p:nvPr>
        </p:nvSpPr>
        <p:spPr>
          <a:xfrm>
            <a:off x="618110" y="1235474"/>
            <a:ext cx="3946967" cy="76731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28" name="Text Placeholder 41"/>
          <p:cNvSpPr>
            <a:spLocks noGrp="1" noEditPoints="1"/>
          </p:cNvSpPr>
          <p:nvPr>
            <p:ph type="body" sz="quarter" idx="16" hasCustomPrompt="1"/>
          </p:nvPr>
        </p:nvSpPr>
        <p:spPr>
          <a:xfrm>
            <a:off x="618110" y="2627572"/>
            <a:ext cx="3946967" cy="406586"/>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9" name="Text Placeholder 44"/>
          <p:cNvSpPr>
            <a:spLocks noGrp="1" noEditPoints="1"/>
          </p:cNvSpPr>
          <p:nvPr>
            <p:ph type="body" sz="quarter" idx="17" hasCustomPrompt="1"/>
          </p:nvPr>
        </p:nvSpPr>
        <p:spPr>
          <a:xfrm>
            <a:off x="618110" y="3045733"/>
            <a:ext cx="3946967" cy="76731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30" name="Text Placeholder 41"/>
          <p:cNvSpPr>
            <a:spLocks noGrp="1" noEditPoints="1"/>
          </p:cNvSpPr>
          <p:nvPr>
            <p:ph type="body" sz="quarter" idx="18" hasCustomPrompt="1"/>
          </p:nvPr>
        </p:nvSpPr>
        <p:spPr>
          <a:xfrm>
            <a:off x="618110" y="4393129"/>
            <a:ext cx="3946967" cy="406586"/>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1" name="Text Placeholder 44"/>
          <p:cNvSpPr>
            <a:spLocks noGrp="1" noEditPoints="1"/>
          </p:cNvSpPr>
          <p:nvPr>
            <p:ph type="body" sz="quarter" idx="19" hasCustomPrompt="1"/>
          </p:nvPr>
        </p:nvSpPr>
        <p:spPr>
          <a:xfrm>
            <a:off x="618110" y="4811290"/>
            <a:ext cx="3946968" cy="76731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Tree>
  </p:cSld>
  <p:clrMapOvr>
    <a:masterClrMapping/>
  </p:clrMapOvr>
  <p:timing>
    <p:tnLst>
      <p:par>
        <p:cTn id="1" dur="indefinite" restart="never" nodeType="tmRoot"/>
      </p:par>
    </p:tnLst>
  </p:timing>
  <p:hf dt="0" sldNum="0" hdr="0" ftr="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sp>
        <p:nvSpPr>
          <p:cNvPr id="21" name="Rectangle 20"/>
          <p:cNvSpPr/>
          <p:nvPr userDrawn="1"/>
        </p:nvSpPr>
        <p:spPr>
          <a:xfrm>
            <a:off x="7008812" y="0"/>
            <a:ext cx="518318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2" name="Text Placeholder 41"/>
          <p:cNvSpPr>
            <a:spLocks noGrp="1" noEditPoints="1"/>
          </p:cNvSpPr>
          <p:nvPr>
            <p:ph type="body" sz="quarter" idx="14" hasCustomPrompt="1"/>
          </p:nvPr>
        </p:nvSpPr>
        <p:spPr>
          <a:xfrm>
            <a:off x="7674015" y="805738"/>
            <a:ext cx="3946967" cy="406586"/>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3" name="Text Placeholder 44"/>
          <p:cNvSpPr>
            <a:spLocks noGrp="1" noEditPoints="1"/>
          </p:cNvSpPr>
          <p:nvPr>
            <p:ph type="body" sz="quarter" idx="15" hasCustomPrompt="1"/>
          </p:nvPr>
        </p:nvSpPr>
        <p:spPr>
          <a:xfrm>
            <a:off x="7674015" y="1235474"/>
            <a:ext cx="3946967" cy="76731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14" name="Text Placeholder 41"/>
          <p:cNvSpPr>
            <a:spLocks noGrp="1" noEditPoints="1"/>
          </p:cNvSpPr>
          <p:nvPr>
            <p:ph type="body" sz="quarter" idx="16" hasCustomPrompt="1"/>
          </p:nvPr>
        </p:nvSpPr>
        <p:spPr>
          <a:xfrm>
            <a:off x="7674015" y="2627572"/>
            <a:ext cx="3946967" cy="406586"/>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5" name="Text Placeholder 44"/>
          <p:cNvSpPr>
            <a:spLocks noGrp="1" noEditPoints="1"/>
          </p:cNvSpPr>
          <p:nvPr>
            <p:ph type="body" sz="quarter" idx="17" hasCustomPrompt="1"/>
          </p:nvPr>
        </p:nvSpPr>
        <p:spPr>
          <a:xfrm>
            <a:off x="7674015" y="3045733"/>
            <a:ext cx="3946967" cy="76731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16" name="Text Placeholder 41"/>
          <p:cNvSpPr>
            <a:spLocks noGrp="1" noEditPoints="1"/>
          </p:cNvSpPr>
          <p:nvPr>
            <p:ph type="body" sz="quarter" idx="18" hasCustomPrompt="1"/>
          </p:nvPr>
        </p:nvSpPr>
        <p:spPr>
          <a:xfrm>
            <a:off x="7674015" y="4393129"/>
            <a:ext cx="3946967" cy="406586"/>
          </a:xfrm>
        </p:spPr>
        <p:txBody>
          <a:bodyPr anchor="b">
            <a:noAutofit/>
          </a:bodyPr>
          <a:lstStyle>
            <a:lvl1pPr marL="0" indent="0">
              <a:buNone/>
              <a:defRPr sz="2000" b="1">
                <a:solidFill>
                  <a:schemeClr val="bg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7" name="Text Placeholder 44"/>
          <p:cNvSpPr>
            <a:spLocks noGrp="1" noEditPoints="1"/>
          </p:cNvSpPr>
          <p:nvPr>
            <p:ph type="body" sz="quarter" idx="19" hasCustomPrompt="1"/>
          </p:nvPr>
        </p:nvSpPr>
        <p:spPr>
          <a:xfrm>
            <a:off x="7674015" y="4811290"/>
            <a:ext cx="3946968" cy="767318"/>
          </a:xfrm>
        </p:spPr>
        <p:txBody>
          <a:bodyPr lIns="72000" tIns="72000" rIns="72000" bIns="72000">
            <a:normAutofit/>
          </a:bodyPr>
          <a:lstStyle>
            <a:lvl1pPr marL="0" marR="0" indent="0" algn="l" defTabSz="914400" rtl="0" eaLnBrk="1" fontAlgn="auto" latinLnBrk="0" hangingPunct="1">
              <a:lnSpc>
                <a:spcPct val="90000"/>
              </a:lnSpc>
              <a:spcBef>
                <a:spcPts val="1000"/>
              </a:spcBef>
              <a:spcAft>
                <a:spcPts val="0"/>
              </a:spcAft>
              <a:buClrTx/>
              <a:buSzPct val="100000"/>
              <a:buFont typeface="Arial" pitchFamily="34" charset="0" panose="020B0604020202020204"/>
              <a:buNone/>
              <a:defRPr sz="1400" baseline="0">
                <a:solidFill>
                  <a:schemeClr val="bg1"/>
                </a:solidFill>
                <a:latin typeface="+mn-lt"/>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a:p>
            <a:pPr lvl="1"/>
            <a:r>
              <a:rPr lang="en-US"/>
              <a:t>Second level</a:t>
            </a:r>
          </a:p>
        </p:txBody>
      </p:sp>
      <p:sp>
        <p:nvSpPr>
          <p:cNvPr id="22" name="Date Placeholder 21"/>
          <p:cNvSpPr>
            <a:spLocks noGrp="1" noEditPoints="1"/>
          </p:cNvSpPr>
          <p:nvPr>
            <p:ph type="dt" sz="half" idx="20"/>
          </p:nvPr>
        </p:nvSpPr>
        <p:spPr/>
        <p:txBody>
          <a:bodyPr/>
          <a:lstStyle>
            <a:lvl1pPr>
              <a:defRPr>
                <a:solidFill>
                  <a:schemeClr val="bg1"/>
                </a:solidFill>
              </a:defRPr>
            </a:lvl1pPr>
          </a:lstStyle>
          <a:p>
            <a:fld id="{983A5015-D67D-412A-A9BE-3DD68EAFBA94}" type="datetimeFigureOut">
              <a:rPr lang="en-US" smtClean="0"/>
              <a:t>9/17/2026</a:t>
            </a:fld>
            <a:endParaRPr lang="en-US"/>
          </a:p>
        </p:txBody>
      </p:sp>
      <p:sp>
        <p:nvSpPr>
          <p:cNvPr id="23" name="Footer Placeholder 22"/>
          <p:cNvSpPr>
            <a:spLocks noGrp="1" noEditPoints="1"/>
          </p:cNvSpPr>
          <p:nvPr>
            <p:ph type="ftr" sz="quarter" idx="21"/>
          </p:nvPr>
        </p:nvSpPr>
        <p:spPr/>
        <p:txBody>
          <a:bodyPr/>
          <a:lstStyle>
            <a:lvl1pPr>
              <a:defRPr>
                <a:solidFill>
                  <a:schemeClr val="bg1"/>
                </a:solidFill>
              </a:defRPr>
            </a:lvl1pPr>
          </a:lstStyle>
          <a:p>
            <a:endParaRPr lang="en-US"/>
          </a:p>
        </p:txBody>
      </p:sp>
      <p:sp>
        <p:nvSpPr>
          <p:cNvPr id="24" name="Slide Number Placeholder 23"/>
          <p:cNvSpPr>
            <a:spLocks noGrp="1" noEditPoints="1"/>
          </p:cNvSpPr>
          <p:nvPr>
            <p:ph type="sldNum" sz="quarter" idx="22"/>
          </p:nvPr>
        </p:nvSpPr>
        <p:spPr/>
        <p:txBody>
          <a:bodyPr/>
          <a:lstStyle>
            <a:lvl1pPr>
              <a:defRPr>
                <a:solidFill>
                  <a:schemeClr val="bg1"/>
                </a:solidFill>
              </a:defRPr>
            </a:lvl1pPr>
          </a:lstStyle>
          <a:p>
            <a:fld id="{993B5091-9DBE-4379-AEB6-C9A642E7BDAC}" type="slidenum">
              <a:rPr lang="en-US" smtClean="0"/>
              <a:t>‹#›</a:t>
            </a:fld>
            <a:endParaRPr lang="en-US"/>
          </a:p>
        </p:txBody>
      </p:sp>
      <p:sp>
        <p:nvSpPr>
          <p:cNvPr id="18" name="Picture Placeholder 9"/>
          <p:cNvSpPr>
            <a:spLocks noGrp="1" noEditPoints="1"/>
          </p:cNvSpPr>
          <p:nvPr>
            <p:ph type="pic" sz="quarter" idx="13"/>
          </p:nvPr>
        </p:nvSpPr>
        <p:spPr>
          <a:xfrm>
            <a:off x="0" y="0"/>
            <a:ext cx="7008812" cy="6858000"/>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5" name="Rectangle 4"/>
          <p:cNvSpPr/>
          <p:nvPr userDrawn="1"/>
        </p:nvSpPr>
        <p:spPr>
          <a:xfrm>
            <a:off x="-13821" y="1"/>
            <a:ext cx="12205821" cy="37849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Title 1"/>
          <p:cNvSpPr>
            <a:spLocks noGrp="1" noEditPoints="1"/>
          </p:cNvSpPr>
          <p:nvPr>
            <p:ph type="title" hasCustomPrompt="1"/>
          </p:nvPr>
        </p:nvSpPr>
        <p:spPr>
          <a:xfrm>
            <a:off x="839788" y="1074815"/>
            <a:ext cx="10512425" cy="631372"/>
          </a:xfrm>
        </p:spPr>
        <p:txBody>
          <a:bodyPr anchor="b">
            <a:noAutofit/>
          </a:bodyPr>
          <a:lstStyle>
            <a:lvl1pPr algn="ctr">
              <a:defRPr sz="3600" baseline="0">
                <a:solidFill>
                  <a:schemeClr val="bg1"/>
                </a:solidFill>
              </a:defRPr>
            </a:lvl1pPr>
          </a:lstStyle>
          <a:p>
            <a:r>
              <a:rPr lang="en-US"/>
              <a:t>Click to edit Master title style</a:t>
            </a:r>
          </a:p>
        </p:txBody>
      </p:sp>
      <p:sp>
        <p:nvSpPr>
          <p:cNvPr id="19" name="Picture Placeholder 18"/>
          <p:cNvSpPr>
            <a:spLocks noGrp="1" noEditPoints="1"/>
          </p:cNvSpPr>
          <p:nvPr>
            <p:ph type="pic" idx="1"/>
          </p:nvPr>
        </p:nvSpPr>
        <p:spPr>
          <a:xfrm>
            <a:off x="979199" y="2754549"/>
            <a:ext cx="1947147" cy="1947147"/>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1"/>
          </a:solidFill>
        </p:spPr>
        <p:txBody>
          <a:bodyPr wrap="square" anchor="t" anchorCtr="1">
            <a:noAutofit/>
          </a:bodyPr>
          <a:lstStyle>
            <a:lvl1pPr marL="0" indent="0">
              <a:buNone/>
              <a:defRPr sz="1400">
                <a:solidFill>
                  <a:srgbClr val="96969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4" name="Text Placeholder 3"/>
          <p:cNvSpPr>
            <a:spLocks noGrp="1" noEditPoints="1"/>
          </p:cNvSpPr>
          <p:nvPr>
            <p:ph type="body" sz="half" idx="2" hasCustomPrompt="1"/>
          </p:nvPr>
        </p:nvSpPr>
        <p:spPr>
          <a:xfrm>
            <a:off x="4129881" y="514200"/>
            <a:ext cx="3932237" cy="552083"/>
          </a:xfrm>
        </p:spPr>
        <p:txBody>
          <a:bodyPr lIns="0" rIns="0" bIns="0" anchor="b">
            <a:normAutofit/>
          </a:bodyPr>
          <a:lstStyle>
            <a:lvl1pPr marL="0" indent="0" algn="ctr">
              <a:buNone/>
              <a:defRPr sz="1800" b="1"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0" name="Picture Placeholder 19"/>
          <p:cNvSpPr>
            <a:spLocks noGrp="1" noEditPoints="1"/>
          </p:cNvSpPr>
          <p:nvPr>
            <p:ph type="pic" idx="14"/>
          </p:nvPr>
        </p:nvSpPr>
        <p:spPr>
          <a:xfrm>
            <a:off x="9403205" y="2754549"/>
            <a:ext cx="1947147" cy="1947147"/>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1"/>
          </a:solidFill>
        </p:spPr>
        <p:txBody>
          <a:bodyPr wrap="square" anchor="t" anchorCtr="1">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25" name="Picture Placeholder 24"/>
          <p:cNvSpPr>
            <a:spLocks noGrp="1" noEditPoints="1"/>
          </p:cNvSpPr>
          <p:nvPr>
            <p:ph type="pic" idx="15"/>
          </p:nvPr>
        </p:nvSpPr>
        <p:spPr>
          <a:xfrm>
            <a:off x="3787201" y="2754549"/>
            <a:ext cx="1947147" cy="1947147"/>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1"/>
          </a:solidFill>
        </p:spPr>
        <p:txBody>
          <a:bodyPr wrap="square" anchor="t" anchorCtr="1">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26" name="Picture Placeholder 25"/>
          <p:cNvSpPr>
            <a:spLocks noGrp="1" noEditPoints="1"/>
          </p:cNvSpPr>
          <p:nvPr>
            <p:ph type="pic" idx="16"/>
          </p:nvPr>
        </p:nvSpPr>
        <p:spPr>
          <a:xfrm>
            <a:off x="6595203" y="2754549"/>
            <a:ext cx="1947147" cy="1947147"/>
          </a:xfrm>
          <a:custGeom>
            <a:avLst/>
            <a:rect l="l" t="t" r="r" b="b"/>
            <a:pathLst>
              <a:path w="2160000" h="2160000">
                <a:moveTo>
                  <a:pt x="1080000" y="0"/>
                </a:moveTo>
                <a:cubicBezTo>
                  <a:pt x="1676468" y="0"/>
                  <a:pt x="2160000" y="483532"/>
                  <a:pt x="2160000" y="1080000"/>
                </a:cubicBezTo>
                <a:cubicBezTo>
                  <a:pt x="2160000" y="1676468"/>
                  <a:pt x="1676468" y="2160000"/>
                  <a:pt x="1080000" y="2160000"/>
                </a:cubicBezTo>
                <a:cubicBezTo>
                  <a:pt x="483532" y="2160000"/>
                  <a:pt x="0" y="1676468"/>
                  <a:pt x="0" y="1080000"/>
                </a:cubicBezTo>
                <a:cubicBezTo>
                  <a:pt x="0" y="483532"/>
                  <a:pt x="483532" y="0"/>
                  <a:pt x="1080000" y="0"/>
                </a:cubicBezTo>
                <a:close/>
              </a:path>
            </a:pathLst>
          </a:custGeom>
          <a:solidFill>
            <a:schemeClr val="accent1"/>
          </a:solidFill>
        </p:spPr>
        <p:txBody>
          <a:bodyPr wrap="square" anchor="t" anchorCtr="1">
            <a:no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a:t>Click icon to add picture</a:t>
            </a:r>
          </a:p>
        </p:txBody>
      </p:sp>
      <p:sp>
        <p:nvSpPr>
          <p:cNvPr id="39" name="Date Placeholder 38"/>
          <p:cNvSpPr>
            <a:spLocks noGrp="1" noEditPoints="1"/>
          </p:cNvSpPr>
          <p:nvPr>
            <p:ph type="dt" sz="half" idx="21"/>
          </p:nvPr>
        </p:nvSpPr>
        <p:spPr/>
        <p:txBody>
          <a:bodyPr/>
          <a:lstStyle/>
          <a:p>
            <a:fld id="{983A5015-D67D-412A-A9BE-3DD68EAFBA94}" type="datetimeFigureOut">
              <a:rPr lang="en-US" smtClean="0"/>
              <a:t>9/17/2026</a:t>
            </a:fld>
            <a:endParaRPr lang="en-US"/>
          </a:p>
        </p:txBody>
      </p:sp>
      <p:sp>
        <p:nvSpPr>
          <p:cNvPr id="40" name="Footer Placeholder 39"/>
          <p:cNvSpPr>
            <a:spLocks noGrp="1" noEditPoints="1"/>
          </p:cNvSpPr>
          <p:nvPr>
            <p:ph type="ftr" sz="quarter" idx="22"/>
          </p:nvPr>
        </p:nvSpPr>
        <p:spPr/>
        <p:txBody>
          <a:bodyPr/>
          <a:lstStyle/>
          <a:p>
            <a:endParaRPr lang="en-US"/>
          </a:p>
        </p:txBody>
      </p:sp>
      <p:sp>
        <p:nvSpPr>
          <p:cNvPr id="41" name="Slide Number Placeholder 40"/>
          <p:cNvSpPr>
            <a:spLocks noGrp="1" noEditPoints="1"/>
          </p:cNvSpPr>
          <p:nvPr>
            <p:ph type="sldNum" sz="quarter" idx="23"/>
          </p:nvPr>
        </p:nvSpPr>
        <p:spPr/>
        <p:txBody>
          <a:bodyPr/>
          <a:lstStyle/>
          <a:p>
            <a:fld id="{993B5091-9DBE-4379-AEB6-C9A642E7BDAC}" type="slidenum">
              <a:rPr lang="en-US" smtClean="0"/>
              <a:t>‹#›</a:t>
            </a:fld>
            <a:endParaRPr lang="en-US"/>
          </a:p>
        </p:txBody>
      </p:sp>
      <p:sp>
        <p:nvSpPr>
          <p:cNvPr id="23" name="Text Placeholder 3"/>
          <p:cNvSpPr>
            <a:spLocks noGrp="1" noEditPoints="1"/>
          </p:cNvSpPr>
          <p:nvPr>
            <p:ph type="body" sz="half" idx="24" hasCustomPrompt="1"/>
          </p:nvPr>
        </p:nvSpPr>
        <p:spPr>
          <a:xfrm>
            <a:off x="1416046" y="1725604"/>
            <a:ext cx="9359906" cy="636077"/>
          </a:xfrm>
        </p:spPr>
        <p:txBody>
          <a:bodyPr lIns="0" tIns="0" rIns="0" bIns="0" anchor="t">
            <a:normAutofit/>
          </a:bodyPr>
          <a:lstStyle>
            <a:lvl1pPr marL="0" indent="0" algn="ctr">
              <a:lnSpc>
                <a:spcPct val="150000"/>
              </a:lnSpc>
              <a:buNone/>
              <a:defRPr sz="1400" b="0" baseline="0">
                <a:solidFill>
                  <a:schemeClr val="bg1"/>
                </a:solidFill>
                <a:latin typeface="Verdana" pitchFamily="34" charset="0" panose="020B0604030504040204"/>
                <a:ea typeface="Verdana" pitchFamily="34" charset="0" panose="020B0604030504040204"/>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4" name="Text Placeholder 16"/>
          <p:cNvSpPr>
            <a:spLocks noGrp="1" noEditPoints="1"/>
          </p:cNvSpPr>
          <p:nvPr>
            <p:ph type="body" sz="quarter" idx="25" hasCustomPrompt="1"/>
          </p:nvPr>
        </p:nvSpPr>
        <p:spPr>
          <a:xfrm>
            <a:off x="831138" y="5292907"/>
            <a:ext cx="2098826" cy="907868"/>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27" name="Text Placeholder 41"/>
          <p:cNvSpPr>
            <a:spLocks noGrp="1" noEditPoints="1"/>
          </p:cNvSpPr>
          <p:nvPr>
            <p:ph type="body" sz="quarter" idx="26" hasCustomPrompt="1"/>
          </p:nvPr>
        </p:nvSpPr>
        <p:spPr>
          <a:xfrm>
            <a:off x="831138" y="4859469"/>
            <a:ext cx="2098826"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28" name="Text Placeholder 16"/>
          <p:cNvSpPr>
            <a:spLocks noGrp="1" noEditPoints="1"/>
          </p:cNvSpPr>
          <p:nvPr>
            <p:ph type="body" sz="quarter" idx="27" hasCustomPrompt="1"/>
          </p:nvPr>
        </p:nvSpPr>
        <p:spPr>
          <a:xfrm>
            <a:off x="3644655" y="5292907"/>
            <a:ext cx="2098826" cy="907868"/>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29" name="Text Placeholder 41"/>
          <p:cNvSpPr>
            <a:spLocks noGrp="1" noEditPoints="1"/>
          </p:cNvSpPr>
          <p:nvPr>
            <p:ph type="body" sz="quarter" idx="28" hasCustomPrompt="1"/>
          </p:nvPr>
        </p:nvSpPr>
        <p:spPr>
          <a:xfrm>
            <a:off x="3644655" y="4859469"/>
            <a:ext cx="2098826"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1" name="Text Placeholder 16"/>
          <p:cNvSpPr>
            <a:spLocks noGrp="1" noEditPoints="1"/>
          </p:cNvSpPr>
          <p:nvPr>
            <p:ph type="body" sz="quarter" idx="29" hasCustomPrompt="1"/>
          </p:nvPr>
        </p:nvSpPr>
        <p:spPr>
          <a:xfrm>
            <a:off x="6455787" y="5292907"/>
            <a:ext cx="2098826" cy="907868"/>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2" name="Text Placeholder 41"/>
          <p:cNvSpPr>
            <a:spLocks noGrp="1" noEditPoints="1"/>
          </p:cNvSpPr>
          <p:nvPr>
            <p:ph type="body" sz="quarter" idx="30" hasCustomPrompt="1"/>
          </p:nvPr>
        </p:nvSpPr>
        <p:spPr>
          <a:xfrm>
            <a:off x="6455787" y="4859469"/>
            <a:ext cx="2098826"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3" name="Text Placeholder 16"/>
          <p:cNvSpPr>
            <a:spLocks noGrp="1" noEditPoints="1"/>
          </p:cNvSpPr>
          <p:nvPr>
            <p:ph type="body" sz="quarter" idx="31" hasCustomPrompt="1"/>
          </p:nvPr>
        </p:nvSpPr>
        <p:spPr>
          <a:xfrm>
            <a:off x="9266919" y="5292907"/>
            <a:ext cx="2098826" cy="907868"/>
          </a:xfrm>
        </p:spPr>
        <p:txBody>
          <a:bodyPr>
            <a:normAutofit/>
          </a:bodyPr>
          <a:lstStyle>
            <a:lvl1pPr marL="0" indent="0" algn="ctr">
              <a:buNone/>
              <a:defRPr sz="16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35" name="Text Placeholder 41"/>
          <p:cNvSpPr>
            <a:spLocks noGrp="1" noEditPoints="1"/>
          </p:cNvSpPr>
          <p:nvPr>
            <p:ph type="body" sz="quarter" idx="32" hasCustomPrompt="1"/>
          </p:nvPr>
        </p:nvSpPr>
        <p:spPr>
          <a:xfrm>
            <a:off x="9266919" y="4858199"/>
            <a:ext cx="2098826"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Blank">
    <p:bg>
      <p:bgPr>
        <a:solidFill>
          <a:schemeClr val="bg2"/>
        </a:solidFill>
      </p:bgPr>
    </p:bg>
    <p:spTree>
      <p:nvGrpSpPr>
        <p:cNvPr id="1" name=""/>
        <p:cNvGrpSpPr/>
        <p:nvPr/>
      </p:nvGrpSpPr>
      <p:grpSpPr>
        <a:xfrm>
          <a:off x="0" y="0"/>
          <a:ext cx="0" cy="0"/>
          <a:chOff x="0" y="0"/>
          <a:chExt cx="0" cy="0"/>
        </a:xfrm>
      </p:grpSpPr>
      <p:sp>
        <p:nvSpPr>
          <p:cNvPr id="6" name="Title 1"/>
          <p:cNvSpPr>
            <a:spLocks noGrp="1" noEditPoints="1"/>
          </p:cNvSpPr>
          <p:nvPr>
            <p:ph type="title" hasCustomPrompt="1"/>
          </p:nvPr>
        </p:nvSpPr>
        <p:spPr>
          <a:xfrm>
            <a:off x="810889" y="2127252"/>
            <a:ext cx="4397719" cy="1681315"/>
          </a:xfrm>
        </p:spPr>
        <p:txBody>
          <a:bodyPr lIns="72000" tIns="0" rIns="72000" anchor="t">
            <a:noAutofit/>
          </a:bodyPr>
          <a:lstStyle>
            <a:lvl1pPr>
              <a:defRPr lang="bg-BG" baseline="0" dirty="0"/>
            </a:lvl1pPr>
          </a:lstStyle>
          <a:p>
            <a:r>
              <a:rPr lang="en-US"/>
              <a:t>Click to edit Master title style</a:t>
            </a:r>
          </a:p>
        </p:txBody>
      </p:sp>
      <p:sp>
        <p:nvSpPr>
          <p:cNvPr id="7" name="Text Placeholder 3"/>
          <p:cNvSpPr>
            <a:spLocks noGrp="1" noEditPoints="1"/>
          </p:cNvSpPr>
          <p:nvPr>
            <p:ph type="body" sz="half" idx="2" hasCustomPrompt="1"/>
          </p:nvPr>
        </p:nvSpPr>
        <p:spPr>
          <a:xfrm>
            <a:off x="803275" y="3808567"/>
            <a:ext cx="4405333" cy="1573661"/>
          </a:xfrm>
        </p:spPr>
        <p:txBody>
          <a:bodyPr lIns="72000" tIns="180000" rIns="72000" anchor="t"/>
          <a:lstStyle>
            <a:lvl1pPr marL="0" indent="0">
              <a:buNone/>
              <a:defRPr sz="16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8" name="Date Placeholder 17"/>
          <p:cNvSpPr>
            <a:spLocks noGrp="1" noEditPoints="1"/>
          </p:cNvSpPr>
          <p:nvPr>
            <p:ph type="dt" sz="half" idx="14"/>
          </p:nvPr>
        </p:nvSpPr>
        <p:spPr/>
        <p:txBody>
          <a:bodyPr/>
          <a:lstStyle/>
          <a:p>
            <a:fld id="{983A5015-D67D-412A-A9BE-3DD68EAFBA94}" type="datetimeFigureOut">
              <a:rPr lang="en-US" smtClean="0"/>
              <a:t>9/17/2026</a:t>
            </a:fld>
            <a:endParaRPr lang="en-US"/>
          </a:p>
        </p:txBody>
      </p:sp>
      <p:sp>
        <p:nvSpPr>
          <p:cNvPr id="19" name="Footer Placeholder 18"/>
          <p:cNvSpPr>
            <a:spLocks noGrp="1" noEditPoints="1"/>
          </p:cNvSpPr>
          <p:nvPr>
            <p:ph type="ftr" sz="quarter" idx="15"/>
          </p:nvPr>
        </p:nvSpPr>
        <p:spPr/>
        <p:txBody>
          <a:bodyPr/>
          <a:lstStyle/>
          <a:p>
            <a:endParaRPr lang="en-US"/>
          </a:p>
        </p:txBody>
      </p:sp>
      <p:sp>
        <p:nvSpPr>
          <p:cNvPr id="20" name="Slide Number Placeholder 19"/>
          <p:cNvSpPr>
            <a:spLocks noGrp="1" noEditPoints="1"/>
          </p:cNvSpPr>
          <p:nvPr>
            <p:ph type="sldNum" sz="quarter" idx="16"/>
          </p:nvPr>
        </p:nvSpPr>
        <p:spPr/>
        <p:txBody>
          <a:bodyPr/>
          <a:lstStyle/>
          <a:p>
            <a:fld id="{993B5091-9DBE-4379-AEB6-C9A642E7BDAC}" type="slidenum">
              <a:rPr lang="en-US" smtClean="0"/>
              <a:t>‹#›</a:t>
            </a:fld>
            <a:endParaRPr lang="en-US"/>
          </a:p>
        </p:txBody>
      </p:sp>
      <p:sp>
        <p:nvSpPr>
          <p:cNvPr id="3" name="Picture Placeholder 2"/>
          <p:cNvSpPr>
            <a:spLocks noGrp="1" noEditPoints="1"/>
          </p:cNvSpPr>
          <p:nvPr>
            <p:ph type="pic" sz="quarter" idx="17"/>
          </p:nvPr>
        </p:nvSpPr>
        <p:spPr>
          <a:xfrm>
            <a:off x="6263148" y="2127251"/>
            <a:ext cx="5089065" cy="3254977"/>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sp>
        <p:nvSpPr>
          <p:cNvPr id="7" name="Rectangle 6"/>
          <p:cNvSpPr/>
          <p:nvPr userDrawn="1"/>
        </p:nvSpPr>
        <p:spPr>
          <a:xfrm>
            <a:off x="0" y="0"/>
            <a:ext cx="5463251"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2" name="Date Placeholder 1"/>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3" name="Footer Placeholder 2"/>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4" name="Slide Number Placeholder 3"/>
          <p:cNvSpPr>
            <a:spLocks noGrp="1" noEditPoints="1"/>
          </p:cNvSpPr>
          <p:nvPr>
            <p:ph type="sldNum" sz="quarter" idx="12"/>
          </p:nvPr>
        </p:nvSpPr>
        <p:spPr/>
        <p:txBody>
          <a:bodyPr/>
          <a:lstStyle/>
          <a:p>
            <a:fld id="{993B5091-9DBE-4379-AEB6-C9A642E7BDAC}" type="slidenum">
              <a:rPr lang="en-US" smtClean="0"/>
              <a:t>‹#›</a:t>
            </a:fld>
            <a:endParaRPr lang="en-US"/>
          </a:p>
        </p:txBody>
      </p:sp>
      <p:sp>
        <p:nvSpPr>
          <p:cNvPr id="9" name="Title 1"/>
          <p:cNvSpPr>
            <a:spLocks noGrp="1" noEditPoints="1"/>
          </p:cNvSpPr>
          <p:nvPr>
            <p:ph type="title" hasCustomPrompt="1"/>
          </p:nvPr>
        </p:nvSpPr>
        <p:spPr>
          <a:xfrm>
            <a:off x="810890" y="2453170"/>
            <a:ext cx="3916686" cy="3770752"/>
          </a:xfrm>
        </p:spPr>
        <p:txBody>
          <a:bodyPr lIns="72000" tIns="0" anchor="t">
            <a:normAutofit/>
          </a:bodyPr>
          <a:lstStyle>
            <a:lvl1pPr>
              <a:defRPr lang="bg-BG" baseline="0" dirty="0">
                <a:solidFill>
                  <a:schemeClr val="bg1"/>
                </a:solidFill>
              </a:defRPr>
            </a:lvl1pPr>
          </a:lstStyle>
          <a:p>
            <a:r>
              <a:rPr lang="en-US"/>
              <a:t>Click to edit Master title style</a:t>
            </a:r>
          </a:p>
        </p:txBody>
      </p:sp>
      <p:sp>
        <p:nvSpPr>
          <p:cNvPr id="10" name="Text Placeholder 3"/>
          <p:cNvSpPr>
            <a:spLocks noGrp="1" noEditPoints="1"/>
          </p:cNvSpPr>
          <p:nvPr>
            <p:ph type="body" sz="half" idx="2" hasCustomPrompt="1"/>
          </p:nvPr>
        </p:nvSpPr>
        <p:spPr>
          <a:xfrm>
            <a:off x="803276" y="800100"/>
            <a:ext cx="3921168" cy="1619795"/>
          </a:xfrm>
        </p:spPr>
        <p:txBody>
          <a:bodyPr lIns="108000" tIns="36000" bIns="0" anchor="b">
            <a:normAutofit/>
          </a:bodyPr>
          <a:lstStyle>
            <a:lvl1pPr marL="0" indent="0">
              <a:buNone/>
              <a:defRPr sz="200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Text Placeholder 3"/>
          <p:cNvSpPr>
            <a:spLocks noGrp="1" noEditPoints="1"/>
          </p:cNvSpPr>
          <p:nvPr>
            <p:ph type="body" sz="half" idx="13" hasCustomPrompt="1"/>
          </p:nvPr>
        </p:nvSpPr>
        <p:spPr>
          <a:xfrm>
            <a:off x="6274141" y="2419895"/>
            <a:ext cx="5076211" cy="389603"/>
          </a:xfrm>
        </p:spPr>
        <p:txBody>
          <a:bodyPr anchor="ctr"/>
          <a:lstStyle>
            <a:lvl1pPr marL="0" indent="0">
              <a:buNone/>
              <a:defRPr sz="1600" b="1">
                <a:solidFill>
                  <a:srgbClr val="96969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Picture Placeholder 5"/>
          <p:cNvSpPr>
            <a:spLocks noGrp="1" noEditPoints="1"/>
          </p:cNvSpPr>
          <p:nvPr>
            <p:ph type="pic" sz="quarter" idx="14"/>
          </p:nvPr>
        </p:nvSpPr>
        <p:spPr>
          <a:xfrm>
            <a:off x="6274141" y="3067050"/>
            <a:ext cx="5076484" cy="3133725"/>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Blank">
    <p:spTree>
      <p:nvGrpSpPr>
        <p:cNvPr id="1" name=""/>
        <p:cNvGrpSpPr/>
        <p:nvPr/>
      </p:nvGrpSpPr>
      <p:grpSpPr>
        <a:xfrm>
          <a:off x="0" y="0"/>
          <a:ext cx="0" cy="0"/>
          <a:chOff x="0" y="0"/>
          <a:chExt cx="0" cy="0"/>
        </a:xfrm>
      </p:grpSpPr>
      <p:sp>
        <p:nvSpPr>
          <p:cNvPr id="5" name="Title 1"/>
          <p:cNvSpPr>
            <a:spLocks noGrp="1" noEditPoints="1"/>
          </p:cNvSpPr>
          <p:nvPr>
            <p:ph type="title" hasCustomPrompt="1"/>
          </p:nvPr>
        </p:nvSpPr>
        <p:spPr>
          <a:xfrm>
            <a:off x="839788" y="1360715"/>
            <a:ext cx="10512425" cy="631372"/>
          </a:xfrm>
        </p:spPr>
        <p:txBody>
          <a:bodyPr anchor="b">
            <a:noAutofit/>
          </a:bodyPr>
          <a:lstStyle>
            <a:lvl1pPr algn="ctr">
              <a:defRPr sz="3600" baseline="0"/>
            </a:lvl1pPr>
          </a:lstStyle>
          <a:p>
            <a:r>
              <a:rPr lang="en-US"/>
              <a:t>Click to edit Master title style</a:t>
            </a:r>
          </a:p>
        </p:txBody>
      </p:sp>
      <p:sp>
        <p:nvSpPr>
          <p:cNvPr id="6" name="Text Placeholder 3"/>
          <p:cNvSpPr>
            <a:spLocks noGrp="1" noEditPoints="1"/>
          </p:cNvSpPr>
          <p:nvPr>
            <p:ph type="body" sz="half" idx="2" hasCustomPrompt="1"/>
          </p:nvPr>
        </p:nvSpPr>
        <p:spPr>
          <a:xfrm>
            <a:off x="4129881" y="800100"/>
            <a:ext cx="3932237" cy="552083"/>
          </a:xfrm>
        </p:spPr>
        <p:txBody>
          <a:bodyPr lIns="0" rIns="0" bIns="0" anchor="b">
            <a:normAutofit/>
          </a:bodyPr>
          <a:lstStyle>
            <a:lvl1pPr marL="0" indent="0" algn="ctr">
              <a:buNone/>
              <a:defRPr sz="1800" b="1"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Chevron 7"/>
          <p:cNvSpPr/>
          <p:nvPr userDrawn="1"/>
        </p:nvSpPr>
        <p:spPr>
          <a:xfrm>
            <a:off x="1469985" y="3622876"/>
            <a:ext cx="1967696" cy="68290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9" name="Chevron 8"/>
          <p:cNvSpPr/>
          <p:nvPr userDrawn="1"/>
        </p:nvSpPr>
        <p:spPr>
          <a:xfrm>
            <a:off x="3324379" y="3622876"/>
            <a:ext cx="1967696" cy="68290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0" name="Chevron 9"/>
          <p:cNvSpPr/>
          <p:nvPr userDrawn="1"/>
        </p:nvSpPr>
        <p:spPr>
          <a:xfrm>
            <a:off x="5178773" y="3622876"/>
            <a:ext cx="1967696" cy="68290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1" name="Chevron 10"/>
          <p:cNvSpPr/>
          <p:nvPr userDrawn="1"/>
        </p:nvSpPr>
        <p:spPr>
          <a:xfrm>
            <a:off x="7033167" y="3622876"/>
            <a:ext cx="1967696" cy="68290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14" name="Chevron 13"/>
          <p:cNvSpPr/>
          <p:nvPr userDrawn="1"/>
        </p:nvSpPr>
        <p:spPr>
          <a:xfrm>
            <a:off x="8887562" y="3622876"/>
            <a:ext cx="1967696" cy="682906"/>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solidFill>
                <a:schemeClr val="tx1"/>
              </a:solidFill>
            </a:endParaRPr>
          </a:p>
        </p:txBody>
      </p:sp>
      <p:sp>
        <p:nvSpPr>
          <p:cNvPr id="23" name="Text Placeholder 16"/>
          <p:cNvSpPr>
            <a:spLocks noGrp="1" noEditPoints="1"/>
          </p:cNvSpPr>
          <p:nvPr>
            <p:ph type="body" sz="quarter" idx="25" hasCustomPrompt="1"/>
          </p:nvPr>
        </p:nvSpPr>
        <p:spPr>
          <a:xfrm>
            <a:off x="1389538" y="4876219"/>
            <a:ext cx="1749551" cy="1338745"/>
          </a:xfrm>
        </p:spPr>
        <p:txBody>
          <a:bodyPr tIns="72000">
            <a:noAutofit/>
          </a:bodyPr>
          <a:lstStyle>
            <a:lvl1pPr marL="0" indent="0" algn="ctr">
              <a:buNone/>
              <a:defRPr sz="14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24" name="Text Placeholder 41"/>
          <p:cNvSpPr>
            <a:spLocks noGrp="1" noEditPoints="1"/>
          </p:cNvSpPr>
          <p:nvPr>
            <p:ph type="body" sz="quarter" idx="26" hasCustomPrompt="1"/>
          </p:nvPr>
        </p:nvSpPr>
        <p:spPr>
          <a:xfrm>
            <a:off x="1389538" y="4442782"/>
            <a:ext cx="1749551"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31" name="Date Placeholder 30"/>
          <p:cNvSpPr>
            <a:spLocks noGrp="1" noEditPoints="1"/>
          </p:cNvSpPr>
          <p:nvPr>
            <p:ph type="dt" sz="half" idx="27"/>
          </p:nvPr>
        </p:nvSpPr>
        <p:spPr/>
        <p:txBody>
          <a:bodyPr/>
          <a:lstStyle/>
          <a:p>
            <a:fld id="{983A5015-D67D-412A-A9BE-3DD68EAFBA94}" type="datetimeFigureOut">
              <a:rPr lang="en-US" smtClean="0"/>
              <a:t>9/17/2026</a:t>
            </a:fld>
            <a:endParaRPr lang="en-US"/>
          </a:p>
        </p:txBody>
      </p:sp>
      <p:sp>
        <p:nvSpPr>
          <p:cNvPr id="32" name="Footer Placeholder 31"/>
          <p:cNvSpPr>
            <a:spLocks noGrp="1" noEditPoints="1"/>
          </p:cNvSpPr>
          <p:nvPr>
            <p:ph type="ftr" sz="quarter" idx="28"/>
          </p:nvPr>
        </p:nvSpPr>
        <p:spPr/>
        <p:txBody>
          <a:bodyPr/>
          <a:lstStyle/>
          <a:p>
            <a:endParaRPr lang="en-US"/>
          </a:p>
        </p:txBody>
      </p:sp>
      <p:sp>
        <p:nvSpPr>
          <p:cNvPr id="33" name="Slide Number Placeholder 32"/>
          <p:cNvSpPr>
            <a:spLocks noGrp="1" noEditPoints="1"/>
          </p:cNvSpPr>
          <p:nvPr>
            <p:ph type="sldNum" sz="quarter" idx="29"/>
          </p:nvPr>
        </p:nvSpPr>
        <p:spPr/>
        <p:txBody>
          <a:bodyPr/>
          <a:lstStyle/>
          <a:p>
            <a:fld id="{993B5091-9DBE-4379-AEB6-C9A642E7BDAC}" type="slidenum">
              <a:rPr lang="en-US" smtClean="0"/>
              <a:t>‹#›</a:t>
            </a:fld>
            <a:endParaRPr lang="en-US"/>
          </a:p>
        </p:txBody>
      </p:sp>
      <p:sp>
        <p:nvSpPr>
          <p:cNvPr id="46" name="Text Placeholder 16"/>
          <p:cNvSpPr>
            <a:spLocks noGrp="1" noEditPoints="1"/>
          </p:cNvSpPr>
          <p:nvPr>
            <p:ph type="body" sz="quarter" idx="30" hasCustomPrompt="1"/>
          </p:nvPr>
        </p:nvSpPr>
        <p:spPr>
          <a:xfrm>
            <a:off x="3295306" y="4876219"/>
            <a:ext cx="1749551" cy="1338745"/>
          </a:xfrm>
        </p:spPr>
        <p:txBody>
          <a:bodyPr tIns="72000">
            <a:noAutofit/>
          </a:bodyPr>
          <a:lstStyle>
            <a:lvl1pPr marL="0" indent="0" algn="ctr">
              <a:buNone/>
              <a:defRPr sz="14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47" name="Text Placeholder 41"/>
          <p:cNvSpPr>
            <a:spLocks noGrp="1" noEditPoints="1"/>
          </p:cNvSpPr>
          <p:nvPr>
            <p:ph type="body" sz="quarter" idx="31" hasCustomPrompt="1"/>
          </p:nvPr>
        </p:nvSpPr>
        <p:spPr>
          <a:xfrm>
            <a:off x="3295306" y="4442782"/>
            <a:ext cx="1749551"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48" name="Text Placeholder 16"/>
          <p:cNvSpPr>
            <a:spLocks noGrp="1" noEditPoints="1"/>
          </p:cNvSpPr>
          <p:nvPr>
            <p:ph type="body" sz="quarter" idx="32" hasCustomPrompt="1"/>
          </p:nvPr>
        </p:nvSpPr>
        <p:spPr>
          <a:xfrm>
            <a:off x="5201074" y="4876219"/>
            <a:ext cx="1749551" cy="1338745"/>
          </a:xfrm>
        </p:spPr>
        <p:txBody>
          <a:bodyPr tIns="72000">
            <a:noAutofit/>
          </a:bodyPr>
          <a:lstStyle>
            <a:lvl1pPr marL="0" indent="0" algn="ctr">
              <a:buNone/>
              <a:defRPr sz="14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49" name="Text Placeholder 41"/>
          <p:cNvSpPr>
            <a:spLocks noGrp="1" noEditPoints="1"/>
          </p:cNvSpPr>
          <p:nvPr>
            <p:ph type="body" sz="quarter" idx="33" hasCustomPrompt="1"/>
          </p:nvPr>
        </p:nvSpPr>
        <p:spPr>
          <a:xfrm>
            <a:off x="5201074" y="4442782"/>
            <a:ext cx="1749551"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51" name="Text Placeholder 16"/>
          <p:cNvSpPr>
            <a:spLocks noGrp="1" noEditPoints="1"/>
          </p:cNvSpPr>
          <p:nvPr>
            <p:ph type="body" sz="quarter" idx="34" hasCustomPrompt="1"/>
          </p:nvPr>
        </p:nvSpPr>
        <p:spPr>
          <a:xfrm>
            <a:off x="7106842" y="4876219"/>
            <a:ext cx="1749551" cy="1338745"/>
          </a:xfrm>
        </p:spPr>
        <p:txBody>
          <a:bodyPr tIns="72000">
            <a:noAutofit/>
          </a:bodyPr>
          <a:lstStyle>
            <a:lvl1pPr marL="0" indent="0" algn="ctr">
              <a:buNone/>
              <a:defRPr sz="14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52" name="Text Placeholder 41"/>
          <p:cNvSpPr>
            <a:spLocks noGrp="1" noEditPoints="1"/>
          </p:cNvSpPr>
          <p:nvPr>
            <p:ph type="body" sz="quarter" idx="35" hasCustomPrompt="1"/>
          </p:nvPr>
        </p:nvSpPr>
        <p:spPr>
          <a:xfrm>
            <a:off x="7106842" y="4442782"/>
            <a:ext cx="1749551"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54" name="Text Placeholder 16"/>
          <p:cNvSpPr>
            <a:spLocks noGrp="1" noEditPoints="1"/>
          </p:cNvSpPr>
          <p:nvPr>
            <p:ph type="body" sz="quarter" idx="36" hasCustomPrompt="1"/>
          </p:nvPr>
        </p:nvSpPr>
        <p:spPr>
          <a:xfrm>
            <a:off x="9012608" y="4876219"/>
            <a:ext cx="1749551" cy="1338745"/>
          </a:xfrm>
        </p:spPr>
        <p:txBody>
          <a:bodyPr tIns="72000">
            <a:noAutofit/>
          </a:bodyPr>
          <a:lstStyle>
            <a:lvl1pPr marL="0" indent="0" algn="ctr">
              <a:buNone/>
              <a:defRPr sz="1400">
                <a:solidFill>
                  <a:schemeClr val="tx1"/>
                </a:solidFill>
              </a:defRPr>
            </a:lvl1pPr>
            <a:lvl2pPr marL="457200" indent="0" algn="ctr">
              <a:buNone/>
            </a:lvl2pPr>
            <a:lvl3pPr marL="914400" indent="0" algn="ctr">
              <a:buNone/>
            </a:lvl3pPr>
            <a:lvl4pPr marL="1371600" indent="0" algn="ctr">
              <a:buNone/>
            </a:lvl4pPr>
            <a:lvl5pPr marL="1828800" indent="0" algn="ctr">
              <a:buNone/>
            </a:lvl5pPr>
          </a:lstStyle>
          <a:p>
            <a:pPr lvl="0"/>
            <a:r>
              <a:rPr lang="en-US"/>
              <a:t>Click to edit Master text styles</a:t>
            </a:r>
          </a:p>
        </p:txBody>
      </p:sp>
      <p:sp>
        <p:nvSpPr>
          <p:cNvPr id="55" name="Text Placeholder 41"/>
          <p:cNvSpPr>
            <a:spLocks noGrp="1" noEditPoints="1"/>
          </p:cNvSpPr>
          <p:nvPr>
            <p:ph type="body" sz="quarter" idx="37" hasCustomPrompt="1"/>
          </p:nvPr>
        </p:nvSpPr>
        <p:spPr>
          <a:xfrm>
            <a:off x="9012608" y="4442782"/>
            <a:ext cx="1749551" cy="432000"/>
          </a:xfrm>
        </p:spPr>
        <p:txBody>
          <a:bodyPr bIns="0" anchor="b">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64" name="Text Placeholder 41"/>
          <p:cNvSpPr>
            <a:spLocks noGrp="1" noEditPoints="1"/>
          </p:cNvSpPr>
          <p:nvPr>
            <p:ph type="body" sz="quarter" idx="38" hasCustomPrompt="1"/>
          </p:nvPr>
        </p:nvSpPr>
        <p:spPr>
          <a:xfrm>
            <a:off x="1868129" y="3748329"/>
            <a:ext cx="1270960" cy="432000"/>
          </a:xfrm>
        </p:spPr>
        <p:txBody>
          <a:bodyPr bIns="0" anchor="ctr">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66" name="Text Placeholder 41"/>
          <p:cNvSpPr>
            <a:spLocks noGrp="1" noEditPoints="1"/>
          </p:cNvSpPr>
          <p:nvPr>
            <p:ph type="body" sz="quarter" idx="39" hasCustomPrompt="1"/>
          </p:nvPr>
        </p:nvSpPr>
        <p:spPr>
          <a:xfrm>
            <a:off x="3724242" y="3748329"/>
            <a:ext cx="1270960" cy="432000"/>
          </a:xfrm>
        </p:spPr>
        <p:txBody>
          <a:bodyPr bIns="0" anchor="ctr">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67" name="Text Placeholder 41"/>
          <p:cNvSpPr>
            <a:spLocks noGrp="1" noEditPoints="1"/>
          </p:cNvSpPr>
          <p:nvPr>
            <p:ph type="body" sz="quarter" idx="40" hasCustomPrompt="1"/>
          </p:nvPr>
        </p:nvSpPr>
        <p:spPr>
          <a:xfrm>
            <a:off x="5580355" y="3748329"/>
            <a:ext cx="1270960" cy="432000"/>
          </a:xfrm>
        </p:spPr>
        <p:txBody>
          <a:bodyPr bIns="0" anchor="ctr">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69" name="Text Placeholder 41"/>
          <p:cNvSpPr>
            <a:spLocks noGrp="1" noEditPoints="1"/>
          </p:cNvSpPr>
          <p:nvPr>
            <p:ph type="body" sz="quarter" idx="41" hasCustomPrompt="1"/>
          </p:nvPr>
        </p:nvSpPr>
        <p:spPr>
          <a:xfrm>
            <a:off x="7436468" y="3748329"/>
            <a:ext cx="1270960" cy="432000"/>
          </a:xfrm>
        </p:spPr>
        <p:txBody>
          <a:bodyPr bIns="0" anchor="ctr">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70" name="Text Placeholder 41"/>
          <p:cNvSpPr>
            <a:spLocks noGrp="1" noEditPoints="1"/>
          </p:cNvSpPr>
          <p:nvPr>
            <p:ph type="body" sz="quarter" idx="42" hasCustomPrompt="1"/>
          </p:nvPr>
        </p:nvSpPr>
        <p:spPr>
          <a:xfrm>
            <a:off x="9292580" y="3746748"/>
            <a:ext cx="1270960" cy="432000"/>
          </a:xfrm>
        </p:spPr>
        <p:txBody>
          <a:bodyPr bIns="0" anchor="ctr">
            <a:normAutofit/>
          </a:bodyPr>
          <a:lstStyle>
            <a:lvl1pPr marL="0" indent="0" algn="ctr">
              <a:buNone/>
              <a:defRPr sz="1800" b="1">
                <a:solidFill>
                  <a:schemeClr val="bg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1_Blank">
    <p:bg>
      <p:bgPr>
        <a:solidFill>
          <a:schemeClr val="accent2"/>
        </a:solidFill>
      </p:bgPr>
    </p:bg>
    <p:spTree>
      <p:nvGrpSpPr>
        <p:cNvPr id="1" name=""/>
        <p:cNvGrpSpPr/>
        <p:nvPr/>
      </p:nvGrpSpPr>
      <p:grpSpPr>
        <a:xfrm>
          <a:off x="0" y="0"/>
          <a:ext cx="0" cy="0"/>
          <a:chOff x="0" y="0"/>
          <a:chExt cx="0" cy="0"/>
        </a:xfrm>
      </p:grpSpPr>
      <p:sp>
        <p:nvSpPr>
          <p:cNvPr id="6" name="Rectangle 5"/>
          <p:cNvSpPr/>
          <p:nvPr userDrawn="1"/>
        </p:nvSpPr>
        <p:spPr>
          <a:xfrm>
            <a:off x="0" y="1296365"/>
            <a:ext cx="12192000" cy="4282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7" name="Title 1"/>
          <p:cNvSpPr>
            <a:spLocks noGrp="1" noEditPoints="1"/>
          </p:cNvSpPr>
          <p:nvPr>
            <p:ph type="title" hasCustomPrompt="1"/>
          </p:nvPr>
        </p:nvSpPr>
        <p:spPr>
          <a:xfrm>
            <a:off x="810889" y="1842627"/>
            <a:ext cx="4397719" cy="1681315"/>
          </a:xfrm>
        </p:spPr>
        <p:txBody>
          <a:bodyPr lIns="72000" tIns="0" rIns="72000" anchor="t">
            <a:noAutofit/>
          </a:bodyPr>
          <a:lstStyle>
            <a:lvl1pPr>
              <a:defRPr lang="bg-BG" baseline="0" dirty="0"/>
            </a:lvl1pPr>
          </a:lstStyle>
          <a:p>
            <a:r>
              <a:rPr lang="en-US"/>
              <a:t>Click to edit Master title style</a:t>
            </a:r>
          </a:p>
        </p:txBody>
      </p:sp>
      <p:sp>
        <p:nvSpPr>
          <p:cNvPr id="8" name="Text Placeholder 3"/>
          <p:cNvSpPr>
            <a:spLocks noGrp="1" noEditPoints="1"/>
          </p:cNvSpPr>
          <p:nvPr>
            <p:ph type="body" sz="half" idx="2" hasCustomPrompt="1"/>
          </p:nvPr>
        </p:nvSpPr>
        <p:spPr>
          <a:xfrm>
            <a:off x="803275" y="3523942"/>
            <a:ext cx="4405333" cy="1573661"/>
          </a:xfrm>
        </p:spPr>
        <p:txBody>
          <a:bodyPr lIns="72000" tIns="180000" rIns="72000" anchor="t"/>
          <a:lstStyle>
            <a:lvl1pPr marL="0" indent="0">
              <a:buNone/>
              <a:defRPr sz="16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Date Placeholder 9"/>
          <p:cNvSpPr>
            <a:spLocks noGrp="1" noEditPoints="1"/>
          </p:cNvSpPr>
          <p:nvPr>
            <p:ph type="dt" sz="half" idx="14"/>
          </p:nvPr>
        </p:nvSpPr>
        <p:spPr/>
        <p:txBody>
          <a:bodyPr/>
          <a:lstStyle>
            <a:lvl1pPr>
              <a:defRPr>
                <a:solidFill>
                  <a:schemeClr val="bg1"/>
                </a:solidFill>
              </a:defRPr>
            </a:lvl1pPr>
          </a:lstStyle>
          <a:p>
            <a:fld id="{983A5015-D67D-412A-A9BE-3DD68EAFBA94}" type="datetimeFigureOut">
              <a:rPr lang="en-US" smtClean="0"/>
              <a:t>9/17/2026</a:t>
            </a:fld>
            <a:endParaRPr lang="en-US"/>
          </a:p>
        </p:txBody>
      </p:sp>
      <p:sp>
        <p:nvSpPr>
          <p:cNvPr id="11" name="Footer Placeholder 10"/>
          <p:cNvSpPr>
            <a:spLocks noGrp="1" noEditPoints="1"/>
          </p:cNvSpPr>
          <p:nvPr>
            <p:ph type="ftr" sz="quarter" idx="15"/>
          </p:nvPr>
        </p:nvSpPr>
        <p:spPr/>
        <p:txBody>
          <a:bodyPr/>
          <a:lstStyle>
            <a:lvl1pPr>
              <a:defRPr>
                <a:solidFill>
                  <a:schemeClr val="bg1"/>
                </a:solidFill>
              </a:defRPr>
            </a:lvl1pPr>
          </a:lstStyle>
          <a:p>
            <a:endParaRPr lang="en-US"/>
          </a:p>
        </p:txBody>
      </p:sp>
      <p:sp>
        <p:nvSpPr>
          <p:cNvPr id="12" name="Slide Number Placeholder 11"/>
          <p:cNvSpPr>
            <a:spLocks noGrp="1" noEditPoints="1"/>
          </p:cNvSpPr>
          <p:nvPr>
            <p:ph type="sldNum" sz="quarter" idx="16"/>
          </p:nvPr>
        </p:nvSpPr>
        <p:spPr/>
        <p:txBody>
          <a:bodyPr/>
          <a:lstStyle>
            <a:lvl1pPr>
              <a:defRPr>
                <a:solidFill>
                  <a:schemeClr val="bg1"/>
                </a:solidFill>
              </a:defRPr>
            </a:lvl1pPr>
          </a:lstStyle>
          <a:p>
            <a:fld id="{993B5091-9DBE-4379-AEB6-C9A642E7BDAC}" type="slidenum">
              <a:rPr lang="en-US" smtClean="0"/>
              <a:t>‹#›</a:t>
            </a:fld>
            <a:endParaRPr lang="en-US"/>
          </a:p>
        </p:txBody>
      </p:sp>
      <p:sp>
        <p:nvSpPr>
          <p:cNvPr id="3" name="Picture Placeholder 2"/>
          <p:cNvSpPr>
            <a:spLocks noGrp="1" noEditPoints="1"/>
          </p:cNvSpPr>
          <p:nvPr>
            <p:ph type="pic" sz="quarter" idx="17"/>
          </p:nvPr>
        </p:nvSpPr>
        <p:spPr>
          <a:xfrm>
            <a:off x="6213988" y="1842628"/>
            <a:ext cx="5138226" cy="3254836"/>
          </a:xfrm>
        </p:spPr>
        <p:txBody>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Blank">
    <p:spTree>
      <p:nvGrpSpPr>
        <p:cNvPr id="1" name=""/>
        <p:cNvGrpSpPr/>
        <p:nvPr/>
      </p:nvGrpSpPr>
      <p:grpSpPr>
        <a:xfrm>
          <a:off x="0" y="0"/>
          <a:ext cx="0" cy="0"/>
          <a:chOff x="0" y="0"/>
          <a:chExt cx="0" cy="0"/>
        </a:xfrm>
      </p:grpSpPr>
      <p:sp>
        <p:nvSpPr>
          <p:cNvPr id="5" name="Date Placeholder 4"/>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993B5091-9DBE-4379-AEB6-C9A642E7BDAC}" type="slidenum">
              <a:rPr lang="en-US" smtClean="0"/>
              <a:t>‹#›</a:t>
            </a:fld>
            <a:endParaRPr lang="en-US"/>
          </a:p>
        </p:txBody>
      </p:sp>
      <p:sp>
        <p:nvSpPr>
          <p:cNvPr id="10" name="Text Placeholder 41"/>
          <p:cNvSpPr>
            <a:spLocks noGrp="1" noEditPoints="1"/>
          </p:cNvSpPr>
          <p:nvPr>
            <p:ph type="body" sz="quarter" idx="14" hasCustomPrompt="1"/>
          </p:nvPr>
        </p:nvSpPr>
        <p:spPr>
          <a:xfrm>
            <a:off x="6443613" y="2886789"/>
            <a:ext cx="4905339" cy="400050"/>
          </a:xfrm>
        </p:spPr>
        <p:txBody>
          <a:bodyPr lIns="72000" tIns="36000" rIns="72000" bIns="36000" anchor="b">
            <a:noAutofit/>
          </a:bodyPr>
          <a:lstStyle>
            <a:lvl1pPr marL="0" indent="0">
              <a:buNone/>
              <a:defRPr sz="22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1" name="Text Placeholder 44"/>
          <p:cNvSpPr>
            <a:spLocks noGrp="1" noEditPoints="1"/>
          </p:cNvSpPr>
          <p:nvPr>
            <p:ph type="body" sz="quarter" idx="15" hasCustomPrompt="1"/>
          </p:nvPr>
        </p:nvSpPr>
        <p:spPr>
          <a:xfrm>
            <a:off x="6443614" y="3318836"/>
            <a:ext cx="4906738" cy="1519381"/>
          </a:xfrm>
        </p:spPr>
        <p:txBody>
          <a:bodyPr lIns="72000" tIns="72000" rIns="72000" bIns="72000">
            <a:normAutofit/>
          </a:bodyPr>
          <a:lstStyle>
            <a:lvl1pPr marL="0" marR="0" indent="0" algn="l" defTabSz="914400" rtl="0" eaLnBrk="1" fontAlgn="auto" latinLnBrk="0" hangingPunct="1">
              <a:lnSpc>
                <a:spcPct val="150000"/>
              </a:lnSpc>
              <a:spcBef>
                <a:spcPts val="1000"/>
              </a:spcBef>
              <a:spcAft>
                <a:spcPts val="0"/>
              </a:spcAft>
              <a:buClrTx/>
              <a:buSzPct val="100000"/>
              <a:buFont typeface="Arial" pitchFamily="34" charset="0" panose="020B0604020202020204"/>
              <a:buNone/>
              <a:defRPr sz="15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12" name="Text Placeholder 8"/>
          <p:cNvSpPr>
            <a:spLocks noGrp="1" noEditPoints="1"/>
          </p:cNvSpPr>
          <p:nvPr>
            <p:ph type="body" sz="quarter" idx="20" hasCustomPrompt="1"/>
          </p:nvPr>
        </p:nvSpPr>
        <p:spPr>
          <a:xfrm>
            <a:off x="6443613" y="4953965"/>
            <a:ext cx="4908600" cy="1239030"/>
          </a:xfrm>
        </p:spPr>
        <p:txBody>
          <a:bodyPr tIns="72000">
            <a:noAutofit/>
          </a:bodyPr>
          <a:lstStyle>
            <a:lvl1pPr marL="0" indent="0">
              <a:lnSpc>
                <a:spcPct val="100000"/>
              </a:lnSpc>
              <a:buNone/>
              <a:defRPr sz="1500" i="1">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3" name="Text Placeholder 41"/>
          <p:cNvSpPr>
            <a:spLocks noGrp="1" noEditPoints="1"/>
          </p:cNvSpPr>
          <p:nvPr>
            <p:ph type="body" sz="quarter" idx="21" hasCustomPrompt="1"/>
          </p:nvPr>
        </p:nvSpPr>
        <p:spPr>
          <a:xfrm>
            <a:off x="6443612" y="2108373"/>
            <a:ext cx="4905339" cy="400050"/>
          </a:xfrm>
        </p:spPr>
        <p:txBody>
          <a:bodyPr lIns="72000" tIns="36000" rIns="72000" bIns="36000" anchor="t">
            <a:noAutofit/>
          </a:bodyPr>
          <a:lstStyle>
            <a:lvl1pPr marL="0" indent="0">
              <a:buNone/>
              <a:defRPr sz="28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7" name="Text Placeholder 16"/>
          <p:cNvSpPr>
            <a:spLocks noGrp="1" noEditPoints="1"/>
          </p:cNvSpPr>
          <p:nvPr>
            <p:ph type="body" sz="quarter" idx="22" hasCustomPrompt="1"/>
          </p:nvPr>
        </p:nvSpPr>
        <p:spPr>
          <a:xfrm>
            <a:off x="6443613" y="800100"/>
            <a:ext cx="4905338" cy="912813"/>
          </a:xfrm>
        </p:spPr>
        <p:txBody>
          <a:bodyPr anchor="b">
            <a:noAutofit/>
          </a:bodyPr>
          <a:lstStyle>
            <a:lvl1pPr marL="0" indent="0">
              <a:buNone/>
              <a:defRPr sz="3400" b="1" baseline="0">
                <a:solidFill>
                  <a:schemeClr val="accent1"/>
                </a:solidFill>
              </a:defRPr>
            </a:lvl1pPr>
            <a:lvl2pPr marL="457200" indent="0">
              <a:buNone/>
              <a:defRPr sz="3400" b="1"/>
            </a:lvl2pPr>
            <a:lvl3pPr marL="914400" indent="0">
              <a:buNone/>
              <a:defRPr sz="3400" b="1"/>
            </a:lvl3pPr>
            <a:lvl4pPr marL="1371600" indent="0">
              <a:buNone/>
              <a:defRPr sz="3400" b="1"/>
            </a:lvl4pPr>
            <a:lvl5pPr marL="1828800" indent="0">
              <a:buNone/>
              <a:defRPr sz="3400" b="1"/>
            </a:lvl5pPr>
          </a:lstStyle>
          <a:p>
            <a:pPr lvl="0"/>
            <a:r>
              <a:rPr lang="en-US"/>
              <a:t>Click to edit Master text styles</a:t>
            </a:r>
          </a:p>
        </p:txBody>
      </p:sp>
      <p:sp>
        <p:nvSpPr>
          <p:cNvPr id="20" name="Rectangle 19"/>
          <p:cNvSpPr/>
          <p:nvPr userDrawn="1"/>
        </p:nvSpPr>
        <p:spPr>
          <a:xfrm>
            <a:off x="6593840" y="2621280"/>
            <a:ext cx="670560" cy="60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3" name="Picture Placeholder 52"/>
          <p:cNvSpPr>
            <a:spLocks noGrp="1" noEditPoints="1"/>
          </p:cNvSpPr>
          <p:nvPr>
            <p:ph type="pic" sz="quarter" idx="24"/>
          </p:nvPr>
        </p:nvSpPr>
        <p:spPr>
          <a:xfrm>
            <a:off x="0" y="132928"/>
            <a:ext cx="6041390" cy="6060067"/>
          </a:xfrm>
          <a:custGeom>
            <a:avLst/>
            <a:rect l="l" t="t" r="r" b="b"/>
            <a:pathLst>
              <a:path w="6041390" h="6060067">
                <a:moveTo>
                  <a:pt x="4055443" y="4097953"/>
                </a:moveTo>
                <a:lnTo>
                  <a:pt x="5036499" y="5079010"/>
                </a:lnTo>
                <a:lnTo>
                  <a:pt x="4055443" y="6060067"/>
                </a:lnTo>
                <a:lnTo>
                  <a:pt x="3074386" y="5079010"/>
                </a:lnTo>
                <a:lnTo>
                  <a:pt x="4055443" y="4097953"/>
                </a:lnTo>
                <a:close/>
                <a:moveTo>
                  <a:pt x="5065482" y="3072817"/>
                </a:moveTo>
                <a:lnTo>
                  <a:pt x="6041390" y="4048725"/>
                </a:lnTo>
                <a:lnTo>
                  <a:pt x="6041390" y="4059022"/>
                </a:lnTo>
                <a:lnTo>
                  <a:pt x="5065482" y="5034931"/>
                </a:lnTo>
                <a:lnTo>
                  <a:pt x="4084425" y="4053874"/>
                </a:lnTo>
                <a:lnTo>
                  <a:pt x="5065482" y="3072817"/>
                </a:lnTo>
                <a:close/>
                <a:moveTo>
                  <a:pt x="3033670" y="3072817"/>
                </a:moveTo>
                <a:lnTo>
                  <a:pt x="4014727" y="4053874"/>
                </a:lnTo>
                <a:lnTo>
                  <a:pt x="3033670" y="5034931"/>
                </a:lnTo>
                <a:lnTo>
                  <a:pt x="2052613" y="4053874"/>
                </a:lnTo>
                <a:lnTo>
                  <a:pt x="3033670" y="3072817"/>
                </a:lnTo>
                <a:close/>
                <a:moveTo>
                  <a:pt x="1001857" y="3072817"/>
                </a:moveTo>
                <a:lnTo>
                  <a:pt x="1982915" y="4053874"/>
                </a:lnTo>
                <a:lnTo>
                  <a:pt x="1001857" y="5034931"/>
                </a:lnTo>
                <a:lnTo>
                  <a:pt x="20800" y="4053874"/>
                </a:lnTo>
                <a:lnTo>
                  <a:pt x="1001857" y="3072817"/>
                </a:lnTo>
                <a:close/>
                <a:moveTo>
                  <a:pt x="0" y="2062428"/>
                </a:moveTo>
                <a:lnTo>
                  <a:pt x="967605" y="3030033"/>
                </a:lnTo>
                <a:lnTo>
                  <a:pt x="0" y="3997637"/>
                </a:lnTo>
                <a:lnTo>
                  <a:pt x="0" y="2062428"/>
                </a:lnTo>
                <a:close/>
                <a:moveTo>
                  <a:pt x="4048806" y="2048976"/>
                </a:moveTo>
                <a:lnTo>
                  <a:pt x="5029863" y="3030033"/>
                </a:lnTo>
                <a:lnTo>
                  <a:pt x="4048806" y="4011089"/>
                </a:lnTo>
                <a:lnTo>
                  <a:pt x="3067749" y="3030033"/>
                </a:lnTo>
                <a:lnTo>
                  <a:pt x="4048806" y="2048976"/>
                </a:lnTo>
                <a:close/>
                <a:moveTo>
                  <a:pt x="2016995" y="2048976"/>
                </a:moveTo>
                <a:lnTo>
                  <a:pt x="2998051" y="3030033"/>
                </a:lnTo>
                <a:lnTo>
                  <a:pt x="2016995" y="4011089"/>
                </a:lnTo>
                <a:lnTo>
                  <a:pt x="1035938" y="3030033"/>
                </a:lnTo>
                <a:lnTo>
                  <a:pt x="2016995" y="2048976"/>
                </a:lnTo>
                <a:close/>
                <a:moveTo>
                  <a:pt x="5065482" y="1023841"/>
                </a:moveTo>
                <a:lnTo>
                  <a:pt x="6041390" y="1999748"/>
                </a:lnTo>
                <a:lnTo>
                  <a:pt x="6041390" y="2010046"/>
                </a:lnTo>
                <a:lnTo>
                  <a:pt x="5065482" y="2985954"/>
                </a:lnTo>
                <a:lnTo>
                  <a:pt x="4084425" y="2004897"/>
                </a:lnTo>
                <a:lnTo>
                  <a:pt x="5065482" y="1023841"/>
                </a:lnTo>
                <a:close/>
                <a:moveTo>
                  <a:pt x="3033670" y="1023841"/>
                </a:moveTo>
                <a:lnTo>
                  <a:pt x="4014727" y="2004897"/>
                </a:lnTo>
                <a:lnTo>
                  <a:pt x="3033670" y="2985954"/>
                </a:lnTo>
                <a:lnTo>
                  <a:pt x="2052613" y="2004897"/>
                </a:lnTo>
                <a:lnTo>
                  <a:pt x="3033670" y="1023841"/>
                </a:lnTo>
                <a:close/>
                <a:moveTo>
                  <a:pt x="1003224" y="1023841"/>
                </a:moveTo>
                <a:lnTo>
                  <a:pt x="1984280" y="2004897"/>
                </a:lnTo>
                <a:lnTo>
                  <a:pt x="1003224" y="2985954"/>
                </a:lnTo>
                <a:lnTo>
                  <a:pt x="22167" y="2004897"/>
                </a:lnTo>
                <a:lnTo>
                  <a:pt x="1003224" y="1023841"/>
                </a:lnTo>
                <a:close/>
                <a:moveTo>
                  <a:pt x="4048806" y="0"/>
                </a:moveTo>
                <a:lnTo>
                  <a:pt x="5029863" y="981057"/>
                </a:lnTo>
                <a:lnTo>
                  <a:pt x="4048806" y="1962113"/>
                </a:lnTo>
                <a:lnTo>
                  <a:pt x="3067749" y="981057"/>
                </a:lnTo>
                <a:lnTo>
                  <a:pt x="4048806" y="0"/>
                </a:lnTo>
                <a:close/>
                <a:moveTo>
                  <a:pt x="2018361" y="0"/>
                </a:moveTo>
                <a:lnTo>
                  <a:pt x="2999417" y="981057"/>
                </a:lnTo>
                <a:lnTo>
                  <a:pt x="2018361" y="1962113"/>
                </a:lnTo>
                <a:lnTo>
                  <a:pt x="1037304" y="981057"/>
                </a:lnTo>
                <a:lnTo>
                  <a:pt x="2018361" y="0"/>
                </a:lnTo>
                <a:close/>
              </a:path>
            </a:pathLst>
          </a:custGeom>
        </p:spPr>
        <p:txBody>
          <a:bodyPr wrap="square">
            <a:noAutofit/>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Blank">
    <p:spTree>
      <p:nvGrpSpPr>
        <p:cNvPr id="1" name=""/>
        <p:cNvGrpSpPr/>
        <p:nvPr/>
      </p:nvGrpSpPr>
      <p:grpSpPr>
        <a:xfrm>
          <a:off x="0" y="0"/>
          <a:ext cx="0" cy="0"/>
          <a:chOff x="0" y="0"/>
          <a:chExt cx="0" cy="0"/>
        </a:xfrm>
      </p:grpSpPr>
      <p:sp>
        <p:nvSpPr>
          <p:cNvPr id="5" name="Date Placeholder 4"/>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6" name="Footer Placeholder 5"/>
          <p:cNvSpPr>
            <a:spLocks noGrp="1" noEditPoints="1"/>
          </p:cNvSpPr>
          <p:nvPr>
            <p:ph type="ftr" sz="quarter" idx="11"/>
          </p:nvPr>
        </p:nvSpPr>
        <p:spPr/>
        <p:txBody>
          <a:bodyPr/>
          <a:lstStyle/>
          <a:p>
            <a:endParaRPr lang="en-US"/>
          </a:p>
        </p:txBody>
      </p:sp>
      <p:sp>
        <p:nvSpPr>
          <p:cNvPr id="7" name="Slide Number Placeholder 6"/>
          <p:cNvSpPr>
            <a:spLocks noGrp="1" noEditPoints="1"/>
          </p:cNvSpPr>
          <p:nvPr>
            <p:ph type="sldNum" sz="quarter" idx="12"/>
          </p:nvPr>
        </p:nvSpPr>
        <p:spPr/>
        <p:txBody>
          <a:bodyPr/>
          <a:lstStyle/>
          <a:p>
            <a:fld id="{993B5091-9DBE-4379-AEB6-C9A642E7BDAC}" type="slidenum">
              <a:rPr lang="en-US" smtClean="0"/>
              <a:t>‹#›</a:t>
            </a:fld>
            <a:endParaRPr lang="en-US"/>
          </a:p>
        </p:txBody>
      </p:sp>
      <p:sp>
        <p:nvSpPr>
          <p:cNvPr id="10" name="Text Placeholder 41"/>
          <p:cNvSpPr>
            <a:spLocks noGrp="1" noEditPoints="1"/>
          </p:cNvSpPr>
          <p:nvPr>
            <p:ph type="body" sz="quarter" idx="14" hasCustomPrompt="1"/>
          </p:nvPr>
        </p:nvSpPr>
        <p:spPr>
          <a:xfrm>
            <a:off x="803276" y="2886789"/>
            <a:ext cx="4905339" cy="400050"/>
          </a:xfrm>
        </p:spPr>
        <p:txBody>
          <a:bodyPr lIns="72000" tIns="36000" rIns="72000" bIns="36000" anchor="b">
            <a:noAutofit/>
          </a:bodyPr>
          <a:lstStyle>
            <a:lvl1pPr marL="0" indent="0">
              <a:buNone/>
              <a:defRPr sz="22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1" name="Text Placeholder 44"/>
          <p:cNvSpPr>
            <a:spLocks noGrp="1" noEditPoints="1"/>
          </p:cNvSpPr>
          <p:nvPr>
            <p:ph type="body" sz="quarter" idx="15" hasCustomPrompt="1"/>
          </p:nvPr>
        </p:nvSpPr>
        <p:spPr>
          <a:xfrm>
            <a:off x="803277" y="3318836"/>
            <a:ext cx="4906738" cy="1519381"/>
          </a:xfrm>
        </p:spPr>
        <p:txBody>
          <a:bodyPr lIns="72000" tIns="72000" rIns="72000" bIns="72000">
            <a:normAutofit/>
          </a:bodyPr>
          <a:lstStyle>
            <a:lvl1pPr marL="0" marR="0" indent="0" algn="l" defTabSz="914400" rtl="0" eaLnBrk="1" fontAlgn="auto" latinLnBrk="0" hangingPunct="1">
              <a:lnSpc>
                <a:spcPct val="150000"/>
              </a:lnSpc>
              <a:spcBef>
                <a:spcPts val="1000"/>
              </a:spcBef>
              <a:spcAft>
                <a:spcPts val="0"/>
              </a:spcAft>
              <a:buClrTx/>
              <a:buSzPct val="100000"/>
              <a:buFont typeface="Arial" pitchFamily="34" charset="0" panose="020B0604020202020204"/>
              <a:buNone/>
              <a:defRPr sz="1500" baseline="0">
                <a:latin typeface="+mn-lt"/>
                <a:ea typeface="Verdana" pitchFamily="34" charset="0" panose="020B0604030504040204"/>
              </a:defRPr>
            </a:lvl1pPr>
            <a:lvl2pPr marL="457200" indent="0">
              <a:buNone/>
            </a:lvl2pPr>
            <a:lvl3pPr marL="914400" indent="0">
              <a:buNone/>
            </a:lvl3pPr>
            <a:lvl4pPr marL="1371600" indent="0">
              <a:buNone/>
            </a:lvl4pPr>
            <a:lvl5pPr marL="1828800" indent="0">
              <a:buNone/>
            </a:lvl5pPr>
          </a:lstStyle>
          <a:p>
            <a:pPr lvl="0"/>
            <a:r>
              <a:rPr lang="en-US"/>
              <a:t>Click to edit Master text styles</a:t>
            </a:r>
          </a:p>
        </p:txBody>
      </p:sp>
      <p:sp>
        <p:nvSpPr>
          <p:cNvPr id="12" name="Text Placeholder 8"/>
          <p:cNvSpPr>
            <a:spLocks noGrp="1" noEditPoints="1"/>
          </p:cNvSpPr>
          <p:nvPr>
            <p:ph type="body" sz="quarter" idx="20" hasCustomPrompt="1"/>
          </p:nvPr>
        </p:nvSpPr>
        <p:spPr>
          <a:xfrm>
            <a:off x="803276" y="4953965"/>
            <a:ext cx="4908600" cy="1239030"/>
          </a:xfrm>
        </p:spPr>
        <p:txBody>
          <a:bodyPr tIns="72000">
            <a:noAutofit/>
          </a:bodyPr>
          <a:lstStyle>
            <a:lvl1pPr marL="0" indent="0">
              <a:lnSpc>
                <a:spcPct val="100000"/>
              </a:lnSpc>
              <a:buNone/>
              <a:defRPr sz="1500" i="1">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3" name="Text Placeholder 41"/>
          <p:cNvSpPr>
            <a:spLocks noGrp="1" noEditPoints="1"/>
          </p:cNvSpPr>
          <p:nvPr>
            <p:ph type="body" sz="quarter" idx="21" hasCustomPrompt="1"/>
          </p:nvPr>
        </p:nvSpPr>
        <p:spPr>
          <a:xfrm>
            <a:off x="803275" y="2108373"/>
            <a:ext cx="4905339" cy="400050"/>
          </a:xfrm>
        </p:spPr>
        <p:txBody>
          <a:bodyPr lIns="72000" tIns="36000" rIns="72000" bIns="36000" anchor="t">
            <a:noAutofit/>
          </a:bodyPr>
          <a:lstStyle>
            <a:lvl1pPr marL="0" indent="0">
              <a:buNone/>
              <a:defRPr sz="2800" b="1">
                <a:solidFill>
                  <a:schemeClr val="tx1"/>
                </a:solidFill>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17" name="Text Placeholder 16"/>
          <p:cNvSpPr>
            <a:spLocks noGrp="1" noEditPoints="1"/>
          </p:cNvSpPr>
          <p:nvPr>
            <p:ph type="body" sz="quarter" idx="22" hasCustomPrompt="1"/>
          </p:nvPr>
        </p:nvSpPr>
        <p:spPr>
          <a:xfrm>
            <a:off x="803276" y="800100"/>
            <a:ext cx="4905338" cy="912813"/>
          </a:xfrm>
        </p:spPr>
        <p:txBody>
          <a:bodyPr anchor="b">
            <a:noAutofit/>
          </a:bodyPr>
          <a:lstStyle>
            <a:lvl1pPr marL="0" indent="0">
              <a:buNone/>
              <a:defRPr sz="3400" b="1" baseline="0">
                <a:solidFill>
                  <a:schemeClr val="accent1"/>
                </a:solidFill>
              </a:defRPr>
            </a:lvl1pPr>
            <a:lvl2pPr marL="457200" indent="0">
              <a:buNone/>
              <a:defRPr sz="3400" b="1"/>
            </a:lvl2pPr>
            <a:lvl3pPr marL="914400" indent="0">
              <a:buNone/>
              <a:defRPr sz="3400" b="1"/>
            </a:lvl3pPr>
            <a:lvl4pPr marL="1371600" indent="0">
              <a:buNone/>
              <a:defRPr sz="3400" b="1"/>
            </a:lvl4pPr>
            <a:lvl5pPr marL="1828800" indent="0">
              <a:buNone/>
              <a:defRPr sz="3400" b="1"/>
            </a:lvl5pPr>
          </a:lstStyle>
          <a:p>
            <a:pPr lvl="0"/>
            <a:r>
              <a:rPr lang="en-US"/>
              <a:t>Click to edit Master text styles</a:t>
            </a:r>
          </a:p>
        </p:txBody>
      </p:sp>
      <p:sp>
        <p:nvSpPr>
          <p:cNvPr id="20" name="Rectangle 19"/>
          <p:cNvSpPr/>
          <p:nvPr userDrawn="1"/>
        </p:nvSpPr>
        <p:spPr>
          <a:xfrm>
            <a:off x="953503" y="2621280"/>
            <a:ext cx="670560" cy="609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53" name="Picture Placeholder 52"/>
          <p:cNvSpPr>
            <a:spLocks noGrp="1" noEditPoints="1"/>
          </p:cNvSpPr>
          <p:nvPr>
            <p:ph type="pic" sz="quarter" idx="24"/>
          </p:nvPr>
        </p:nvSpPr>
        <p:spPr>
          <a:xfrm flipH="1">
            <a:off x="6150610" y="132928"/>
            <a:ext cx="6041390" cy="6060067"/>
          </a:xfrm>
          <a:custGeom>
            <a:avLst/>
            <a:rect l="l" t="t" r="r" b="b"/>
            <a:pathLst>
              <a:path w="6041390" h="6060067">
                <a:moveTo>
                  <a:pt x="4055443" y="4097953"/>
                </a:moveTo>
                <a:lnTo>
                  <a:pt x="5036499" y="5079010"/>
                </a:lnTo>
                <a:lnTo>
                  <a:pt x="4055443" y="6060067"/>
                </a:lnTo>
                <a:lnTo>
                  <a:pt x="3074386" y="5079010"/>
                </a:lnTo>
                <a:lnTo>
                  <a:pt x="4055443" y="4097953"/>
                </a:lnTo>
                <a:close/>
                <a:moveTo>
                  <a:pt x="5065482" y="3072817"/>
                </a:moveTo>
                <a:lnTo>
                  <a:pt x="6041390" y="4048725"/>
                </a:lnTo>
                <a:lnTo>
                  <a:pt x="6041390" y="4059022"/>
                </a:lnTo>
                <a:lnTo>
                  <a:pt x="5065482" y="5034931"/>
                </a:lnTo>
                <a:lnTo>
                  <a:pt x="4084425" y="4053874"/>
                </a:lnTo>
                <a:lnTo>
                  <a:pt x="5065482" y="3072817"/>
                </a:lnTo>
                <a:close/>
                <a:moveTo>
                  <a:pt x="3033670" y="3072817"/>
                </a:moveTo>
                <a:lnTo>
                  <a:pt x="4014727" y="4053874"/>
                </a:lnTo>
                <a:lnTo>
                  <a:pt x="3033670" y="5034931"/>
                </a:lnTo>
                <a:lnTo>
                  <a:pt x="2052613" y="4053874"/>
                </a:lnTo>
                <a:lnTo>
                  <a:pt x="3033670" y="3072817"/>
                </a:lnTo>
                <a:close/>
                <a:moveTo>
                  <a:pt x="1001857" y="3072817"/>
                </a:moveTo>
                <a:lnTo>
                  <a:pt x="1982915" y="4053874"/>
                </a:lnTo>
                <a:lnTo>
                  <a:pt x="1001857" y="5034931"/>
                </a:lnTo>
                <a:lnTo>
                  <a:pt x="20800" y="4053874"/>
                </a:lnTo>
                <a:lnTo>
                  <a:pt x="1001857" y="3072817"/>
                </a:lnTo>
                <a:close/>
                <a:moveTo>
                  <a:pt x="0" y="2062428"/>
                </a:moveTo>
                <a:lnTo>
                  <a:pt x="967605" y="3030033"/>
                </a:lnTo>
                <a:lnTo>
                  <a:pt x="0" y="3997637"/>
                </a:lnTo>
                <a:lnTo>
                  <a:pt x="0" y="2062428"/>
                </a:lnTo>
                <a:close/>
                <a:moveTo>
                  <a:pt x="4048806" y="2048976"/>
                </a:moveTo>
                <a:lnTo>
                  <a:pt x="5029863" y="3030033"/>
                </a:lnTo>
                <a:lnTo>
                  <a:pt x="4048806" y="4011089"/>
                </a:lnTo>
                <a:lnTo>
                  <a:pt x="3067749" y="3030033"/>
                </a:lnTo>
                <a:lnTo>
                  <a:pt x="4048806" y="2048976"/>
                </a:lnTo>
                <a:close/>
                <a:moveTo>
                  <a:pt x="2016995" y="2048976"/>
                </a:moveTo>
                <a:lnTo>
                  <a:pt x="2998051" y="3030033"/>
                </a:lnTo>
                <a:lnTo>
                  <a:pt x="2016995" y="4011089"/>
                </a:lnTo>
                <a:lnTo>
                  <a:pt x="1035938" y="3030033"/>
                </a:lnTo>
                <a:lnTo>
                  <a:pt x="2016995" y="2048976"/>
                </a:lnTo>
                <a:close/>
                <a:moveTo>
                  <a:pt x="5065482" y="1023841"/>
                </a:moveTo>
                <a:lnTo>
                  <a:pt x="6041390" y="1999748"/>
                </a:lnTo>
                <a:lnTo>
                  <a:pt x="6041390" y="2010046"/>
                </a:lnTo>
                <a:lnTo>
                  <a:pt x="5065482" y="2985954"/>
                </a:lnTo>
                <a:lnTo>
                  <a:pt x="4084425" y="2004897"/>
                </a:lnTo>
                <a:lnTo>
                  <a:pt x="5065482" y="1023841"/>
                </a:lnTo>
                <a:close/>
                <a:moveTo>
                  <a:pt x="3033670" y="1023841"/>
                </a:moveTo>
                <a:lnTo>
                  <a:pt x="4014727" y="2004897"/>
                </a:lnTo>
                <a:lnTo>
                  <a:pt x="3033670" y="2985954"/>
                </a:lnTo>
                <a:lnTo>
                  <a:pt x="2052613" y="2004897"/>
                </a:lnTo>
                <a:lnTo>
                  <a:pt x="3033670" y="1023841"/>
                </a:lnTo>
                <a:close/>
                <a:moveTo>
                  <a:pt x="1003224" y="1023841"/>
                </a:moveTo>
                <a:lnTo>
                  <a:pt x="1984280" y="2004897"/>
                </a:lnTo>
                <a:lnTo>
                  <a:pt x="1003224" y="2985954"/>
                </a:lnTo>
                <a:lnTo>
                  <a:pt x="22167" y="2004897"/>
                </a:lnTo>
                <a:lnTo>
                  <a:pt x="1003224" y="1023841"/>
                </a:lnTo>
                <a:close/>
                <a:moveTo>
                  <a:pt x="4048806" y="0"/>
                </a:moveTo>
                <a:lnTo>
                  <a:pt x="5029863" y="981057"/>
                </a:lnTo>
                <a:lnTo>
                  <a:pt x="4048806" y="1962113"/>
                </a:lnTo>
                <a:lnTo>
                  <a:pt x="3067749" y="981057"/>
                </a:lnTo>
                <a:lnTo>
                  <a:pt x="4048806" y="0"/>
                </a:lnTo>
                <a:close/>
                <a:moveTo>
                  <a:pt x="2018361" y="0"/>
                </a:moveTo>
                <a:lnTo>
                  <a:pt x="2999417" y="981057"/>
                </a:lnTo>
                <a:lnTo>
                  <a:pt x="2018361" y="1962113"/>
                </a:lnTo>
                <a:lnTo>
                  <a:pt x="1037304" y="981057"/>
                </a:lnTo>
                <a:lnTo>
                  <a:pt x="2018361" y="0"/>
                </a:lnTo>
                <a:close/>
              </a:path>
            </a:pathLst>
          </a:custGeom>
        </p:spPr>
        <p:txBody>
          <a:bodyPr wrap="square">
            <a:noAutofit/>
          </a:bodyPr>
          <a:lstStyle/>
          <a:p>
            <a:pPr lvl="0"/>
            <a:r>
              <a:rPr lang="en-US"/>
              <a:t>Click icon to add picture</a:t>
            </a:r>
          </a:p>
        </p:txBody>
      </p:sp>
    </p:spTree>
  </p:cSld>
  <p:clrMapOvr>
    <a:masterClrMapping/>
  </p:clrMapOvr>
  <p:timing>
    <p:tnLst>
      <p:par>
        <p:cTn id="1" dur="indefinite" restart="never" nodeType="tmRoot"/>
      </p:par>
    </p:tnLst>
  </p:timing>
  <p:hf dt="0" sldNum="0"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tx2"/>
        </a:solidFill>
      </p:bgPr>
    </p:bg>
    <p:spTree>
      <p:nvGrpSpPr>
        <p:cNvPr id="1" name=""/>
        <p:cNvGrpSpPr/>
        <p:nvPr/>
      </p:nvGrpSpPr>
      <p:grpSpPr>
        <a:xfrm>
          <a:off x="0" y="0"/>
          <a:ext cx="0" cy="0"/>
          <a:chOff x="0" y="0"/>
          <a:chExt cx="0" cy="0"/>
        </a:xfrm>
      </p:grpSpPr>
      <p:sp>
        <p:nvSpPr>
          <p:cNvPr id="19" name="Text Placeholder 18"/>
          <p:cNvSpPr>
            <a:spLocks noGrp="1" noEditPoints="1"/>
          </p:cNvSpPr>
          <p:nvPr>
            <p:ph type="body" sz="quarter" idx="10"/>
          </p:nvPr>
        </p:nvSpPr>
        <p:spPr>
          <a:xfrm>
            <a:off x="2396868" y="4509548"/>
            <a:ext cx="1490134" cy="837037"/>
          </a:xfrm>
          <a:ln w="6350">
            <a:solidFill>
              <a:schemeClr val="bg1"/>
            </a:solidFill>
          </a:ln>
        </p:spPr>
        <p:txBody>
          <a:bodyPr>
            <a:normAutofit/>
          </a:bodyPr>
          <a:lstStyle>
            <a:lvl1pPr marL="0" indent="0" algn="ctr">
              <a:buFontTx/>
              <a:buNone/>
              <a:defRPr sz="1200">
                <a:solidFill>
                  <a:schemeClr val="bg1"/>
                </a:solidFill>
              </a:defRPr>
            </a:lvl1pPr>
          </a:lstStyle>
          <a:p>
            <a:pPr lvl="0"/>
            <a:r>
              <a:rPr lang="en-US"/>
              <a:t>Click to edit Master text styles</a:t>
            </a:r>
          </a:p>
        </p:txBody>
      </p:sp>
      <p:sp>
        <p:nvSpPr>
          <p:cNvPr id="22" name="Text Placeholder 18"/>
          <p:cNvSpPr>
            <a:spLocks noGrp="1" noEditPoints="1"/>
          </p:cNvSpPr>
          <p:nvPr>
            <p:ph type="body" sz="quarter" idx="11"/>
          </p:nvPr>
        </p:nvSpPr>
        <p:spPr>
          <a:xfrm>
            <a:off x="427490" y="2881403"/>
            <a:ext cx="1490134" cy="837037"/>
          </a:xfrm>
          <a:ln w="6350">
            <a:solidFill>
              <a:schemeClr val="bg1"/>
            </a:solidFill>
          </a:ln>
        </p:spPr>
        <p:txBody>
          <a:bodyPr>
            <a:normAutofit/>
          </a:bodyPr>
          <a:lstStyle>
            <a:lvl1pPr marL="0" indent="0" algn="ctr">
              <a:buFontTx/>
              <a:buNone/>
              <a:defRPr sz="1200">
                <a:solidFill>
                  <a:schemeClr val="bg1"/>
                </a:solidFill>
              </a:defRPr>
            </a:lvl1pPr>
          </a:lstStyle>
          <a:p>
            <a:pPr lvl="0"/>
            <a:r>
              <a:rPr lang="en-US"/>
              <a:t>Click to edit Master text styles</a:t>
            </a:r>
          </a:p>
        </p:txBody>
      </p:sp>
      <p:sp>
        <p:nvSpPr>
          <p:cNvPr id="23" name="Text Placeholder 18"/>
          <p:cNvSpPr>
            <a:spLocks noGrp="1" noEditPoints="1"/>
          </p:cNvSpPr>
          <p:nvPr>
            <p:ph type="body" sz="quarter" idx="12"/>
          </p:nvPr>
        </p:nvSpPr>
        <p:spPr>
          <a:xfrm>
            <a:off x="6335623" y="4509548"/>
            <a:ext cx="1490134" cy="837037"/>
          </a:xfrm>
          <a:ln w="6350">
            <a:solidFill>
              <a:schemeClr val="bg1"/>
            </a:solidFill>
          </a:ln>
        </p:spPr>
        <p:txBody>
          <a:bodyPr>
            <a:normAutofit/>
          </a:bodyPr>
          <a:lstStyle>
            <a:lvl1pPr marL="0" indent="0" algn="ctr">
              <a:buFontTx/>
              <a:buNone/>
              <a:defRPr sz="1200">
                <a:solidFill>
                  <a:schemeClr val="bg1"/>
                </a:solidFill>
              </a:defRPr>
            </a:lvl1pPr>
          </a:lstStyle>
          <a:p>
            <a:pPr lvl="0"/>
            <a:r>
              <a:rPr lang="en-US"/>
              <a:t>Click to edit Master text styles</a:t>
            </a:r>
          </a:p>
        </p:txBody>
      </p:sp>
      <p:sp>
        <p:nvSpPr>
          <p:cNvPr id="24" name="Text Placeholder 18"/>
          <p:cNvSpPr>
            <a:spLocks noGrp="1" noEditPoints="1"/>
          </p:cNvSpPr>
          <p:nvPr>
            <p:ph type="body" sz="quarter" idx="13"/>
          </p:nvPr>
        </p:nvSpPr>
        <p:spPr>
          <a:xfrm>
            <a:off x="4366245" y="2881403"/>
            <a:ext cx="1490134" cy="837037"/>
          </a:xfrm>
          <a:ln w="6350">
            <a:solidFill>
              <a:schemeClr val="bg1"/>
            </a:solidFill>
          </a:ln>
        </p:spPr>
        <p:txBody>
          <a:bodyPr>
            <a:normAutofit/>
          </a:bodyPr>
          <a:lstStyle>
            <a:lvl1pPr marL="0" indent="0" algn="ctr">
              <a:buFontTx/>
              <a:buNone/>
              <a:defRPr sz="1200">
                <a:solidFill>
                  <a:schemeClr val="bg1"/>
                </a:solidFill>
              </a:defRPr>
            </a:lvl1pPr>
          </a:lstStyle>
          <a:p>
            <a:pPr lvl="0"/>
            <a:r>
              <a:rPr lang="en-US"/>
              <a:t>Click to edit Master text styles</a:t>
            </a:r>
          </a:p>
        </p:txBody>
      </p:sp>
      <p:sp>
        <p:nvSpPr>
          <p:cNvPr id="25" name="Text Placeholder 18"/>
          <p:cNvSpPr>
            <a:spLocks noGrp="1" noEditPoints="1"/>
          </p:cNvSpPr>
          <p:nvPr>
            <p:ph type="body" sz="quarter" idx="14"/>
          </p:nvPr>
        </p:nvSpPr>
        <p:spPr>
          <a:xfrm>
            <a:off x="10274377" y="4509548"/>
            <a:ext cx="1490134" cy="837037"/>
          </a:xfrm>
          <a:ln w="6350">
            <a:solidFill>
              <a:schemeClr val="bg1"/>
            </a:solidFill>
          </a:ln>
        </p:spPr>
        <p:txBody>
          <a:bodyPr>
            <a:normAutofit/>
          </a:bodyPr>
          <a:lstStyle>
            <a:lvl1pPr marL="0" indent="0" algn="ctr">
              <a:buFontTx/>
              <a:buNone/>
              <a:defRPr sz="1200">
                <a:solidFill>
                  <a:schemeClr val="bg1"/>
                </a:solidFill>
              </a:defRPr>
            </a:lvl1pPr>
          </a:lstStyle>
          <a:p>
            <a:pPr lvl="0"/>
            <a:r>
              <a:rPr lang="en-US"/>
              <a:t>Click to edit Master text styles</a:t>
            </a:r>
          </a:p>
        </p:txBody>
      </p:sp>
      <p:sp>
        <p:nvSpPr>
          <p:cNvPr id="26" name="Text Placeholder 18"/>
          <p:cNvSpPr>
            <a:spLocks noGrp="1" noEditPoints="1"/>
          </p:cNvSpPr>
          <p:nvPr>
            <p:ph type="body" sz="quarter" idx="15"/>
          </p:nvPr>
        </p:nvSpPr>
        <p:spPr>
          <a:xfrm>
            <a:off x="8304999" y="2881403"/>
            <a:ext cx="1490134" cy="837037"/>
          </a:xfrm>
          <a:ln w="6350">
            <a:solidFill>
              <a:schemeClr val="bg1"/>
            </a:solidFill>
          </a:ln>
        </p:spPr>
        <p:txBody>
          <a:bodyPr>
            <a:normAutofit/>
          </a:bodyPr>
          <a:lstStyle>
            <a:lvl1pPr marL="0" indent="0" algn="ctr">
              <a:buFontTx/>
              <a:buNone/>
              <a:defRPr sz="1200">
                <a:solidFill>
                  <a:schemeClr val="bg1"/>
                </a:solidFill>
              </a:defRPr>
            </a:lvl1pPr>
          </a:lstStyle>
          <a:p>
            <a:pPr lvl="0"/>
            <a:r>
              <a:rPr lang="en-US"/>
              <a:t>Click to edit Master text styles</a:t>
            </a:r>
          </a:p>
        </p:txBody>
      </p:sp>
      <p:sp>
        <p:nvSpPr>
          <p:cNvPr id="27" name="Oval 26"/>
          <p:cNvSpPr/>
          <p:nvPr userDrawn="1"/>
        </p:nvSpPr>
        <p:spPr>
          <a:xfrm>
            <a:off x="3046337" y="4014478"/>
            <a:ext cx="191194" cy="19119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Oval 27"/>
          <p:cNvSpPr/>
          <p:nvPr userDrawn="1"/>
        </p:nvSpPr>
        <p:spPr>
          <a:xfrm>
            <a:off x="1076959" y="4014478"/>
            <a:ext cx="191194" cy="19119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Oval 28"/>
          <p:cNvSpPr/>
          <p:nvPr userDrawn="1"/>
        </p:nvSpPr>
        <p:spPr>
          <a:xfrm>
            <a:off x="5015715" y="4014478"/>
            <a:ext cx="191194" cy="19119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0" name="Oval 29"/>
          <p:cNvSpPr/>
          <p:nvPr userDrawn="1"/>
        </p:nvSpPr>
        <p:spPr>
          <a:xfrm>
            <a:off x="6985093" y="4014478"/>
            <a:ext cx="191194" cy="19119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1" name="Oval 30"/>
          <p:cNvSpPr/>
          <p:nvPr userDrawn="1"/>
        </p:nvSpPr>
        <p:spPr>
          <a:xfrm>
            <a:off x="8954471" y="4014478"/>
            <a:ext cx="191194" cy="19119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p:cNvSpPr/>
          <p:nvPr userDrawn="1"/>
        </p:nvSpPr>
        <p:spPr>
          <a:xfrm>
            <a:off x="10923847" y="4017366"/>
            <a:ext cx="191194" cy="191194"/>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4" name="Oval 33"/>
          <p:cNvSpPr/>
          <p:nvPr userDrawn="1"/>
        </p:nvSpPr>
        <p:spPr>
          <a:xfrm>
            <a:off x="1011612" y="3952019"/>
            <a:ext cx="321888" cy="32188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9" name="Oval 38"/>
          <p:cNvSpPr/>
          <p:nvPr userDrawn="1"/>
        </p:nvSpPr>
        <p:spPr>
          <a:xfrm>
            <a:off x="2980307" y="3949131"/>
            <a:ext cx="321888" cy="32188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0" name="Oval 39"/>
          <p:cNvSpPr/>
          <p:nvPr userDrawn="1"/>
        </p:nvSpPr>
        <p:spPr>
          <a:xfrm>
            <a:off x="4950368" y="3949131"/>
            <a:ext cx="321888" cy="32188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1" name="Oval 40"/>
          <p:cNvSpPr/>
          <p:nvPr userDrawn="1"/>
        </p:nvSpPr>
        <p:spPr>
          <a:xfrm>
            <a:off x="6919747" y="3949131"/>
            <a:ext cx="321888" cy="32188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2" name="Oval 41"/>
          <p:cNvSpPr/>
          <p:nvPr userDrawn="1"/>
        </p:nvSpPr>
        <p:spPr>
          <a:xfrm>
            <a:off x="8889122" y="3949131"/>
            <a:ext cx="321888" cy="32188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3" name="Oval 42"/>
          <p:cNvSpPr/>
          <p:nvPr userDrawn="1"/>
        </p:nvSpPr>
        <p:spPr>
          <a:xfrm>
            <a:off x="10858499" y="3949131"/>
            <a:ext cx="321888" cy="321888"/>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 name="Straight Connector 8"/>
          <p:cNvCxnSpPr/>
          <p:nvPr userDrawn="1"/>
        </p:nvCxnSpPr>
        <p:spPr>
          <a:xfrm flipV="1">
            <a:off x="0" y="4110075"/>
            <a:ext cx="945581" cy="106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Oval 43"/>
          <p:cNvSpPr/>
          <p:nvPr userDrawn="1"/>
        </p:nvSpPr>
        <p:spPr>
          <a:xfrm>
            <a:off x="945581" y="3883100"/>
            <a:ext cx="453950" cy="4539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6" name="Straight Connector 45"/>
          <p:cNvCxnSpPr/>
          <p:nvPr userDrawn="1"/>
        </p:nvCxnSpPr>
        <p:spPr>
          <a:xfrm flipV="1">
            <a:off x="1398846" y="4110075"/>
            <a:ext cx="1515430" cy="106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Oval 47"/>
          <p:cNvSpPr/>
          <p:nvPr userDrawn="1"/>
        </p:nvSpPr>
        <p:spPr>
          <a:xfrm>
            <a:off x="2914276" y="3883100"/>
            <a:ext cx="453950" cy="4539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0" name="Oval 49"/>
          <p:cNvSpPr/>
          <p:nvPr userDrawn="1"/>
        </p:nvSpPr>
        <p:spPr>
          <a:xfrm>
            <a:off x="4882971" y="3883100"/>
            <a:ext cx="453950" cy="4539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1" name="Straight Connector 50"/>
          <p:cNvCxnSpPr/>
          <p:nvPr userDrawn="1"/>
        </p:nvCxnSpPr>
        <p:spPr>
          <a:xfrm flipV="1">
            <a:off x="3367884" y="4110075"/>
            <a:ext cx="1515430" cy="106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2" name="Oval 51"/>
          <p:cNvSpPr/>
          <p:nvPr userDrawn="1"/>
        </p:nvSpPr>
        <p:spPr>
          <a:xfrm>
            <a:off x="6851666" y="3883100"/>
            <a:ext cx="453950" cy="4539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3" name="Straight Connector 52"/>
          <p:cNvCxnSpPr/>
          <p:nvPr userDrawn="1"/>
        </p:nvCxnSpPr>
        <p:spPr>
          <a:xfrm flipV="1">
            <a:off x="5336236" y="4110075"/>
            <a:ext cx="1515430" cy="106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Oval 53"/>
          <p:cNvSpPr/>
          <p:nvPr userDrawn="1"/>
        </p:nvSpPr>
        <p:spPr>
          <a:xfrm>
            <a:off x="8822408" y="3883100"/>
            <a:ext cx="453950" cy="4539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5" name="Straight Connector 54"/>
          <p:cNvCxnSpPr/>
          <p:nvPr userDrawn="1"/>
        </p:nvCxnSpPr>
        <p:spPr>
          <a:xfrm flipV="1">
            <a:off x="7306978" y="4110075"/>
            <a:ext cx="1515430" cy="106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58" name="Oval 57"/>
          <p:cNvSpPr/>
          <p:nvPr userDrawn="1"/>
        </p:nvSpPr>
        <p:spPr>
          <a:xfrm>
            <a:off x="10793153" y="3883100"/>
            <a:ext cx="453950" cy="4539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9" name="Straight Connector 58"/>
          <p:cNvCxnSpPr/>
          <p:nvPr userDrawn="1"/>
        </p:nvCxnSpPr>
        <p:spPr>
          <a:xfrm flipV="1">
            <a:off x="9276353" y="4110075"/>
            <a:ext cx="1515430" cy="106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11247103" y="4110075"/>
            <a:ext cx="944897"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Oval 64"/>
          <p:cNvSpPr/>
          <p:nvPr userDrawn="1"/>
        </p:nvSpPr>
        <p:spPr>
          <a:xfrm>
            <a:off x="4882971" y="2253819"/>
            <a:ext cx="453950" cy="453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6" name="Oval 65"/>
          <p:cNvSpPr/>
          <p:nvPr userDrawn="1"/>
        </p:nvSpPr>
        <p:spPr>
          <a:xfrm>
            <a:off x="8822408" y="2253819"/>
            <a:ext cx="453950" cy="453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7" name="Oval 66"/>
          <p:cNvSpPr/>
          <p:nvPr userDrawn="1"/>
        </p:nvSpPr>
        <p:spPr>
          <a:xfrm>
            <a:off x="2914276" y="5519083"/>
            <a:ext cx="453950" cy="453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8" name="Oval 67"/>
          <p:cNvSpPr/>
          <p:nvPr userDrawn="1"/>
        </p:nvSpPr>
        <p:spPr>
          <a:xfrm>
            <a:off x="6851666" y="5519083"/>
            <a:ext cx="453950" cy="453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9" name="Oval 68"/>
          <p:cNvSpPr/>
          <p:nvPr userDrawn="1"/>
        </p:nvSpPr>
        <p:spPr>
          <a:xfrm>
            <a:off x="10793153" y="5519083"/>
            <a:ext cx="453950" cy="453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4" name="Oval 63"/>
          <p:cNvSpPr/>
          <p:nvPr userDrawn="1"/>
        </p:nvSpPr>
        <p:spPr>
          <a:xfrm>
            <a:off x="945581" y="2253819"/>
            <a:ext cx="453950" cy="453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5" name="Straight Connector 4"/>
          <p:cNvCxnSpPr/>
          <p:nvPr userDrawn="1"/>
        </p:nvCxnSpPr>
        <p:spPr>
          <a:xfrm flipV="1">
            <a:off x="1172556" y="3718440"/>
            <a:ext cx="1" cy="1646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userDrawn="1"/>
        </p:nvCxnSpPr>
        <p:spPr>
          <a:xfrm flipV="1">
            <a:off x="3144695" y="4341220"/>
            <a:ext cx="1" cy="1646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userDrawn="1"/>
        </p:nvCxnSpPr>
        <p:spPr>
          <a:xfrm flipV="1">
            <a:off x="5106948" y="3718440"/>
            <a:ext cx="1" cy="1646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flipV="1">
            <a:off x="7079087" y="4341220"/>
            <a:ext cx="1" cy="1646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userDrawn="1"/>
        </p:nvCxnSpPr>
        <p:spPr>
          <a:xfrm flipV="1">
            <a:off x="9051225" y="3718440"/>
            <a:ext cx="1" cy="1646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flipV="1">
            <a:off x="11023364" y="4341220"/>
            <a:ext cx="1" cy="16466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Title 1"/>
          <p:cNvSpPr>
            <a:spLocks noGrp="1" noEditPoints="1"/>
          </p:cNvSpPr>
          <p:nvPr>
            <p:ph type="title" hasCustomPrompt="1"/>
          </p:nvPr>
        </p:nvSpPr>
        <p:spPr>
          <a:xfrm>
            <a:off x="839788" y="1360715"/>
            <a:ext cx="10512425" cy="631372"/>
          </a:xfrm>
        </p:spPr>
        <p:txBody>
          <a:bodyPr anchor="b">
            <a:noAutofit/>
          </a:bodyPr>
          <a:lstStyle>
            <a:lvl1pPr algn="ctr">
              <a:defRPr sz="3600" baseline="0">
                <a:solidFill>
                  <a:schemeClr val="bg1"/>
                </a:solidFill>
              </a:defRPr>
            </a:lvl1pPr>
          </a:lstStyle>
          <a:p>
            <a:r>
              <a:rPr lang="en-US"/>
              <a:t>Click to edit Master title style</a:t>
            </a:r>
          </a:p>
        </p:txBody>
      </p:sp>
      <p:sp>
        <p:nvSpPr>
          <p:cNvPr id="74" name="Text Placeholder 3"/>
          <p:cNvSpPr>
            <a:spLocks noGrp="1" noEditPoints="1"/>
          </p:cNvSpPr>
          <p:nvPr>
            <p:ph type="body" sz="half" idx="2" hasCustomPrompt="1"/>
          </p:nvPr>
        </p:nvSpPr>
        <p:spPr>
          <a:xfrm>
            <a:off x="4129881" y="800100"/>
            <a:ext cx="3932237" cy="552083"/>
          </a:xfrm>
        </p:spPr>
        <p:txBody>
          <a:bodyPr lIns="0" rIns="0" bIns="0" anchor="b">
            <a:normAutofit/>
          </a:bodyPr>
          <a:lstStyle>
            <a:lvl1pPr marL="0" indent="0" algn="ctr">
              <a:buNone/>
              <a:defRPr sz="1800" b="1"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740" name="Title 1"/>
          <p:cNvSpPr>
            <a:spLocks noGrp="1" noEditPoints="1"/>
          </p:cNvSpPr>
          <p:nvPr>
            <p:ph type="title"/>
          </p:nvPr>
        </p:nvSpPr>
        <p:spPr>
          <a:xfrm>
            <a:off x="839788" y="800100"/>
            <a:ext cx="10512425" cy="631372"/>
          </a:xfrm>
        </p:spPr>
        <p:txBody>
          <a:bodyPr anchor="b">
            <a:noAutofit/>
          </a:bodyPr>
          <a:lstStyle>
            <a:lvl1pPr algn="ctr">
              <a:defRPr sz="3600" baseline="0"/>
            </a:lvl1pPr>
          </a:lstStyle>
          <a:p>
            <a:r>
              <a:rPr lang="en-US"/>
              <a:t>Click to edit Master title style</a:t>
            </a:r>
          </a:p>
        </p:txBody>
      </p:sp>
      <p:sp>
        <p:nvSpPr>
          <p:cNvPr id="376" name="Text Placeholder 3"/>
          <p:cNvSpPr>
            <a:spLocks noGrp="1" noEditPoints="1"/>
          </p:cNvSpPr>
          <p:nvPr>
            <p:ph type="body" sz="half" idx="13" hasCustomPrompt="1"/>
          </p:nvPr>
        </p:nvSpPr>
        <p:spPr>
          <a:xfrm>
            <a:off x="1431599" y="1443047"/>
            <a:ext cx="9344352" cy="636077"/>
          </a:xfrm>
          <a:noFill/>
        </p:spPr>
        <p:txBody>
          <a:bodyPr lIns="36000" tIns="0" rIns="36000" bIns="0" anchor="t">
            <a:noAutofit/>
          </a:bodyPr>
          <a:lstStyle>
            <a:lvl1pPr marL="0" indent="0" algn="ctr">
              <a:lnSpc>
                <a:spcPct val="150000"/>
              </a:lnSpc>
              <a:buNone/>
              <a:defRPr lang="en-US" sz="1400" b="0" i="0" smtClean="0">
                <a:solidFill>
                  <a:srgbClr val="969696"/>
                </a:solidFill>
                <a:effectLst/>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9_Blank">
    <p:spTree>
      <p:nvGrpSpPr>
        <p:cNvPr id="1" name=""/>
        <p:cNvGrpSpPr/>
        <p:nvPr/>
      </p:nvGrpSpPr>
      <p:grpSpPr>
        <a:xfrm>
          <a:off x="0" y="0"/>
          <a:ext cx="0" cy="0"/>
          <a:chOff x="0" y="0"/>
          <a:chExt cx="0" cy="0"/>
        </a:xfrm>
      </p:grpSpPr>
      <p:sp>
        <p:nvSpPr>
          <p:cNvPr id="740" name="Title 1"/>
          <p:cNvSpPr>
            <a:spLocks noGrp="1" noEditPoints="1"/>
          </p:cNvSpPr>
          <p:nvPr>
            <p:ph type="title" hasCustomPrompt="1"/>
          </p:nvPr>
        </p:nvSpPr>
        <p:spPr>
          <a:xfrm>
            <a:off x="839788" y="800100"/>
            <a:ext cx="10512425" cy="631372"/>
          </a:xfrm>
        </p:spPr>
        <p:txBody>
          <a:bodyPr anchor="b">
            <a:noAutofit/>
          </a:bodyPr>
          <a:lstStyle>
            <a:lvl1pPr algn="ctr">
              <a:defRPr sz="3600" baseline="0"/>
            </a:lvl1pPr>
          </a:lstStyle>
          <a:p>
            <a:r>
              <a:rPr lang="en-US"/>
              <a:t>Click to edit Master title style</a:t>
            </a:r>
          </a:p>
        </p:txBody>
      </p:sp>
      <p:sp>
        <p:nvSpPr>
          <p:cNvPr id="802" name="Text Placeholder 41"/>
          <p:cNvSpPr>
            <a:spLocks noGrp="1" noEditPoints="1"/>
          </p:cNvSpPr>
          <p:nvPr>
            <p:ph type="body" sz="quarter" idx="26" hasCustomPrompt="1"/>
          </p:nvPr>
        </p:nvSpPr>
        <p:spPr>
          <a:xfrm>
            <a:off x="2448794" y="2421202"/>
            <a:ext cx="3515934" cy="432000"/>
          </a:xfrm>
        </p:spPr>
        <p:txBody>
          <a:bodyPr bIns="0" anchor="t">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803" name="Text Placeholder 41"/>
          <p:cNvSpPr>
            <a:spLocks noGrp="1" noEditPoints="1"/>
          </p:cNvSpPr>
          <p:nvPr>
            <p:ph type="body" sz="quarter" idx="27" hasCustomPrompt="1"/>
          </p:nvPr>
        </p:nvSpPr>
        <p:spPr>
          <a:xfrm>
            <a:off x="6593498" y="2420938"/>
            <a:ext cx="3515934" cy="432000"/>
          </a:xfrm>
        </p:spPr>
        <p:txBody>
          <a:bodyPr bIns="0" anchor="t">
            <a:normAutofit/>
          </a:bodyPr>
          <a:lstStyle>
            <a:lvl1pPr marL="0" indent="0" algn="ctr">
              <a:buNone/>
              <a:defRPr sz="1800" b="1">
                <a:solidFill>
                  <a:schemeClr val="tx1"/>
                </a:solidFill>
                <a:latin typeface="Verdana" pitchFamily="34" charset="0" panose="020B0604030504040204"/>
                <a:ea typeface="Verdana" pitchFamily="34" charset="0" panose="020B0604030504040204"/>
              </a:defRPr>
            </a:lvl1pPr>
            <a:lvl2pPr marL="457200" indent="0">
              <a:buNone/>
              <a:defRPr sz="4000">
                <a:solidFill>
                  <a:schemeClr val="tx1"/>
                </a:solidFill>
              </a:defRPr>
            </a:lvl2pPr>
            <a:lvl3pPr marL="914400" indent="0">
              <a:buNone/>
              <a:defRPr sz="4000">
                <a:solidFill>
                  <a:schemeClr val="tx1"/>
                </a:solidFill>
              </a:defRPr>
            </a:lvl3pPr>
            <a:lvl4pPr marL="1371600" indent="0">
              <a:buNone/>
              <a:defRPr sz="4000">
                <a:solidFill>
                  <a:schemeClr val="tx1"/>
                </a:solidFill>
              </a:defRPr>
            </a:lvl4pPr>
            <a:lvl5pPr marL="1828800" indent="0">
              <a:buNone/>
              <a:defRPr sz="4000">
                <a:solidFill>
                  <a:schemeClr val="tx1"/>
                </a:solidFill>
              </a:defRPr>
            </a:lvl5pPr>
          </a:lstStyle>
          <a:p>
            <a:pPr lvl="0"/>
            <a:r>
              <a:rPr lang="en-US"/>
              <a:t>Click to edit Master text styles</a:t>
            </a:r>
          </a:p>
        </p:txBody>
      </p:sp>
      <p:sp>
        <p:nvSpPr>
          <p:cNvPr id="804" name="Text Placeholder 3"/>
          <p:cNvSpPr>
            <a:spLocks noGrp="1" noEditPoints="1"/>
          </p:cNvSpPr>
          <p:nvPr>
            <p:ph type="body" sz="half" idx="13" hasCustomPrompt="1"/>
          </p:nvPr>
        </p:nvSpPr>
        <p:spPr>
          <a:xfrm>
            <a:off x="1431599" y="1431472"/>
            <a:ext cx="9344352" cy="636077"/>
          </a:xfrm>
          <a:noFill/>
        </p:spPr>
        <p:txBody>
          <a:bodyPr lIns="36000" tIns="0" rIns="36000" bIns="0" anchor="t">
            <a:noAutofit/>
          </a:bodyPr>
          <a:lstStyle>
            <a:lvl1pPr marL="0" indent="0" algn="ctr">
              <a:lnSpc>
                <a:spcPct val="150000"/>
              </a:lnSpc>
              <a:buNone/>
              <a:defRPr lang="en-US" sz="1400" b="0" i="0" smtClean="0">
                <a:solidFill>
                  <a:srgbClr val="969696"/>
                </a:solidFill>
                <a:effectLst/>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25990" name="Title 1"/>
          <p:cNvSpPr>
            <a:spLocks noGrp="1" noEditPoints="1"/>
          </p:cNvSpPr>
          <p:nvPr>
            <p:ph type="title" hasCustomPrompt="1"/>
          </p:nvPr>
        </p:nvSpPr>
        <p:spPr>
          <a:xfrm>
            <a:off x="839788" y="800100"/>
            <a:ext cx="10512425" cy="631372"/>
          </a:xfrm>
        </p:spPr>
        <p:txBody>
          <a:bodyPr anchor="b">
            <a:noAutofit/>
          </a:bodyPr>
          <a:lstStyle>
            <a:lvl1pPr algn="ctr">
              <a:defRPr sz="3600" baseline="0"/>
            </a:lvl1pPr>
          </a:lstStyle>
          <a:p>
            <a:r>
              <a:rPr lang="en-US"/>
              <a:t>Click to edit Master title style</a:t>
            </a:r>
          </a:p>
        </p:txBody>
      </p:sp>
      <p:sp>
        <p:nvSpPr>
          <p:cNvPr id="25992" name="Text Placeholder 3"/>
          <p:cNvSpPr>
            <a:spLocks noGrp="1" noEditPoints="1"/>
          </p:cNvSpPr>
          <p:nvPr>
            <p:ph type="body" sz="half" idx="13" hasCustomPrompt="1"/>
          </p:nvPr>
        </p:nvSpPr>
        <p:spPr>
          <a:xfrm>
            <a:off x="1431599" y="1431472"/>
            <a:ext cx="9344352" cy="636077"/>
          </a:xfrm>
          <a:noFill/>
        </p:spPr>
        <p:txBody>
          <a:bodyPr lIns="36000" tIns="0" rIns="36000" bIns="0" anchor="t">
            <a:noAutofit/>
          </a:bodyPr>
          <a:lstStyle>
            <a:lvl1pPr marL="0" indent="0" algn="ctr">
              <a:lnSpc>
                <a:spcPct val="150000"/>
              </a:lnSpc>
              <a:buNone/>
              <a:defRPr lang="en-US" sz="1400" b="0" i="0" smtClean="0">
                <a:solidFill>
                  <a:srgbClr val="969696"/>
                </a:solidFill>
                <a:effectLst/>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cSld>
  <p:clrMapOvr>
    <a:masterClrMapping/>
  </p:clrMapOvr>
  <p:timing>
    <p:tnLst>
      <p:par>
        <p:cTn id="1" dur="indefinite" restart="never" nodeType="tmRoot"/>
      </p:par>
    </p:tnLst>
  </p:timing>
  <p:hf dt="0" sldNum="0"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8_Blank">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hf dt="0" sldNum="0"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a:t>Click to edit Master title style</a:t>
            </a:r>
          </a:p>
        </p:txBody>
      </p:sp>
      <p:sp>
        <p:nvSpPr>
          <p:cNvPr id="3" name="Vertical Text Placeholder 2"/>
          <p:cNvSpPr>
            <a:spLocks noGrp="1" noEditPoints="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5" name="Footer Placeholder 4"/>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6" name="Slide Number Placeholder 5"/>
          <p:cNvSpPr>
            <a:spLocks noGrp="1" noEditPoints="1"/>
          </p:cNvSpPr>
          <p:nvPr>
            <p:ph type="sldNum" sz="quarter" idx="12"/>
          </p:nvPr>
        </p:nvSpPr>
        <p:spPr/>
        <p:txBody>
          <a:bodyPr/>
          <a:lstStyle/>
          <a:p>
            <a:fld id="{993B5091-9DBE-4379-AEB6-C9A642E7BDAC}"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noEditPoints="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noEditPoints="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10"/>
          </p:nvPr>
        </p:nvSpPr>
        <p:spPr/>
        <p:txBody>
          <a:bodyPr/>
          <a:lstStyle/>
          <a:p>
            <a:fld id="{983A5015-D67D-412A-A9BE-3DD68EAFBA94}" type="datetimeFigureOut">
              <a:rPr lang="en-US" smtClean="0"/>
              <a:t>9/17/2026</a:t>
            </a:fld>
            <a:endParaRPr lang="en-US"/>
          </a:p>
        </p:txBody>
      </p:sp>
      <p:sp>
        <p:nvSpPr>
          <p:cNvPr id="5" name="Footer Placeholder 4"/>
          <p:cNvSpPr>
            <a:spLocks noGrp="1" noEditPoints="1"/>
          </p:cNvSpPr>
          <p:nvPr>
            <p:ph type="ftr" sz="quarter" idx="11"/>
          </p:nvPr>
        </p:nvSpPr>
        <p:spPr>
          <a:xfrm>
            <a:off x="803275" y="6214964"/>
            <a:ext cx="3384550" cy="365125"/>
          </a:xfrm>
          <a:prstGeom prst="rect">
            <a:avLst/>
          </a:prstGeom>
        </p:spPr>
        <p:txBody>
          <a:bodyPr/>
          <a:lstStyle/>
          <a:p>
            <a:endParaRPr lang="en-US"/>
          </a:p>
        </p:txBody>
      </p:sp>
      <p:sp>
        <p:nvSpPr>
          <p:cNvPr id="6" name="Slide Number Placeholder 5"/>
          <p:cNvSpPr>
            <a:spLocks noGrp="1" noEditPoints="1"/>
          </p:cNvSpPr>
          <p:nvPr>
            <p:ph type="sldNum" sz="quarter" idx="12"/>
          </p:nvPr>
        </p:nvSpPr>
        <p:spPr/>
        <p:txBody>
          <a:bodyPr/>
          <a:lstStyle/>
          <a:p>
            <a:fld id="{993B5091-9DBE-4379-AEB6-C9A642E7BDAC}" type="slidenum">
              <a:rPr lang="en-US" smtClean="0"/>
              <a:t>‹#›</a:t>
            </a:fld>
            <a:endParaRPr lang="en-US"/>
          </a:p>
        </p:txBody>
      </p:sp>
    </p:spTree>
  </p:cSld>
  <p:clrMapOvr>
    <a:masterClrMapping/>
  </p:clrMapOvr>
  <p:timing>
    <p:tnLst>
      <p:par>
        <p:cTn id="1" dur="indefinite" restart="never" nodeType="tmRoot"/>
      </p:par>
    </p:tnLst>
  </p:timing>
  <p:hf dt="0" sldNum="0" hdr="0" ftr="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 Type="http://schemas.openxmlformats.org/officeDocument/2006/relationships/slideLayout" Target="../slideLayouts/slideLayout2.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 Type="http://schemas.openxmlformats.org/officeDocument/2006/relationships/slideLayout" Target="../slideLayouts/slideLayout3.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theme" Target="../theme/theme2.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noEditPoints="1"/>
          </p:cNvSpPr>
          <p:nvPr>
            <p:ph type="title"/>
          </p:nvPr>
        </p:nvSpPr>
        <p:spPr>
          <a:xfrm>
            <a:off x="803275" y="365125"/>
            <a:ext cx="105505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noEditPoints="1"/>
          </p:cNvSpPr>
          <p:nvPr>
            <p:ph type="body" idx="1"/>
          </p:nvPr>
        </p:nvSpPr>
        <p:spPr>
          <a:xfrm>
            <a:off x="803275" y="1825625"/>
            <a:ext cx="105505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EditPoints="1"/>
          </p:cNvSpPr>
          <p:nvPr>
            <p:ph type="dt" sz="half" idx="2"/>
          </p:nvPr>
        </p:nvSpPr>
        <p:spPr>
          <a:xfrm>
            <a:off x="4743126" y="6214964"/>
            <a:ext cx="272129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983A5015-D67D-412A-A9BE-3DD68EAFBA94}" type="datetimeFigureOut">
              <a:rPr lang="en-US" smtClean="0"/>
              <a:t>9/17/2026</a:t>
            </a:fld>
            <a:endParaRPr lang="en-US"/>
          </a:p>
        </p:txBody>
      </p:sp>
      <p:sp>
        <p:nvSpPr>
          <p:cNvPr id="6" name="Slide Number Placeholder 5"/>
          <p:cNvSpPr>
            <a:spLocks noGrp="1" noEditPoints="1"/>
          </p:cNvSpPr>
          <p:nvPr>
            <p:ph type="sldNum" sz="quarter" idx="4"/>
          </p:nvPr>
        </p:nvSpPr>
        <p:spPr>
          <a:xfrm>
            <a:off x="10784828" y="6214965"/>
            <a:ext cx="56552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993B5091-9DBE-4379-AEB6-C9A642E7BDAC}" type="slidenum">
              <a:rPr lang="en-US" smtClean="0"/>
              <a:t>‹#›</a:t>
            </a:fld>
            <a:endParaRPr lang="en-US"/>
          </a:p>
        </p:txBody>
      </p:sp>
      <p:sp>
        <p:nvSpPr>
          <p:cNvPr id="34" name="Footer Placeholder 4"/>
          <p:cNvSpPr>
            <a:spLocks noGrp="1" noEditPoints="1"/>
          </p:cNvSpPr>
          <p:nvPr>
            <p:ph type="ftr" sz="quarter" idx="3"/>
          </p:nvPr>
        </p:nvSpPr>
        <p:spPr>
          <a:xfrm>
            <a:off x="803275" y="6214964"/>
            <a:ext cx="3384550"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iming>
    <p:tnLst>
      <p:par>
        <p:cTn id="1" dur="indefinite" restart="never" nodeType="tmRoot"/>
      </p:par>
    </p:tnLst>
  </p:timing>
  <p:hf dt="0" sldNum="0" hdr="0" ftr="0"/>
  <p:txStyles>
    <p:titleStyle>
      <a:lvl1pPr algn="l" defTabSz="914400" rtl="0" eaLnBrk="1" latinLnBrk="0" hangingPunct="1">
        <a:lnSpc>
          <a:spcPct val="90000"/>
        </a:lnSpc>
        <a:spcBef>
          <a:spcPct val="0"/>
        </a:spcBef>
        <a:buNone/>
        <a:defRPr sz="4000" b="1" kern="1200">
          <a:solidFill>
            <a:schemeClr val="tx1"/>
          </a:solidFill>
          <a:latin typeface="Verdana" pitchFamily="34" charset="0" panose="020B0604030504040204"/>
          <a:ea typeface="Verdana" pitchFamily="34" charset="0" panose="020B0604030504040204"/>
          <a:cs typeface="+mj-cs"/>
        </a:defRPr>
      </a:lvl1pPr>
    </p:titleStyle>
    <p:bodyStyle>
      <a:lvl1pPr marL="228600" indent="-228600" algn="l" defTabSz="914400" rtl="0" eaLnBrk="1" latinLnBrk="0" hangingPunct="1">
        <a:lnSpc>
          <a:spcPct val="90000"/>
        </a:lnSpc>
        <a:spcBef>
          <a:spcPts val="1000"/>
        </a:spcBef>
        <a:buFont typeface="Arial" pitchFamily="34" charset="0" panose="020B0604020202020204"/>
        <a:buChar char="•"/>
        <a:defRPr sz="2800" kern="1200">
          <a:solidFill>
            <a:srgbClr val="969696"/>
          </a:solidFill>
          <a:latin typeface="+mn-lt"/>
          <a:ea typeface="Verdana" pitchFamily="34" charset="0" panose="020B0604030504040204"/>
          <a:cs typeface="Arial" pitchFamily="34" charset="0" panose="020B0604020202020204"/>
        </a:defRPr>
      </a:lvl1pPr>
      <a:lvl2pPr marL="685800" indent="-228600" algn="l" defTabSz="914400" rtl="0" eaLnBrk="1" latinLnBrk="0" hangingPunct="1">
        <a:lnSpc>
          <a:spcPct val="90000"/>
        </a:lnSpc>
        <a:spcBef>
          <a:spcPts val="500"/>
        </a:spcBef>
        <a:buFont typeface="Arial" pitchFamily="34" charset="0" panose="020B0604020202020204"/>
        <a:buChar char="•"/>
        <a:defRPr sz="2400" kern="1200">
          <a:solidFill>
            <a:schemeClr val="tx1"/>
          </a:solidFill>
          <a:latin typeface="+mn-lt"/>
          <a:ea typeface="Verdana" pitchFamily="34" charset="0" panose="020B0604030504040204"/>
          <a:cs typeface="Arial" pitchFamily="34" charset="0" panose="020B0604020202020204"/>
        </a:defRPr>
      </a:lvl2pPr>
      <a:lvl3pPr marL="1143000" indent="-228600" algn="l" defTabSz="914400" rtl="0" eaLnBrk="1" latinLnBrk="0" hangingPunct="1">
        <a:lnSpc>
          <a:spcPct val="90000"/>
        </a:lnSpc>
        <a:spcBef>
          <a:spcPts val="500"/>
        </a:spcBef>
        <a:buFont typeface="Arial" pitchFamily="34" charset="0" panose="020B0604020202020204"/>
        <a:buChar char="•"/>
        <a:defRPr sz="2000" kern="1200">
          <a:solidFill>
            <a:schemeClr val="tx1"/>
          </a:solidFill>
          <a:latin typeface="+mn-lt"/>
          <a:ea typeface="Verdana" pitchFamily="34" charset="0" panose="020B0604030504040204"/>
          <a:cs typeface="Arial" pitchFamily="34" charset="0" panose="020B0604020202020204"/>
        </a:defRPr>
      </a:lvl3pPr>
      <a:lvl4pPr marL="1600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Verdana" pitchFamily="34" charset="0" panose="020B0604030504040204"/>
          <a:cs typeface="Arial" pitchFamily="34" charset="0" panose="020B0604020202020204"/>
        </a:defRPr>
      </a:lvl4pPr>
      <a:lvl5pPr marL="20574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Verdana" pitchFamily="34" charset="0" panose="020B0604030504040204"/>
          <a:cs typeface="Arial" pitchFamily="34" charset="0" panose="020B0604020202020204"/>
        </a:defRPr>
      </a:lvl5pPr>
      <a:lvl6pPr marL="25146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panose="020B0604020202020204"/>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978">
          <p15:clr>
            <a:srgbClr val="F26B43"/>
          </p15:clr>
        </p15:guide>
        <p15:guide id="3" pos="506">
          <p15:clr>
            <a:srgbClr val="F26B43"/>
          </p15:clr>
        </p15:guide>
        <p15:guide id="4" pos="2638">
          <p15:clr>
            <a:srgbClr val="F26B43"/>
          </p15:clr>
        </p15:guide>
        <p15:guide id="5" pos="4702">
          <p15:clr>
            <a:srgbClr val="F26B43"/>
          </p15:clr>
        </p15:guide>
        <p15:guide id="7" pos="7151">
          <p15:clr>
            <a:srgbClr val="F26B43"/>
          </p15:clr>
        </p15:guide>
        <p15:guide id="8" pos="733">
          <p15:clr>
            <a:srgbClr val="F26B43"/>
          </p15:clr>
        </p15:guide>
        <p15:guide id="9" pos="6947">
          <p15:clr>
            <a:srgbClr val="F26B43"/>
          </p15:clr>
        </p15:guide>
        <p15:guide id="10" orient="horz" pos="1525">
          <p15:clr>
            <a:srgbClr val="F26B43"/>
          </p15:clr>
        </p15:guide>
        <p15:guide id="11" orient="horz" pos="504">
          <p15:clr>
            <a:srgbClr val="F26B43"/>
          </p15:clr>
        </p15:guide>
        <p15:guide id="12" orient="horz" pos="390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ctrTitle"/>
          </p:nvPr>
        </p:nvSpPr>
        <p:spPr/>
        <p:txBody>
          <a:bodyPr/>
          <a:lstStyle/>
          <a:p>
            <a:r>
              <a:rPr lang="en-US" dirty="0" smtClean="0"/>
              <a:t>Business Strategy </a:t>
            </a:r>
            <a:endParaRPr lang="bg-BG" dirty="0"/>
          </a:p>
        </p:txBody>
      </p:sp>
      <p:sp>
        <p:nvSpPr>
          <p:cNvPr id="3" name="Subtitle 2"/>
          <p:cNvSpPr>
            <a:spLocks noGrp="1" noEditPoints="1"/>
          </p:cNvSpPr>
          <p:nvPr>
            <p:ph type="subTitle" idx="1"/>
          </p:nvPr>
        </p:nvSpPr>
        <p:spPr/>
        <p:txBody>
          <a:bodyPr/>
          <a:lstStyle/>
          <a:p>
            <a:r>
              <a:rPr lang="en-US" dirty="0"/>
              <a:t>This can be the part of the presentation where you introduce yourself, write your email</a:t>
            </a:r>
            <a:r>
              <a:rPr lang="en-US" dirty="0" smtClean="0"/>
              <a:t>…</a:t>
            </a:r>
            <a:endParaRPr lang="bg-B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a:t>YOUR</a:t>
            </a:r>
            <a:br>
              <a:rPr lang="en-US" dirty="0"/>
            </a:br>
            <a:r>
              <a:rPr lang="en-US" dirty="0"/>
              <a:t>TITLE HERE</a:t>
            </a:r>
            <a:endParaRPr lang="bg-BG" dirty="0"/>
          </a:p>
        </p:txBody>
      </p:sp>
      <p:sp>
        <p:nvSpPr>
          <p:cNvPr id="3" name="Text Placeholder 2"/>
          <p:cNvSpPr>
            <a:spLocks noGrp="1" noEditPoints="1"/>
          </p:cNvSpPr>
          <p:nvPr>
            <p:ph type="body" sz="half" idx="2"/>
          </p:nvPr>
        </p:nvSpPr>
        <p:spPr>
          <a:xfrm>
            <a:off x="6853561" y="800101"/>
            <a:ext cx="4174803" cy="1611262"/>
          </a:xfrm>
        </p:spPr>
        <p:txBody>
          <a:bodyPr/>
          <a:lstStyle/>
          <a:p>
            <a:r>
              <a:rPr lang="en-US" dirty="0"/>
              <a:t>A business strategy provides the guiding principles for many organizational decisions, such as hiring new employees, or developing new products. And helps you to define the methods and tactics you need to take within your company.</a:t>
            </a:r>
          </a:p>
        </p:txBody>
      </p:sp>
      <p:pic>
        <p:nvPicPr>
          <p:cNvPr id="5" name="Picture Placeholder 4"/>
          <p:cNvPicPr>
            <a:picLocks noGrp="1" noChangeAspect="1"/>
          </p:cNvPicPr>
          <p:nvPr>
            <p:ph type="pic" sz="quarter" idx="14"/>
          </p:nvPr>
        </p:nvPicPr>
        <p:blipFill>
          <a:blip r:embed="rId1"/>
          <a:srcRect/>
          <a:stretch>
            <a:fillRect/>
          </a:stretch>
        </p:blip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a:t>PLACE YOUR </a:t>
            </a:r>
            <a:br>
              <a:rPr lang="en-US" dirty="0"/>
            </a:br>
            <a:r>
              <a:rPr lang="en-US" dirty="0"/>
              <a:t>AWESEOME TITLE</a:t>
            </a:r>
            <a:br>
              <a:rPr lang="en-US" dirty="0"/>
            </a:br>
            <a:r>
              <a:rPr lang="en-US" dirty="0"/>
              <a:t>OVER HERE.</a:t>
            </a:r>
            <a:endParaRPr lang="bg-BG" dirty="0"/>
          </a:p>
        </p:txBody>
      </p:sp>
      <p:sp>
        <p:nvSpPr>
          <p:cNvPr id="3" name="Text Placeholder 2"/>
          <p:cNvSpPr>
            <a:spLocks noGrp="1" noEditPoints="1"/>
          </p:cNvSpPr>
          <p:nvPr>
            <p:ph type="body" sz="half" idx="2"/>
          </p:nvPr>
        </p:nvSpPr>
        <p:spPr/>
        <p:txBody>
          <a:bodyPr/>
          <a:lstStyle/>
          <a:p>
            <a:r>
              <a:rPr lang="en-US" dirty="0"/>
              <a:t>EDIT MASTER TEXT </a:t>
            </a:r>
            <a:r>
              <a:rPr lang="en-US" dirty="0" smtClean="0"/>
              <a:t>STYLES</a:t>
            </a:r>
            <a:endParaRPr lang="en-US" dirty="0"/>
          </a:p>
        </p:txBody>
      </p:sp>
      <p:sp>
        <p:nvSpPr>
          <p:cNvPr id="4" name="Text Placeholder 3"/>
          <p:cNvSpPr>
            <a:spLocks noGrp="1" noEditPoints="1"/>
          </p:cNvSpPr>
          <p:nvPr>
            <p:ph type="body" sz="quarter" idx="14"/>
          </p:nvPr>
        </p:nvSpPr>
        <p:spPr/>
        <p:txBody>
          <a:bodyPr/>
          <a:lstStyle/>
          <a:p>
            <a:r>
              <a:rPr lang="en-US" dirty="0" smtClean="0"/>
              <a:t>TITLE HERE</a:t>
            </a:r>
            <a:endParaRPr lang="bg-BG" dirty="0"/>
          </a:p>
        </p:txBody>
      </p:sp>
      <p:sp>
        <p:nvSpPr>
          <p:cNvPr id="5" name="Text Placeholder 4"/>
          <p:cNvSpPr>
            <a:spLocks noGrp="1" noEditPoints="1"/>
          </p:cNvSpPr>
          <p:nvPr>
            <p:ph type="body" sz="quarter" idx="15"/>
          </p:nvPr>
        </p:nvSpPr>
        <p:spPr/>
        <p:txBody>
          <a:bodyPr/>
          <a:lstStyle/>
          <a:p>
            <a:r>
              <a:rPr lang="en-US" dirty="0"/>
              <a:t>The quick brown fox jumps over the fence. The quick brown fox jumps over the fence. </a:t>
            </a:r>
            <a:endParaRPr lang="bg-BG" dirty="0"/>
          </a:p>
        </p:txBody>
      </p:sp>
      <p:sp>
        <p:nvSpPr>
          <p:cNvPr id="6" name="Text Placeholder 5"/>
          <p:cNvSpPr>
            <a:spLocks noGrp="1" noEditPoints="1"/>
          </p:cNvSpPr>
          <p:nvPr>
            <p:ph type="body" sz="quarter" idx="17"/>
          </p:nvPr>
        </p:nvSpPr>
        <p:spPr/>
        <p:txBody>
          <a:bodyPr/>
          <a:lstStyle/>
          <a:p>
            <a:r>
              <a:rPr lang="en-US" dirty="0"/>
              <a:t>TITLE </a:t>
            </a:r>
            <a:r>
              <a:rPr lang="en-US" dirty="0" smtClean="0"/>
              <a:t>HERE</a:t>
            </a:r>
            <a:endParaRPr lang="bg-BG" dirty="0"/>
          </a:p>
        </p:txBody>
      </p:sp>
      <p:sp>
        <p:nvSpPr>
          <p:cNvPr id="7" name="Text Placeholder 6"/>
          <p:cNvSpPr>
            <a:spLocks noGrp="1" noEditPoints="1"/>
          </p:cNvSpPr>
          <p:nvPr>
            <p:ph type="body" sz="quarter" idx="18"/>
          </p:nvPr>
        </p:nvSpPr>
        <p:spPr/>
        <p:txBody>
          <a:bodyPr/>
          <a:lstStyle/>
          <a:p>
            <a:r>
              <a:rPr lang="en-US" dirty="0"/>
              <a:t>The quick brown fox jumps over the fence. The quick brown fox jumps over the fence. </a:t>
            </a:r>
            <a:endParaRPr lang="bg-BG" dirty="0"/>
          </a:p>
        </p:txBody>
      </p:sp>
      <p:sp>
        <p:nvSpPr>
          <p:cNvPr id="8" name="Text Placeholder 7"/>
          <p:cNvSpPr>
            <a:spLocks noGrp="1" noEditPoints="1"/>
          </p:cNvSpPr>
          <p:nvPr>
            <p:ph type="body" sz="quarter" idx="20"/>
          </p:nvPr>
        </p:nvSpPr>
        <p:spPr/>
        <p:txBody>
          <a:bodyPr/>
          <a:lstStyle/>
          <a:p>
            <a:r>
              <a:rPr lang="en-US" dirty="0"/>
              <a:t>TITLE </a:t>
            </a:r>
            <a:r>
              <a:rPr lang="en-US" dirty="0" smtClean="0"/>
              <a:t>HERE</a:t>
            </a:r>
            <a:endParaRPr lang="bg-BG" dirty="0"/>
          </a:p>
        </p:txBody>
      </p:sp>
      <p:sp>
        <p:nvSpPr>
          <p:cNvPr id="9" name="Text Placeholder 8"/>
          <p:cNvSpPr>
            <a:spLocks noGrp="1" noEditPoints="1"/>
          </p:cNvSpPr>
          <p:nvPr>
            <p:ph type="body" sz="quarter" idx="21"/>
          </p:nvPr>
        </p:nvSpPr>
        <p:spPr/>
        <p:txBody>
          <a:bodyPr/>
          <a:lstStyle/>
          <a:p>
            <a:r>
              <a:rPr lang="en-US" dirty="0"/>
              <a:t>The quick brown fox jumps over the fence. The quick brown fox jumps over the fence. </a:t>
            </a:r>
            <a:endParaRPr lang="bg-BG" dirty="0"/>
          </a:p>
        </p:txBody>
      </p:sp>
      <p:sp>
        <p:nvSpPr>
          <p:cNvPr id="10" name="Text Placeholder 9"/>
          <p:cNvSpPr>
            <a:spLocks noGrp="1" noEditPoints="1"/>
          </p:cNvSpPr>
          <p:nvPr>
            <p:ph type="body" sz="quarter" idx="23"/>
          </p:nvPr>
        </p:nvSpPr>
        <p:spPr/>
        <p:txBody>
          <a:bodyPr/>
          <a:lstStyle/>
          <a:p>
            <a:r>
              <a:rPr lang="en-US" dirty="0"/>
              <a:t>TITLE </a:t>
            </a:r>
            <a:r>
              <a:rPr lang="en-US" dirty="0" smtClean="0"/>
              <a:t>HERE</a:t>
            </a:r>
            <a:endParaRPr lang="bg-BG" dirty="0"/>
          </a:p>
        </p:txBody>
      </p:sp>
      <p:sp>
        <p:nvSpPr>
          <p:cNvPr id="11" name="Text Placeholder 10"/>
          <p:cNvSpPr>
            <a:spLocks noGrp="1" noEditPoints="1"/>
          </p:cNvSpPr>
          <p:nvPr>
            <p:ph type="body" sz="quarter" idx="24"/>
          </p:nvPr>
        </p:nvSpPr>
        <p:spPr/>
        <p:txBody>
          <a:bodyPr/>
          <a:lstStyle/>
          <a:p>
            <a:r>
              <a:rPr lang="en-US" dirty="0"/>
              <a:t>The quick brown fox jumps over the fence. The quick brown fox jumps over the fence. </a:t>
            </a:r>
            <a:endParaRPr lang="bg-BG" dirty="0"/>
          </a:p>
        </p:txBody>
      </p:sp>
      <p:sp>
        <p:nvSpPr>
          <p:cNvPr id="12" name="Oval 11"/>
          <p:cNvSpPr/>
          <p:nvPr/>
        </p:nvSpPr>
        <p:spPr>
          <a:xfrm>
            <a:off x="934065" y="3436117"/>
            <a:ext cx="1002890" cy="10028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3" name="Oval 12"/>
          <p:cNvSpPr/>
          <p:nvPr/>
        </p:nvSpPr>
        <p:spPr>
          <a:xfrm>
            <a:off x="3619321" y="3436117"/>
            <a:ext cx="1002890" cy="1002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4" name="Oval 13"/>
          <p:cNvSpPr/>
          <p:nvPr/>
        </p:nvSpPr>
        <p:spPr>
          <a:xfrm>
            <a:off x="6313793" y="3436117"/>
            <a:ext cx="1002890" cy="100289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Oval 14"/>
          <p:cNvSpPr/>
          <p:nvPr/>
        </p:nvSpPr>
        <p:spPr>
          <a:xfrm>
            <a:off x="9008265" y="3436117"/>
            <a:ext cx="1002890" cy="10028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nvGrpSpPr>
          <p:cNvPr id="16" name="Google Shape;10003;p67"/>
          <p:cNvGrpSpPr/>
          <p:nvPr/>
        </p:nvGrpSpPr>
        <p:grpSpPr>
          <a:xfrm flipH="1">
            <a:off x="6548054" y="3670379"/>
            <a:ext cx="534367" cy="534367"/>
            <a:chOff x="1756921" y="1509739"/>
            <a:chExt cx="345997" cy="345997"/>
          </a:xfrm>
          <a:solidFill>
            <a:schemeClr val="bg1"/>
          </a:solidFill>
        </p:grpSpPr>
        <p:sp>
          <p:nvSpPr>
            <p:cNvPr id="17" name="Google Shape;10004;p67"/>
            <p:cNvSpPr/>
            <p:nvPr/>
          </p:nvSpPr>
          <p:spPr>
            <a:xfrm>
              <a:off x="1756921" y="1509739"/>
              <a:ext cx="345997" cy="345997"/>
            </a:xfrm>
            <a:custGeom>
              <a:avLst/>
              <a:rect l="l" t="t" r="r" b="b"/>
              <a:pathLst>
                <a:path w="10871" h="10871">
                  <a:moveTo>
                    <a:pt x="5442" y="0"/>
                  </a:moveTo>
                  <a:cubicBezTo>
                    <a:pt x="3977" y="0"/>
                    <a:pt x="2620" y="572"/>
                    <a:pt x="1596" y="1596"/>
                  </a:cubicBezTo>
                  <a:cubicBezTo>
                    <a:pt x="572" y="2620"/>
                    <a:pt x="1" y="3989"/>
                    <a:pt x="1" y="5441"/>
                  </a:cubicBezTo>
                  <a:cubicBezTo>
                    <a:pt x="1" y="6882"/>
                    <a:pt x="572" y="8251"/>
                    <a:pt x="1596" y="9275"/>
                  </a:cubicBezTo>
                  <a:cubicBezTo>
                    <a:pt x="2620" y="10299"/>
                    <a:pt x="3989" y="10871"/>
                    <a:pt x="5442" y="10871"/>
                  </a:cubicBezTo>
                  <a:cubicBezTo>
                    <a:pt x="6882" y="10871"/>
                    <a:pt x="8252" y="10299"/>
                    <a:pt x="9276" y="9275"/>
                  </a:cubicBezTo>
                  <a:cubicBezTo>
                    <a:pt x="10299" y="8251"/>
                    <a:pt x="10871" y="6882"/>
                    <a:pt x="10871" y="5441"/>
                  </a:cubicBezTo>
                  <a:cubicBezTo>
                    <a:pt x="10871" y="5346"/>
                    <a:pt x="10871" y="5263"/>
                    <a:pt x="10859" y="5156"/>
                  </a:cubicBezTo>
                  <a:cubicBezTo>
                    <a:pt x="10859" y="5060"/>
                    <a:pt x="10788" y="5001"/>
                    <a:pt x="10692" y="5001"/>
                  </a:cubicBezTo>
                  <a:cubicBezTo>
                    <a:pt x="10609" y="5001"/>
                    <a:pt x="10549" y="5084"/>
                    <a:pt x="10549" y="5168"/>
                  </a:cubicBezTo>
                  <a:lnTo>
                    <a:pt x="10549" y="5441"/>
                  </a:lnTo>
                  <a:cubicBezTo>
                    <a:pt x="10549" y="6811"/>
                    <a:pt x="10014" y="8085"/>
                    <a:pt x="9037" y="9049"/>
                  </a:cubicBezTo>
                  <a:cubicBezTo>
                    <a:pt x="8073" y="10025"/>
                    <a:pt x="6787" y="10561"/>
                    <a:pt x="5418" y="10561"/>
                  </a:cubicBezTo>
                  <a:cubicBezTo>
                    <a:pt x="4061" y="10561"/>
                    <a:pt x="2775" y="10025"/>
                    <a:pt x="1810" y="9049"/>
                  </a:cubicBezTo>
                  <a:cubicBezTo>
                    <a:pt x="834" y="8085"/>
                    <a:pt x="298" y="6811"/>
                    <a:pt x="298" y="5441"/>
                  </a:cubicBezTo>
                  <a:cubicBezTo>
                    <a:pt x="298" y="4072"/>
                    <a:pt x="834" y="2786"/>
                    <a:pt x="1810" y="1822"/>
                  </a:cubicBezTo>
                  <a:cubicBezTo>
                    <a:pt x="2775" y="858"/>
                    <a:pt x="4061" y="322"/>
                    <a:pt x="5418" y="322"/>
                  </a:cubicBezTo>
                  <a:cubicBezTo>
                    <a:pt x="6632" y="322"/>
                    <a:pt x="7799" y="750"/>
                    <a:pt x="8728" y="1524"/>
                  </a:cubicBezTo>
                  <a:cubicBezTo>
                    <a:pt x="9633" y="2298"/>
                    <a:pt x="10264" y="3358"/>
                    <a:pt x="10466" y="4513"/>
                  </a:cubicBezTo>
                  <a:cubicBezTo>
                    <a:pt x="10476" y="4594"/>
                    <a:pt x="10547" y="4649"/>
                    <a:pt x="10612" y="4649"/>
                  </a:cubicBezTo>
                  <a:cubicBezTo>
                    <a:pt x="10623" y="4649"/>
                    <a:pt x="10634" y="4647"/>
                    <a:pt x="10645" y="4644"/>
                  </a:cubicBezTo>
                  <a:cubicBezTo>
                    <a:pt x="10740" y="4632"/>
                    <a:pt x="10800" y="4548"/>
                    <a:pt x="10776" y="4465"/>
                  </a:cubicBezTo>
                  <a:cubicBezTo>
                    <a:pt x="10561" y="3239"/>
                    <a:pt x="9907" y="2108"/>
                    <a:pt x="8930" y="1286"/>
                  </a:cubicBezTo>
                  <a:cubicBezTo>
                    <a:pt x="7954" y="465"/>
                    <a:pt x="6716" y="0"/>
                    <a:pt x="544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 name="Google Shape;10005;p67"/>
            <p:cNvSpPr/>
            <p:nvPr/>
          </p:nvSpPr>
          <p:spPr>
            <a:xfrm>
              <a:off x="1781937" y="1535488"/>
              <a:ext cx="295614" cy="295614"/>
            </a:xfrm>
            <a:custGeom>
              <a:avLst/>
              <a:rect l="l" t="t" r="r" b="b"/>
              <a:pathLst>
                <a:path w="9288" h="9288">
                  <a:moveTo>
                    <a:pt x="4644" y="1"/>
                  </a:moveTo>
                  <a:cubicBezTo>
                    <a:pt x="3989" y="1"/>
                    <a:pt x="3346" y="132"/>
                    <a:pt x="2751" y="406"/>
                  </a:cubicBezTo>
                  <a:cubicBezTo>
                    <a:pt x="2167" y="656"/>
                    <a:pt x="1667" y="1025"/>
                    <a:pt x="1227" y="1489"/>
                  </a:cubicBezTo>
                  <a:cubicBezTo>
                    <a:pt x="1167" y="1549"/>
                    <a:pt x="1167" y="1656"/>
                    <a:pt x="1251" y="1715"/>
                  </a:cubicBezTo>
                  <a:cubicBezTo>
                    <a:pt x="1278" y="1743"/>
                    <a:pt x="1313" y="1757"/>
                    <a:pt x="1348" y="1757"/>
                  </a:cubicBezTo>
                  <a:cubicBezTo>
                    <a:pt x="1390" y="1757"/>
                    <a:pt x="1433" y="1737"/>
                    <a:pt x="1465" y="1692"/>
                  </a:cubicBezTo>
                  <a:cubicBezTo>
                    <a:pt x="1870" y="1263"/>
                    <a:pt x="2346" y="918"/>
                    <a:pt x="2882" y="680"/>
                  </a:cubicBezTo>
                  <a:cubicBezTo>
                    <a:pt x="3429" y="430"/>
                    <a:pt x="4025" y="310"/>
                    <a:pt x="4644" y="310"/>
                  </a:cubicBezTo>
                  <a:cubicBezTo>
                    <a:pt x="7025" y="310"/>
                    <a:pt x="8966" y="2239"/>
                    <a:pt x="8966" y="4644"/>
                  </a:cubicBezTo>
                  <a:cubicBezTo>
                    <a:pt x="8966" y="7037"/>
                    <a:pt x="7037" y="8978"/>
                    <a:pt x="4644" y="8978"/>
                  </a:cubicBezTo>
                  <a:cubicBezTo>
                    <a:pt x="2263" y="8978"/>
                    <a:pt x="310" y="7037"/>
                    <a:pt x="310" y="4644"/>
                  </a:cubicBezTo>
                  <a:cubicBezTo>
                    <a:pt x="310" y="3799"/>
                    <a:pt x="560" y="2966"/>
                    <a:pt x="1024" y="2263"/>
                  </a:cubicBezTo>
                  <a:cubicBezTo>
                    <a:pt x="1084" y="2192"/>
                    <a:pt x="1072" y="2084"/>
                    <a:pt x="989" y="2037"/>
                  </a:cubicBezTo>
                  <a:cubicBezTo>
                    <a:pt x="963" y="2020"/>
                    <a:pt x="933" y="2012"/>
                    <a:pt x="904" y="2012"/>
                  </a:cubicBezTo>
                  <a:cubicBezTo>
                    <a:pt x="850" y="2012"/>
                    <a:pt x="797" y="2038"/>
                    <a:pt x="774" y="2084"/>
                  </a:cubicBezTo>
                  <a:cubicBezTo>
                    <a:pt x="262" y="2846"/>
                    <a:pt x="0" y="3716"/>
                    <a:pt x="0" y="4644"/>
                  </a:cubicBezTo>
                  <a:cubicBezTo>
                    <a:pt x="0" y="5883"/>
                    <a:pt x="477" y="7049"/>
                    <a:pt x="1346" y="7930"/>
                  </a:cubicBezTo>
                  <a:cubicBezTo>
                    <a:pt x="2227" y="8811"/>
                    <a:pt x="3394" y="9288"/>
                    <a:pt x="4644" y="9288"/>
                  </a:cubicBezTo>
                  <a:cubicBezTo>
                    <a:pt x="5894" y="9288"/>
                    <a:pt x="7049" y="8811"/>
                    <a:pt x="7930" y="7930"/>
                  </a:cubicBezTo>
                  <a:cubicBezTo>
                    <a:pt x="8811" y="7049"/>
                    <a:pt x="9287" y="5894"/>
                    <a:pt x="9287" y="4644"/>
                  </a:cubicBezTo>
                  <a:cubicBezTo>
                    <a:pt x="9287" y="3394"/>
                    <a:pt x="8811" y="2227"/>
                    <a:pt x="7930" y="1346"/>
                  </a:cubicBezTo>
                  <a:cubicBezTo>
                    <a:pt x="7049" y="477"/>
                    <a:pt x="5894" y="1"/>
                    <a:pt x="464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 name="Google Shape;10006;p67"/>
            <p:cNvSpPr/>
            <p:nvPr/>
          </p:nvSpPr>
          <p:spPr>
            <a:xfrm>
              <a:off x="1806954" y="1677980"/>
              <a:ext cx="17441" cy="10630"/>
            </a:xfrm>
            <a:custGeom>
              <a:avLst/>
              <a:rect l="l" t="t" r="r" b="b"/>
              <a:pathLst>
                <a:path w="548" h="334">
                  <a:moveTo>
                    <a:pt x="167" y="1"/>
                  </a:moveTo>
                  <a:cubicBezTo>
                    <a:pt x="72" y="1"/>
                    <a:pt x="0" y="72"/>
                    <a:pt x="0" y="167"/>
                  </a:cubicBezTo>
                  <a:cubicBezTo>
                    <a:pt x="0" y="251"/>
                    <a:pt x="72" y="334"/>
                    <a:pt x="167" y="334"/>
                  </a:cubicBezTo>
                  <a:lnTo>
                    <a:pt x="381" y="334"/>
                  </a:lnTo>
                  <a:cubicBezTo>
                    <a:pt x="476" y="334"/>
                    <a:pt x="548" y="251"/>
                    <a:pt x="548" y="167"/>
                  </a:cubicBezTo>
                  <a:cubicBezTo>
                    <a:pt x="548" y="72"/>
                    <a:pt x="476" y="1"/>
                    <a:pt x="381"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0" name="Google Shape;10007;p67"/>
            <p:cNvSpPr/>
            <p:nvPr/>
          </p:nvSpPr>
          <p:spPr>
            <a:xfrm>
              <a:off x="1924429" y="1560122"/>
              <a:ext cx="128106" cy="128488"/>
            </a:xfrm>
            <a:custGeom>
              <a:avLst/>
              <a:rect l="l" t="t" r="r" b="b"/>
              <a:pathLst>
                <a:path w="4025" h="4037">
                  <a:moveTo>
                    <a:pt x="155" y="1"/>
                  </a:moveTo>
                  <a:cubicBezTo>
                    <a:pt x="72" y="1"/>
                    <a:pt x="0" y="72"/>
                    <a:pt x="0" y="167"/>
                  </a:cubicBezTo>
                  <a:lnTo>
                    <a:pt x="0" y="3870"/>
                  </a:lnTo>
                  <a:cubicBezTo>
                    <a:pt x="0" y="3954"/>
                    <a:pt x="72" y="4037"/>
                    <a:pt x="155" y="4037"/>
                  </a:cubicBezTo>
                  <a:lnTo>
                    <a:pt x="3870" y="4037"/>
                  </a:lnTo>
                  <a:cubicBezTo>
                    <a:pt x="3953" y="4037"/>
                    <a:pt x="4024" y="3954"/>
                    <a:pt x="4024" y="3870"/>
                  </a:cubicBezTo>
                  <a:cubicBezTo>
                    <a:pt x="4024" y="3775"/>
                    <a:pt x="3953" y="3704"/>
                    <a:pt x="3870" y="3704"/>
                  </a:cubicBezTo>
                  <a:lnTo>
                    <a:pt x="322" y="3704"/>
                  </a:lnTo>
                  <a:lnTo>
                    <a:pt x="322" y="167"/>
                  </a:lnTo>
                  <a:cubicBezTo>
                    <a:pt x="322" y="72"/>
                    <a:pt x="250"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1" name="Google Shape;10008;p67"/>
            <p:cNvSpPr/>
            <p:nvPr/>
          </p:nvSpPr>
          <p:spPr>
            <a:xfrm>
              <a:off x="1924811" y="1788644"/>
              <a:ext cx="10630" cy="17823"/>
            </a:xfrm>
            <a:custGeom>
              <a:avLst/>
              <a:rect l="l" t="t" r="r" b="b"/>
              <a:pathLst>
                <a:path w="334" h="560">
                  <a:moveTo>
                    <a:pt x="167" y="0"/>
                  </a:moveTo>
                  <a:cubicBezTo>
                    <a:pt x="71" y="0"/>
                    <a:pt x="0" y="84"/>
                    <a:pt x="0" y="167"/>
                  </a:cubicBezTo>
                  <a:lnTo>
                    <a:pt x="0" y="393"/>
                  </a:lnTo>
                  <a:cubicBezTo>
                    <a:pt x="0" y="488"/>
                    <a:pt x="71" y="560"/>
                    <a:pt x="167" y="560"/>
                  </a:cubicBezTo>
                  <a:cubicBezTo>
                    <a:pt x="250" y="560"/>
                    <a:pt x="333" y="488"/>
                    <a:pt x="333" y="393"/>
                  </a:cubicBezTo>
                  <a:lnTo>
                    <a:pt x="333" y="167"/>
                  </a:lnTo>
                  <a:cubicBezTo>
                    <a:pt x="333" y="84"/>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 name="Google Shape;10009;p67"/>
            <p:cNvSpPr/>
            <p:nvPr/>
          </p:nvSpPr>
          <p:spPr>
            <a:xfrm>
              <a:off x="1841423" y="1594719"/>
              <a:ext cx="16328" cy="15086"/>
            </a:xfrm>
            <a:custGeom>
              <a:avLst/>
              <a:rect l="l" t="t" r="r" b="b"/>
              <a:pathLst>
                <a:path w="513" h="474">
                  <a:moveTo>
                    <a:pt x="173" y="0"/>
                  </a:moveTo>
                  <a:cubicBezTo>
                    <a:pt x="132" y="0"/>
                    <a:pt x="90" y="15"/>
                    <a:pt x="60" y="45"/>
                  </a:cubicBezTo>
                  <a:cubicBezTo>
                    <a:pt x="1" y="104"/>
                    <a:pt x="1" y="212"/>
                    <a:pt x="60" y="259"/>
                  </a:cubicBezTo>
                  <a:lnTo>
                    <a:pt x="215" y="426"/>
                  </a:lnTo>
                  <a:cubicBezTo>
                    <a:pt x="239" y="462"/>
                    <a:pt x="286" y="474"/>
                    <a:pt x="334" y="474"/>
                  </a:cubicBezTo>
                  <a:cubicBezTo>
                    <a:pt x="370" y="474"/>
                    <a:pt x="405" y="462"/>
                    <a:pt x="453" y="426"/>
                  </a:cubicBezTo>
                  <a:cubicBezTo>
                    <a:pt x="513" y="366"/>
                    <a:pt x="513" y="259"/>
                    <a:pt x="453" y="212"/>
                  </a:cubicBezTo>
                  <a:lnTo>
                    <a:pt x="286" y="45"/>
                  </a:lnTo>
                  <a:cubicBezTo>
                    <a:pt x="257" y="15"/>
                    <a:pt x="215" y="0"/>
                    <a:pt x="1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 name="Google Shape;10010;p67"/>
            <p:cNvSpPr/>
            <p:nvPr/>
          </p:nvSpPr>
          <p:spPr>
            <a:xfrm>
              <a:off x="2002470" y="1756243"/>
              <a:ext cx="16709" cy="15755"/>
            </a:xfrm>
            <a:custGeom>
              <a:avLst/>
              <a:rect l="l" t="t" r="r" b="b"/>
              <a:pathLst>
                <a:path w="525" h="495">
                  <a:moveTo>
                    <a:pt x="175" y="0"/>
                  </a:moveTo>
                  <a:cubicBezTo>
                    <a:pt x="132" y="0"/>
                    <a:pt x="90" y="18"/>
                    <a:pt x="60" y="54"/>
                  </a:cubicBezTo>
                  <a:cubicBezTo>
                    <a:pt x="1" y="113"/>
                    <a:pt x="1" y="221"/>
                    <a:pt x="60" y="280"/>
                  </a:cubicBezTo>
                  <a:lnTo>
                    <a:pt x="227" y="447"/>
                  </a:lnTo>
                  <a:cubicBezTo>
                    <a:pt x="251" y="471"/>
                    <a:pt x="298" y="494"/>
                    <a:pt x="346" y="494"/>
                  </a:cubicBezTo>
                  <a:cubicBezTo>
                    <a:pt x="394" y="494"/>
                    <a:pt x="418" y="471"/>
                    <a:pt x="465" y="447"/>
                  </a:cubicBezTo>
                  <a:cubicBezTo>
                    <a:pt x="525" y="387"/>
                    <a:pt x="525" y="280"/>
                    <a:pt x="465" y="221"/>
                  </a:cubicBezTo>
                  <a:lnTo>
                    <a:pt x="298" y="54"/>
                  </a:lnTo>
                  <a:cubicBezTo>
                    <a:pt x="263" y="18"/>
                    <a:pt x="218" y="0"/>
                    <a:pt x="17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 name="Google Shape;10011;p67"/>
            <p:cNvSpPr/>
            <p:nvPr/>
          </p:nvSpPr>
          <p:spPr>
            <a:xfrm>
              <a:off x="2002470" y="1594719"/>
              <a:ext cx="16328" cy="15086"/>
            </a:xfrm>
            <a:custGeom>
              <a:avLst/>
              <a:rect l="l" t="t" r="r" b="b"/>
              <a:pathLst>
                <a:path w="513" h="474">
                  <a:moveTo>
                    <a:pt x="340" y="0"/>
                  </a:moveTo>
                  <a:cubicBezTo>
                    <a:pt x="298" y="0"/>
                    <a:pt x="257" y="15"/>
                    <a:pt x="227" y="45"/>
                  </a:cubicBezTo>
                  <a:lnTo>
                    <a:pt x="60" y="212"/>
                  </a:lnTo>
                  <a:cubicBezTo>
                    <a:pt x="1" y="259"/>
                    <a:pt x="1" y="366"/>
                    <a:pt x="60" y="426"/>
                  </a:cubicBezTo>
                  <a:cubicBezTo>
                    <a:pt x="96" y="462"/>
                    <a:pt x="132" y="474"/>
                    <a:pt x="179" y="474"/>
                  </a:cubicBezTo>
                  <a:cubicBezTo>
                    <a:pt x="227" y="474"/>
                    <a:pt x="251" y="462"/>
                    <a:pt x="287" y="426"/>
                  </a:cubicBezTo>
                  <a:lnTo>
                    <a:pt x="453" y="259"/>
                  </a:lnTo>
                  <a:cubicBezTo>
                    <a:pt x="513" y="212"/>
                    <a:pt x="513" y="104"/>
                    <a:pt x="453" y="45"/>
                  </a:cubicBezTo>
                  <a:cubicBezTo>
                    <a:pt x="423" y="15"/>
                    <a:pt x="382" y="0"/>
                    <a:pt x="34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 name="Google Shape;10012;p67"/>
            <p:cNvSpPr/>
            <p:nvPr/>
          </p:nvSpPr>
          <p:spPr>
            <a:xfrm>
              <a:off x="1841041" y="1756530"/>
              <a:ext cx="16709" cy="15468"/>
            </a:xfrm>
            <a:custGeom>
              <a:avLst/>
              <a:rect l="l" t="t" r="r" b="b"/>
              <a:pathLst>
                <a:path w="525" h="486">
                  <a:moveTo>
                    <a:pt x="352" y="0"/>
                  </a:moveTo>
                  <a:cubicBezTo>
                    <a:pt x="310" y="0"/>
                    <a:pt x="269" y="15"/>
                    <a:pt x="239" y="45"/>
                  </a:cubicBezTo>
                  <a:lnTo>
                    <a:pt x="72" y="212"/>
                  </a:lnTo>
                  <a:cubicBezTo>
                    <a:pt x="1" y="271"/>
                    <a:pt x="1" y="354"/>
                    <a:pt x="60" y="438"/>
                  </a:cubicBezTo>
                  <a:cubicBezTo>
                    <a:pt x="84" y="462"/>
                    <a:pt x="132" y="485"/>
                    <a:pt x="179" y="485"/>
                  </a:cubicBezTo>
                  <a:cubicBezTo>
                    <a:pt x="227" y="485"/>
                    <a:pt x="251" y="462"/>
                    <a:pt x="298" y="438"/>
                  </a:cubicBezTo>
                  <a:lnTo>
                    <a:pt x="465" y="271"/>
                  </a:lnTo>
                  <a:cubicBezTo>
                    <a:pt x="525" y="212"/>
                    <a:pt x="525" y="104"/>
                    <a:pt x="465" y="45"/>
                  </a:cubicBezTo>
                  <a:cubicBezTo>
                    <a:pt x="435" y="15"/>
                    <a:pt x="394" y="0"/>
                    <a:pt x="35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 name="Google Shape;10013;p67"/>
            <p:cNvSpPr/>
            <p:nvPr/>
          </p:nvSpPr>
          <p:spPr>
            <a:xfrm>
              <a:off x="1816025" y="1632084"/>
              <a:ext cx="17855" cy="13336"/>
            </a:xfrm>
            <a:custGeom>
              <a:avLst/>
              <a:rect l="l" t="t" r="r" b="b"/>
              <a:pathLst>
                <a:path w="561" h="419">
                  <a:moveTo>
                    <a:pt x="173" y="0"/>
                  </a:moveTo>
                  <a:cubicBezTo>
                    <a:pt x="110" y="0"/>
                    <a:pt x="51" y="36"/>
                    <a:pt x="25" y="97"/>
                  </a:cubicBezTo>
                  <a:cubicBezTo>
                    <a:pt x="1" y="181"/>
                    <a:pt x="25" y="276"/>
                    <a:pt x="120" y="312"/>
                  </a:cubicBezTo>
                  <a:lnTo>
                    <a:pt x="322" y="395"/>
                  </a:lnTo>
                  <a:cubicBezTo>
                    <a:pt x="334" y="419"/>
                    <a:pt x="370" y="419"/>
                    <a:pt x="382" y="419"/>
                  </a:cubicBezTo>
                  <a:cubicBezTo>
                    <a:pt x="441" y="419"/>
                    <a:pt x="501" y="383"/>
                    <a:pt x="537" y="312"/>
                  </a:cubicBezTo>
                  <a:cubicBezTo>
                    <a:pt x="561" y="228"/>
                    <a:pt x="513" y="133"/>
                    <a:pt x="441" y="97"/>
                  </a:cubicBezTo>
                  <a:lnTo>
                    <a:pt x="239" y="14"/>
                  </a:lnTo>
                  <a:cubicBezTo>
                    <a:pt x="217" y="5"/>
                    <a:pt x="195" y="0"/>
                    <a:pt x="1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 name="Google Shape;10014;p67"/>
            <p:cNvSpPr/>
            <p:nvPr/>
          </p:nvSpPr>
          <p:spPr>
            <a:xfrm>
              <a:off x="2026341" y="1721297"/>
              <a:ext cx="17855" cy="13177"/>
            </a:xfrm>
            <a:custGeom>
              <a:avLst/>
              <a:rect l="l" t="t" r="r" b="b"/>
              <a:pathLst>
                <a:path w="561" h="414">
                  <a:moveTo>
                    <a:pt x="179" y="0"/>
                  </a:moveTo>
                  <a:cubicBezTo>
                    <a:pt x="114" y="0"/>
                    <a:pt x="52" y="31"/>
                    <a:pt x="25" y="104"/>
                  </a:cubicBezTo>
                  <a:cubicBezTo>
                    <a:pt x="1" y="176"/>
                    <a:pt x="25" y="283"/>
                    <a:pt x="120" y="307"/>
                  </a:cubicBezTo>
                  <a:lnTo>
                    <a:pt x="322" y="402"/>
                  </a:lnTo>
                  <a:cubicBezTo>
                    <a:pt x="334" y="414"/>
                    <a:pt x="370" y="414"/>
                    <a:pt x="382" y="414"/>
                  </a:cubicBezTo>
                  <a:cubicBezTo>
                    <a:pt x="441" y="414"/>
                    <a:pt x="501" y="378"/>
                    <a:pt x="537" y="307"/>
                  </a:cubicBezTo>
                  <a:cubicBezTo>
                    <a:pt x="560" y="235"/>
                    <a:pt x="537" y="128"/>
                    <a:pt x="441" y="104"/>
                  </a:cubicBezTo>
                  <a:lnTo>
                    <a:pt x="239" y="9"/>
                  </a:lnTo>
                  <a:cubicBezTo>
                    <a:pt x="219" y="3"/>
                    <a:pt x="199"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 name="Google Shape;10015;p67"/>
            <p:cNvSpPr/>
            <p:nvPr/>
          </p:nvSpPr>
          <p:spPr>
            <a:xfrm>
              <a:off x="1967619" y="1569702"/>
              <a:ext cx="14036" cy="16996"/>
            </a:xfrm>
            <a:custGeom>
              <a:avLst/>
              <a:rect l="l" t="t" r="r" b="b"/>
              <a:pathLst>
                <a:path w="441" h="534">
                  <a:moveTo>
                    <a:pt x="267" y="1"/>
                  </a:moveTo>
                  <a:cubicBezTo>
                    <a:pt x="204" y="1"/>
                    <a:pt x="138" y="32"/>
                    <a:pt x="119" y="105"/>
                  </a:cubicBezTo>
                  <a:lnTo>
                    <a:pt x="24" y="307"/>
                  </a:lnTo>
                  <a:cubicBezTo>
                    <a:pt x="0" y="378"/>
                    <a:pt x="24" y="486"/>
                    <a:pt x="119" y="521"/>
                  </a:cubicBezTo>
                  <a:cubicBezTo>
                    <a:pt x="131" y="521"/>
                    <a:pt x="155" y="533"/>
                    <a:pt x="179" y="533"/>
                  </a:cubicBezTo>
                  <a:cubicBezTo>
                    <a:pt x="239" y="533"/>
                    <a:pt x="298" y="498"/>
                    <a:pt x="322" y="426"/>
                  </a:cubicBezTo>
                  <a:lnTo>
                    <a:pt x="417" y="224"/>
                  </a:lnTo>
                  <a:cubicBezTo>
                    <a:pt x="441" y="140"/>
                    <a:pt x="417" y="45"/>
                    <a:pt x="322" y="9"/>
                  </a:cubicBezTo>
                  <a:cubicBezTo>
                    <a:pt x="305" y="4"/>
                    <a:pt x="286" y="1"/>
                    <a:pt x="2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 name="Google Shape;10016;p67"/>
            <p:cNvSpPr/>
            <p:nvPr/>
          </p:nvSpPr>
          <p:spPr>
            <a:xfrm>
              <a:off x="1877802" y="1780019"/>
              <a:ext cx="14450" cy="16996"/>
            </a:xfrm>
            <a:custGeom>
              <a:avLst/>
              <a:rect l="l" t="t" r="r" b="b"/>
              <a:pathLst>
                <a:path w="454" h="534">
                  <a:moveTo>
                    <a:pt x="279" y="1"/>
                  </a:moveTo>
                  <a:cubicBezTo>
                    <a:pt x="216" y="1"/>
                    <a:pt x="147" y="32"/>
                    <a:pt x="120" y="105"/>
                  </a:cubicBezTo>
                  <a:lnTo>
                    <a:pt x="36" y="307"/>
                  </a:lnTo>
                  <a:cubicBezTo>
                    <a:pt x="1" y="378"/>
                    <a:pt x="48" y="486"/>
                    <a:pt x="120" y="509"/>
                  </a:cubicBezTo>
                  <a:cubicBezTo>
                    <a:pt x="144" y="533"/>
                    <a:pt x="167" y="533"/>
                    <a:pt x="179" y="533"/>
                  </a:cubicBezTo>
                  <a:cubicBezTo>
                    <a:pt x="239" y="533"/>
                    <a:pt x="298" y="497"/>
                    <a:pt x="334" y="426"/>
                  </a:cubicBezTo>
                  <a:lnTo>
                    <a:pt x="417" y="224"/>
                  </a:lnTo>
                  <a:cubicBezTo>
                    <a:pt x="453" y="140"/>
                    <a:pt x="417" y="45"/>
                    <a:pt x="334" y="9"/>
                  </a:cubicBezTo>
                  <a:cubicBezTo>
                    <a:pt x="317" y="4"/>
                    <a:pt x="298" y="1"/>
                    <a:pt x="2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 name="Google Shape;10017;p67"/>
            <p:cNvSpPr/>
            <p:nvPr/>
          </p:nvSpPr>
          <p:spPr>
            <a:xfrm>
              <a:off x="1879711" y="1568652"/>
              <a:ext cx="14418" cy="16900"/>
            </a:xfrm>
            <a:custGeom>
              <a:avLst/>
              <a:rect l="l" t="t" r="r" b="b"/>
              <a:pathLst>
                <a:path w="453" h="531">
                  <a:moveTo>
                    <a:pt x="169" y="0"/>
                  </a:moveTo>
                  <a:cubicBezTo>
                    <a:pt x="153" y="0"/>
                    <a:pt x="136" y="2"/>
                    <a:pt x="119" y="7"/>
                  </a:cubicBezTo>
                  <a:cubicBezTo>
                    <a:pt x="48" y="42"/>
                    <a:pt x="0" y="138"/>
                    <a:pt x="36" y="221"/>
                  </a:cubicBezTo>
                  <a:lnTo>
                    <a:pt x="119" y="423"/>
                  </a:lnTo>
                  <a:cubicBezTo>
                    <a:pt x="155" y="495"/>
                    <a:pt x="214" y="531"/>
                    <a:pt x="274" y="531"/>
                  </a:cubicBezTo>
                  <a:cubicBezTo>
                    <a:pt x="286" y="531"/>
                    <a:pt x="322" y="531"/>
                    <a:pt x="334" y="519"/>
                  </a:cubicBezTo>
                  <a:cubicBezTo>
                    <a:pt x="405" y="483"/>
                    <a:pt x="453" y="400"/>
                    <a:pt x="417" y="304"/>
                  </a:cubicBezTo>
                  <a:lnTo>
                    <a:pt x="334" y="102"/>
                  </a:lnTo>
                  <a:cubicBezTo>
                    <a:pt x="304" y="43"/>
                    <a:pt x="243" y="0"/>
                    <a:pt x="16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 name="Google Shape;10018;p67"/>
            <p:cNvSpPr/>
            <p:nvPr/>
          </p:nvSpPr>
          <p:spPr>
            <a:xfrm>
              <a:off x="1965709" y="1780846"/>
              <a:ext cx="14068" cy="16900"/>
            </a:xfrm>
            <a:custGeom>
              <a:avLst/>
              <a:rect l="l" t="t" r="r" b="b"/>
              <a:pathLst>
                <a:path w="442" h="531">
                  <a:moveTo>
                    <a:pt x="189" y="0"/>
                  </a:moveTo>
                  <a:cubicBezTo>
                    <a:pt x="166" y="0"/>
                    <a:pt x="143" y="6"/>
                    <a:pt x="120" y="19"/>
                  </a:cubicBezTo>
                  <a:cubicBezTo>
                    <a:pt x="37" y="43"/>
                    <a:pt x="1" y="138"/>
                    <a:pt x="25" y="221"/>
                  </a:cubicBezTo>
                  <a:lnTo>
                    <a:pt x="120" y="424"/>
                  </a:lnTo>
                  <a:cubicBezTo>
                    <a:pt x="144" y="483"/>
                    <a:pt x="203" y="531"/>
                    <a:pt x="263" y="531"/>
                  </a:cubicBezTo>
                  <a:cubicBezTo>
                    <a:pt x="275" y="531"/>
                    <a:pt x="310" y="531"/>
                    <a:pt x="322" y="519"/>
                  </a:cubicBezTo>
                  <a:cubicBezTo>
                    <a:pt x="394" y="483"/>
                    <a:pt x="441" y="400"/>
                    <a:pt x="418" y="305"/>
                  </a:cubicBezTo>
                  <a:lnTo>
                    <a:pt x="322" y="102"/>
                  </a:lnTo>
                  <a:cubicBezTo>
                    <a:pt x="305" y="42"/>
                    <a:pt x="250" y="0"/>
                    <a:pt x="18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 name="Google Shape;10019;p67"/>
            <p:cNvSpPr/>
            <p:nvPr/>
          </p:nvSpPr>
          <p:spPr>
            <a:xfrm>
              <a:off x="2026723" y="1633644"/>
              <a:ext cx="17855" cy="13304"/>
            </a:xfrm>
            <a:custGeom>
              <a:avLst/>
              <a:rect l="l" t="t" r="r" b="b"/>
              <a:pathLst>
                <a:path w="561" h="418">
                  <a:moveTo>
                    <a:pt x="387" y="0"/>
                  </a:moveTo>
                  <a:cubicBezTo>
                    <a:pt x="366" y="0"/>
                    <a:pt x="345" y="4"/>
                    <a:pt x="322" y="13"/>
                  </a:cubicBezTo>
                  <a:lnTo>
                    <a:pt x="120" y="96"/>
                  </a:lnTo>
                  <a:cubicBezTo>
                    <a:pt x="48" y="132"/>
                    <a:pt x="1" y="215"/>
                    <a:pt x="25" y="310"/>
                  </a:cubicBezTo>
                  <a:cubicBezTo>
                    <a:pt x="60" y="382"/>
                    <a:pt x="120" y="417"/>
                    <a:pt x="179" y="417"/>
                  </a:cubicBezTo>
                  <a:cubicBezTo>
                    <a:pt x="191" y="417"/>
                    <a:pt x="227" y="417"/>
                    <a:pt x="239" y="394"/>
                  </a:cubicBezTo>
                  <a:lnTo>
                    <a:pt x="441" y="310"/>
                  </a:lnTo>
                  <a:cubicBezTo>
                    <a:pt x="513" y="274"/>
                    <a:pt x="560" y="191"/>
                    <a:pt x="537" y="96"/>
                  </a:cubicBezTo>
                  <a:cubicBezTo>
                    <a:pt x="509" y="41"/>
                    <a:pt x="454" y="0"/>
                    <a:pt x="38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3" name="Google Shape;10020;p67"/>
            <p:cNvSpPr/>
            <p:nvPr/>
          </p:nvSpPr>
          <p:spPr>
            <a:xfrm>
              <a:off x="1814911" y="1719419"/>
              <a:ext cx="18205" cy="13177"/>
            </a:xfrm>
            <a:custGeom>
              <a:avLst/>
              <a:rect l="l" t="t" r="r" b="b"/>
              <a:pathLst>
                <a:path w="572" h="414">
                  <a:moveTo>
                    <a:pt x="382" y="1"/>
                  </a:moveTo>
                  <a:cubicBezTo>
                    <a:pt x="365" y="1"/>
                    <a:pt x="348" y="3"/>
                    <a:pt x="334" y="8"/>
                  </a:cubicBezTo>
                  <a:lnTo>
                    <a:pt x="119" y="104"/>
                  </a:lnTo>
                  <a:cubicBezTo>
                    <a:pt x="48" y="127"/>
                    <a:pt x="0" y="223"/>
                    <a:pt x="36" y="306"/>
                  </a:cubicBezTo>
                  <a:cubicBezTo>
                    <a:pt x="60" y="366"/>
                    <a:pt x="119" y="413"/>
                    <a:pt x="179" y="413"/>
                  </a:cubicBezTo>
                  <a:cubicBezTo>
                    <a:pt x="191" y="413"/>
                    <a:pt x="226" y="413"/>
                    <a:pt x="238" y="389"/>
                  </a:cubicBezTo>
                  <a:lnTo>
                    <a:pt x="453" y="306"/>
                  </a:lnTo>
                  <a:cubicBezTo>
                    <a:pt x="524" y="270"/>
                    <a:pt x="572" y="187"/>
                    <a:pt x="536" y="92"/>
                  </a:cubicBezTo>
                  <a:cubicBezTo>
                    <a:pt x="517" y="35"/>
                    <a:pt x="446" y="1"/>
                    <a:pt x="3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34" name="Google Shape;10146;p67"/>
          <p:cNvSpPr/>
          <p:nvPr/>
        </p:nvSpPr>
        <p:spPr>
          <a:xfrm flipH="1">
            <a:off x="1115067" y="3644916"/>
            <a:ext cx="640887" cy="585292"/>
          </a:xfrm>
          <a:custGeom>
            <a:avLst/>
            <a:rect l="l" t="t" r="r" b="b"/>
            <a:pathLst>
              <a:path w="13038" h="11907">
                <a:moveTo>
                  <a:pt x="6632" y="369"/>
                </a:moveTo>
                <a:cubicBezTo>
                  <a:pt x="6680" y="369"/>
                  <a:pt x="6704" y="405"/>
                  <a:pt x="6704" y="441"/>
                </a:cubicBezTo>
                <a:lnTo>
                  <a:pt x="6704" y="881"/>
                </a:lnTo>
                <a:cubicBezTo>
                  <a:pt x="6644" y="864"/>
                  <a:pt x="6582" y="855"/>
                  <a:pt x="6519" y="855"/>
                </a:cubicBezTo>
                <a:cubicBezTo>
                  <a:pt x="6457" y="855"/>
                  <a:pt x="6394" y="864"/>
                  <a:pt x="6335" y="881"/>
                </a:cubicBezTo>
                <a:lnTo>
                  <a:pt x="6335" y="441"/>
                </a:lnTo>
                <a:lnTo>
                  <a:pt x="6323" y="441"/>
                </a:lnTo>
                <a:cubicBezTo>
                  <a:pt x="6323" y="405"/>
                  <a:pt x="6347" y="369"/>
                  <a:pt x="6394" y="369"/>
                </a:cubicBezTo>
                <a:lnTo>
                  <a:pt x="6632" y="369"/>
                </a:lnTo>
                <a:close/>
                <a:moveTo>
                  <a:pt x="6501" y="1251"/>
                </a:moveTo>
                <a:cubicBezTo>
                  <a:pt x="7061" y="1251"/>
                  <a:pt x="7275" y="2013"/>
                  <a:pt x="6763" y="2286"/>
                </a:cubicBezTo>
                <a:cubicBezTo>
                  <a:pt x="6692" y="2322"/>
                  <a:pt x="6585" y="2346"/>
                  <a:pt x="6501" y="2346"/>
                </a:cubicBezTo>
                <a:cubicBezTo>
                  <a:pt x="6204" y="2346"/>
                  <a:pt x="5954" y="2096"/>
                  <a:pt x="5954" y="1798"/>
                </a:cubicBezTo>
                <a:cubicBezTo>
                  <a:pt x="5954" y="1489"/>
                  <a:pt x="6204" y="1251"/>
                  <a:pt x="6501" y="1251"/>
                </a:cubicBezTo>
                <a:close/>
                <a:moveTo>
                  <a:pt x="2382" y="2429"/>
                </a:moveTo>
                <a:cubicBezTo>
                  <a:pt x="2560" y="2429"/>
                  <a:pt x="2703" y="2572"/>
                  <a:pt x="2703" y="2751"/>
                </a:cubicBezTo>
                <a:cubicBezTo>
                  <a:pt x="2703" y="2929"/>
                  <a:pt x="2560" y="3084"/>
                  <a:pt x="2382" y="3084"/>
                </a:cubicBezTo>
                <a:cubicBezTo>
                  <a:pt x="2215" y="3084"/>
                  <a:pt x="2048" y="2941"/>
                  <a:pt x="2048" y="2751"/>
                </a:cubicBezTo>
                <a:cubicBezTo>
                  <a:pt x="2048" y="2560"/>
                  <a:pt x="2203" y="2429"/>
                  <a:pt x="2382" y="2429"/>
                </a:cubicBezTo>
                <a:close/>
                <a:moveTo>
                  <a:pt x="10657" y="2429"/>
                </a:moveTo>
                <a:cubicBezTo>
                  <a:pt x="10835" y="2429"/>
                  <a:pt x="10978" y="2572"/>
                  <a:pt x="10978" y="2751"/>
                </a:cubicBezTo>
                <a:cubicBezTo>
                  <a:pt x="10978" y="2929"/>
                  <a:pt x="10835" y="3084"/>
                  <a:pt x="10657" y="3084"/>
                </a:cubicBezTo>
                <a:cubicBezTo>
                  <a:pt x="10478" y="3084"/>
                  <a:pt x="10323" y="2941"/>
                  <a:pt x="10323" y="2751"/>
                </a:cubicBezTo>
                <a:cubicBezTo>
                  <a:pt x="10323" y="2560"/>
                  <a:pt x="10478" y="2429"/>
                  <a:pt x="10657" y="2429"/>
                </a:cubicBezTo>
                <a:close/>
                <a:moveTo>
                  <a:pt x="2477" y="3441"/>
                </a:moveTo>
                <a:lnTo>
                  <a:pt x="3715" y="6025"/>
                </a:lnTo>
                <a:lnTo>
                  <a:pt x="1024" y="6025"/>
                </a:lnTo>
                <a:lnTo>
                  <a:pt x="2239" y="3441"/>
                </a:lnTo>
                <a:cubicBezTo>
                  <a:pt x="2275" y="3447"/>
                  <a:pt x="2316" y="3450"/>
                  <a:pt x="2358" y="3450"/>
                </a:cubicBezTo>
                <a:cubicBezTo>
                  <a:pt x="2400" y="3450"/>
                  <a:pt x="2441" y="3447"/>
                  <a:pt x="2477" y="3441"/>
                </a:cubicBezTo>
                <a:close/>
                <a:moveTo>
                  <a:pt x="10776" y="3441"/>
                </a:moveTo>
                <a:lnTo>
                  <a:pt x="11990" y="6025"/>
                </a:lnTo>
                <a:lnTo>
                  <a:pt x="9299" y="6025"/>
                </a:lnTo>
                <a:lnTo>
                  <a:pt x="10538" y="3441"/>
                </a:lnTo>
                <a:cubicBezTo>
                  <a:pt x="10573" y="3447"/>
                  <a:pt x="10612" y="3450"/>
                  <a:pt x="10652" y="3450"/>
                </a:cubicBezTo>
                <a:cubicBezTo>
                  <a:pt x="10692" y="3450"/>
                  <a:pt x="10734" y="3447"/>
                  <a:pt x="10776" y="3441"/>
                </a:cubicBezTo>
                <a:close/>
                <a:moveTo>
                  <a:pt x="4251" y="6418"/>
                </a:moveTo>
                <a:cubicBezTo>
                  <a:pt x="4322" y="6418"/>
                  <a:pt x="4382" y="6477"/>
                  <a:pt x="4382" y="6549"/>
                </a:cubicBezTo>
                <a:lnTo>
                  <a:pt x="4382" y="6668"/>
                </a:lnTo>
                <a:cubicBezTo>
                  <a:pt x="4382" y="6739"/>
                  <a:pt x="4322" y="6799"/>
                  <a:pt x="4251" y="6799"/>
                </a:cubicBezTo>
                <a:lnTo>
                  <a:pt x="501" y="6799"/>
                </a:lnTo>
                <a:cubicBezTo>
                  <a:pt x="429" y="6799"/>
                  <a:pt x="370" y="6739"/>
                  <a:pt x="370" y="6668"/>
                </a:cubicBezTo>
                <a:lnTo>
                  <a:pt x="370" y="6549"/>
                </a:lnTo>
                <a:cubicBezTo>
                  <a:pt x="370" y="6477"/>
                  <a:pt x="429" y="6418"/>
                  <a:pt x="501" y="6418"/>
                </a:cubicBezTo>
                <a:lnTo>
                  <a:pt x="4251" y="6418"/>
                </a:lnTo>
                <a:close/>
                <a:moveTo>
                  <a:pt x="12526" y="6418"/>
                </a:moveTo>
                <a:cubicBezTo>
                  <a:pt x="12597" y="6418"/>
                  <a:pt x="12657" y="6477"/>
                  <a:pt x="12657" y="6549"/>
                </a:cubicBezTo>
                <a:lnTo>
                  <a:pt x="12657" y="6668"/>
                </a:lnTo>
                <a:cubicBezTo>
                  <a:pt x="12657" y="6739"/>
                  <a:pt x="12597" y="6799"/>
                  <a:pt x="12526" y="6799"/>
                </a:cubicBezTo>
                <a:lnTo>
                  <a:pt x="8775" y="6799"/>
                </a:lnTo>
                <a:cubicBezTo>
                  <a:pt x="8704" y="6799"/>
                  <a:pt x="8644" y="6739"/>
                  <a:pt x="8644" y="6668"/>
                </a:cubicBezTo>
                <a:lnTo>
                  <a:pt x="8644" y="6549"/>
                </a:lnTo>
                <a:cubicBezTo>
                  <a:pt x="8644" y="6477"/>
                  <a:pt x="8704" y="6418"/>
                  <a:pt x="8775" y="6418"/>
                </a:cubicBezTo>
                <a:lnTo>
                  <a:pt x="12526" y="6418"/>
                </a:lnTo>
                <a:close/>
                <a:moveTo>
                  <a:pt x="3715" y="7168"/>
                </a:moveTo>
                <a:cubicBezTo>
                  <a:pt x="3525" y="7787"/>
                  <a:pt x="2953" y="8228"/>
                  <a:pt x="2298" y="8228"/>
                </a:cubicBezTo>
                <a:cubicBezTo>
                  <a:pt x="1644" y="8228"/>
                  <a:pt x="1084" y="7799"/>
                  <a:pt x="905" y="7168"/>
                </a:cubicBezTo>
                <a:lnTo>
                  <a:pt x="3715" y="7168"/>
                </a:lnTo>
                <a:close/>
                <a:moveTo>
                  <a:pt x="12145" y="7168"/>
                </a:moveTo>
                <a:cubicBezTo>
                  <a:pt x="11942" y="7787"/>
                  <a:pt x="11383" y="8228"/>
                  <a:pt x="10728" y="8228"/>
                </a:cubicBezTo>
                <a:cubicBezTo>
                  <a:pt x="10073" y="8228"/>
                  <a:pt x="9502" y="7799"/>
                  <a:pt x="9323" y="7168"/>
                </a:cubicBezTo>
                <a:lnTo>
                  <a:pt x="12145" y="7168"/>
                </a:lnTo>
                <a:close/>
                <a:moveTo>
                  <a:pt x="7942" y="10371"/>
                </a:moveTo>
                <a:cubicBezTo>
                  <a:pt x="8013" y="10371"/>
                  <a:pt x="8073" y="10430"/>
                  <a:pt x="8073" y="10502"/>
                </a:cubicBezTo>
                <a:lnTo>
                  <a:pt x="8073" y="10764"/>
                </a:lnTo>
                <a:lnTo>
                  <a:pt x="4918" y="10764"/>
                </a:lnTo>
                <a:lnTo>
                  <a:pt x="4918" y="10502"/>
                </a:lnTo>
                <a:cubicBezTo>
                  <a:pt x="4918" y="10430"/>
                  <a:pt x="4977" y="10371"/>
                  <a:pt x="5049" y="10371"/>
                </a:cubicBezTo>
                <a:lnTo>
                  <a:pt x="7942" y="10371"/>
                </a:lnTo>
                <a:close/>
                <a:moveTo>
                  <a:pt x="6382" y="0"/>
                </a:moveTo>
                <a:cubicBezTo>
                  <a:pt x="6132" y="0"/>
                  <a:pt x="5930" y="203"/>
                  <a:pt x="5930" y="441"/>
                </a:cubicBezTo>
                <a:lnTo>
                  <a:pt x="5930" y="1060"/>
                </a:lnTo>
                <a:cubicBezTo>
                  <a:pt x="5692" y="1251"/>
                  <a:pt x="5549" y="1536"/>
                  <a:pt x="5561" y="1858"/>
                </a:cubicBezTo>
                <a:lnTo>
                  <a:pt x="3703" y="2370"/>
                </a:lnTo>
                <a:cubicBezTo>
                  <a:pt x="3477" y="2429"/>
                  <a:pt x="3251" y="2465"/>
                  <a:pt x="3037" y="2501"/>
                </a:cubicBezTo>
                <a:cubicBezTo>
                  <a:pt x="2929" y="2227"/>
                  <a:pt x="2679" y="2036"/>
                  <a:pt x="2382" y="2036"/>
                </a:cubicBezTo>
                <a:cubicBezTo>
                  <a:pt x="1989" y="2036"/>
                  <a:pt x="1679" y="2346"/>
                  <a:pt x="1679" y="2739"/>
                </a:cubicBezTo>
                <a:cubicBezTo>
                  <a:pt x="1679" y="2941"/>
                  <a:pt x="1763" y="3132"/>
                  <a:pt x="1917" y="3275"/>
                </a:cubicBezTo>
                <a:lnTo>
                  <a:pt x="608" y="6025"/>
                </a:lnTo>
                <a:lnTo>
                  <a:pt x="501" y="6025"/>
                </a:lnTo>
                <a:cubicBezTo>
                  <a:pt x="215" y="6025"/>
                  <a:pt x="1" y="6251"/>
                  <a:pt x="1" y="6525"/>
                </a:cubicBezTo>
                <a:lnTo>
                  <a:pt x="1" y="6644"/>
                </a:lnTo>
                <a:cubicBezTo>
                  <a:pt x="1" y="6930"/>
                  <a:pt x="215" y="7156"/>
                  <a:pt x="501" y="7156"/>
                </a:cubicBezTo>
                <a:cubicBezTo>
                  <a:pt x="691" y="7989"/>
                  <a:pt x="1441" y="8585"/>
                  <a:pt x="2298" y="8585"/>
                </a:cubicBezTo>
                <a:cubicBezTo>
                  <a:pt x="3168" y="8585"/>
                  <a:pt x="3906" y="7978"/>
                  <a:pt x="4108" y="7156"/>
                </a:cubicBezTo>
                <a:lnTo>
                  <a:pt x="4251" y="7156"/>
                </a:lnTo>
                <a:cubicBezTo>
                  <a:pt x="4537" y="7156"/>
                  <a:pt x="4763" y="6930"/>
                  <a:pt x="4763" y="6644"/>
                </a:cubicBezTo>
                <a:lnTo>
                  <a:pt x="4763" y="6525"/>
                </a:lnTo>
                <a:cubicBezTo>
                  <a:pt x="4763" y="6251"/>
                  <a:pt x="4537" y="6025"/>
                  <a:pt x="4251" y="6025"/>
                </a:cubicBezTo>
                <a:lnTo>
                  <a:pt x="4144" y="6025"/>
                </a:lnTo>
                <a:lnTo>
                  <a:pt x="2834" y="3275"/>
                </a:lnTo>
                <a:cubicBezTo>
                  <a:pt x="2953" y="3167"/>
                  <a:pt x="3037" y="3036"/>
                  <a:pt x="3060" y="2870"/>
                </a:cubicBezTo>
                <a:cubicBezTo>
                  <a:pt x="3310" y="2846"/>
                  <a:pt x="3549" y="2798"/>
                  <a:pt x="3787" y="2727"/>
                </a:cubicBezTo>
                <a:lnTo>
                  <a:pt x="5656" y="2215"/>
                </a:lnTo>
                <a:cubicBezTo>
                  <a:pt x="5716" y="2346"/>
                  <a:pt x="5811" y="2453"/>
                  <a:pt x="5918" y="2548"/>
                </a:cubicBezTo>
                <a:lnTo>
                  <a:pt x="5918" y="10002"/>
                </a:lnTo>
                <a:lnTo>
                  <a:pt x="5037" y="10002"/>
                </a:lnTo>
                <a:cubicBezTo>
                  <a:pt x="4763" y="10002"/>
                  <a:pt x="4537" y="10228"/>
                  <a:pt x="4537" y="10502"/>
                </a:cubicBezTo>
                <a:lnTo>
                  <a:pt x="4537" y="10776"/>
                </a:lnTo>
                <a:cubicBezTo>
                  <a:pt x="4299" y="10823"/>
                  <a:pt x="4120" y="11026"/>
                  <a:pt x="4120" y="11276"/>
                </a:cubicBezTo>
                <a:lnTo>
                  <a:pt x="4120" y="11395"/>
                </a:lnTo>
                <a:cubicBezTo>
                  <a:pt x="4120" y="11680"/>
                  <a:pt x="4346" y="11907"/>
                  <a:pt x="4620" y="11907"/>
                </a:cubicBezTo>
                <a:lnTo>
                  <a:pt x="6049" y="11907"/>
                </a:lnTo>
                <a:cubicBezTo>
                  <a:pt x="6156" y="11907"/>
                  <a:pt x="6251" y="11811"/>
                  <a:pt x="6251" y="11704"/>
                </a:cubicBezTo>
                <a:cubicBezTo>
                  <a:pt x="6251" y="11609"/>
                  <a:pt x="6156" y="11514"/>
                  <a:pt x="6049" y="11514"/>
                </a:cubicBezTo>
                <a:lnTo>
                  <a:pt x="4620" y="11514"/>
                </a:lnTo>
                <a:cubicBezTo>
                  <a:pt x="4549" y="11514"/>
                  <a:pt x="4489" y="11454"/>
                  <a:pt x="4489" y="11383"/>
                </a:cubicBezTo>
                <a:lnTo>
                  <a:pt x="4489" y="11264"/>
                </a:lnTo>
                <a:cubicBezTo>
                  <a:pt x="4489" y="11192"/>
                  <a:pt x="4549" y="11133"/>
                  <a:pt x="4620" y="11133"/>
                </a:cubicBezTo>
                <a:lnTo>
                  <a:pt x="8371" y="11133"/>
                </a:lnTo>
                <a:cubicBezTo>
                  <a:pt x="8454" y="11133"/>
                  <a:pt x="8513" y="11192"/>
                  <a:pt x="8513" y="11264"/>
                </a:cubicBezTo>
                <a:lnTo>
                  <a:pt x="8513" y="11383"/>
                </a:lnTo>
                <a:cubicBezTo>
                  <a:pt x="8513" y="11454"/>
                  <a:pt x="8454" y="11514"/>
                  <a:pt x="8371" y="11514"/>
                </a:cubicBezTo>
                <a:lnTo>
                  <a:pt x="6930" y="11514"/>
                </a:lnTo>
                <a:cubicBezTo>
                  <a:pt x="6823" y="11514"/>
                  <a:pt x="6739" y="11609"/>
                  <a:pt x="6739" y="11704"/>
                </a:cubicBezTo>
                <a:cubicBezTo>
                  <a:pt x="6739" y="11811"/>
                  <a:pt x="6823" y="11907"/>
                  <a:pt x="6930" y="11907"/>
                </a:cubicBezTo>
                <a:lnTo>
                  <a:pt x="8371" y="11907"/>
                </a:lnTo>
                <a:cubicBezTo>
                  <a:pt x="8656" y="11907"/>
                  <a:pt x="8883" y="11680"/>
                  <a:pt x="8883" y="11395"/>
                </a:cubicBezTo>
                <a:lnTo>
                  <a:pt x="8883" y="11276"/>
                </a:lnTo>
                <a:cubicBezTo>
                  <a:pt x="8883" y="11026"/>
                  <a:pt x="8692" y="10799"/>
                  <a:pt x="8454" y="10776"/>
                </a:cubicBezTo>
                <a:lnTo>
                  <a:pt x="8454" y="10502"/>
                </a:lnTo>
                <a:cubicBezTo>
                  <a:pt x="8454" y="10228"/>
                  <a:pt x="8228" y="10002"/>
                  <a:pt x="7942" y="10002"/>
                </a:cubicBezTo>
                <a:lnTo>
                  <a:pt x="7061" y="10002"/>
                </a:lnTo>
                <a:lnTo>
                  <a:pt x="7061" y="7049"/>
                </a:lnTo>
                <a:cubicBezTo>
                  <a:pt x="7061" y="6954"/>
                  <a:pt x="6978" y="6858"/>
                  <a:pt x="6870" y="6858"/>
                </a:cubicBezTo>
                <a:cubicBezTo>
                  <a:pt x="6763" y="6858"/>
                  <a:pt x="6680" y="6954"/>
                  <a:pt x="6680" y="7049"/>
                </a:cubicBezTo>
                <a:lnTo>
                  <a:pt x="6680" y="10002"/>
                </a:lnTo>
                <a:lnTo>
                  <a:pt x="6311" y="10002"/>
                </a:lnTo>
                <a:lnTo>
                  <a:pt x="6311" y="2727"/>
                </a:lnTo>
                <a:cubicBezTo>
                  <a:pt x="6370" y="2739"/>
                  <a:pt x="6430" y="2745"/>
                  <a:pt x="6491" y="2745"/>
                </a:cubicBezTo>
                <a:cubicBezTo>
                  <a:pt x="6552" y="2745"/>
                  <a:pt x="6614" y="2739"/>
                  <a:pt x="6680" y="2727"/>
                </a:cubicBezTo>
                <a:lnTo>
                  <a:pt x="6680" y="6156"/>
                </a:lnTo>
                <a:cubicBezTo>
                  <a:pt x="6680" y="6263"/>
                  <a:pt x="6763" y="6358"/>
                  <a:pt x="6870" y="6358"/>
                </a:cubicBezTo>
                <a:cubicBezTo>
                  <a:pt x="6978" y="6358"/>
                  <a:pt x="7061" y="6263"/>
                  <a:pt x="7061" y="6156"/>
                </a:cubicBezTo>
                <a:lnTo>
                  <a:pt x="7061" y="2548"/>
                </a:lnTo>
                <a:cubicBezTo>
                  <a:pt x="7180" y="2453"/>
                  <a:pt x="7275" y="2346"/>
                  <a:pt x="7335" y="2215"/>
                </a:cubicBezTo>
                <a:lnTo>
                  <a:pt x="9228" y="2739"/>
                </a:lnTo>
                <a:cubicBezTo>
                  <a:pt x="9466" y="2798"/>
                  <a:pt x="9716" y="2858"/>
                  <a:pt x="9954" y="2882"/>
                </a:cubicBezTo>
                <a:cubicBezTo>
                  <a:pt x="9978" y="3048"/>
                  <a:pt x="10073" y="3179"/>
                  <a:pt x="10180" y="3287"/>
                </a:cubicBezTo>
                <a:lnTo>
                  <a:pt x="8871" y="6037"/>
                </a:lnTo>
                <a:lnTo>
                  <a:pt x="8764" y="6037"/>
                </a:lnTo>
                <a:cubicBezTo>
                  <a:pt x="8478" y="6037"/>
                  <a:pt x="8252" y="6263"/>
                  <a:pt x="8252" y="6549"/>
                </a:cubicBezTo>
                <a:lnTo>
                  <a:pt x="8252" y="6668"/>
                </a:lnTo>
                <a:cubicBezTo>
                  <a:pt x="8252" y="6954"/>
                  <a:pt x="8478" y="7168"/>
                  <a:pt x="8764" y="7168"/>
                </a:cubicBezTo>
                <a:lnTo>
                  <a:pt x="8906" y="7168"/>
                </a:lnTo>
                <a:cubicBezTo>
                  <a:pt x="9109" y="8001"/>
                  <a:pt x="9847" y="8597"/>
                  <a:pt x="10716" y="8597"/>
                </a:cubicBezTo>
                <a:cubicBezTo>
                  <a:pt x="11573" y="8597"/>
                  <a:pt x="12323" y="7989"/>
                  <a:pt x="12514" y="7168"/>
                </a:cubicBezTo>
                <a:cubicBezTo>
                  <a:pt x="12800" y="7168"/>
                  <a:pt x="13014" y="6954"/>
                  <a:pt x="13014" y="6668"/>
                </a:cubicBezTo>
                <a:lnTo>
                  <a:pt x="13014" y="6549"/>
                </a:lnTo>
                <a:cubicBezTo>
                  <a:pt x="13038" y="6263"/>
                  <a:pt x="12812" y="6025"/>
                  <a:pt x="12526" y="6025"/>
                </a:cubicBezTo>
                <a:lnTo>
                  <a:pt x="12419" y="6025"/>
                </a:lnTo>
                <a:lnTo>
                  <a:pt x="11109" y="3275"/>
                </a:lnTo>
                <a:cubicBezTo>
                  <a:pt x="11264" y="3144"/>
                  <a:pt x="11347" y="2965"/>
                  <a:pt x="11347" y="2739"/>
                </a:cubicBezTo>
                <a:cubicBezTo>
                  <a:pt x="11347" y="2346"/>
                  <a:pt x="11038" y="2036"/>
                  <a:pt x="10657" y="2036"/>
                </a:cubicBezTo>
                <a:cubicBezTo>
                  <a:pt x="10359" y="2036"/>
                  <a:pt x="10097" y="2227"/>
                  <a:pt x="10002" y="2501"/>
                </a:cubicBezTo>
                <a:cubicBezTo>
                  <a:pt x="9776" y="2465"/>
                  <a:pt x="9549" y="2429"/>
                  <a:pt x="9323" y="2370"/>
                </a:cubicBezTo>
                <a:lnTo>
                  <a:pt x="7442" y="1846"/>
                </a:lnTo>
                <a:cubicBezTo>
                  <a:pt x="7454" y="1536"/>
                  <a:pt x="7323" y="1239"/>
                  <a:pt x="7061" y="1060"/>
                </a:cubicBezTo>
                <a:lnTo>
                  <a:pt x="7061" y="441"/>
                </a:lnTo>
                <a:cubicBezTo>
                  <a:pt x="7061" y="191"/>
                  <a:pt x="6859" y="0"/>
                  <a:pt x="6620" y="0"/>
                </a:cubicBezTo>
                <a:lnTo>
                  <a:pt x="6382" y="0"/>
                </a:lnTo>
                <a:close/>
              </a:path>
            </a:pathLst>
          </a:custGeom>
          <a:solidFill>
            <a:schemeClr val="bg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35" name="Google Shape;10252;p67"/>
          <p:cNvGrpSpPr/>
          <p:nvPr/>
        </p:nvGrpSpPr>
        <p:grpSpPr>
          <a:xfrm flipH="1">
            <a:off x="9235497" y="3663055"/>
            <a:ext cx="548425" cy="549015"/>
            <a:chOff x="3539102" y="2427549"/>
            <a:chExt cx="355099" cy="355481"/>
          </a:xfrm>
          <a:solidFill>
            <a:schemeClr val="bg1"/>
          </a:solidFill>
        </p:grpSpPr>
        <p:sp>
          <p:nvSpPr>
            <p:cNvPr id="36" name="Google Shape;10253;p67"/>
            <p:cNvSpPr/>
            <p:nvPr/>
          </p:nvSpPr>
          <p:spPr>
            <a:xfrm>
              <a:off x="3539102" y="2561320"/>
              <a:ext cx="355099" cy="221710"/>
            </a:xfrm>
            <a:custGeom>
              <a:avLst/>
              <a:rect l="l" t="t" r="r" b="b"/>
              <a:pathLst>
                <a:path w="11157" h="6966">
                  <a:moveTo>
                    <a:pt x="2953" y="3131"/>
                  </a:moveTo>
                  <a:lnTo>
                    <a:pt x="2953" y="6644"/>
                  </a:lnTo>
                  <a:lnTo>
                    <a:pt x="1537" y="6644"/>
                  </a:lnTo>
                  <a:lnTo>
                    <a:pt x="1537" y="3131"/>
                  </a:lnTo>
                  <a:lnTo>
                    <a:pt x="2953" y="3131"/>
                  </a:lnTo>
                  <a:close/>
                  <a:moveTo>
                    <a:pt x="6263" y="2250"/>
                  </a:moveTo>
                  <a:lnTo>
                    <a:pt x="6263" y="6644"/>
                  </a:lnTo>
                  <a:lnTo>
                    <a:pt x="4858" y="6644"/>
                  </a:lnTo>
                  <a:lnTo>
                    <a:pt x="4858" y="2250"/>
                  </a:lnTo>
                  <a:lnTo>
                    <a:pt x="6263" y="2250"/>
                  </a:lnTo>
                  <a:close/>
                  <a:moveTo>
                    <a:pt x="9585" y="333"/>
                  </a:moveTo>
                  <a:lnTo>
                    <a:pt x="9585" y="6644"/>
                  </a:lnTo>
                  <a:lnTo>
                    <a:pt x="8168" y="6644"/>
                  </a:lnTo>
                  <a:lnTo>
                    <a:pt x="8168" y="333"/>
                  </a:lnTo>
                  <a:lnTo>
                    <a:pt x="9585"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lnTo>
                    <a:pt x="802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7" name="Google Shape;10254;p67"/>
            <p:cNvSpPr/>
            <p:nvPr/>
          </p:nvSpPr>
          <p:spPr>
            <a:xfrm>
              <a:off x="3544417" y="2427549"/>
              <a:ext cx="339568" cy="205415"/>
            </a:xfrm>
            <a:custGeom>
              <a:avLst/>
              <a:rect l="l" t="t" r="r" b="b"/>
              <a:pathLst>
                <a:path w="10669" h="6454">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38" name="Google Shape;10538;p67"/>
          <p:cNvGrpSpPr/>
          <p:nvPr/>
        </p:nvGrpSpPr>
        <p:grpSpPr>
          <a:xfrm flipH="1">
            <a:off x="3862463" y="3670403"/>
            <a:ext cx="542772" cy="534318"/>
            <a:chOff x="1754279" y="4286593"/>
            <a:chExt cx="351439" cy="345965"/>
          </a:xfrm>
          <a:solidFill>
            <a:schemeClr val="bg1"/>
          </a:solidFill>
        </p:grpSpPr>
        <p:sp>
          <p:nvSpPr>
            <p:cNvPr id="39" name="Google Shape;10539;p67"/>
            <p:cNvSpPr/>
            <p:nvPr/>
          </p:nvSpPr>
          <p:spPr>
            <a:xfrm>
              <a:off x="1799379" y="4550857"/>
              <a:ext cx="28422" cy="27117"/>
            </a:xfrm>
            <a:custGeom>
              <a:avLst/>
              <a:rect l="l" t="t" r="r" b="b"/>
              <a:pathLst>
                <a:path w="893" h="852">
                  <a:moveTo>
                    <a:pt x="708" y="1"/>
                  </a:moveTo>
                  <a:cubicBezTo>
                    <a:pt x="667" y="1"/>
                    <a:pt x="625" y="16"/>
                    <a:pt x="595" y="45"/>
                  </a:cubicBezTo>
                  <a:lnTo>
                    <a:pt x="60" y="581"/>
                  </a:lnTo>
                  <a:cubicBezTo>
                    <a:pt x="0" y="641"/>
                    <a:pt x="0" y="748"/>
                    <a:pt x="60" y="807"/>
                  </a:cubicBezTo>
                  <a:cubicBezTo>
                    <a:pt x="89" y="837"/>
                    <a:pt x="131" y="852"/>
                    <a:pt x="173" y="852"/>
                  </a:cubicBezTo>
                  <a:cubicBezTo>
                    <a:pt x="214" y="852"/>
                    <a:pt x="256" y="837"/>
                    <a:pt x="286" y="807"/>
                  </a:cubicBezTo>
                  <a:lnTo>
                    <a:pt x="822" y="272"/>
                  </a:lnTo>
                  <a:cubicBezTo>
                    <a:pt x="893" y="212"/>
                    <a:pt x="893" y="117"/>
                    <a:pt x="822" y="45"/>
                  </a:cubicBezTo>
                  <a:cubicBezTo>
                    <a:pt x="792" y="16"/>
                    <a:pt x="750" y="1"/>
                    <a:pt x="70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40" name="Google Shape;10540;p67"/>
            <p:cNvSpPr/>
            <p:nvPr/>
          </p:nvSpPr>
          <p:spPr>
            <a:xfrm>
              <a:off x="1833084" y="4584594"/>
              <a:ext cx="27690" cy="27117"/>
            </a:xfrm>
            <a:custGeom>
              <a:avLst/>
              <a:rect l="l" t="t" r="r" b="b"/>
              <a:pathLst>
                <a:path w="870" h="852">
                  <a:moveTo>
                    <a:pt x="699" y="0"/>
                  </a:moveTo>
                  <a:cubicBezTo>
                    <a:pt x="659" y="0"/>
                    <a:pt x="620" y="15"/>
                    <a:pt x="596" y="45"/>
                  </a:cubicBezTo>
                  <a:lnTo>
                    <a:pt x="48" y="581"/>
                  </a:lnTo>
                  <a:cubicBezTo>
                    <a:pt x="1" y="640"/>
                    <a:pt x="1" y="747"/>
                    <a:pt x="48" y="807"/>
                  </a:cubicBezTo>
                  <a:cubicBezTo>
                    <a:pt x="78" y="837"/>
                    <a:pt x="120" y="852"/>
                    <a:pt x="161" y="852"/>
                  </a:cubicBezTo>
                  <a:cubicBezTo>
                    <a:pt x="203" y="852"/>
                    <a:pt x="245" y="837"/>
                    <a:pt x="275" y="807"/>
                  </a:cubicBezTo>
                  <a:lnTo>
                    <a:pt x="810" y="271"/>
                  </a:lnTo>
                  <a:cubicBezTo>
                    <a:pt x="870" y="212"/>
                    <a:pt x="870" y="105"/>
                    <a:pt x="810" y="45"/>
                  </a:cubicBezTo>
                  <a:cubicBezTo>
                    <a:pt x="781" y="15"/>
                    <a:pt x="739" y="0"/>
                    <a:pt x="69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41" name="Google Shape;10541;p67"/>
            <p:cNvSpPr/>
            <p:nvPr/>
          </p:nvSpPr>
          <p:spPr>
            <a:xfrm>
              <a:off x="1816407" y="4567917"/>
              <a:ext cx="28072" cy="27117"/>
            </a:xfrm>
            <a:custGeom>
              <a:avLst/>
              <a:rect l="l" t="t" r="r" b="b"/>
              <a:pathLst>
                <a:path w="882" h="852">
                  <a:moveTo>
                    <a:pt x="709" y="0"/>
                  </a:moveTo>
                  <a:cubicBezTo>
                    <a:pt x="668" y="0"/>
                    <a:pt x="626" y="15"/>
                    <a:pt x="596" y="45"/>
                  </a:cubicBezTo>
                  <a:lnTo>
                    <a:pt x="60" y="581"/>
                  </a:lnTo>
                  <a:cubicBezTo>
                    <a:pt x="1" y="640"/>
                    <a:pt x="1" y="748"/>
                    <a:pt x="60" y="807"/>
                  </a:cubicBezTo>
                  <a:cubicBezTo>
                    <a:pt x="90" y="837"/>
                    <a:pt x="132" y="852"/>
                    <a:pt x="172" y="852"/>
                  </a:cubicBezTo>
                  <a:cubicBezTo>
                    <a:pt x="212" y="852"/>
                    <a:pt x="251" y="837"/>
                    <a:pt x="275" y="807"/>
                  </a:cubicBezTo>
                  <a:lnTo>
                    <a:pt x="822" y="271"/>
                  </a:lnTo>
                  <a:cubicBezTo>
                    <a:pt x="882" y="212"/>
                    <a:pt x="882" y="105"/>
                    <a:pt x="822" y="45"/>
                  </a:cubicBezTo>
                  <a:cubicBezTo>
                    <a:pt x="793" y="15"/>
                    <a:pt x="751" y="0"/>
                    <a:pt x="70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42" name="Google Shape;10542;p67"/>
            <p:cNvSpPr/>
            <p:nvPr/>
          </p:nvSpPr>
          <p:spPr>
            <a:xfrm>
              <a:off x="1754279" y="4286593"/>
              <a:ext cx="351439" cy="345965"/>
            </a:xfrm>
            <a:custGeom>
              <a:avLst/>
              <a:rect l="l" t="t" r="r" b="b"/>
              <a:pathLst>
                <a:path w="11042" h="10870">
                  <a:moveTo>
                    <a:pt x="10656" y="324"/>
                  </a:moveTo>
                  <a:lnTo>
                    <a:pt x="10216" y="1871"/>
                  </a:lnTo>
                  <a:lnTo>
                    <a:pt x="9108" y="776"/>
                  </a:lnTo>
                  <a:lnTo>
                    <a:pt x="10656" y="324"/>
                  </a:lnTo>
                  <a:close/>
                  <a:moveTo>
                    <a:pt x="4632" y="3586"/>
                  </a:moveTo>
                  <a:lnTo>
                    <a:pt x="2679" y="5538"/>
                  </a:lnTo>
                  <a:lnTo>
                    <a:pt x="465" y="5360"/>
                  </a:lnTo>
                  <a:cubicBezTo>
                    <a:pt x="429" y="5360"/>
                    <a:pt x="417" y="5324"/>
                    <a:pt x="441" y="5300"/>
                  </a:cubicBezTo>
                  <a:cubicBezTo>
                    <a:pt x="1393" y="4348"/>
                    <a:pt x="2667" y="3764"/>
                    <a:pt x="4001" y="3645"/>
                  </a:cubicBezTo>
                  <a:lnTo>
                    <a:pt x="4632" y="3586"/>
                  </a:lnTo>
                  <a:close/>
                  <a:moveTo>
                    <a:pt x="2727" y="5955"/>
                  </a:moveTo>
                  <a:lnTo>
                    <a:pt x="3584" y="6812"/>
                  </a:lnTo>
                  <a:lnTo>
                    <a:pt x="3263" y="7146"/>
                  </a:lnTo>
                  <a:lnTo>
                    <a:pt x="2393" y="6277"/>
                  </a:lnTo>
                  <a:lnTo>
                    <a:pt x="2727" y="5955"/>
                  </a:lnTo>
                  <a:close/>
                  <a:moveTo>
                    <a:pt x="2572" y="6920"/>
                  </a:moveTo>
                  <a:lnTo>
                    <a:pt x="3024" y="7360"/>
                  </a:lnTo>
                  <a:lnTo>
                    <a:pt x="2655" y="7753"/>
                  </a:lnTo>
                  <a:lnTo>
                    <a:pt x="2596" y="7813"/>
                  </a:lnTo>
                  <a:lnTo>
                    <a:pt x="2191" y="7408"/>
                  </a:lnTo>
                  <a:cubicBezTo>
                    <a:pt x="2155" y="7384"/>
                    <a:pt x="2155" y="7336"/>
                    <a:pt x="2191" y="7313"/>
                  </a:cubicBezTo>
                  <a:lnTo>
                    <a:pt x="2572" y="6920"/>
                  </a:lnTo>
                  <a:close/>
                  <a:moveTo>
                    <a:pt x="8775" y="895"/>
                  </a:moveTo>
                  <a:lnTo>
                    <a:pt x="10121" y="2229"/>
                  </a:lnTo>
                  <a:lnTo>
                    <a:pt x="9704" y="3598"/>
                  </a:lnTo>
                  <a:lnTo>
                    <a:pt x="5275" y="8039"/>
                  </a:lnTo>
                  <a:lnTo>
                    <a:pt x="4406" y="7170"/>
                  </a:lnTo>
                  <a:lnTo>
                    <a:pt x="6430" y="5146"/>
                  </a:lnTo>
                  <a:cubicBezTo>
                    <a:pt x="6584" y="5003"/>
                    <a:pt x="6608" y="4741"/>
                    <a:pt x="6418" y="4574"/>
                  </a:cubicBezTo>
                  <a:cubicBezTo>
                    <a:pt x="6334" y="4491"/>
                    <a:pt x="6230" y="4449"/>
                    <a:pt x="6127" y="4449"/>
                  </a:cubicBezTo>
                  <a:cubicBezTo>
                    <a:pt x="6025" y="4449"/>
                    <a:pt x="5924" y="4491"/>
                    <a:pt x="5846" y="4574"/>
                  </a:cubicBezTo>
                  <a:lnTo>
                    <a:pt x="3822" y="6598"/>
                  </a:lnTo>
                  <a:lnTo>
                    <a:pt x="2965" y="5729"/>
                  </a:lnTo>
                  <a:lnTo>
                    <a:pt x="7394" y="1300"/>
                  </a:lnTo>
                  <a:lnTo>
                    <a:pt x="8775" y="895"/>
                  </a:lnTo>
                  <a:close/>
                  <a:moveTo>
                    <a:pt x="6126" y="4785"/>
                  </a:moveTo>
                  <a:cubicBezTo>
                    <a:pt x="6153" y="4785"/>
                    <a:pt x="6180" y="4794"/>
                    <a:pt x="6191" y="4812"/>
                  </a:cubicBezTo>
                  <a:cubicBezTo>
                    <a:pt x="6227" y="4836"/>
                    <a:pt x="6239" y="4907"/>
                    <a:pt x="6191" y="4943"/>
                  </a:cubicBezTo>
                  <a:lnTo>
                    <a:pt x="4060" y="7074"/>
                  </a:lnTo>
                  <a:cubicBezTo>
                    <a:pt x="3941" y="7170"/>
                    <a:pt x="3108" y="8003"/>
                    <a:pt x="3024" y="8110"/>
                  </a:cubicBezTo>
                  <a:cubicBezTo>
                    <a:pt x="3005" y="8129"/>
                    <a:pt x="2976" y="8142"/>
                    <a:pt x="2949" y="8142"/>
                  </a:cubicBezTo>
                  <a:cubicBezTo>
                    <a:pt x="2926" y="8142"/>
                    <a:pt x="2904" y="8132"/>
                    <a:pt x="2893" y="8110"/>
                  </a:cubicBezTo>
                  <a:cubicBezTo>
                    <a:pt x="2858" y="8086"/>
                    <a:pt x="2858" y="8003"/>
                    <a:pt x="2893" y="7979"/>
                  </a:cubicBezTo>
                  <a:lnTo>
                    <a:pt x="6060" y="4812"/>
                  </a:lnTo>
                  <a:cubicBezTo>
                    <a:pt x="6072" y="4794"/>
                    <a:pt x="6099" y="4785"/>
                    <a:pt x="6126" y="4785"/>
                  </a:cubicBezTo>
                  <a:close/>
                  <a:moveTo>
                    <a:pt x="4179" y="7396"/>
                  </a:moveTo>
                  <a:lnTo>
                    <a:pt x="5048" y="8253"/>
                  </a:lnTo>
                  <a:lnTo>
                    <a:pt x="4739" y="8586"/>
                  </a:lnTo>
                  <a:lnTo>
                    <a:pt x="4715" y="8586"/>
                  </a:lnTo>
                  <a:lnTo>
                    <a:pt x="3858" y="7729"/>
                  </a:lnTo>
                  <a:lnTo>
                    <a:pt x="4179" y="7396"/>
                  </a:lnTo>
                  <a:close/>
                  <a:moveTo>
                    <a:pt x="3608" y="7944"/>
                  </a:moveTo>
                  <a:lnTo>
                    <a:pt x="4048" y="8396"/>
                  </a:lnTo>
                  <a:lnTo>
                    <a:pt x="3679" y="8801"/>
                  </a:lnTo>
                  <a:cubicBezTo>
                    <a:pt x="3667" y="8813"/>
                    <a:pt x="3632" y="8813"/>
                    <a:pt x="3620" y="8813"/>
                  </a:cubicBezTo>
                  <a:cubicBezTo>
                    <a:pt x="3608" y="8813"/>
                    <a:pt x="3584" y="8813"/>
                    <a:pt x="3560" y="8801"/>
                  </a:cubicBezTo>
                  <a:lnTo>
                    <a:pt x="3155" y="8396"/>
                  </a:lnTo>
                  <a:cubicBezTo>
                    <a:pt x="3191" y="8384"/>
                    <a:pt x="3203" y="8360"/>
                    <a:pt x="3215" y="8336"/>
                  </a:cubicBezTo>
                  <a:lnTo>
                    <a:pt x="3608" y="7944"/>
                  </a:lnTo>
                  <a:close/>
                  <a:moveTo>
                    <a:pt x="10687" y="1"/>
                  </a:moveTo>
                  <a:cubicBezTo>
                    <a:pt x="10658" y="1"/>
                    <a:pt x="10627" y="5"/>
                    <a:pt x="10597" y="14"/>
                  </a:cubicBezTo>
                  <a:cubicBezTo>
                    <a:pt x="9894" y="228"/>
                    <a:pt x="7918" y="800"/>
                    <a:pt x="7263" y="1002"/>
                  </a:cubicBezTo>
                  <a:cubicBezTo>
                    <a:pt x="7239" y="1014"/>
                    <a:pt x="7215" y="1014"/>
                    <a:pt x="7192" y="1038"/>
                  </a:cubicBezTo>
                  <a:lnTo>
                    <a:pt x="4953" y="3276"/>
                  </a:lnTo>
                  <a:lnTo>
                    <a:pt x="3965" y="3360"/>
                  </a:lnTo>
                  <a:cubicBezTo>
                    <a:pt x="2548" y="3479"/>
                    <a:pt x="1203" y="4110"/>
                    <a:pt x="215" y="5110"/>
                  </a:cubicBezTo>
                  <a:cubicBezTo>
                    <a:pt x="0" y="5312"/>
                    <a:pt x="131" y="5681"/>
                    <a:pt x="429" y="5705"/>
                  </a:cubicBezTo>
                  <a:lnTo>
                    <a:pt x="2370" y="5860"/>
                  </a:lnTo>
                  <a:lnTo>
                    <a:pt x="2179" y="6062"/>
                  </a:lnTo>
                  <a:cubicBezTo>
                    <a:pt x="2060" y="6181"/>
                    <a:pt x="2060" y="6384"/>
                    <a:pt x="2179" y="6503"/>
                  </a:cubicBezTo>
                  <a:lnTo>
                    <a:pt x="2370" y="6693"/>
                  </a:lnTo>
                  <a:lnTo>
                    <a:pt x="1977" y="7086"/>
                  </a:lnTo>
                  <a:cubicBezTo>
                    <a:pt x="1834" y="7229"/>
                    <a:pt x="1834" y="7491"/>
                    <a:pt x="1977" y="7634"/>
                  </a:cubicBezTo>
                  <a:lnTo>
                    <a:pt x="3370" y="9015"/>
                  </a:lnTo>
                  <a:cubicBezTo>
                    <a:pt x="3441" y="9092"/>
                    <a:pt x="3539" y="9131"/>
                    <a:pt x="3639" y="9131"/>
                  </a:cubicBezTo>
                  <a:cubicBezTo>
                    <a:pt x="3739" y="9131"/>
                    <a:pt x="3840" y="9092"/>
                    <a:pt x="3917" y="9015"/>
                  </a:cubicBezTo>
                  <a:lnTo>
                    <a:pt x="4298" y="8634"/>
                  </a:lnTo>
                  <a:lnTo>
                    <a:pt x="4477" y="8813"/>
                  </a:lnTo>
                  <a:cubicBezTo>
                    <a:pt x="4548" y="8878"/>
                    <a:pt x="4635" y="8911"/>
                    <a:pt x="4720" y="8911"/>
                  </a:cubicBezTo>
                  <a:cubicBezTo>
                    <a:pt x="4804" y="8911"/>
                    <a:pt x="4888" y="8878"/>
                    <a:pt x="4953" y="8813"/>
                  </a:cubicBezTo>
                  <a:lnTo>
                    <a:pt x="5156" y="8622"/>
                  </a:lnTo>
                  <a:lnTo>
                    <a:pt x="5310" y="10551"/>
                  </a:lnTo>
                  <a:cubicBezTo>
                    <a:pt x="5334" y="10682"/>
                    <a:pt x="5418" y="10801"/>
                    <a:pt x="5537" y="10849"/>
                  </a:cubicBezTo>
                  <a:cubicBezTo>
                    <a:pt x="5577" y="10863"/>
                    <a:pt x="5618" y="10870"/>
                    <a:pt x="5658" y="10870"/>
                  </a:cubicBezTo>
                  <a:cubicBezTo>
                    <a:pt x="5750" y="10870"/>
                    <a:pt x="5840" y="10835"/>
                    <a:pt x="5906" y="10777"/>
                  </a:cubicBezTo>
                  <a:cubicBezTo>
                    <a:pt x="6537" y="10146"/>
                    <a:pt x="7001" y="9420"/>
                    <a:pt x="7299" y="8598"/>
                  </a:cubicBezTo>
                  <a:cubicBezTo>
                    <a:pt x="7323" y="8515"/>
                    <a:pt x="7275" y="8420"/>
                    <a:pt x="7203" y="8396"/>
                  </a:cubicBezTo>
                  <a:cubicBezTo>
                    <a:pt x="7184" y="8388"/>
                    <a:pt x="7164" y="8384"/>
                    <a:pt x="7144" y="8384"/>
                  </a:cubicBezTo>
                  <a:cubicBezTo>
                    <a:pt x="7079" y="8384"/>
                    <a:pt x="7019" y="8425"/>
                    <a:pt x="7001" y="8479"/>
                  </a:cubicBezTo>
                  <a:cubicBezTo>
                    <a:pt x="6715" y="9253"/>
                    <a:pt x="6263" y="9956"/>
                    <a:pt x="5691" y="10539"/>
                  </a:cubicBezTo>
                  <a:cubicBezTo>
                    <a:pt x="5682" y="10544"/>
                    <a:pt x="5670" y="10547"/>
                    <a:pt x="5659" y="10547"/>
                  </a:cubicBezTo>
                  <a:cubicBezTo>
                    <a:pt x="5644" y="10547"/>
                    <a:pt x="5632" y="10541"/>
                    <a:pt x="5632" y="10527"/>
                  </a:cubicBezTo>
                  <a:lnTo>
                    <a:pt x="5429" y="8325"/>
                  </a:lnTo>
                  <a:lnTo>
                    <a:pt x="7382" y="6372"/>
                  </a:lnTo>
                  <a:lnTo>
                    <a:pt x="7382" y="6372"/>
                  </a:lnTo>
                  <a:cubicBezTo>
                    <a:pt x="7323" y="7158"/>
                    <a:pt x="7299" y="7372"/>
                    <a:pt x="7203" y="7765"/>
                  </a:cubicBezTo>
                  <a:cubicBezTo>
                    <a:pt x="7192" y="7860"/>
                    <a:pt x="7239" y="7944"/>
                    <a:pt x="7323" y="7967"/>
                  </a:cubicBezTo>
                  <a:cubicBezTo>
                    <a:pt x="7332" y="7969"/>
                    <a:pt x="7342" y="7969"/>
                    <a:pt x="7351" y="7969"/>
                  </a:cubicBezTo>
                  <a:cubicBezTo>
                    <a:pt x="7434" y="7969"/>
                    <a:pt x="7502" y="7923"/>
                    <a:pt x="7513" y="7848"/>
                  </a:cubicBezTo>
                  <a:cubicBezTo>
                    <a:pt x="7620" y="7348"/>
                    <a:pt x="7632" y="7134"/>
                    <a:pt x="7727" y="6027"/>
                  </a:cubicBezTo>
                  <a:lnTo>
                    <a:pt x="9954" y="3800"/>
                  </a:lnTo>
                  <a:cubicBezTo>
                    <a:pt x="9978" y="3776"/>
                    <a:pt x="9990" y="3753"/>
                    <a:pt x="10001" y="3717"/>
                  </a:cubicBezTo>
                  <a:lnTo>
                    <a:pt x="10454" y="2205"/>
                  </a:lnTo>
                  <a:lnTo>
                    <a:pt x="10990" y="383"/>
                  </a:lnTo>
                  <a:cubicBezTo>
                    <a:pt x="11042" y="196"/>
                    <a:pt x="10885" y="1"/>
                    <a:pt x="1068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43" name="Google Shape;10543;p67"/>
            <p:cNvSpPr/>
            <p:nvPr/>
          </p:nvSpPr>
          <p:spPr>
            <a:xfrm>
              <a:off x="1951705" y="4367117"/>
              <a:ext cx="86062" cy="65437"/>
            </a:xfrm>
            <a:custGeom>
              <a:avLst/>
              <a:rect l="l" t="t" r="r" b="b"/>
              <a:pathLst>
                <a:path w="2704" h="2056">
                  <a:moveTo>
                    <a:pt x="905" y="1"/>
                  </a:moveTo>
                  <a:cubicBezTo>
                    <a:pt x="881" y="1"/>
                    <a:pt x="857" y="7"/>
                    <a:pt x="834" y="20"/>
                  </a:cubicBezTo>
                  <a:cubicBezTo>
                    <a:pt x="167" y="330"/>
                    <a:pt x="0" y="1211"/>
                    <a:pt x="524" y="1746"/>
                  </a:cubicBezTo>
                  <a:cubicBezTo>
                    <a:pt x="739" y="1949"/>
                    <a:pt x="1000" y="2056"/>
                    <a:pt x="1274" y="2056"/>
                  </a:cubicBezTo>
                  <a:cubicBezTo>
                    <a:pt x="2227" y="2056"/>
                    <a:pt x="2703" y="913"/>
                    <a:pt x="2024" y="234"/>
                  </a:cubicBezTo>
                  <a:cubicBezTo>
                    <a:pt x="1941" y="151"/>
                    <a:pt x="1834" y="80"/>
                    <a:pt x="1715" y="20"/>
                  </a:cubicBezTo>
                  <a:cubicBezTo>
                    <a:pt x="1696" y="10"/>
                    <a:pt x="1674" y="6"/>
                    <a:pt x="1652" y="6"/>
                  </a:cubicBezTo>
                  <a:cubicBezTo>
                    <a:pt x="1592" y="6"/>
                    <a:pt x="1530" y="39"/>
                    <a:pt x="1512" y="91"/>
                  </a:cubicBezTo>
                  <a:cubicBezTo>
                    <a:pt x="1477" y="163"/>
                    <a:pt x="1512" y="270"/>
                    <a:pt x="1584" y="294"/>
                  </a:cubicBezTo>
                  <a:cubicBezTo>
                    <a:pt x="2060" y="508"/>
                    <a:pt x="2167" y="1127"/>
                    <a:pt x="1810" y="1508"/>
                  </a:cubicBezTo>
                  <a:cubicBezTo>
                    <a:pt x="1667" y="1645"/>
                    <a:pt x="1477" y="1714"/>
                    <a:pt x="1285" y="1714"/>
                  </a:cubicBezTo>
                  <a:cubicBezTo>
                    <a:pt x="1093" y="1714"/>
                    <a:pt x="899" y="1645"/>
                    <a:pt x="750" y="1508"/>
                  </a:cubicBezTo>
                  <a:cubicBezTo>
                    <a:pt x="381" y="1127"/>
                    <a:pt x="500" y="520"/>
                    <a:pt x="977" y="294"/>
                  </a:cubicBezTo>
                  <a:cubicBezTo>
                    <a:pt x="1048" y="270"/>
                    <a:pt x="1096" y="163"/>
                    <a:pt x="1048" y="91"/>
                  </a:cubicBezTo>
                  <a:cubicBezTo>
                    <a:pt x="1022" y="40"/>
                    <a:pt x="966" y="1"/>
                    <a:pt x="90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noEditPoints="1"/>
          </p:cNvSpPr>
          <p:nvPr>
            <p:ph type="body" sz="half" idx="2"/>
          </p:nvPr>
        </p:nvSpPr>
        <p:spPr/>
        <p:txBody>
          <a:bodyPr/>
          <a:lstStyle/>
          <a:p>
            <a:r>
              <a:rPr lang="en-US" dirty="0" smtClean="0"/>
              <a:t>YOU CAN WRITE HERE</a:t>
            </a:r>
            <a:endParaRPr lang="bg-BG" dirty="0"/>
          </a:p>
        </p:txBody>
      </p:sp>
      <p:sp>
        <p:nvSpPr>
          <p:cNvPr id="3" name="Text Placeholder 2"/>
          <p:cNvSpPr>
            <a:spLocks noGrp="1" noEditPoints="1"/>
          </p:cNvSpPr>
          <p:nvPr>
            <p:ph type="body" sz="quarter" idx="14"/>
          </p:nvPr>
        </p:nvSpPr>
        <p:spPr/>
        <p:txBody>
          <a:bodyPr/>
          <a:lstStyle/>
          <a:p>
            <a:r>
              <a:rPr lang="en-US" dirty="0" smtClean="0"/>
              <a:t>TITLE HERE</a:t>
            </a:r>
            <a:endParaRPr lang="bg-BG" dirty="0"/>
          </a:p>
        </p:txBody>
      </p:sp>
      <p:sp>
        <p:nvSpPr>
          <p:cNvPr id="4" name="Text Placeholder 3"/>
          <p:cNvSpPr>
            <a:spLocks noGrp="1" noEditPoints="1"/>
          </p:cNvSpPr>
          <p:nvPr>
            <p:ph type="body" sz="quarter" idx="15"/>
          </p:nvPr>
        </p:nvSpPr>
        <p:spPr/>
        <p:txBody>
          <a:bodyPr/>
          <a:lstStyle/>
          <a:p>
            <a:r>
              <a:rPr lang="en-US" dirty="0"/>
              <a:t>The quick brown fox jumps over the fence. The quick brown fox jumps over the fence. </a:t>
            </a:r>
            <a:endParaRPr lang="bg-BG" dirty="0"/>
          </a:p>
        </p:txBody>
      </p:sp>
      <p:sp>
        <p:nvSpPr>
          <p:cNvPr id="5" name="Title 4"/>
          <p:cNvSpPr>
            <a:spLocks noGrp="1" noEditPoints="1"/>
          </p:cNvSpPr>
          <p:nvPr>
            <p:ph type="title"/>
          </p:nvPr>
        </p:nvSpPr>
        <p:spPr/>
        <p:txBody>
          <a:bodyPr/>
          <a:lstStyle/>
          <a:p>
            <a:r>
              <a:rPr lang="en-US" dirty="0" smtClean="0"/>
              <a:t>AGENDA</a:t>
            </a:r>
            <a:endParaRPr lang="bg-BG" dirty="0"/>
          </a:p>
        </p:txBody>
      </p:sp>
      <p:sp>
        <p:nvSpPr>
          <p:cNvPr id="6" name="Text Placeholder 5"/>
          <p:cNvSpPr>
            <a:spLocks noGrp="1" noEditPoints="1"/>
          </p:cNvSpPr>
          <p:nvPr>
            <p:ph type="body" sz="quarter" idx="16"/>
          </p:nvPr>
        </p:nvSpPr>
        <p:spPr/>
        <p:txBody>
          <a:bodyPr/>
          <a:lstStyle/>
          <a:p>
            <a:r>
              <a:rPr lang="en-US" dirty="0"/>
              <a:t>TITLE </a:t>
            </a:r>
            <a:r>
              <a:rPr lang="en-US" dirty="0" smtClean="0"/>
              <a:t>HERE</a:t>
            </a:r>
            <a:endParaRPr lang="bg-BG" dirty="0"/>
          </a:p>
        </p:txBody>
      </p:sp>
      <p:sp>
        <p:nvSpPr>
          <p:cNvPr id="7" name="Text Placeholder 6"/>
          <p:cNvSpPr>
            <a:spLocks noGrp="1" noEditPoints="1"/>
          </p:cNvSpPr>
          <p:nvPr>
            <p:ph type="body" sz="quarter" idx="17"/>
          </p:nvPr>
        </p:nvSpPr>
        <p:spPr/>
        <p:txBody>
          <a:bodyPr/>
          <a:lstStyle/>
          <a:p>
            <a:r>
              <a:rPr lang="en-US" dirty="0"/>
              <a:t>The quick brown fox jumps over the fence. The quick brown fox jumps over the fence. </a:t>
            </a:r>
            <a:endParaRPr lang="bg-BG" dirty="0"/>
          </a:p>
          <a:p>
            <a:endParaRPr lang="bg-BG" dirty="0"/>
          </a:p>
        </p:txBody>
      </p:sp>
      <p:sp>
        <p:nvSpPr>
          <p:cNvPr id="8" name="Text Placeholder 7"/>
          <p:cNvSpPr>
            <a:spLocks noGrp="1" noEditPoints="1"/>
          </p:cNvSpPr>
          <p:nvPr>
            <p:ph type="body" sz="quarter" idx="18"/>
          </p:nvPr>
        </p:nvSpPr>
        <p:spPr/>
        <p:txBody>
          <a:bodyPr/>
          <a:lstStyle/>
          <a:p>
            <a:r>
              <a:rPr lang="en-US" dirty="0"/>
              <a:t>TITLE </a:t>
            </a:r>
            <a:r>
              <a:rPr lang="en-US" dirty="0" smtClean="0"/>
              <a:t>HERE</a:t>
            </a:r>
            <a:endParaRPr lang="bg-BG" dirty="0"/>
          </a:p>
        </p:txBody>
      </p:sp>
      <p:sp>
        <p:nvSpPr>
          <p:cNvPr id="9" name="Text Placeholder 8"/>
          <p:cNvSpPr>
            <a:spLocks noGrp="1" noEditPoints="1"/>
          </p:cNvSpPr>
          <p:nvPr>
            <p:ph type="body" sz="quarter" idx="19"/>
          </p:nvPr>
        </p:nvSpPr>
        <p:spPr/>
        <p:txBody>
          <a:bodyPr/>
          <a:lstStyle/>
          <a:p>
            <a:r>
              <a:rPr lang="en-US" dirty="0"/>
              <a:t>The quick brown fox jumps over the fence. The quick brown fox jumps over the fence. </a:t>
            </a:r>
            <a:endParaRPr lang="bg-BG" dirty="0"/>
          </a:p>
          <a:p>
            <a:endParaRPr lang="bg-BG" dirty="0"/>
          </a:p>
        </p:txBody>
      </p:sp>
      <p:sp>
        <p:nvSpPr>
          <p:cNvPr id="10" name="Text Placeholder 9"/>
          <p:cNvSpPr>
            <a:spLocks noGrp="1" noEditPoints="1"/>
          </p:cNvSpPr>
          <p:nvPr>
            <p:ph type="body" sz="quarter" idx="20"/>
          </p:nvPr>
        </p:nvSpPr>
        <p:spPr/>
        <p:txBody>
          <a:bodyPr/>
          <a:lstStyle/>
          <a:p>
            <a:r>
              <a:rPr lang="en-US" dirty="0"/>
              <a:t>TITLE </a:t>
            </a:r>
            <a:r>
              <a:rPr lang="en-US" dirty="0" smtClean="0"/>
              <a:t>HERE</a:t>
            </a:r>
            <a:endParaRPr lang="bg-BG" dirty="0"/>
          </a:p>
        </p:txBody>
      </p:sp>
      <p:sp>
        <p:nvSpPr>
          <p:cNvPr id="11" name="Text Placeholder 10"/>
          <p:cNvSpPr>
            <a:spLocks noGrp="1" noEditPoints="1"/>
          </p:cNvSpPr>
          <p:nvPr>
            <p:ph type="body" sz="quarter" idx="21"/>
          </p:nvPr>
        </p:nvSpPr>
        <p:spPr/>
        <p:txBody>
          <a:bodyPr/>
          <a:lstStyle/>
          <a:p>
            <a:r>
              <a:rPr lang="en-US" dirty="0"/>
              <a:t>The quick brown fox jumps over the fence. The quick brown fox jumps over the fence. </a:t>
            </a:r>
            <a:endParaRPr lang="bg-BG" dirty="0"/>
          </a:p>
          <a:p>
            <a:endParaRPr lang="bg-BG" dirty="0"/>
          </a:p>
        </p:txBody>
      </p:sp>
      <p:sp>
        <p:nvSpPr>
          <p:cNvPr id="12" name="Text Placeholder 11"/>
          <p:cNvSpPr>
            <a:spLocks noGrp="1" noEditPoints="1"/>
          </p:cNvSpPr>
          <p:nvPr>
            <p:ph type="body" sz="quarter" idx="22"/>
          </p:nvPr>
        </p:nvSpPr>
        <p:spPr/>
        <p:txBody>
          <a:bodyPr/>
          <a:lstStyle/>
          <a:p>
            <a:r>
              <a:rPr lang="en-US" dirty="0"/>
              <a:t>TITLE </a:t>
            </a:r>
            <a:r>
              <a:rPr lang="en-US" dirty="0" smtClean="0"/>
              <a:t>HERE</a:t>
            </a:r>
            <a:endParaRPr lang="bg-BG" dirty="0"/>
          </a:p>
        </p:txBody>
      </p:sp>
      <p:sp>
        <p:nvSpPr>
          <p:cNvPr id="13" name="Text Placeholder 12"/>
          <p:cNvSpPr>
            <a:spLocks noGrp="1" noEditPoints="1"/>
          </p:cNvSpPr>
          <p:nvPr>
            <p:ph type="body" sz="quarter" idx="23"/>
          </p:nvPr>
        </p:nvSpPr>
        <p:spPr/>
        <p:txBody>
          <a:bodyPr/>
          <a:lstStyle/>
          <a:p>
            <a:r>
              <a:rPr lang="en-US" dirty="0"/>
              <a:t>The quick brown fox jumps over the fence. The quick brown fox jumps over the fence. </a:t>
            </a:r>
            <a:endParaRPr lang="bg-BG" dirty="0"/>
          </a:p>
          <a:p>
            <a:endParaRPr lang="bg-BG" dirty="0"/>
          </a:p>
        </p:txBody>
      </p:sp>
      <p:sp>
        <p:nvSpPr>
          <p:cNvPr id="14" name="Text Placeholder 13"/>
          <p:cNvSpPr>
            <a:spLocks noGrp="1" noEditPoints="1"/>
          </p:cNvSpPr>
          <p:nvPr>
            <p:ph type="body" sz="quarter" idx="24"/>
          </p:nvPr>
        </p:nvSpPr>
        <p:spPr/>
        <p:txBody>
          <a:bodyPr/>
          <a:lstStyle/>
          <a:p>
            <a:r>
              <a:rPr lang="en-US" dirty="0"/>
              <a:t>TITLE </a:t>
            </a:r>
            <a:r>
              <a:rPr lang="en-US" dirty="0" smtClean="0"/>
              <a:t>HERE</a:t>
            </a:r>
            <a:endParaRPr lang="bg-BG" dirty="0"/>
          </a:p>
        </p:txBody>
      </p:sp>
      <p:sp>
        <p:nvSpPr>
          <p:cNvPr id="15" name="Text Placeholder 14"/>
          <p:cNvSpPr>
            <a:spLocks noGrp="1" noEditPoints="1"/>
          </p:cNvSpPr>
          <p:nvPr>
            <p:ph type="body" sz="quarter" idx="25"/>
          </p:nvPr>
        </p:nvSpPr>
        <p:spPr/>
        <p:txBody>
          <a:bodyPr/>
          <a:lstStyle/>
          <a:p>
            <a:r>
              <a:rPr lang="en-US" dirty="0"/>
              <a:t>The quick brown fox jumps over the fence. The quick brown fox jumps over the fence. </a:t>
            </a:r>
            <a:endParaRPr lang="bg-BG" dirty="0"/>
          </a:p>
          <a:p>
            <a:endParaRPr lang="bg-B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smtClean="0"/>
              <a:t>TYPE YOUR AWESOME TITLE HERE</a:t>
            </a:r>
            <a:endParaRPr lang="bg-BG" dirty="0"/>
          </a:p>
        </p:txBody>
      </p:sp>
      <p:sp>
        <p:nvSpPr>
          <p:cNvPr id="4" name="Text Placeholder 3"/>
          <p:cNvSpPr>
            <a:spLocks noGrp="1" noEditPoints="1"/>
          </p:cNvSpPr>
          <p:nvPr>
            <p:ph type="body" sz="half" idx="2"/>
          </p:nvPr>
        </p:nvSpPr>
        <p:spPr/>
        <p:txBody>
          <a:bodyPr/>
          <a:lstStyle/>
          <a:p>
            <a:r>
              <a:rPr lang="en-US" smtClean="0"/>
              <a:t>YOU CAN TYPE HERE</a:t>
            </a:r>
            <a:endParaRPr lang="bg-BG" dirty="0"/>
          </a:p>
        </p:txBody>
      </p:sp>
      <p:sp>
        <p:nvSpPr>
          <p:cNvPr id="5" name="Text Placeholder 4"/>
          <p:cNvSpPr>
            <a:spLocks noGrp="1" noEditPoints="1"/>
          </p:cNvSpPr>
          <p:nvPr>
            <p:ph type="body" sz="half" idx="13"/>
          </p:nvPr>
        </p:nvSpPr>
        <p:spPr/>
        <p:txBody>
          <a:bodyPr/>
          <a:lstStyle/>
          <a:p>
            <a:r>
              <a:rPr lang="en-US" smtClean="0"/>
              <a:t>Whilst a business strategy is simple to understand in theory, developing a good business strategy, and then actually implementing it, is no easy task.</a:t>
            </a:r>
            <a:endParaRPr lang="en-US" dirty="0"/>
          </a:p>
        </p:txBody>
      </p:sp>
      <p:sp>
        <p:nvSpPr>
          <p:cNvPr id="9" name="Text Placeholder 8"/>
          <p:cNvSpPr>
            <a:spLocks noGrp="1" noEditPoints="1"/>
          </p:cNvSpPr>
          <p:nvPr>
            <p:ph type="body" sz="quarter" idx="17"/>
          </p:nvPr>
        </p:nvSpPr>
        <p:spPr/>
        <p:txBody>
          <a:bodyPr/>
          <a:lstStyle/>
          <a:p>
            <a:r>
              <a:rPr lang="en-US" smtClean="0"/>
              <a:t>Mila</a:t>
            </a:r>
            <a:endParaRPr lang="bg-BG" dirty="0"/>
          </a:p>
        </p:txBody>
      </p:sp>
      <p:sp>
        <p:nvSpPr>
          <p:cNvPr id="10" name="Text Placeholder 9"/>
          <p:cNvSpPr>
            <a:spLocks noGrp="1" noEditPoints="1"/>
          </p:cNvSpPr>
          <p:nvPr>
            <p:ph type="body" sz="quarter" idx="18"/>
          </p:nvPr>
        </p:nvSpPr>
        <p:spPr/>
        <p:txBody>
          <a:bodyPr/>
          <a:lstStyle/>
          <a:p>
            <a:r>
              <a:rPr lang="en-US" smtClean="0"/>
              <a:t>Bob</a:t>
            </a:r>
            <a:endParaRPr lang="bg-BG" dirty="0"/>
          </a:p>
        </p:txBody>
      </p:sp>
      <p:sp>
        <p:nvSpPr>
          <p:cNvPr id="11" name="Text Placeholder 10"/>
          <p:cNvSpPr>
            <a:spLocks noGrp="1" noEditPoints="1"/>
          </p:cNvSpPr>
          <p:nvPr>
            <p:ph type="body" sz="quarter" idx="19"/>
          </p:nvPr>
        </p:nvSpPr>
        <p:spPr/>
        <p:txBody>
          <a:bodyPr/>
          <a:lstStyle/>
          <a:p>
            <a:r>
              <a:rPr lang="en-US" smtClean="0"/>
              <a:t>George</a:t>
            </a:r>
            <a:endParaRPr lang="bg-BG" dirty="0"/>
          </a:p>
        </p:txBody>
      </p:sp>
      <p:sp>
        <p:nvSpPr>
          <p:cNvPr id="12" name="Text Placeholder 11"/>
          <p:cNvSpPr>
            <a:spLocks noGrp="1" noEditPoints="1"/>
          </p:cNvSpPr>
          <p:nvPr>
            <p:ph type="body" sz="quarter" idx="20"/>
          </p:nvPr>
        </p:nvSpPr>
        <p:spPr/>
        <p:txBody>
          <a:bodyPr/>
          <a:lstStyle/>
          <a:p>
            <a:r>
              <a:rPr lang="en-US" smtClean="0"/>
              <a:t>Kris</a:t>
            </a:r>
            <a:endParaRPr lang="bg-BG" dirty="0"/>
          </a:p>
        </p:txBody>
      </p:sp>
      <p:pic>
        <p:nvPicPr>
          <p:cNvPr id="28" name="Picture Placeholder 27"/>
          <p:cNvPicPr>
            <a:picLocks noGrp="1" noChangeAspect="1"/>
          </p:cNvPicPr>
          <p:nvPr>
            <p:ph type="pic" idx="1"/>
          </p:nvPr>
        </p:nvPicPr>
        <p:blipFill>
          <a:blip r:embed="rId1"/>
          <a:srcRect/>
          <a:stretch>
            <a:fillRect/>
          </a:stretch>
        </p:blipFill>
        <p:spPr/>
      </p:pic>
      <p:pic>
        <p:nvPicPr>
          <p:cNvPr id="29" name="Picture Placeholder 28"/>
          <p:cNvPicPr>
            <a:picLocks noGrp="1" noChangeAspect="1"/>
          </p:cNvPicPr>
          <p:nvPr>
            <p:ph type="pic" idx="15"/>
          </p:nvPr>
        </p:nvPicPr>
        <p:blipFill>
          <a:blip r:embed="rId1"/>
          <a:srcRect/>
          <a:stretch>
            <a:fillRect/>
          </a:stretch>
        </p:blipFill>
        <p:spPr/>
      </p:pic>
      <p:pic>
        <p:nvPicPr>
          <p:cNvPr id="30" name="Picture Placeholder 29"/>
          <p:cNvPicPr>
            <a:picLocks noGrp="1" noChangeAspect="1"/>
          </p:cNvPicPr>
          <p:nvPr>
            <p:ph type="pic" idx="16"/>
          </p:nvPr>
        </p:nvPicPr>
        <p:blipFill>
          <a:blip r:embed="rId1"/>
          <a:srcRect/>
          <a:stretch>
            <a:fillRect/>
          </a:stretch>
        </p:blipFill>
        <p:spPr/>
      </p:pic>
      <p:pic>
        <p:nvPicPr>
          <p:cNvPr id="31" name="Picture Placeholder 30"/>
          <p:cNvPicPr>
            <a:picLocks noGrp="1" noChangeAspect="1"/>
          </p:cNvPicPr>
          <p:nvPr>
            <p:ph type="pic" idx="14"/>
          </p:nvPr>
        </p:nvPicPr>
        <p:blipFill>
          <a:blip r:embed="rId1"/>
          <a:srcRect/>
          <a:stretch>
            <a:fillRect/>
          </a:stretch>
        </p:blip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p:bgPr>
    </p:bg>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TYPE YOUR AWESOME TITLE HERE</a:t>
            </a:r>
            <a:endParaRPr lang="bg-BG" dirty="0"/>
          </a:p>
        </p:txBody>
      </p:sp>
      <p:sp>
        <p:nvSpPr>
          <p:cNvPr id="3" name="Text Placeholder 2"/>
          <p:cNvSpPr>
            <a:spLocks noGrp="1" noEditPoints="1"/>
          </p:cNvSpPr>
          <p:nvPr>
            <p:ph type="body" sz="half" idx="2"/>
          </p:nvPr>
        </p:nvSpPr>
        <p:spPr/>
        <p:txBody>
          <a:bodyPr/>
          <a:lstStyle/>
          <a:p>
            <a:r>
              <a:rPr lang="en-US" dirty="0" smtClean="0"/>
              <a:t>YOU CAN TYPE HERE</a:t>
            </a:r>
            <a:endParaRPr lang="bg-BG" dirty="0"/>
          </a:p>
        </p:txBody>
      </p:sp>
      <p:sp>
        <p:nvSpPr>
          <p:cNvPr id="4" name="Text Placeholder 3"/>
          <p:cNvSpPr>
            <a:spLocks noGrp="1" noEditPoints="1"/>
          </p:cNvSpPr>
          <p:nvPr>
            <p:ph type="body" sz="quarter" idx="14"/>
          </p:nvPr>
        </p:nvSpPr>
        <p:spPr/>
        <p:txBody>
          <a:bodyPr/>
          <a:lstStyle/>
          <a:p>
            <a:r>
              <a:rPr lang="en-US" dirty="0"/>
              <a:t>What is a business strategy?</a:t>
            </a:r>
            <a:endParaRPr lang="bg-BG" dirty="0"/>
          </a:p>
        </p:txBody>
      </p:sp>
      <p:sp>
        <p:nvSpPr>
          <p:cNvPr id="5" name="Text Placeholder 4"/>
          <p:cNvSpPr>
            <a:spLocks noGrp="1" noEditPoints="1"/>
          </p:cNvSpPr>
          <p:nvPr>
            <p:ph type="body" sz="quarter" idx="15"/>
          </p:nvPr>
        </p:nvSpPr>
        <p:spPr/>
        <p:txBody>
          <a:bodyPr>
            <a:normAutofit/>
          </a:bodyPr>
          <a:lstStyle/>
          <a:p>
            <a:r>
              <a:rPr lang="en-US" dirty="0">
                <a:solidFill>
                  <a:srgbClr val="666666"/>
                </a:solidFill>
                <a:latin typeface="Verdana" pitchFamily="34" charset="0" panose="020B0604030504040204"/>
              </a:rPr>
              <a:t>In essence, a business strategy is an organizational master plan. This plan is what the management of a company develops and implements to achieve their strategic goals. </a:t>
            </a:r>
            <a:endParaRPr lang="en-US" dirty="0" smtClean="0">
              <a:solidFill>
                <a:srgbClr val="666666"/>
              </a:solidFill>
              <a:latin typeface="Verdana" pitchFamily="34" charset="0" panose="020B0604030504040204"/>
            </a:endParaRPr>
          </a:p>
          <a:p>
            <a:r>
              <a:rPr lang="en-US" dirty="0" smtClean="0">
                <a:solidFill>
                  <a:srgbClr val="666666"/>
                </a:solidFill>
                <a:latin typeface="Verdana" pitchFamily="34" charset="0" panose="020B0604030504040204"/>
              </a:rPr>
              <a:t>This </a:t>
            </a:r>
            <a:r>
              <a:rPr lang="en-US" dirty="0">
                <a:solidFill>
                  <a:srgbClr val="666666"/>
                </a:solidFill>
                <a:latin typeface="Verdana" pitchFamily="34" charset="0" panose="020B0604030504040204"/>
              </a:rPr>
              <a:t>long-term sketch will contain an outline of the strategic, as well as tactical decisions a company must take to reach its overall </a:t>
            </a:r>
            <a:r>
              <a:rPr lang="en-US" dirty="0" smtClean="0">
                <a:solidFill>
                  <a:srgbClr val="666666"/>
                </a:solidFill>
                <a:latin typeface="Verdana" pitchFamily="34" charset="0" panose="020B0604030504040204"/>
              </a:rPr>
              <a:t>objectives</a:t>
            </a:r>
          </a:p>
          <a:p>
            <a:r>
              <a:rPr lang="en-US" dirty="0">
                <a:solidFill>
                  <a:srgbClr val="666666"/>
                </a:solidFill>
                <a:latin typeface="Verdana" pitchFamily="34" charset="0" panose="020B0604030504040204"/>
              </a:rPr>
              <a:t>Once this framework is defined, management must live and breathe it.</a:t>
            </a:r>
            <a:endParaRPr lang="bg-BG" dirty="0"/>
          </a:p>
        </p:txBody>
      </p:sp>
      <p:sp>
        <p:nvSpPr>
          <p:cNvPr id="6" name="Text Placeholder 5"/>
          <p:cNvSpPr>
            <a:spLocks noGrp="1" noEditPoints="1"/>
          </p:cNvSpPr>
          <p:nvPr>
            <p:ph type="body" sz="quarter" idx="25"/>
          </p:nvPr>
        </p:nvSpPr>
        <p:spPr/>
        <p:txBody>
          <a:bodyPr/>
          <a:lstStyle/>
          <a:p>
            <a:r>
              <a:rPr lang="en-US" dirty="0"/>
              <a:t>How is strategy different from tactics?</a:t>
            </a:r>
          </a:p>
        </p:txBody>
      </p:sp>
      <p:sp>
        <p:nvSpPr>
          <p:cNvPr id="7" name="Text Placeholder 6"/>
          <p:cNvSpPr>
            <a:spLocks noGrp="1" noEditPoints="1"/>
          </p:cNvSpPr>
          <p:nvPr>
            <p:ph type="body" sz="quarter" idx="26"/>
          </p:nvPr>
        </p:nvSpPr>
        <p:spPr/>
        <p:txBody>
          <a:bodyPr/>
          <a:lstStyle/>
          <a:p>
            <a:r>
              <a:rPr lang="en-US" dirty="0">
                <a:solidFill>
                  <a:srgbClr val="666666"/>
                </a:solidFill>
                <a:latin typeface="Verdana" pitchFamily="34" charset="0" panose="020B0604030504040204"/>
              </a:rPr>
              <a:t>Before we get into the details of how to build a business strategy, it is important to understand how strategy differs from tactics.</a:t>
            </a:r>
          </a:p>
          <a:p>
            <a:r>
              <a:rPr lang="en-US" dirty="0">
                <a:solidFill>
                  <a:srgbClr val="666666"/>
                </a:solidFill>
                <a:latin typeface="Verdana" pitchFamily="34" charset="0" panose="020B0604030504040204"/>
              </a:rPr>
              <a:t>Strategy as we’ve identified refers to the long-term goal or roadmap for an organization, and how it plans to reach them. Or, the path the organization will take towards its goals.</a:t>
            </a:r>
            <a:endParaRPr lang="bg-BG" dirty="0"/>
          </a:p>
        </p:txBody>
      </p:sp>
      <p:sp>
        <p:nvSpPr>
          <p:cNvPr id="17" name="Google Shape;1027;p59"/>
          <p:cNvSpPr/>
          <p:nvPr/>
        </p:nvSpPr>
        <p:spPr>
          <a:xfrm>
            <a:off x="811310" y="2378693"/>
            <a:ext cx="10003711" cy="208772"/>
          </a:xfrm>
          <a:prstGeom prst="homePlate">
            <a:avLst>
              <a:gd name="adj" fmla="val 50000"/>
            </a:avLst>
          </a:prstGeom>
          <a:solidFill>
            <a:schemeClr val="bg2"/>
          </a:solid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8" name="Google Shape;1028;p59"/>
          <p:cNvSpPr/>
          <p:nvPr/>
        </p:nvSpPr>
        <p:spPr>
          <a:xfrm>
            <a:off x="10725016" y="2378687"/>
            <a:ext cx="264518" cy="208778"/>
          </a:xfrm>
          <a:prstGeom prst="chevron">
            <a:avLst>
              <a:gd name="adj" fmla="val 50000"/>
            </a:avLst>
          </a:prstGeom>
          <a:noFill/>
          <a:ln w="9525" cap="flat" cmpd="sng">
            <a:solidFill>
              <a:schemeClr val="accent3"/>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9" name="Google Shape;1029;p59"/>
          <p:cNvSpPr/>
          <p:nvPr/>
        </p:nvSpPr>
        <p:spPr>
          <a:xfrm>
            <a:off x="10899529" y="2378687"/>
            <a:ext cx="264518" cy="208778"/>
          </a:xfrm>
          <a:prstGeom prst="chevron">
            <a:avLst>
              <a:gd name="adj" fmla="val 50000"/>
            </a:avLst>
          </a:prstGeom>
          <a:noFill/>
          <a:ln w="9525" cap="flat" cmpd="sng">
            <a:solidFill>
              <a:schemeClr val="accent4"/>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0" name="Google Shape;1030;p59"/>
          <p:cNvSpPr/>
          <p:nvPr/>
        </p:nvSpPr>
        <p:spPr>
          <a:xfrm>
            <a:off x="11074042" y="2378687"/>
            <a:ext cx="264518" cy="208778"/>
          </a:xfrm>
          <a:prstGeom prst="chevron">
            <a:avLst>
              <a:gd name="adj" fmla="val 50000"/>
            </a:avLst>
          </a:prstGeom>
          <a:noFill/>
          <a:ln w="9525" cap="flat" cmpd="sng">
            <a:solidFill>
              <a:schemeClr val="accent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823595" y="811162"/>
            <a:ext cx="4327525" cy="1600200"/>
          </a:xfrm>
        </p:spPr>
        <p:txBody>
          <a:bodyPr/>
          <a:lstStyle/>
          <a:p>
            <a:r>
              <a:rPr lang="en-US" dirty="0" smtClean="0"/>
              <a:t>OUR MISSION</a:t>
            </a:r>
            <a:endParaRPr lang="bg-BG" dirty="0"/>
          </a:p>
        </p:txBody>
      </p:sp>
      <p:sp>
        <p:nvSpPr>
          <p:cNvPr id="3" name="Text Placeholder 2"/>
          <p:cNvSpPr>
            <a:spLocks noGrp="1" noEditPoints="1"/>
          </p:cNvSpPr>
          <p:nvPr>
            <p:ph type="body" sz="quarter" idx="13"/>
          </p:nvPr>
        </p:nvSpPr>
        <p:spPr/>
        <p:txBody>
          <a:bodyPr/>
          <a:lstStyle/>
          <a:p>
            <a:r>
              <a:rPr lang="en-US" dirty="0"/>
              <a:t>A business strategy is intended to help you reach your business objectives. The vision element of this provides a clear direction for the business. This enables you to develop tactical instructions within the business strategy for what tasks need to be completed, and which of your resources are responsible for completing them.</a:t>
            </a:r>
            <a:endParaRPr lang="bg-BG" dirty="0"/>
          </a:p>
        </p:txBody>
      </p:sp>
      <p:sp>
        <p:nvSpPr>
          <p:cNvPr id="4" name="Text Placeholder 3"/>
          <p:cNvSpPr>
            <a:spLocks noGrp="1" noEditPoints="1"/>
          </p:cNvSpPr>
          <p:nvPr>
            <p:ph type="body" sz="quarter" idx="15"/>
          </p:nvPr>
        </p:nvSpPr>
        <p:spPr/>
        <p:txBody>
          <a:bodyPr/>
          <a:lstStyle/>
          <a:p>
            <a:r>
              <a:rPr lang="en-US" dirty="0" smtClean="0"/>
              <a:t>TITLE HERE</a:t>
            </a:r>
            <a:endParaRPr lang="bg-BG" dirty="0"/>
          </a:p>
        </p:txBody>
      </p:sp>
      <p:sp>
        <p:nvSpPr>
          <p:cNvPr id="5" name="Text Placeholder 4"/>
          <p:cNvSpPr>
            <a:spLocks noGrp="1" noEditPoints="1"/>
          </p:cNvSpPr>
          <p:nvPr>
            <p:ph type="body" sz="quarter" idx="16"/>
          </p:nvPr>
        </p:nvSpPr>
        <p:spPr/>
        <p:txBody>
          <a:bodyPr/>
          <a:lstStyle/>
          <a:p>
            <a:r>
              <a:rPr lang="en-US" dirty="0"/>
              <a:t>The quick brown fox jumps over the fence. The quick brown fox jumps over the fence. </a:t>
            </a:r>
            <a:endParaRPr lang="bg-BG" dirty="0"/>
          </a:p>
        </p:txBody>
      </p:sp>
      <p:pic>
        <p:nvPicPr>
          <p:cNvPr id="7" name="Picture Placeholder 6"/>
          <p:cNvPicPr>
            <a:picLocks noGrp="1" noChangeAspect="1"/>
          </p:cNvPicPr>
          <p:nvPr>
            <p:ph type="pic" sz="quarter" idx="14"/>
          </p:nvPr>
        </p:nvPicPr>
        <p:blipFill>
          <a:blip r:embed="rId1"/>
          <a:srcRect/>
          <a:stretch>
            <a:fillRect/>
          </a:stretch>
        </p:blip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Here is</a:t>
            </a:r>
            <a:br>
              <a:rPr lang="en-US" dirty="0" smtClean="0"/>
            </a:br>
            <a:r>
              <a:rPr lang="en-US" dirty="0" smtClean="0"/>
              <a:t>your title.</a:t>
            </a:r>
            <a:endParaRPr lang="bg-BG" dirty="0"/>
          </a:p>
        </p:txBody>
      </p:sp>
      <p:sp>
        <p:nvSpPr>
          <p:cNvPr id="3" name="Text Placeholder 2"/>
          <p:cNvSpPr>
            <a:spLocks noGrp="1" noEditPoints="1"/>
          </p:cNvSpPr>
          <p:nvPr>
            <p:ph type="body" sz="quarter" idx="14"/>
          </p:nvPr>
        </p:nvSpPr>
        <p:spPr/>
        <p:txBody>
          <a:bodyPr>
            <a:normAutofit fontScale="92500" lnSpcReduction="10000"/>
          </a:bodyPr>
          <a:lstStyle/>
          <a:p>
            <a:r>
              <a:rPr lang="en-US" dirty="0"/>
              <a:t>A business strategy guides leaders, as well as departments, about what should and should not be done, according to the organization’s core values. Defining the organizations core values helps to ensure that employees are on same page, and with the same goals.</a:t>
            </a:r>
            <a:endParaRPr lang="en-US" dirty="0" smtClean="0"/>
          </a:p>
        </p:txBody>
      </p:sp>
      <p:sp>
        <p:nvSpPr>
          <p:cNvPr id="4" name="Text Placeholder 3"/>
          <p:cNvSpPr>
            <a:spLocks noGrp="1" noEditPoints="1"/>
          </p:cNvSpPr>
          <p:nvPr>
            <p:ph type="body" sz="quarter" idx="15"/>
          </p:nvPr>
        </p:nvSpPr>
        <p:spPr/>
        <p:txBody>
          <a:bodyPr>
            <a:normAutofit fontScale="92500" lnSpcReduction="20000"/>
          </a:bodyPr>
          <a:lstStyle/>
          <a:p>
            <a:r>
              <a:rPr lang="en-US" dirty="0"/>
              <a:t>For any business, understanding its strengths, weaknesses, opportunities and threats is critical.</a:t>
            </a:r>
            <a:endParaRPr lang="bg-BG" dirty="0"/>
          </a:p>
        </p:txBody>
      </p:sp>
      <p:sp>
        <p:nvSpPr>
          <p:cNvPr id="5" name="Text Placeholder 4"/>
          <p:cNvSpPr>
            <a:spLocks noGrp="1" noEditPoints="1"/>
          </p:cNvSpPr>
          <p:nvPr>
            <p:ph type="body" sz="quarter" idx="16"/>
          </p:nvPr>
        </p:nvSpPr>
        <p:spPr/>
        <p:txBody>
          <a:bodyPr>
            <a:normAutofit fontScale="92500" lnSpcReduction="20000"/>
          </a:bodyPr>
          <a:lstStyle/>
          <a:p>
            <a:r>
              <a:rPr lang="en-US" dirty="0"/>
              <a:t>This is a core part of any business strategy, and ensures that humility, and self-awareness are present.</a:t>
            </a:r>
            <a:endParaRPr lang="bg-BG" dirty="0"/>
          </a:p>
        </p:txBody>
      </p:sp>
      <p:sp>
        <p:nvSpPr>
          <p:cNvPr id="6" name="Text Placeholder 5"/>
          <p:cNvSpPr>
            <a:spLocks noGrp="1" noEditPoints="1"/>
          </p:cNvSpPr>
          <p:nvPr>
            <p:ph type="body" sz="quarter" idx="17"/>
          </p:nvPr>
        </p:nvSpPr>
        <p:spPr/>
        <p:txBody>
          <a:bodyPr>
            <a:normAutofit fontScale="92500" lnSpcReduction="20000"/>
          </a:bodyPr>
          <a:lstStyle/>
          <a:p>
            <a:r>
              <a:rPr lang="en-US" dirty="0"/>
              <a:t>Understanding this helps to define where the organization can win, and areas that must be addressed in the future.</a:t>
            </a:r>
            <a:endParaRPr lang="bg-BG" dirty="0"/>
          </a:p>
        </p:txBody>
      </p:sp>
      <p:grpSp>
        <p:nvGrpSpPr>
          <p:cNvPr id="12" name="Google Shape;9237;p65"/>
          <p:cNvGrpSpPr/>
          <p:nvPr/>
        </p:nvGrpSpPr>
        <p:grpSpPr>
          <a:xfrm>
            <a:off x="8145951" y="4875399"/>
            <a:ext cx="372835" cy="342573"/>
            <a:chOff x="1952836" y="2774422"/>
            <a:chExt cx="372835" cy="342573"/>
          </a:xfrm>
          <a:solidFill>
            <a:schemeClr val="bg1"/>
          </a:solidFill>
        </p:grpSpPr>
        <p:sp>
          <p:nvSpPr>
            <p:cNvPr id="13" name="Google Shape;9238;p65"/>
            <p:cNvSpPr/>
            <p:nvPr/>
          </p:nvSpPr>
          <p:spPr>
            <a:xfrm>
              <a:off x="2076490" y="3057581"/>
              <a:ext cx="40869" cy="40869"/>
            </a:xfrm>
            <a:custGeom>
              <a:avLst/>
              <a:rect l="l" t="t" r="r" b="b"/>
              <a:pathLst>
                <a:path w="1287" h="1287">
                  <a:moveTo>
                    <a:pt x="643" y="346"/>
                  </a:moveTo>
                  <a:cubicBezTo>
                    <a:pt x="810" y="346"/>
                    <a:pt x="941" y="477"/>
                    <a:pt x="941" y="644"/>
                  </a:cubicBezTo>
                  <a:cubicBezTo>
                    <a:pt x="941" y="811"/>
                    <a:pt x="810" y="941"/>
                    <a:pt x="643" y="941"/>
                  </a:cubicBezTo>
                  <a:cubicBezTo>
                    <a:pt x="476" y="941"/>
                    <a:pt x="345" y="811"/>
                    <a:pt x="345" y="644"/>
                  </a:cubicBezTo>
                  <a:cubicBezTo>
                    <a:pt x="345" y="477"/>
                    <a:pt x="476" y="346"/>
                    <a:pt x="643" y="346"/>
                  </a:cubicBezTo>
                  <a:close/>
                  <a:moveTo>
                    <a:pt x="643" y="1"/>
                  </a:moveTo>
                  <a:cubicBezTo>
                    <a:pt x="286" y="1"/>
                    <a:pt x="0" y="287"/>
                    <a:pt x="0" y="644"/>
                  </a:cubicBezTo>
                  <a:cubicBezTo>
                    <a:pt x="0" y="1001"/>
                    <a:pt x="286" y="1287"/>
                    <a:pt x="643" y="1287"/>
                  </a:cubicBezTo>
                  <a:cubicBezTo>
                    <a:pt x="1000" y="1287"/>
                    <a:pt x="1286" y="1001"/>
                    <a:pt x="1286" y="644"/>
                  </a:cubicBezTo>
                  <a:cubicBezTo>
                    <a:pt x="1286" y="287"/>
                    <a:pt x="1000" y="1"/>
                    <a:pt x="64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 name="Google Shape;9239;p65"/>
            <p:cNvSpPr/>
            <p:nvPr/>
          </p:nvSpPr>
          <p:spPr>
            <a:xfrm>
              <a:off x="2208432" y="3057581"/>
              <a:ext cx="40869" cy="40869"/>
            </a:xfrm>
            <a:custGeom>
              <a:avLst/>
              <a:rect l="l" t="t" r="r" b="b"/>
              <a:pathLst>
                <a:path w="1287" h="1287">
                  <a:moveTo>
                    <a:pt x="643" y="346"/>
                  </a:moveTo>
                  <a:cubicBezTo>
                    <a:pt x="810" y="346"/>
                    <a:pt x="941" y="477"/>
                    <a:pt x="941" y="644"/>
                  </a:cubicBezTo>
                  <a:cubicBezTo>
                    <a:pt x="941" y="811"/>
                    <a:pt x="810" y="941"/>
                    <a:pt x="643" y="941"/>
                  </a:cubicBezTo>
                  <a:cubicBezTo>
                    <a:pt x="477" y="941"/>
                    <a:pt x="346" y="811"/>
                    <a:pt x="346" y="644"/>
                  </a:cubicBezTo>
                  <a:cubicBezTo>
                    <a:pt x="346" y="477"/>
                    <a:pt x="477" y="346"/>
                    <a:pt x="643" y="346"/>
                  </a:cubicBezTo>
                  <a:close/>
                  <a:moveTo>
                    <a:pt x="643" y="1"/>
                  </a:moveTo>
                  <a:cubicBezTo>
                    <a:pt x="286" y="1"/>
                    <a:pt x="0" y="287"/>
                    <a:pt x="0" y="644"/>
                  </a:cubicBezTo>
                  <a:cubicBezTo>
                    <a:pt x="0" y="1001"/>
                    <a:pt x="286" y="1287"/>
                    <a:pt x="643" y="1287"/>
                  </a:cubicBezTo>
                  <a:cubicBezTo>
                    <a:pt x="1001" y="1287"/>
                    <a:pt x="1286" y="1001"/>
                    <a:pt x="1286" y="644"/>
                  </a:cubicBezTo>
                  <a:cubicBezTo>
                    <a:pt x="1286" y="287"/>
                    <a:pt x="1001" y="1"/>
                    <a:pt x="64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 name="Google Shape;9240;p65"/>
            <p:cNvSpPr/>
            <p:nvPr/>
          </p:nvSpPr>
          <p:spPr>
            <a:xfrm>
              <a:off x="1952836" y="2774422"/>
              <a:ext cx="372835" cy="342573"/>
            </a:xfrm>
            <a:custGeom>
              <a:avLst/>
              <a:rect l="l" t="t" r="r" b="b"/>
              <a:pathLst>
                <a:path w="11741" h="10788">
                  <a:moveTo>
                    <a:pt x="5382" y="1988"/>
                  </a:moveTo>
                  <a:lnTo>
                    <a:pt x="5382" y="3001"/>
                  </a:lnTo>
                  <a:lnTo>
                    <a:pt x="4359" y="3001"/>
                  </a:lnTo>
                  <a:lnTo>
                    <a:pt x="4359" y="1988"/>
                  </a:lnTo>
                  <a:lnTo>
                    <a:pt x="5382" y="1988"/>
                  </a:lnTo>
                  <a:close/>
                  <a:moveTo>
                    <a:pt x="6752" y="1988"/>
                  </a:moveTo>
                  <a:lnTo>
                    <a:pt x="6752" y="3001"/>
                  </a:lnTo>
                  <a:lnTo>
                    <a:pt x="5728" y="3001"/>
                  </a:lnTo>
                  <a:lnTo>
                    <a:pt x="5728" y="1988"/>
                  </a:lnTo>
                  <a:lnTo>
                    <a:pt x="6752" y="1988"/>
                  </a:lnTo>
                  <a:close/>
                  <a:moveTo>
                    <a:pt x="8121" y="1988"/>
                  </a:moveTo>
                  <a:lnTo>
                    <a:pt x="8121" y="3001"/>
                  </a:lnTo>
                  <a:lnTo>
                    <a:pt x="7097" y="3001"/>
                  </a:lnTo>
                  <a:lnTo>
                    <a:pt x="7097" y="1988"/>
                  </a:lnTo>
                  <a:lnTo>
                    <a:pt x="8121" y="1988"/>
                  </a:lnTo>
                  <a:close/>
                  <a:moveTo>
                    <a:pt x="9490" y="1988"/>
                  </a:moveTo>
                  <a:lnTo>
                    <a:pt x="9490" y="3001"/>
                  </a:lnTo>
                  <a:lnTo>
                    <a:pt x="8466" y="3001"/>
                  </a:lnTo>
                  <a:lnTo>
                    <a:pt x="8466" y="1988"/>
                  </a:lnTo>
                  <a:lnTo>
                    <a:pt x="9490" y="1988"/>
                  </a:lnTo>
                  <a:close/>
                  <a:moveTo>
                    <a:pt x="10324" y="1988"/>
                  </a:moveTo>
                  <a:lnTo>
                    <a:pt x="10085" y="3001"/>
                  </a:lnTo>
                  <a:lnTo>
                    <a:pt x="9847" y="3001"/>
                  </a:lnTo>
                  <a:lnTo>
                    <a:pt x="9847" y="1988"/>
                  </a:lnTo>
                  <a:lnTo>
                    <a:pt x="10324" y="1988"/>
                  </a:lnTo>
                  <a:close/>
                  <a:moveTo>
                    <a:pt x="4001" y="2000"/>
                  </a:moveTo>
                  <a:lnTo>
                    <a:pt x="4001" y="3012"/>
                  </a:lnTo>
                  <a:lnTo>
                    <a:pt x="3311" y="3012"/>
                  </a:lnTo>
                  <a:lnTo>
                    <a:pt x="2965" y="2000"/>
                  </a:lnTo>
                  <a:lnTo>
                    <a:pt x="4001" y="2000"/>
                  </a:lnTo>
                  <a:close/>
                  <a:moveTo>
                    <a:pt x="10014" y="3334"/>
                  </a:moveTo>
                  <a:lnTo>
                    <a:pt x="9847" y="4048"/>
                  </a:lnTo>
                  <a:lnTo>
                    <a:pt x="9847" y="3334"/>
                  </a:lnTo>
                  <a:lnTo>
                    <a:pt x="10014" y="3334"/>
                  </a:lnTo>
                  <a:close/>
                  <a:moveTo>
                    <a:pt x="4013" y="3334"/>
                  </a:moveTo>
                  <a:lnTo>
                    <a:pt x="4013" y="4370"/>
                  </a:lnTo>
                  <a:lnTo>
                    <a:pt x="3823" y="4370"/>
                  </a:lnTo>
                  <a:lnTo>
                    <a:pt x="3454" y="3334"/>
                  </a:lnTo>
                  <a:lnTo>
                    <a:pt x="4013" y="3334"/>
                  </a:lnTo>
                  <a:close/>
                  <a:moveTo>
                    <a:pt x="5371" y="3334"/>
                  </a:moveTo>
                  <a:lnTo>
                    <a:pt x="5371" y="4370"/>
                  </a:lnTo>
                  <a:lnTo>
                    <a:pt x="4347" y="4370"/>
                  </a:lnTo>
                  <a:lnTo>
                    <a:pt x="4347" y="3334"/>
                  </a:lnTo>
                  <a:lnTo>
                    <a:pt x="5371" y="3334"/>
                  </a:lnTo>
                  <a:close/>
                  <a:moveTo>
                    <a:pt x="6752" y="3334"/>
                  </a:moveTo>
                  <a:lnTo>
                    <a:pt x="6752" y="4370"/>
                  </a:lnTo>
                  <a:lnTo>
                    <a:pt x="5728" y="4370"/>
                  </a:lnTo>
                  <a:lnTo>
                    <a:pt x="5728" y="3334"/>
                  </a:lnTo>
                  <a:lnTo>
                    <a:pt x="6752" y="3334"/>
                  </a:lnTo>
                  <a:close/>
                  <a:moveTo>
                    <a:pt x="8121" y="3358"/>
                  </a:moveTo>
                  <a:lnTo>
                    <a:pt x="8121" y="4382"/>
                  </a:lnTo>
                  <a:lnTo>
                    <a:pt x="7097" y="4382"/>
                  </a:lnTo>
                  <a:lnTo>
                    <a:pt x="7097" y="3358"/>
                  </a:lnTo>
                  <a:lnTo>
                    <a:pt x="8121" y="3358"/>
                  </a:lnTo>
                  <a:close/>
                  <a:moveTo>
                    <a:pt x="9514" y="3358"/>
                  </a:moveTo>
                  <a:lnTo>
                    <a:pt x="9514" y="4382"/>
                  </a:lnTo>
                  <a:lnTo>
                    <a:pt x="8478" y="4382"/>
                  </a:lnTo>
                  <a:lnTo>
                    <a:pt x="8478" y="3358"/>
                  </a:lnTo>
                  <a:lnTo>
                    <a:pt x="9514" y="3358"/>
                  </a:lnTo>
                  <a:close/>
                  <a:moveTo>
                    <a:pt x="4001" y="4727"/>
                  </a:moveTo>
                  <a:lnTo>
                    <a:pt x="4001" y="4941"/>
                  </a:lnTo>
                  <a:lnTo>
                    <a:pt x="3930" y="4727"/>
                  </a:lnTo>
                  <a:lnTo>
                    <a:pt x="4001" y="4727"/>
                  </a:lnTo>
                  <a:close/>
                  <a:moveTo>
                    <a:pt x="5371" y="4715"/>
                  </a:moveTo>
                  <a:lnTo>
                    <a:pt x="5371" y="5525"/>
                  </a:lnTo>
                  <a:cubicBezTo>
                    <a:pt x="5297" y="5521"/>
                    <a:pt x="5230" y="5520"/>
                    <a:pt x="5167" y="5520"/>
                  </a:cubicBezTo>
                  <a:cubicBezTo>
                    <a:pt x="5049" y="5520"/>
                    <a:pt x="4947" y="5524"/>
                    <a:pt x="4854" y="5524"/>
                  </a:cubicBezTo>
                  <a:cubicBezTo>
                    <a:pt x="4666" y="5524"/>
                    <a:pt x="4516" y="5507"/>
                    <a:pt x="4347" y="5406"/>
                  </a:cubicBezTo>
                  <a:lnTo>
                    <a:pt x="4347" y="4715"/>
                  </a:lnTo>
                  <a:lnTo>
                    <a:pt x="5371" y="4715"/>
                  </a:lnTo>
                  <a:close/>
                  <a:moveTo>
                    <a:pt x="6752" y="4727"/>
                  </a:moveTo>
                  <a:lnTo>
                    <a:pt x="6752" y="5525"/>
                  </a:lnTo>
                  <a:lnTo>
                    <a:pt x="5728" y="5525"/>
                  </a:lnTo>
                  <a:lnTo>
                    <a:pt x="5728" y="4727"/>
                  </a:lnTo>
                  <a:lnTo>
                    <a:pt x="6752" y="4727"/>
                  </a:lnTo>
                  <a:close/>
                  <a:moveTo>
                    <a:pt x="8121" y="4727"/>
                  </a:moveTo>
                  <a:lnTo>
                    <a:pt x="8121" y="5525"/>
                  </a:lnTo>
                  <a:lnTo>
                    <a:pt x="7097" y="5525"/>
                  </a:lnTo>
                  <a:lnTo>
                    <a:pt x="7097" y="4727"/>
                  </a:lnTo>
                  <a:lnTo>
                    <a:pt x="8121" y="4727"/>
                  </a:lnTo>
                  <a:close/>
                  <a:moveTo>
                    <a:pt x="9490" y="4727"/>
                  </a:moveTo>
                  <a:lnTo>
                    <a:pt x="9490" y="5525"/>
                  </a:lnTo>
                  <a:lnTo>
                    <a:pt x="8466" y="5525"/>
                  </a:lnTo>
                  <a:lnTo>
                    <a:pt x="8466" y="4727"/>
                  </a:lnTo>
                  <a:lnTo>
                    <a:pt x="9490" y="4727"/>
                  </a:lnTo>
                  <a:close/>
                  <a:moveTo>
                    <a:pt x="4537" y="8680"/>
                  </a:moveTo>
                  <a:cubicBezTo>
                    <a:pt x="5025" y="8680"/>
                    <a:pt x="5418" y="9085"/>
                    <a:pt x="5418" y="9561"/>
                  </a:cubicBezTo>
                  <a:cubicBezTo>
                    <a:pt x="5418" y="10037"/>
                    <a:pt x="5025" y="10442"/>
                    <a:pt x="4537" y="10442"/>
                  </a:cubicBezTo>
                  <a:cubicBezTo>
                    <a:pt x="4049" y="10442"/>
                    <a:pt x="3656" y="10049"/>
                    <a:pt x="3656" y="9561"/>
                  </a:cubicBezTo>
                  <a:cubicBezTo>
                    <a:pt x="3656" y="9085"/>
                    <a:pt x="4049" y="8680"/>
                    <a:pt x="4537" y="8680"/>
                  </a:cubicBezTo>
                  <a:close/>
                  <a:moveTo>
                    <a:pt x="8692" y="8680"/>
                  </a:moveTo>
                  <a:cubicBezTo>
                    <a:pt x="9181" y="8680"/>
                    <a:pt x="9573" y="9085"/>
                    <a:pt x="9573" y="9561"/>
                  </a:cubicBezTo>
                  <a:cubicBezTo>
                    <a:pt x="9573" y="10037"/>
                    <a:pt x="9181" y="10442"/>
                    <a:pt x="8692" y="10442"/>
                  </a:cubicBezTo>
                  <a:cubicBezTo>
                    <a:pt x="8204" y="10442"/>
                    <a:pt x="7811" y="10049"/>
                    <a:pt x="7811" y="9561"/>
                  </a:cubicBezTo>
                  <a:cubicBezTo>
                    <a:pt x="7811" y="9085"/>
                    <a:pt x="8204" y="8680"/>
                    <a:pt x="8692" y="8680"/>
                  </a:cubicBezTo>
                  <a:close/>
                  <a:moveTo>
                    <a:pt x="620" y="0"/>
                  </a:moveTo>
                  <a:cubicBezTo>
                    <a:pt x="287" y="0"/>
                    <a:pt x="1" y="286"/>
                    <a:pt x="1" y="631"/>
                  </a:cubicBezTo>
                  <a:cubicBezTo>
                    <a:pt x="1" y="976"/>
                    <a:pt x="287" y="1250"/>
                    <a:pt x="620" y="1250"/>
                  </a:cubicBezTo>
                  <a:lnTo>
                    <a:pt x="1394" y="1250"/>
                  </a:lnTo>
                  <a:lnTo>
                    <a:pt x="2346" y="3965"/>
                  </a:lnTo>
                  <a:cubicBezTo>
                    <a:pt x="2374" y="4029"/>
                    <a:pt x="2444" y="4072"/>
                    <a:pt x="2513" y="4072"/>
                  </a:cubicBezTo>
                  <a:cubicBezTo>
                    <a:pt x="2533" y="4072"/>
                    <a:pt x="2553" y="4068"/>
                    <a:pt x="2573" y="4060"/>
                  </a:cubicBezTo>
                  <a:cubicBezTo>
                    <a:pt x="2668" y="4036"/>
                    <a:pt x="2704" y="3929"/>
                    <a:pt x="2680" y="3846"/>
                  </a:cubicBezTo>
                  <a:cubicBezTo>
                    <a:pt x="1739" y="1191"/>
                    <a:pt x="1692" y="1072"/>
                    <a:pt x="1692" y="1072"/>
                  </a:cubicBezTo>
                  <a:cubicBezTo>
                    <a:pt x="1656" y="965"/>
                    <a:pt x="1561" y="905"/>
                    <a:pt x="1441" y="905"/>
                  </a:cubicBezTo>
                  <a:lnTo>
                    <a:pt x="620" y="905"/>
                  </a:lnTo>
                  <a:cubicBezTo>
                    <a:pt x="465" y="905"/>
                    <a:pt x="346" y="774"/>
                    <a:pt x="346" y="631"/>
                  </a:cubicBezTo>
                  <a:cubicBezTo>
                    <a:pt x="346" y="464"/>
                    <a:pt x="477" y="345"/>
                    <a:pt x="620" y="345"/>
                  </a:cubicBezTo>
                  <a:lnTo>
                    <a:pt x="1441" y="345"/>
                  </a:lnTo>
                  <a:cubicBezTo>
                    <a:pt x="1787" y="345"/>
                    <a:pt x="2084" y="536"/>
                    <a:pt x="2215" y="845"/>
                  </a:cubicBezTo>
                  <a:cubicBezTo>
                    <a:pt x="2418" y="1429"/>
                    <a:pt x="3585" y="4703"/>
                    <a:pt x="3751" y="5191"/>
                  </a:cubicBezTo>
                  <a:cubicBezTo>
                    <a:pt x="3870" y="5548"/>
                    <a:pt x="4287" y="5882"/>
                    <a:pt x="4775" y="5882"/>
                  </a:cubicBezTo>
                  <a:lnTo>
                    <a:pt x="10978" y="5882"/>
                  </a:lnTo>
                  <a:cubicBezTo>
                    <a:pt x="11145" y="5882"/>
                    <a:pt x="11264" y="6013"/>
                    <a:pt x="11264" y="6168"/>
                  </a:cubicBezTo>
                  <a:cubicBezTo>
                    <a:pt x="11264" y="6322"/>
                    <a:pt x="11133" y="6441"/>
                    <a:pt x="10978" y="6441"/>
                  </a:cubicBezTo>
                  <a:lnTo>
                    <a:pt x="4775" y="6441"/>
                  </a:lnTo>
                  <a:cubicBezTo>
                    <a:pt x="4108" y="6441"/>
                    <a:pt x="3489" y="6049"/>
                    <a:pt x="3227" y="5417"/>
                  </a:cubicBezTo>
                  <a:lnTo>
                    <a:pt x="2882" y="4453"/>
                  </a:lnTo>
                  <a:cubicBezTo>
                    <a:pt x="2863" y="4377"/>
                    <a:pt x="2791" y="4339"/>
                    <a:pt x="2720" y="4339"/>
                  </a:cubicBezTo>
                  <a:cubicBezTo>
                    <a:pt x="2702" y="4339"/>
                    <a:pt x="2684" y="4341"/>
                    <a:pt x="2668" y="4346"/>
                  </a:cubicBezTo>
                  <a:cubicBezTo>
                    <a:pt x="2573" y="4382"/>
                    <a:pt x="2525" y="4477"/>
                    <a:pt x="2561" y="4572"/>
                  </a:cubicBezTo>
                  <a:cubicBezTo>
                    <a:pt x="2846" y="5275"/>
                    <a:pt x="2846" y="5596"/>
                    <a:pt x="3180" y="6013"/>
                  </a:cubicBezTo>
                  <a:lnTo>
                    <a:pt x="2799" y="6560"/>
                  </a:lnTo>
                  <a:cubicBezTo>
                    <a:pt x="2215" y="7394"/>
                    <a:pt x="2715" y="8549"/>
                    <a:pt x="3716" y="8680"/>
                  </a:cubicBezTo>
                  <a:cubicBezTo>
                    <a:pt x="2918" y="9418"/>
                    <a:pt x="3442" y="10787"/>
                    <a:pt x="4549" y="10787"/>
                  </a:cubicBezTo>
                  <a:cubicBezTo>
                    <a:pt x="5656" y="10787"/>
                    <a:pt x="6168" y="9454"/>
                    <a:pt x="5394" y="8692"/>
                  </a:cubicBezTo>
                  <a:lnTo>
                    <a:pt x="7871" y="8692"/>
                  </a:lnTo>
                  <a:cubicBezTo>
                    <a:pt x="7085" y="9454"/>
                    <a:pt x="7621" y="10787"/>
                    <a:pt x="8716" y="10787"/>
                  </a:cubicBezTo>
                  <a:cubicBezTo>
                    <a:pt x="9823" y="10787"/>
                    <a:pt x="10335" y="9454"/>
                    <a:pt x="9562" y="8692"/>
                  </a:cubicBezTo>
                  <a:lnTo>
                    <a:pt x="9788" y="8692"/>
                  </a:lnTo>
                  <a:cubicBezTo>
                    <a:pt x="10133" y="8692"/>
                    <a:pt x="10419" y="8406"/>
                    <a:pt x="10419" y="8073"/>
                  </a:cubicBezTo>
                  <a:cubicBezTo>
                    <a:pt x="10419" y="7727"/>
                    <a:pt x="10133" y="7442"/>
                    <a:pt x="9788" y="7442"/>
                  </a:cubicBezTo>
                  <a:lnTo>
                    <a:pt x="8228" y="7442"/>
                  </a:lnTo>
                  <a:cubicBezTo>
                    <a:pt x="8133" y="7442"/>
                    <a:pt x="8061" y="7513"/>
                    <a:pt x="8061" y="7608"/>
                  </a:cubicBezTo>
                  <a:cubicBezTo>
                    <a:pt x="8061" y="7692"/>
                    <a:pt x="8133" y="7775"/>
                    <a:pt x="8228" y="7775"/>
                  </a:cubicBezTo>
                  <a:lnTo>
                    <a:pt x="9788" y="7775"/>
                  </a:lnTo>
                  <a:cubicBezTo>
                    <a:pt x="9954" y="7775"/>
                    <a:pt x="10074" y="7906"/>
                    <a:pt x="10074" y="8049"/>
                  </a:cubicBezTo>
                  <a:cubicBezTo>
                    <a:pt x="10074" y="8215"/>
                    <a:pt x="9943" y="8335"/>
                    <a:pt x="9788" y="8335"/>
                  </a:cubicBezTo>
                  <a:lnTo>
                    <a:pt x="3930" y="8335"/>
                  </a:lnTo>
                  <a:cubicBezTo>
                    <a:pt x="3108" y="8335"/>
                    <a:pt x="2620" y="7418"/>
                    <a:pt x="3096" y="6739"/>
                  </a:cubicBezTo>
                  <a:lnTo>
                    <a:pt x="3442" y="6251"/>
                  </a:lnTo>
                  <a:cubicBezTo>
                    <a:pt x="3573" y="6382"/>
                    <a:pt x="3739" y="6489"/>
                    <a:pt x="3906" y="6560"/>
                  </a:cubicBezTo>
                  <a:lnTo>
                    <a:pt x="3573" y="7072"/>
                  </a:lnTo>
                  <a:cubicBezTo>
                    <a:pt x="3358" y="7370"/>
                    <a:pt x="3573" y="7775"/>
                    <a:pt x="3942" y="7775"/>
                  </a:cubicBezTo>
                  <a:lnTo>
                    <a:pt x="7609" y="7775"/>
                  </a:lnTo>
                  <a:cubicBezTo>
                    <a:pt x="7692" y="7775"/>
                    <a:pt x="7764" y="7692"/>
                    <a:pt x="7764" y="7608"/>
                  </a:cubicBezTo>
                  <a:cubicBezTo>
                    <a:pt x="7764" y="7513"/>
                    <a:pt x="7692" y="7442"/>
                    <a:pt x="7609" y="7442"/>
                  </a:cubicBezTo>
                  <a:lnTo>
                    <a:pt x="3942" y="7442"/>
                  </a:lnTo>
                  <a:cubicBezTo>
                    <a:pt x="3847" y="7442"/>
                    <a:pt x="3811" y="7334"/>
                    <a:pt x="3847" y="7263"/>
                  </a:cubicBezTo>
                  <a:lnTo>
                    <a:pt x="4251" y="6703"/>
                  </a:lnTo>
                  <a:cubicBezTo>
                    <a:pt x="4465" y="6762"/>
                    <a:pt x="4535" y="6775"/>
                    <a:pt x="5134" y="6775"/>
                  </a:cubicBezTo>
                  <a:cubicBezTo>
                    <a:pt x="5630" y="6775"/>
                    <a:pt x="6490" y="6766"/>
                    <a:pt x="8097" y="6766"/>
                  </a:cubicBezTo>
                  <a:cubicBezTo>
                    <a:pt x="8881" y="6766"/>
                    <a:pt x="9842" y="6768"/>
                    <a:pt x="11026" y="6775"/>
                  </a:cubicBezTo>
                  <a:cubicBezTo>
                    <a:pt x="11371" y="6775"/>
                    <a:pt x="11645" y="6489"/>
                    <a:pt x="11645" y="6144"/>
                  </a:cubicBezTo>
                  <a:cubicBezTo>
                    <a:pt x="11598" y="5810"/>
                    <a:pt x="11312" y="5525"/>
                    <a:pt x="10966" y="5525"/>
                  </a:cubicBezTo>
                  <a:lnTo>
                    <a:pt x="10788" y="5525"/>
                  </a:lnTo>
                  <a:lnTo>
                    <a:pt x="11598" y="2048"/>
                  </a:lnTo>
                  <a:cubicBezTo>
                    <a:pt x="11740" y="1393"/>
                    <a:pt x="11252" y="762"/>
                    <a:pt x="10562" y="762"/>
                  </a:cubicBezTo>
                  <a:lnTo>
                    <a:pt x="7252" y="762"/>
                  </a:lnTo>
                  <a:cubicBezTo>
                    <a:pt x="7156" y="762"/>
                    <a:pt x="7085" y="834"/>
                    <a:pt x="7085" y="929"/>
                  </a:cubicBezTo>
                  <a:cubicBezTo>
                    <a:pt x="7085" y="1012"/>
                    <a:pt x="7156" y="1096"/>
                    <a:pt x="7252" y="1096"/>
                  </a:cubicBezTo>
                  <a:lnTo>
                    <a:pt x="10562" y="1096"/>
                  </a:lnTo>
                  <a:cubicBezTo>
                    <a:pt x="11026" y="1096"/>
                    <a:pt x="11359" y="1524"/>
                    <a:pt x="11252" y="1953"/>
                  </a:cubicBezTo>
                  <a:lnTo>
                    <a:pt x="10431" y="5525"/>
                  </a:lnTo>
                  <a:lnTo>
                    <a:pt x="9847" y="5525"/>
                  </a:lnTo>
                  <a:cubicBezTo>
                    <a:pt x="9943" y="5144"/>
                    <a:pt x="10585" y="2369"/>
                    <a:pt x="10705" y="1869"/>
                  </a:cubicBezTo>
                  <a:cubicBezTo>
                    <a:pt x="10728" y="1762"/>
                    <a:pt x="10645" y="1655"/>
                    <a:pt x="10538" y="1655"/>
                  </a:cubicBezTo>
                  <a:lnTo>
                    <a:pt x="2858" y="1655"/>
                  </a:lnTo>
                  <a:lnTo>
                    <a:pt x="2668" y="1096"/>
                  </a:lnTo>
                  <a:lnTo>
                    <a:pt x="6621" y="1096"/>
                  </a:lnTo>
                  <a:cubicBezTo>
                    <a:pt x="6716" y="1096"/>
                    <a:pt x="6787" y="1012"/>
                    <a:pt x="6787" y="929"/>
                  </a:cubicBezTo>
                  <a:cubicBezTo>
                    <a:pt x="6787" y="834"/>
                    <a:pt x="6716" y="762"/>
                    <a:pt x="6621" y="762"/>
                  </a:cubicBezTo>
                  <a:lnTo>
                    <a:pt x="2549" y="762"/>
                  </a:lnTo>
                  <a:cubicBezTo>
                    <a:pt x="2394" y="334"/>
                    <a:pt x="1965" y="0"/>
                    <a:pt x="1441" y="0"/>
                  </a:cubicBezTo>
                  <a:lnTo>
                    <a:pt x="620"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16" name="Google Shape;9309;p65"/>
          <p:cNvSpPr/>
          <p:nvPr/>
        </p:nvSpPr>
        <p:spPr>
          <a:xfrm>
            <a:off x="1775222" y="4897183"/>
            <a:ext cx="323298" cy="320789"/>
          </a:xfrm>
          <a:custGeom>
            <a:avLst/>
            <a:rect l="l" t="t" r="r" b="b"/>
            <a:pathLst>
              <a:path w="10181" h="10102">
                <a:moveTo>
                  <a:pt x="2632" y="410"/>
                </a:moveTo>
                <a:lnTo>
                  <a:pt x="4085" y="2863"/>
                </a:lnTo>
                <a:lnTo>
                  <a:pt x="3311" y="3327"/>
                </a:lnTo>
                <a:lnTo>
                  <a:pt x="1858" y="874"/>
                </a:lnTo>
                <a:lnTo>
                  <a:pt x="2632" y="410"/>
                </a:lnTo>
                <a:close/>
                <a:moveTo>
                  <a:pt x="2715" y="0"/>
                </a:moveTo>
                <a:cubicBezTo>
                  <a:pt x="2684" y="0"/>
                  <a:pt x="2655" y="12"/>
                  <a:pt x="2620" y="29"/>
                </a:cubicBezTo>
                <a:lnTo>
                  <a:pt x="1537" y="660"/>
                </a:lnTo>
                <a:cubicBezTo>
                  <a:pt x="1442" y="708"/>
                  <a:pt x="1418" y="827"/>
                  <a:pt x="1477" y="922"/>
                </a:cubicBezTo>
                <a:lnTo>
                  <a:pt x="1573" y="1101"/>
                </a:lnTo>
                <a:lnTo>
                  <a:pt x="1132" y="1339"/>
                </a:lnTo>
                <a:cubicBezTo>
                  <a:pt x="668" y="1577"/>
                  <a:pt x="322" y="1993"/>
                  <a:pt x="168" y="2482"/>
                </a:cubicBezTo>
                <a:cubicBezTo>
                  <a:pt x="1" y="2982"/>
                  <a:pt x="49" y="3506"/>
                  <a:pt x="263" y="3982"/>
                </a:cubicBezTo>
                <a:cubicBezTo>
                  <a:pt x="489" y="4446"/>
                  <a:pt x="1180" y="5220"/>
                  <a:pt x="1692" y="5803"/>
                </a:cubicBezTo>
                <a:cubicBezTo>
                  <a:pt x="1727" y="5839"/>
                  <a:pt x="1787" y="5863"/>
                  <a:pt x="1835" y="5863"/>
                </a:cubicBezTo>
                <a:cubicBezTo>
                  <a:pt x="1870" y="5863"/>
                  <a:pt x="1918" y="5839"/>
                  <a:pt x="1954" y="5815"/>
                </a:cubicBezTo>
                <a:cubicBezTo>
                  <a:pt x="2025" y="5744"/>
                  <a:pt x="2025" y="5637"/>
                  <a:pt x="1965" y="5565"/>
                </a:cubicBezTo>
                <a:cubicBezTo>
                  <a:pt x="1251" y="4768"/>
                  <a:pt x="763" y="4149"/>
                  <a:pt x="596" y="3815"/>
                </a:cubicBezTo>
                <a:cubicBezTo>
                  <a:pt x="203" y="3029"/>
                  <a:pt x="525" y="2065"/>
                  <a:pt x="1299" y="1648"/>
                </a:cubicBezTo>
                <a:lnTo>
                  <a:pt x="1751" y="1410"/>
                </a:lnTo>
                <a:lnTo>
                  <a:pt x="2763" y="3125"/>
                </a:lnTo>
                <a:cubicBezTo>
                  <a:pt x="2668" y="3160"/>
                  <a:pt x="2573" y="3220"/>
                  <a:pt x="2501" y="3303"/>
                </a:cubicBezTo>
                <a:cubicBezTo>
                  <a:pt x="2096" y="3660"/>
                  <a:pt x="2037" y="4232"/>
                  <a:pt x="2346" y="4672"/>
                </a:cubicBezTo>
                <a:cubicBezTo>
                  <a:pt x="2513" y="4887"/>
                  <a:pt x="5299" y="7685"/>
                  <a:pt x="5525" y="7839"/>
                </a:cubicBezTo>
                <a:cubicBezTo>
                  <a:pt x="5704" y="7970"/>
                  <a:pt x="5906" y="8030"/>
                  <a:pt x="6133" y="8030"/>
                </a:cubicBezTo>
                <a:cubicBezTo>
                  <a:pt x="6418" y="8030"/>
                  <a:pt x="6692" y="7911"/>
                  <a:pt x="6907" y="7673"/>
                </a:cubicBezTo>
                <a:cubicBezTo>
                  <a:pt x="6978" y="7601"/>
                  <a:pt x="7038" y="7494"/>
                  <a:pt x="7085" y="7387"/>
                </a:cubicBezTo>
                <a:lnTo>
                  <a:pt x="8800" y="8399"/>
                </a:lnTo>
                <a:lnTo>
                  <a:pt x="8562" y="8863"/>
                </a:lnTo>
                <a:cubicBezTo>
                  <a:pt x="8267" y="9418"/>
                  <a:pt x="7695" y="9741"/>
                  <a:pt x="7107" y="9741"/>
                </a:cubicBezTo>
                <a:cubicBezTo>
                  <a:pt x="6862" y="9741"/>
                  <a:pt x="6614" y="9685"/>
                  <a:pt x="6383" y="9566"/>
                </a:cubicBezTo>
                <a:cubicBezTo>
                  <a:pt x="5764" y="9256"/>
                  <a:pt x="4097" y="7768"/>
                  <a:pt x="2513" y="6113"/>
                </a:cubicBezTo>
                <a:cubicBezTo>
                  <a:pt x="2477" y="6077"/>
                  <a:pt x="2433" y="6059"/>
                  <a:pt x="2388" y="6059"/>
                </a:cubicBezTo>
                <a:cubicBezTo>
                  <a:pt x="2344" y="6059"/>
                  <a:pt x="2299" y="6077"/>
                  <a:pt x="2263" y="6113"/>
                </a:cubicBezTo>
                <a:cubicBezTo>
                  <a:pt x="2192" y="6184"/>
                  <a:pt x="2192" y="6292"/>
                  <a:pt x="2263" y="6363"/>
                </a:cubicBezTo>
                <a:cubicBezTo>
                  <a:pt x="3656" y="7839"/>
                  <a:pt x="5466" y="9518"/>
                  <a:pt x="6240" y="9887"/>
                </a:cubicBezTo>
                <a:cubicBezTo>
                  <a:pt x="6514" y="10030"/>
                  <a:pt x="6811" y="10102"/>
                  <a:pt x="7109" y="10102"/>
                </a:cubicBezTo>
                <a:cubicBezTo>
                  <a:pt x="7323" y="10102"/>
                  <a:pt x="7526" y="10066"/>
                  <a:pt x="7740" y="9994"/>
                </a:cubicBezTo>
                <a:cubicBezTo>
                  <a:pt x="8240" y="9828"/>
                  <a:pt x="8645" y="9494"/>
                  <a:pt x="8883" y="9030"/>
                </a:cubicBezTo>
                <a:lnTo>
                  <a:pt x="9121" y="8578"/>
                </a:lnTo>
                <a:lnTo>
                  <a:pt x="9300" y="8685"/>
                </a:lnTo>
                <a:cubicBezTo>
                  <a:pt x="9335" y="8697"/>
                  <a:pt x="9359" y="8721"/>
                  <a:pt x="9395" y="8721"/>
                </a:cubicBezTo>
                <a:cubicBezTo>
                  <a:pt x="9455" y="8721"/>
                  <a:pt x="9514" y="8685"/>
                  <a:pt x="9538" y="8625"/>
                </a:cubicBezTo>
                <a:lnTo>
                  <a:pt x="10181" y="7542"/>
                </a:lnTo>
                <a:cubicBezTo>
                  <a:pt x="10169" y="7494"/>
                  <a:pt x="10169" y="7447"/>
                  <a:pt x="10169" y="7411"/>
                </a:cubicBezTo>
                <a:cubicBezTo>
                  <a:pt x="10157" y="7363"/>
                  <a:pt x="10121" y="7316"/>
                  <a:pt x="10074" y="7304"/>
                </a:cubicBezTo>
                <a:lnTo>
                  <a:pt x="8871" y="6589"/>
                </a:lnTo>
                <a:cubicBezTo>
                  <a:pt x="8845" y="6574"/>
                  <a:pt x="8816" y="6568"/>
                  <a:pt x="8788" y="6568"/>
                </a:cubicBezTo>
                <a:cubicBezTo>
                  <a:pt x="8725" y="6568"/>
                  <a:pt x="8662" y="6600"/>
                  <a:pt x="8621" y="6649"/>
                </a:cubicBezTo>
                <a:cubicBezTo>
                  <a:pt x="8573" y="6732"/>
                  <a:pt x="8609" y="6839"/>
                  <a:pt x="8681" y="6899"/>
                </a:cubicBezTo>
                <a:lnTo>
                  <a:pt x="9740" y="7530"/>
                </a:lnTo>
                <a:lnTo>
                  <a:pt x="9276" y="8304"/>
                </a:lnTo>
                <a:lnTo>
                  <a:pt x="6823" y="6851"/>
                </a:lnTo>
                <a:lnTo>
                  <a:pt x="7276" y="6077"/>
                </a:lnTo>
                <a:lnTo>
                  <a:pt x="8038" y="6530"/>
                </a:lnTo>
                <a:cubicBezTo>
                  <a:pt x="8064" y="6545"/>
                  <a:pt x="8092" y="6551"/>
                  <a:pt x="8121" y="6551"/>
                </a:cubicBezTo>
                <a:cubicBezTo>
                  <a:pt x="8184" y="6551"/>
                  <a:pt x="8247" y="6519"/>
                  <a:pt x="8288" y="6470"/>
                </a:cubicBezTo>
                <a:cubicBezTo>
                  <a:pt x="8335" y="6375"/>
                  <a:pt x="8312" y="6280"/>
                  <a:pt x="8228" y="6220"/>
                </a:cubicBezTo>
                <a:lnTo>
                  <a:pt x="7311" y="5684"/>
                </a:lnTo>
                <a:cubicBezTo>
                  <a:pt x="7281" y="5662"/>
                  <a:pt x="7251" y="5653"/>
                  <a:pt x="7221" y="5653"/>
                </a:cubicBezTo>
                <a:cubicBezTo>
                  <a:pt x="7203" y="5653"/>
                  <a:pt x="7186" y="5656"/>
                  <a:pt x="7169" y="5661"/>
                </a:cubicBezTo>
                <a:cubicBezTo>
                  <a:pt x="7133" y="5684"/>
                  <a:pt x="7085" y="5708"/>
                  <a:pt x="7073" y="5756"/>
                </a:cubicBezTo>
                <a:lnTo>
                  <a:pt x="6430" y="6839"/>
                </a:lnTo>
                <a:cubicBezTo>
                  <a:pt x="6383" y="6935"/>
                  <a:pt x="6418" y="7030"/>
                  <a:pt x="6490" y="7089"/>
                </a:cubicBezTo>
                <a:lnTo>
                  <a:pt x="6728" y="7244"/>
                </a:lnTo>
                <a:lnTo>
                  <a:pt x="6716" y="7268"/>
                </a:lnTo>
                <a:cubicBezTo>
                  <a:pt x="6680" y="7351"/>
                  <a:pt x="6633" y="7411"/>
                  <a:pt x="6597" y="7470"/>
                </a:cubicBezTo>
                <a:cubicBezTo>
                  <a:pt x="6466" y="7615"/>
                  <a:pt x="6284" y="7692"/>
                  <a:pt x="6098" y="7692"/>
                </a:cubicBezTo>
                <a:cubicBezTo>
                  <a:pt x="5962" y="7692"/>
                  <a:pt x="5825" y="7651"/>
                  <a:pt x="5704" y="7566"/>
                </a:cubicBezTo>
                <a:cubicBezTo>
                  <a:pt x="5514" y="7423"/>
                  <a:pt x="2751" y="4672"/>
                  <a:pt x="2608" y="4470"/>
                </a:cubicBezTo>
                <a:cubicBezTo>
                  <a:pt x="2394" y="4196"/>
                  <a:pt x="2442" y="3815"/>
                  <a:pt x="2716" y="3577"/>
                </a:cubicBezTo>
                <a:cubicBezTo>
                  <a:pt x="2775" y="3541"/>
                  <a:pt x="2835" y="3494"/>
                  <a:pt x="2906" y="3458"/>
                </a:cubicBezTo>
                <a:lnTo>
                  <a:pt x="2930" y="3446"/>
                </a:lnTo>
                <a:lnTo>
                  <a:pt x="3085" y="3684"/>
                </a:lnTo>
                <a:cubicBezTo>
                  <a:pt x="3108" y="3744"/>
                  <a:pt x="3168" y="3779"/>
                  <a:pt x="3228" y="3779"/>
                </a:cubicBezTo>
                <a:cubicBezTo>
                  <a:pt x="3263" y="3779"/>
                  <a:pt x="3287" y="3756"/>
                  <a:pt x="3323" y="3744"/>
                </a:cubicBezTo>
                <a:lnTo>
                  <a:pt x="4406" y="3101"/>
                </a:lnTo>
                <a:cubicBezTo>
                  <a:pt x="4454" y="3077"/>
                  <a:pt x="4478" y="3041"/>
                  <a:pt x="4490" y="3006"/>
                </a:cubicBezTo>
                <a:cubicBezTo>
                  <a:pt x="4513" y="2958"/>
                  <a:pt x="4490" y="2910"/>
                  <a:pt x="4478" y="2863"/>
                </a:cubicBezTo>
                <a:lnTo>
                  <a:pt x="2858" y="100"/>
                </a:lnTo>
                <a:cubicBezTo>
                  <a:pt x="2823" y="53"/>
                  <a:pt x="2799" y="29"/>
                  <a:pt x="2751" y="5"/>
                </a:cubicBezTo>
                <a:cubicBezTo>
                  <a:pt x="2739" y="2"/>
                  <a:pt x="2727" y="0"/>
                  <a:pt x="2715" y="0"/>
                </a:cubicBezTo>
                <a:close/>
              </a:path>
            </a:pathLst>
          </a:custGeom>
          <a:solidFill>
            <a:schemeClr val="bg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17" name="Google Shape;9380;p65"/>
          <p:cNvGrpSpPr/>
          <p:nvPr/>
        </p:nvGrpSpPr>
        <p:grpSpPr>
          <a:xfrm>
            <a:off x="4956889" y="4884068"/>
            <a:ext cx="334634" cy="333904"/>
            <a:chOff x="7429366" y="3223183"/>
            <a:chExt cx="334634" cy="333904"/>
          </a:xfrm>
          <a:solidFill>
            <a:schemeClr val="bg1"/>
          </a:solidFill>
        </p:grpSpPr>
        <p:sp>
          <p:nvSpPr>
            <p:cNvPr id="18" name="Google Shape;9381;p65"/>
            <p:cNvSpPr/>
            <p:nvPr/>
          </p:nvSpPr>
          <p:spPr>
            <a:xfrm>
              <a:off x="7429366" y="3223183"/>
              <a:ext cx="334634" cy="333904"/>
            </a:xfrm>
            <a:custGeom>
              <a:avLst/>
              <a:rect l="l" t="t" r="r" b="b"/>
              <a:pathLst>
                <a:path w="10538" h="10515">
                  <a:moveTo>
                    <a:pt x="6978" y="322"/>
                  </a:moveTo>
                  <a:cubicBezTo>
                    <a:pt x="7930" y="322"/>
                    <a:pt x="8716" y="1096"/>
                    <a:pt x="8716" y="2061"/>
                  </a:cubicBezTo>
                  <a:cubicBezTo>
                    <a:pt x="8716" y="2334"/>
                    <a:pt x="8633" y="2644"/>
                    <a:pt x="8478" y="2942"/>
                  </a:cubicBezTo>
                  <a:cubicBezTo>
                    <a:pt x="8478" y="2954"/>
                    <a:pt x="8466" y="2977"/>
                    <a:pt x="8466" y="2977"/>
                  </a:cubicBezTo>
                  <a:cubicBezTo>
                    <a:pt x="8061" y="3823"/>
                    <a:pt x="7276" y="4704"/>
                    <a:pt x="6978" y="5025"/>
                  </a:cubicBezTo>
                  <a:cubicBezTo>
                    <a:pt x="6680" y="4716"/>
                    <a:pt x="5894" y="3835"/>
                    <a:pt x="5490" y="2989"/>
                  </a:cubicBezTo>
                  <a:cubicBezTo>
                    <a:pt x="5490" y="2977"/>
                    <a:pt x="5478" y="2954"/>
                    <a:pt x="5478" y="2942"/>
                  </a:cubicBezTo>
                  <a:cubicBezTo>
                    <a:pt x="5323" y="2632"/>
                    <a:pt x="5240" y="2334"/>
                    <a:pt x="5240" y="2061"/>
                  </a:cubicBezTo>
                  <a:cubicBezTo>
                    <a:pt x="5240" y="1096"/>
                    <a:pt x="6025" y="322"/>
                    <a:pt x="6978" y="322"/>
                  </a:cubicBezTo>
                  <a:close/>
                  <a:moveTo>
                    <a:pt x="5252" y="3227"/>
                  </a:moveTo>
                  <a:cubicBezTo>
                    <a:pt x="5728" y="4192"/>
                    <a:pt x="6597" y="5121"/>
                    <a:pt x="6811" y="5335"/>
                  </a:cubicBezTo>
                  <a:lnTo>
                    <a:pt x="6811" y="5811"/>
                  </a:lnTo>
                  <a:lnTo>
                    <a:pt x="3751" y="6728"/>
                  </a:lnTo>
                  <a:lnTo>
                    <a:pt x="3751" y="3668"/>
                  </a:lnTo>
                  <a:lnTo>
                    <a:pt x="5252" y="3227"/>
                  </a:lnTo>
                  <a:close/>
                  <a:moveTo>
                    <a:pt x="8704" y="3239"/>
                  </a:moveTo>
                  <a:lnTo>
                    <a:pt x="10205" y="3668"/>
                  </a:lnTo>
                  <a:lnTo>
                    <a:pt x="10205" y="6728"/>
                  </a:lnTo>
                  <a:lnTo>
                    <a:pt x="7145" y="5811"/>
                  </a:lnTo>
                  <a:lnTo>
                    <a:pt x="7145" y="5335"/>
                  </a:lnTo>
                  <a:cubicBezTo>
                    <a:pt x="7371" y="5121"/>
                    <a:pt x="8228" y="4192"/>
                    <a:pt x="8704" y="3239"/>
                  </a:cubicBezTo>
                  <a:close/>
                  <a:moveTo>
                    <a:pt x="358" y="2763"/>
                  </a:moveTo>
                  <a:lnTo>
                    <a:pt x="3418" y="3668"/>
                  </a:lnTo>
                  <a:lnTo>
                    <a:pt x="3418" y="6728"/>
                  </a:lnTo>
                  <a:lnTo>
                    <a:pt x="2263" y="6383"/>
                  </a:lnTo>
                  <a:cubicBezTo>
                    <a:pt x="2244" y="6375"/>
                    <a:pt x="2225" y="6372"/>
                    <a:pt x="2208" y="6372"/>
                  </a:cubicBezTo>
                  <a:cubicBezTo>
                    <a:pt x="2136" y="6372"/>
                    <a:pt x="2077" y="6425"/>
                    <a:pt x="2049" y="6502"/>
                  </a:cubicBezTo>
                  <a:cubicBezTo>
                    <a:pt x="2025" y="6585"/>
                    <a:pt x="2084" y="6680"/>
                    <a:pt x="2168" y="6704"/>
                  </a:cubicBezTo>
                  <a:lnTo>
                    <a:pt x="3418" y="7085"/>
                  </a:lnTo>
                  <a:lnTo>
                    <a:pt x="3418" y="10121"/>
                  </a:lnTo>
                  <a:lnTo>
                    <a:pt x="358" y="9204"/>
                  </a:lnTo>
                  <a:lnTo>
                    <a:pt x="358" y="6168"/>
                  </a:lnTo>
                  <a:lnTo>
                    <a:pt x="1513" y="6514"/>
                  </a:lnTo>
                  <a:lnTo>
                    <a:pt x="1561" y="6514"/>
                  </a:lnTo>
                  <a:cubicBezTo>
                    <a:pt x="1632" y="6514"/>
                    <a:pt x="1692" y="6466"/>
                    <a:pt x="1727" y="6394"/>
                  </a:cubicBezTo>
                  <a:cubicBezTo>
                    <a:pt x="1751" y="6311"/>
                    <a:pt x="1692" y="6216"/>
                    <a:pt x="1608" y="6192"/>
                  </a:cubicBezTo>
                  <a:lnTo>
                    <a:pt x="358" y="5811"/>
                  </a:lnTo>
                  <a:lnTo>
                    <a:pt x="358" y="2763"/>
                  </a:lnTo>
                  <a:close/>
                  <a:moveTo>
                    <a:pt x="7145" y="6156"/>
                  </a:moveTo>
                  <a:lnTo>
                    <a:pt x="10205" y="7061"/>
                  </a:lnTo>
                  <a:lnTo>
                    <a:pt x="10205" y="10121"/>
                  </a:lnTo>
                  <a:lnTo>
                    <a:pt x="7145" y="9204"/>
                  </a:lnTo>
                  <a:lnTo>
                    <a:pt x="7145" y="7990"/>
                  </a:lnTo>
                  <a:cubicBezTo>
                    <a:pt x="7145" y="7895"/>
                    <a:pt x="7073" y="7823"/>
                    <a:pt x="6978" y="7823"/>
                  </a:cubicBezTo>
                  <a:cubicBezTo>
                    <a:pt x="6895" y="7823"/>
                    <a:pt x="6811" y="7895"/>
                    <a:pt x="6811" y="7990"/>
                  </a:cubicBezTo>
                  <a:lnTo>
                    <a:pt x="6811" y="9204"/>
                  </a:lnTo>
                  <a:lnTo>
                    <a:pt x="3751" y="10121"/>
                  </a:lnTo>
                  <a:lnTo>
                    <a:pt x="3751" y="7061"/>
                  </a:lnTo>
                  <a:lnTo>
                    <a:pt x="6811" y="6156"/>
                  </a:lnTo>
                  <a:lnTo>
                    <a:pt x="6811" y="7311"/>
                  </a:lnTo>
                  <a:cubicBezTo>
                    <a:pt x="6811" y="7407"/>
                    <a:pt x="6895" y="7478"/>
                    <a:pt x="6978" y="7478"/>
                  </a:cubicBezTo>
                  <a:cubicBezTo>
                    <a:pt x="7073" y="7478"/>
                    <a:pt x="7145" y="7407"/>
                    <a:pt x="7145" y="7311"/>
                  </a:cubicBezTo>
                  <a:lnTo>
                    <a:pt x="7145" y="6156"/>
                  </a:lnTo>
                  <a:close/>
                  <a:moveTo>
                    <a:pt x="6966" y="1"/>
                  </a:moveTo>
                  <a:cubicBezTo>
                    <a:pt x="5823" y="1"/>
                    <a:pt x="4894" y="918"/>
                    <a:pt x="4894" y="2061"/>
                  </a:cubicBezTo>
                  <a:cubicBezTo>
                    <a:pt x="4894" y="2334"/>
                    <a:pt x="4966" y="2632"/>
                    <a:pt x="5085" y="2930"/>
                  </a:cubicBezTo>
                  <a:lnTo>
                    <a:pt x="3573" y="3370"/>
                  </a:lnTo>
                  <a:lnTo>
                    <a:pt x="215" y="2382"/>
                  </a:lnTo>
                  <a:cubicBezTo>
                    <a:pt x="205" y="2375"/>
                    <a:pt x="192" y="2372"/>
                    <a:pt x="179" y="2372"/>
                  </a:cubicBezTo>
                  <a:cubicBezTo>
                    <a:pt x="146" y="2372"/>
                    <a:pt x="106" y="2389"/>
                    <a:pt x="72" y="2406"/>
                  </a:cubicBezTo>
                  <a:cubicBezTo>
                    <a:pt x="25" y="2442"/>
                    <a:pt x="1" y="2477"/>
                    <a:pt x="1" y="2537"/>
                  </a:cubicBezTo>
                  <a:lnTo>
                    <a:pt x="1" y="5954"/>
                  </a:lnTo>
                  <a:lnTo>
                    <a:pt x="1" y="9335"/>
                  </a:lnTo>
                  <a:cubicBezTo>
                    <a:pt x="1" y="9419"/>
                    <a:pt x="37" y="9478"/>
                    <a:pt x="120" y="9502"/>
                  </a:cubicBezTo>
                  <a:lnTo>
                    <a:pt x="3513" y="10514"/>
                  </a:lnTo>
                  <a:lnTo>
                    <a:pt x="3573" y="10514"/>
                  </a:lnTo>
                  <a:lnTo>
                    <a:pt x="6847" y="9550"/>
                  </a:lnTo>
                  <a:cubicBezTo>
                    <a:pt x="6859" y="9562"/>
                    <a:pt x="6883" y="9562"/>
                    <a:pt x="6918" y="9562"/>
                  </a:cubicBezTo>
                  <a:cubicBezTo>
                    <a:pt x="6942" y="9562"/>
                    <a:pt x="6966" y="9562"/>
                    <a:pt x="6990" y="9550"/>
                  </a:cubicBezTo>
                  <a:lnTo>
                    <a:pt x="10264" y="10514"/>
                  </a:lnTo>
                  <a:lnTo>
                    <a:pt x="10312" y="10514"/>
                  </a:lnTo>
                  <a:cubicBezTo>
                    <a:pt x="10335" y="10514"/>
                    <a:pt x="10383" y="10502"/>
                    <a:pt x="10419" y="10490"/>
                  </a:cubicBezTo>
                  <a:cubicBezTo>
                    <a:pt x="10455" y="10454"/>
                    <a:pt x="10490" y="10407"/>
                    <a:pt x="10490" y="10347"/>
                  </a:cubicBezTo>
                  <a:lnTo>
                    <a:pt x="10538" y="6942"/>
                  </a:lnTo>
                  <a:lnTo>
                    <a:pt x="10538" y="3549"/>
                  </a:lnTo>
                  <a:cubicBezTo>
                    <a:pt x="10538" y="3477"/>
                    <a:pt x="10490" y="3418"/>
                    <a:pt x="10419" y="3394"/>
                  </a:cubicBezTo>
                  <a:lnTo>
                    <a:pt x="8835" y="2930"/>
                  </a:lnTo>
                  <a:cubicBezTo>
                    <a:pt x="8954" y="2632"/>
                    <a:pt x="9038" y="2334"/>
                    <a:pt x="9038" y="2061"/>
                  </a:cubicBezTo>
                  <a:cubicBezTo>
                    <a:pt x="9038" y="918"/>
                    <a:pt x="8109" y="1"/>
                    <a:pt x="696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 name="Google Shape;9382;p65"/>
            <p:cNvSpPr/>
            <p:nvPr/>
          </p:nvSpPr>
          <p:spPr>
            <a:xfrm>
              <a:off x="7613514" y="3251541"/>
              <a:ext cx="74878" cy="74529"/>
            </a:xfrm>
            <a:custGeom>
              <a:avLst/>
              <a:rect l="l" t="t" r="r" b="b"/>
              <a:pathLst>
                <a:path w="2358" h="2347">
                  <a:moveTo>
                    <a:pt x="1179" y="322"/>
                  </a:moveTo>
                  <a:cubicBezTo>
                    <a:pt x="1643" y="322"/>
                    <a:pt x="2012" y="691"/>
                    <a:pt x="2012" y="1156"/>
                  </a:cubicBezTo>
                  <a:cubicBezTo>
                    <a:pt x="2012" y="1620"/>
                    <a:pt x="1643" y="1989"/>
                    <a:pt x="1179" y="1989"/>
                  </a:cubicBezTo>
                  <a:cubicBezTo>
                    <a:pt x="715" y="1989"/>
                    <a:pt x="345" y="1620"/>
                    <a:pt x="345" y="1156"/>
                  </a:cubicBezTo>
                  <a:cubicBezTo>
                    <a:pt x="334" y="703"/>
                    <a:pt x="715" y="322"/>
                    <a:pt x="1179" y="322"/>
                  </a:cubicBezTo>
                  <a:close/>
                  <a:moveTo>
                    <a:pt x="1179" y="1"/>
                  </a:moveTo>
                  <a:cubicBezTo>
                    <a:pt x="524" y="1"/>
                    <a:pt x="0" y="513"/>
                    <a:pt x="0" y="1168"/>
                  </a:cubicBezTo>
                  <a:cubicBezTo>
                    <a:pt x="0" y="1811"/>
                    <a:pt x="524" y="2346"/>
                    <a:pt x="1179" y="2346"/>
                  </a:cubicBezTo>
                  <a:cubicBezTo>
                    <a:pt x="1834" y="2346"/>
                    <a:pt x="2358" y="1822"/>
                    <a:pt x="2358" y="1168"/>
                  </a:cubicBezTo>
                  <a:cubicBezTo>
                    <a:pt x="2358" y="513"/>
                    <a:pt x="1834" y="1"/>
                    <a:pt x="117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pic>
        <p:nvPicPr>
          <p:cNvPr id="9" name="Picture Placeholder 8"/>
          <p:cNvPicPr>
            <a:picLocks noGrp="1" noChangeAspect="1"/>
          </p:cNvPicPr>
          <p:nvPr>
            <p:ph type="pic" sz="quarter" idx="18"/>
          </p:nvPr>
        </p:nvPicPr>
        <p:blipFill>
          <a:blip r:embed="rId1"/>
          <a:srcRect/>
          <a:stretch>
            <a:fillRect/>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LONG AMAZING TITLE</a:t>
            </a:r>
            <a:endParaRPr lang="bg-BG" dirty="0"/>
          </a:p>
        </p:txBody>
      </p:sp>
      <p:sp>
        <p:nvSpPr>
          <p:cNvPr id="3" name="Text Placeholder 2"/>
          <p:cNvSpPr>
            <a:spLocks noGrp="1" noEditPoints="1"/>
          </p:cNvSpPr>
          <p:nvPr>
            <p:ph type="body" sz="half" idx="2"/>
          </p:nvPr>
        </p:nvSpPr>
        <p:spPr/>
        <p:txBody>
          <a:bodyPr/>
          <a:lstStyle/>
          <a:p>
            <a:r>
              <a:rPr lang="en-US" dirty="0" smtClean="0"/>
              <a:t>SUBTITLE</a:t>
            </a:r>
            <a:endParaRPr lang="bg-BG" dirty="0"/>
          </a:p>
        </p:txBody>
      </p:sp>
      <p:sp>
        <p:nvSpPr>
          <p:cNvPr id="4" name="Text Placeholder 3"/>
          <p:cNvSpPr>
            <a:spLocks noGrp="1" noEditPoints="1"/>
          </p:cNvSpPr>
          <p:nvPr>
            <p:ph type="body" sz="quarter" idx="14"/>
          </p:nvPr>
        </p:nvSpPr>
        <p:spPr/>
        <p:txBody>
          <a:bodyPr/>
          <a:lstStyle/>
          <a:p>
            <a:r>
              <a:rPr lang="en-US" dirty="0"/>
              <a:t>Tactics and operational delivery</a:t>
            </a:r>
          </a:p>
        </p:txBody>
      </p:sp>
      <p:sp>
        <p:nvSpPr>
          <p:cNvPr id="5" name="Text Placeholder 4"/>
          <p:cNvSpPr>
            <a:spLocks noGrp="1" noEditPoints="1"/>
          </p:cNvSpPr>
          <p:nvPr>
            <p:ph type="body" sz="quarter" idx="15"/>
          </p:nvPr>
        </p:nvSpPr>
        <p:spPr/>
        <p:txBody>
          <a:bodyPr>
            <a:normAutofit/>
          </a:bodyPr>
          <a:lstStyle/>
          <a:p>
            <a:r>
              <a:rPr lang="en-US" dirty="0">
                <a:solidFill>
                  <a:srgbClr val="666666"/>
                </a:solidFill>
                <a:latin typeface="Verdana" pitchFamily="34" charset="0" panose="020B0604030504040204"/>
              </a:rPr>
              <a:t>The tactical element of a business strategy will set out the operational details that define how the work should be delivered.</a:t>
            </a:r>
            <a:endParaRPr lang="en-US" dirty="0" smtClean="0">
              <a:solidFill>
                <a:srgbClr val="666666"/>
              </a:solidFill>
              <a:latin typeface="Verdana" pitchFamily="34" charset="0" panose="020B0604030504040204"/>
            </a:endParaRPr>
          </a:p>
          <a:p>
            <a:r>
              <a:rPr lang="en-US" dirty="0">
                <a:solidFill>
                  <a:srgbClr val="666666"/>
                </a:solidFill>
                <a:latin typeface="Verdana" pitchFamily="34" charset="0" panose="020B0604030504040204"/>
              </a:rPr>
              <a:t>Tactical delivery is critical for the success of any business strategy, and managers who have responsibility for tactics understand what needs to be done. </a:t>
            </a:r>
          </a:p>
          <a:p>
            <a:r>
              <a:rPr lang="en-US" dirty="0">
                <a:solidFill>
                  <a:srgbClr val="666666"/>
                </a:solidFill>
                <a:latin typeface="Verdana" pitchFamily="34" charset="0" panose="020B0604030504040204"/>
              </a:rPr>
              <a:t>This ensures that time, and effort is not wasted.</a:t>
            </a:r>
          </a:p>
        </p:txBody>
      </p:sp>
      <p:sp>
        <p:nvSpPr>
          <p:cNvPr id="6" name="Text Placeholder 5"/>
          <p:cNvSpPr>
            <a:spLocks noGrp="1" noEditPoints="1"/>
          </p:cNvSpPr>
          <p:nvPr>
            <p:ph type="body" sz="quarter" idx="25"/>
          </p:nvPr>
        </p:nvSpPr>
        <p:spPr/>
        <p:txBody>
          <a:bodyPr/>
          <a:lstStyle/>
          <a:p>
            <a:r>
              <a:rPr lang="en-US" dirty="0"/>
              <a:t>Resources and resource allocation</a:t>
            </a:r>
          </a:p>
        </p:txBody>
      </p:sp>
      <p:sp>
        <p:nvSpPr>
          <p:cNvPr id="7" name="Text Placeholder 6"/>
          <p:cNvSpPr>
            <a:spLocks noGrp="1" noEditPoints="1"/>
          </p:cNvSpPr>
          <p:nvPr>
            <p:ph type="body" sz="quarter" idx="26"/>
          </p:nvPr>
        </p:nvSpPr>
        <p:spPr/>
        <p:txBody>
          <a:bodyPr>
            <a:normAutofit/>
          </a:bodyPr>
          <a:lstStyle/>
          <a:p>
            <a:r>
              <a:rPr lang="en-US" dirty="0">
                <a:solidFill>
                  <a:srgbClr val="666666"/>
                </a:solidFill>
                <a:latin typeface="Verdana" pitchFamily="34" charset="0" panose="020B0604030504040204"/>
              </a:rPr>
              <a:t>Generally the resource element of a business plan will cover the allocation of existing resources, as well as where additional resources will be found.</a:t>
            </a:r>
          </a:p>
          <a:p>
            <a:r>
              <a:rPr lang="en-US" dirty="0">
                <a:solidFill>
                  <a:srgbClr val="666666"/>
                </a:solidFill>
                <a:latin typeface="Verdana" pitchFamily="34" charset="0" panose="020B0604030504040204"/>
              </a:rPr>
              <a:t>Most businesses rely on many different resources, people, technology, financial, and physical resources.</a:t>
            </a:r>
          </a:p>
          <a:p>
            <a:r>
              <a:rPr lang="en-US" dirty="0">
                <a:solidFill>
                  <a:srgbClr val="666666"/>
                </a:solidFill>
                <a:latin typeface="Verdana" pitchFamily="34" charset="0" panose="020B0604030504040204"/>
              </a:rPr>
              <a:t>Having a clear picture of these, and future requirements enables leaders to see where to add more resources in order to achieve their goals.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COMPANY</a:t>
            </a:r>
            <a:br>
              <a:rPr lang="en-US" dirty="0" smtClean="0"/>
            </a:br>
            <a:r>
              <a:rPr lang="en-US" dirty="0" smtClean="0"/>
              <a:t>ABOUT</a:t>
            </a:r>
            <a:endParaRPr lang="bg-BG" dirty="0"/>
          </a:p>
        </p:txBody>
      </p:sp>
      <p:sp>
        <p:nvSpPr>
          <p:cNvPr id="3" name="Text Placeholder 2"/>
          <p:cNvSpPr>
            <a:spLocks noGrp="1" noEditPoints="1"/>
          </p:cNvSpPr>
          <p:nvPr>
            <p:ph type="body" sz="quarter" idx="13"/>
          </p:nvPr>
        </p:nvSpPr>
        <p:spPr/>
        <p:txBody>
          <a:bodyPr/>
          <a:lstStyle/>
          <a:p>
            <a:r>
              <a:rPr lang="en-US" dirty="0"/>
              <a:t>For any business, understanding its strengths, weaknesses, opportunities and threats is critical. This is a core part of any business strategy, and ensures that humility, and self-awareness are present. Understanding this helps to define where the organization can win, and areas that must be addressed in the future.</a:t>
            </a:r>
            <a:endParaRPr lang="bg-BG" dirty="0"/>
          </a:p>
        </p:txBody>
      </p:sp>
      <p:sp>
        <p:nvSpPr>
          <p:cNvPr id="4" name="Text Placeholder 3"/>
          <p:cNvSpPr>
            <a:spLocks noGrp="1" noEditPoints="1"/>
          </p:cNvSpPr>
          <p:nvPr>
            <p:ph type="body" sz="quarter" idx="14"/>
          </p:nvPr>
        </p:nvSpPr>
        <p:spPr/>
        <p:txBody>
          <a:bodyPr/>
          <a:lstStyle/>
          <a:p>
            <a:r>
              <a:rPr lang="en-US" dirty="0" smtClean="0"/>
              <a:t>1</a:t>
            </a:r>
            <a:endParaRPr lang="bg-BG" dirty="0"/>
          </a:p>
        </p:txBody>
      </p:sp>
      <p:sp>
        <p:nvSpPr>
          <p:cNvPr id="5" name="Text Placeholder 4"/>
          <p:cNvSpPr>
            <a:spLocks noGrp="1" noEditPoints="1"/>
          </p:cNvSpPr>
          <p:nvPr>
            <p:ph type="body" sz="quarter" idx="15"/>
          </p:nvPr>
        </p:nvSpPr>
        <p:spPr/>
        <p:txBody>
          <a:bodyPr>
            <a:normAutofit lnSpcReduction="10000"/>
          </a:bodyPr>
          <a:lstStyle/>
          <a:p>
            <a:r>
              <a:rPr lang="en-US" dirty="0"/>
              <a:t>For any strategy to be successful, the fist item to consider is the company’s values and desired market position. Or, in other words a company’s vision.</a:t>
            </a:r>
            <a:endParaRPr lang="bg-BG" dirty="0"/>
          </a:p>
        </p:txBody>
      </p:sp>
      <p:sp>
        <p:nvSpPr>
          <p:cNvPr id="6" name="Text Placeholder 5"/>
          <p:cNvSpPr>
            <a:spLocks noGrp="1" noEditPoints="1"/>
          </p:cNvSpPr>
          <p:nvPr>
            <p:ph type="body" sz="quarter" idx="16"/>
          </p:nvPr>
        </p:nvSpPr>
        <p:spPr/>
        <p:txBody>
          <a:bodyPr/>
          <a:lstStyle/>
          <a:p>
            <a:r>
              <a:rPr lang="en-US" dirty="0" smtClean="0"/>
              <a:t>2</a:t>
            </a:r>
            <a:endParaRPr lang="bg-BG" dirty="0"/>
          </a:p>
        </p:txBody>
      </p:sp>
      <p:sp>
        <p:nvSpPr>
          <p:cNvPr id="7" name="Text Placeholder 6"/>
          <p:cNvSpPr>
            <a:spLocks noGrp="1" noEditPoints="1"/>
          </p:cNvSpPr>
          <p:nvPr>
            <p:ph type="body" sz="quarter" idx="17"/>
          </p:nvPr>
        </p:nvSpPr>
        <p:spPr/>
        <p:txBody>
          <a:bodyPr/>
          <a:lstStyle/>
          <a:p>
            <a:r>
              <a:rPr lang="en-US" dirty="0"/>
              <a:t>A business strategy is ultimately aiming to answer a series of questions of how a business can compete, grow and prosper.</a:t>
            </a:r>
            <a:endParaRPr lang="bg-BG" dirty="0"/>
          </a:p>
        </p:txBody>
      </p:sp>
      <p:sp>
        <p:nvSpPr>
          <p:cNvPr id="8" name="Text Placeholder 7"/>
          <p:cNvSpPr>
            <a:spLocks noGrp="1" noEditPoints="1"/>
          </p:cNvSpPr>
          <p:nvPr>
            <p:ph type="body" sz="quarter" idx="18"/>
          </p:nvPr>
        </p:nvSpPr>
        <p:spPr/>
        <p:txBody>
          <a:bodyPr/>
          <a:lstStyle/>
          <a:p>
            <a:r>
              <a:rPr lang="en-US" dirty="0" smtClean="0"/>
              <a:t>3</a:t>
            </a:r>
            <a:endParaRPr lang="bg-BG" dirty="0"/>
          </a:p>
        </p:txBody>
      </p:sp>
      <p:sp>
        <p:nvSpPr>
          <p:cNvPr id="9" name="Text Placeholder 8"/>
          <p:cNvSpPr>
            <a:spLocks noGrp="1" noEditPoints="1"/>
          </p:cNvSpPr>
          <p:nvPr>
            <p:ph type="body" sz="quarter" idx="19"/>
          </p:nvPr>
        </p:nvSpPr>
        <p:spPr/>
        <p:txBody>
          <a:bodyPr/>
          <a:lstStyle/>
          <a:p>
            <a:r>
              <a:rPr lang="en-US" dirty="0"/>
              <a:t>As a leader, knowing where your business is strong is a critical skill and helps you develop your business strategy.</a:t>
            </a:r>
          </a:p>
          <a:p>
            <a:endParaRPr lang="bg-BG" dirty="0"/>
          </a:p>
        </p:txBody>
      </p:sp>
      <p:sp>
        <p:nvSpPr>
          <p:cNvPr id="10" name="Text Placeholder 9"/>
          <p:cNvSpPr>
            <a:spLocks noGrp="1" noEditPoints="1"/>
          </p:cNvSpPr>
          <p:nvPr>
            <p:ph type="body" sz="quarter" idx="20"/>
          </p:nvPr>
        </p:nvSpPr>
        <p:spPr/>
        <p:txBody>
          <a:bodyPr/>
          <a:lstStyle/>
          <a:p>
            <a:r>
              <a:rPr lang="en-US" dirty="0" smtClean="0"/>
              <a:t>Next </a:t>
            </a:r>
            <a:r>
              <a:rPr lang="en-US" dirty="0"/>
              <a:t>on your strategy development list is to analyze your business, here’s where your SWOT analysis is key.</a:t>
            </a:r>
            <a:endParaRPr lang="bg-BG" dirty="0"/>
          </a:p>
        </p:txBody>
      </p:sp>
      <p:pic>
        <p:nvPicPr>
          <p:cNvPr id="15" name="Picture Placeholder 14"/>
          <p:cNvPicPr>
            <a:picLocks noGrp="1" noChangeAspect="1"/>
          </p:cNvPicPr>
          <p:nvPr>
            <p:ph type="pic" sz="quarter" idx="21"/>
          </p:nvPr>
        </p:nvPicPr>
        <p:blipFill>
          <a:blip r:embed="rId1"/>
          <a:srcRect/>
          <a:stretch>
            <a:fillRect/>
          </a:stretch>
        </p:blipFill>
        <p:spPr>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a:xfrm>
            <a:off x="3038476" y="822185"/>
            <a:ext cx="6940025" cy="1600200"/>
          </a:xfrm>
        </p:spPr>
        <p:txBody>
          <a:bodyPr/>
          <a:lstStyle/>
          <a:p>
            <a:r>
              <a:rPr lang="en-US" dirty="0" smtClean="0"/>
              <a:t>EXPLORE YOUR PROGRAM OPTIONS</a:t>
            </a:r>
            <a:endParaRPr lang="en-US" dirty="0"/>
          </a:p>
        </p:txBody>
      </p:sp>
      <p:sp>
        <p:nvSpPr>
          <p:cNvPr id="4" name="Text Placeholder 3"/>
          <p:cNvSpPr>
            <a:spLocks noGrp="1" noEditPoints="1"/>
          </p:cNvSpPr>
          <p:nvPr>
            <p:ph type="body" sz="quarter" idx="14"/>
          </p:nvPr>
        </p:nvSpPr>
        <p:spPr/>
        <p:txBody>
          <a:bodyPr>
            <a:normAutofit fontScale="70000" lnSpcReduction="20000"/>
          </a:bodyPr>
          <a:lstStyle/>
          <a:p>
            <a:r>
              <a:rPr lang="en-US" dirty="0"/>
              <a:t>Business Growth Strategies </a:t>
            </a:r>
            <a:endParaRPr lang="bg-BG" dirty="0"/>
          </a:p>
        </p:txBody>
      </p:sp>
      <p:sp>
        <p:nvSpPr>
          <p:cNvPr id="5" name="Text Placeholder 4"/>
          <p:cNvSpPr>
            <a:spLocks noGrp="1" noEditPoints="1"/>
          </p:cNvSpPr>
          <p:nvPr>
            <p:ph type="body" sz="quarter" idx="16"/>
          </p:nvPr>
        </p:nvSpPr>
        <p:spPr/>
        <p:txBody>
          <a:bodyPr>
            <a:normAutofit/>
          </a:bodyPr>
          <a:lstStyle/>
          <a:p>
            <a:r>
              <a:rPr lang="en-US" dirty="0"/>
              <a:t>Create long-term growth by reinventing your business </a:t>
            </a:r>
            <a:endParaRPr lang="bg-BG" dirty="0"/>
          </a:p>
        </p:txBody>
      </p:sp>
      <p:sp>
        <p:nvSpPr>
          <p:cNvPr id="6" name="Text Placeholder 5"/>
          <p:cNvSpPr>
            <a:spLocks noGrp="1" noEditPoints="1"/>
          </p:cNvSpPr>
          <p:nvPr>
            <p:ph type="body" sz="quarter" idx="17"/>
          </p:nvPr>
        </p:nvSpPr>
        <p:spPr/>
        <p:txBody>
          <a:bodyPr>
            <a:normAutofit fontScale="70000" lnSpcReduction="20000"/>
          </a:bodyPr>
          <a:lstStyle/>
          <a:p>
            <a:r>
              <a:rPr lang="en-US" dirty="0"/>
              <a:t>Future Readiness Strategy </a:t>
            </a:r>
            <a:endParaRPr lang="en-US" dirty="0">
              <a:effectLst/>
            </a:endParaRPr>
          </a:p>
        </p:txBody>
      </p:sp>
      <p:sp>
        <p:nvSpPr>
          <p:cNvPr id="7" name="Text Placeholder 6"/>
          <p:cNvSpPr>
            <a:spLocks noGrp="1" noEditPoints="1"/>
          </p:cNvSpPr>
          <p:nvPr>
            <p:ph type="body" sz="quarter" idx="18"/>
          </p:nvPr>
        </p:nvSpPr>
        <p:spPr/>
        <p:txBody>
          <a:bodyPr>
            <a:normAutofit/>
          </a:bodyPr>
          <a:lstStyle/>
          <a:p>
            <a:r>
              <a:rPr lang="en-US" dirty="0"/>
              <a:t>Adapt, innovate and disrupt to build your organization’s future readiness </a:t>
            </a:r>
            <a:endParaRPr lang="en-US" dirty="0">
              <a:effectLst/>
            </a:endParaRPr>
          </a:p>
        </p:txBody>
      </p:sp>
      <p:sp>
        <p:nvSpPr>
          <p:cNvPr id="8" name="Text Placeholder 7"/>
          <p:cNvSpPr>
            <a:spLocks noGrp="1" noEditPoints="1"/>
          </p:cNvSpPr>
          <p:nvPr>
            <p:ph type="body" sz="quarter" idx="19"/>
          </p:nvPr>
        </p:nvSpPr>
        <p:spPr/>
        <p:txBody>
          <a:bodyPr>
            <a:normAutofit fontScale="70000" lnSpcReduction="20000"/>
          </a:bodyPr>
          <a:lstStyle/>
          <a:p>
            <a:r>
              <a:rPr lang="en-US" dirty="0"/>
              <a:t>Complex Problem Solving </a:t>
            </a:r>
            <a:endParaRPr lang="en-US" dirty="0">
              <a:effectLst/>
            </a:endParaRPr>
          </a:p>
        </p:txBody>
      </p:sp>
      <p:sp>
        <p:nvSpPr>
          <p:cNvPr id="9" name="Text Placeholder 8"/>
          <p:cNvSpPr>
            <a:spLocks noGrp="1" noEditPoints="1"/>
          </p:cNvSpPr>
          <p:nvPr>
            <p:ph type="body" sz="quarter" idx="20"/>
          </p:nvPr>
        </p:nvSpPr>
        <p:spPr/>
        <p:txBody>
          <a:bodyPr>
            <a:normAutofit/>
          </a:bodyPr>
          <a:lstStyle/>
          <a:p>
            <a:r>
              <a:rPr lang="en-US" dirty="0"/>
              <a:t>Leverage analogical thinking to approach unfamiliar problems </a:t>
            </a:r>
            <a:endParaRPr lang="en-US" dirty="0">
              <a:effectLst/>
            </a:endParaRPr>
          </a:p>
        </p:txBody>
      </p:sp>
      <p:sp>
        <p:nvSpPr>
          <p:cNvPr id="10" name="Text Placeholder 9"/>
          <p:cNvSpPr>
            <a:spLocks noGrp="1" noEditPoints="1"/>
          </p:cNvSpPr>
          <p:nvPr>
            <p:ph type="body" sz="quarter" idx="21"/>
          </p:nvPr>
        </p:nvSpPr>
        <p:spPr/>
        <p:txBody>
          <a:bodyPr>
            <a:normAutofit fontScale="70000" lnSpcReduction="20000"/>
          </a:bodyPr>
          <a:lstStyle/>
          <a:p>
            <a:r>
              <a:rPr lang="en-US" dirty="0"/>
              <a:t>Immediately applicable learning</a:t>
            </a:r>
          </a:p>
        </p:txBody>
      </p:sp>
      <p:sp>
        <p:nvSpPr>
          <p:cNvPr id="11" name="Text Placeholder 10"/>
          <p:cNvSpPr>
            <a:spLocks noGrp="1" noEditPoints="1"/>
          </p:cNvSpPr>
          <p:nvPr>
            <p:ph type="body" sz="quarter" idx="22"/>
          </p:nvPr>
        </p:nvSpPr>
        <p:spPr/>
        <p:txBody>
          <a:bodyPr>
            <a:normAutofit fontScale="92500" lnSpcReduction="10000"/>
          </a:bodyPr>
          <a:lstStyle/>
          <a:p>
            <a:r>
              <a:rPr lang="en-US" dirty="0"/>
              <a:t>The quick brown fox jumps over the fence. The quick brown fox jumps over the fence.</a:t>
            </a:r>
            <a:endParaRPr lang="bg-BG" dirty="0"/>
          </a:p>
        </p:txBody>
      </p:sp>
      <p:pic>
        <p:nvPicPr>
          <p:cNvPr id="12" name="Picture Placeholder 11"/>
          <p:cNvPicPr>
            <a:picLocks noGrp="1" noChangeAspect="1"/>
          </p:cNvPicPr>
          <p:nvPr>
            <p:ph type="pic" sz="quarter" idx="13"/>
          </p:nvPr>
        </p:nvPicPr>
        <p:blipFill>
          <a:blip r:embed="rId1"/>
          <a:srcRect/>
          <a:stretch>
            <a:fillRect/>
          </a:stretch>
        </p:blip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noEditPoints="1"/>
          </p:cNvSpPr>
          <p:nvPr>
            <p:ph type="title"/>
          </p:nvPr>
        </p:nvSpPr>
        <p:spPr/>
        <p:txBody>
          <a:bodyPr/>
          <a:lstStyle/>
          <a:p>
            <a:r>
              <a:rPr lang="en-US" dirty="0" smtClean="0"/>
              <a:t>OUR MISSION</a:t>
            </a:r>
            <a:endParaRPr lang="bg-BG" dirty="0"/>
          </a:p>
        </p:txBody>
      </p:sp>
      <p:sp>
        <p:nvSpPr>
          <p:cNvPr id="4" name="Text Placeholder 3"/>
          <p:cNvSpPr>
            <a:spLocks noGrp="1" noEditPoints="1"/>
          </p:cNvSpPr>
          <p:nvPr>
            <p:ph type="body" sz="quarter" idx="14"/>
          </p:nvPr>
        </p:nvSpPr>
        <p:spPr/>
        <p:txBody>
          <a:bodyPr/>
          <a:lstStyle/>
          <a:p>
            <a:r>
              <a:rPr lang="en-US" dirty="0"/>
              <a:t>“Strategy is about choice and commitment</a:t>
            </a:r>
            <a:r>
              <a:rPr lang="en-US" dirty="0" smtClean="0"/>
              <a:t>.”</a:t>
            </a:r>
          </a:p>
          <a:p>
            <a:r>
              <a:rPr lang="en-US" dirty="0" smtClean="0"/>
              <a:t>Learn </a:t>
            </a:r>
            <a:r>
              <a:rPr lang="en-US" dirty="0"/>
              <a:t>more about strategy at IMD, as James Henderson, Professor of Strategy, expands on the importance of a clear strategy at the heart of any organization.</a:t>
            </a:r>
            <a:endParaRPr lang="bg-BG" dirty="0"/>
          </a:p>
        </p:txBody>
      </p:sp>
      <p:sp>
        <p:nvSpPr>
          <p:cNvPr id="5" name="Text Placeholder 4"/>
          <p:cNvSpPr>
            <a:spLocks noGrp="1" noEditPoints="1"/>
          </p:cNvSpPr>
          <p:nvPr>
            <p:ph type="body" sz="quarter" idx="16"/>
          </p:nvPr>
        </p:nvSpPr>
        <p:spPr/>
        <p:txBody>
          <a:bodyPr/>
          <a:lstStyle/>
          <a:p>
            <a:r>
              <a:rPr lang="en-US" dirty="0" smtClean="0"/>
              <a:t>The quick brown fox jumps over the fence. The quick brown fox jumps over the fence. </a:t>
            </a:r>
            <a:endParaRPr lang="bg-BG" dirty="0" smtClean="0"/>
          </a:p>
          <a:p>
            <a:endParaRPr lang="bg-BG" dirty="0" smtClean="0"/>
          </a:p>
          <a:p>
            <a:endParaRPr lang="bg-BG" dirty="0"/>
          </a:p>
        </p:txBody>
      </p:sp>
      <p:sp>
        <p:nvSpPr>
          <p:cNvPr id="6" name="Text Placeholder 5"/>
          <p:cNvSpPr>
            <a:spLocks noGrp="1" noEditPoints="1"/>
          </p:cNvSpPr>
          <p:nvPr>
            <p:ph type="body" sz="quarter" idx="17"/>
          </p:nvPr>
        </p:nvSpPr>
        <p:spPr/>
        <p:txBody>
          <a:bodyPr/>
          <a:lstStyle/>
          <a:p>
            <a:r>
              <a:rPr lang="en-US" dirty="0"/>
              <a:t>The quick brown fox jumps over the fence. The quick brown fox jumps over the fence. </a:t>
            </a:r>
            <a:endParaRPr lang="bg-BG" dirty="0"/>
          </a:p>
          <a:p>
            <a:endParaRPr lang="bg-BG" dirty="0"/>
          </a:p>
          <a:p>
            <a:endParaRPr lang="bg-BG" dirty="0"/>
          </a:p>
        </p:txBody>
      </p:sp>
      <p:sp>
        <p:nvSpPr>
          <p:cNvPr id="7" name="Text Placeholder 6"/>
          <p:cNvSpPr>
            <a:spLocks noGrp="1" noEditPoints="1"/>
          </p:cNvSpPr>
          <p:nvPr>
            <p:ph type="body" sz="quarter" idx="18"/>
          </p:nvPr>
        </p:nvSpPr>
        <p:spPr/>
        <p:txBody>
          <a:bodyPr/>
          <a:lstStyle/>
          <a:p>
            <a:r>
              <a:rPr lang="en-US" dirty="0"/>
              <a:t>The quick brown fox jumps over the fence. The quick brown fox jumps over the fence. </a:t>
            </a:r>
            <a:endParaRPr lang="bg-BG" dirty="0"/>
          </a:p>
          <a:p>
            <a:endParaRPr lang="bg-BG" dirty="0"/>
          </a:p>
          <a:p>
            <a:endParaRPr lang="bg-BG" dirty="0"/>
          </a:p>
        </p:txBody>
      </p:sp>
      <p:pic>
        <p:nvPicPr>
          <p:cNvPr id="8" name="Picture Placeholder 7"/>
          <p:cNvPicPr>
            <a:picLocks noGrp="1" noChangeAspect="1"/>
          </p:cNvPicPr>
          <p:nvPr>
            <p:ph type="pic" sz="quarter" idx="13"/>
          </p:nvPr>
        </p:nvPicPr>
        <p:blipFill>
          <a:blip r:embed="rId1"/>
          <a:srcRect/>
          <a:stretch>
            <a:fillRect/>
          </a:stretch>
        </p:blipFill>
        <p:spPr>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TYPE YOUR AWESOME TITLE HERE</a:t>
            </a:r>
            <a:endParaRPr lang="bg-BG" dirty="0"/>
          </a:p>
        </p:txBody>
      </p:sp>
      <p:sp>
        <p:nvSpPr>
          <p:cNvPr id="3" name="Text Placeholder 2"/>
          <p:cNvSpPr>
            <a:spLocks noGrp="1" noEditPoints="1"/>
          </p:cNvSpPr>
          <p:nvPr>
            <p:ph type="body" sz="half" idx="2"/>
          </p:nvPr>
        </p:nvSpPr>
        <p:spPr/>
        <p:txBody>
          <a:bodyPr/>
          <a:lstStyle/>
          <a:p>
            <a:r>
              <a:rPr lang="en-US" dirty="0" smtClean="0"/>
              <a:t>YOU CAN TYPE HERE</a:t>
            </a:r>
            <a:endParaRPr lang="bg-BG" dirty="0"/>
          </a:p>
        </p:txBody>
      </p:sp>
      <p:sp>
        <p:nvSpPr>
          <p:cNvPr id="4" name="Text Placeholder 3"/>
          <p:cNvSpPr>
            <a:spLocks noGrp="1" noEditPoints="1"/>
          </p:cNvSpPr>
          <p:nvPr>
            <p:ph type="body" sz="half" idx="13"/>
          </p:nvPr>
        </p:nvSpPr>
        <p:spPr/>
        <p:txBody>
          <a:bodyPr/>
          <a:lstStyle/>
          <a:p>
            <a:pPr>
              <a:lnSpc>
                <a:spcPct val="100000"/>
              </a:lnSpc>
            </a:pPr>
            <a:r>
              <a:rPr lang="en-US" dirty="0">
                <a:solidFill>
                  <a:srgbClr val="666666"/>
                </a:solidFill>
                <a:latin typeface="Verdana" pitchFamily="34" charset="0" panose="020B0604030504040204"/>
              </a:rPr>
              <a:t>This can be the part of the presentation where </a:t>
            </a:r>
            <a:r>
              <a:rPr lang="en-US" dirty="0" smtClean="0">
                <a:solidFill>
                  <a:srgbClr val="666666"/>
                </a:solidFill>
                <a:latin typeface="Verdana" pitchFamily="34" charset="0" panose="020B0604030504040204"/>
              </a:rPr>
              <a:t>you type something interesting and innovational.</a:t>
            </a:r>
            <a:endParaRPr lang="en-US" dirty="0">
              <a:solidFill>
                <a:srgbClr val="666666"/>
              </a:solidFill>
              <a:latin typeface="Verdana" pitchFamily="34" charset="0" panose="020B0604030504040204"/>
            </a:endParaRPr>
          </a:p>
        </p:txBody>
      </p:sp>
      <p:sp>
        <p:nvSpPr>
          <p:cNvPr id="5" name="Text Placeholder 4"/>
          <p:cNvSpPr>
            <a:spLocks noGrp="1" noEditPoints="1"/>
          </p:cNvSpPr>
          <p:nvPr>
            <p:ph type="body" sz="quarter" idx="17"/>
          </p:nvPr>
        </p:nvSpPr>
        <p:spPr/>
        <p:txBody>
          <a:bodyPr/>
          <a:lstStyle/>
          <a:p>
            <a:r>
              <a:rPr lang="en-US" dirty="0"/>
              <a:t>Marry of am do avoid ample as. Old disposal followed she ignorant desirous two has.</a:t>
            </a:r>
            <a:endParaRPr lang="bg-BG" dirty="0"/>
          </a:p>
        </p:txBody>
      </p:sp>
      <p:sp>
        <p:nvSpPr>
          <p:cNvPr id="6" name="Text Placeholder 5"/>
          <p:cNvSpPr>
            <a:spLocks noGrp="1" noEditPoints="1"/>
          </p:cNvSpPr>
          <p:nvPr>
            <p:ph type="body" sz="quarter" idx="16"/>
          </p:nvPr>
        </p:nvSpPr>
        <p:spPr/>
        <p:txBody>
          <a:bodyPr/>
          <a:lstStyle/>
          <a:p>
            <a:r>
              <a:rPr lang="en-US" dirty="0" smtClean="0"/>
              <a:t>Name</a:t>
            </a:r>
            <a:endParaRPr lang="bg-BG" dirty="0"/>
          </a:p>
        </p:txBody>
      </p:sp>
      <p:sp>
        <p:nvSpPr>
          <p:cNvPr id="7" name="Text Placeholder 6"/>
          <p:cNvSpPr>
            <a:spLocks noGrp="1" noEditPoints="1"/>
          </p:cNvSpPr>
          <p:nvPr>
            <p:ph type="body" sz="quarter" idx="19"/>
          </p:nvPr>
        </p:nvSpPr>
        <p:spPr/>
        <p:txBody>
          <a:bodyPr/>
          <a:lstStyle/>
          <a:p>
            <a:r>
              <a:rPr lang="en-US" dirty="0" smtClean="0"/>
              <a:t>Name</a:t>
            </a:r>
            <a:endParaRPr lang="bg-BG" dirty="0"/>
          </a:p>
        </p:txBody>
      </p:sp>
      <p:sp>
        <p:nvSpPr>
          <p:cNvPr id="8" name="Text Placeholder 7"/>
          <p:cNvSpPr>
            <a:spLocks noGrp="1" noEditPoints="1"/>
          </p:cNvSpPr>
          <p:nvPr>
            <p:ph type="body" sz="quarter" idx="21"/>
          </p:nvPr>
        </p:nvSpPr>
        <p:spPr/>
        <p:txBody>
          <a:bodyPr/>
          <a:lstStyle/>
          <a:p>
            <a:r>
              <a:rPr lang="en-US" dirty="0" smtClean="0"/>
              <a:t>Name</a:t>
            </a:r>
            <a:endParaRPr lang="bg-BG" dirty="0"/>
          </a:p>
        </p:txBody>
      </p:sp>
      <p:sp>
        <p:nvSpPr>
          <p:cNvPr id="9" name="Text Placeholder 8"/>
          <p:cNvSpPr>
            <a:spLocks noGrp="1" noEditPoints="1"/>
          </p:cNvSpPr>
          <p:nvPr>
            <p:ph type="body" sz="quarter" idx="22"/>
          </p:nvPr>
        </p:nvSpPr>
        <p:spPr/>
        <p:txBody>
          <a:bodyPr/>
          <a:lstStyle/>
          <a:p>
            <a:r>
              <a:rPr lang="en-US" dirty="0"/>
              <a:t>Marry of am do avoid ample as. Old disposal followed she ignorant desirous two has.</a:t>
            </a:r>
            <a:endParaRPr lang="bg-BG" dirty="0"/>
          </a:p>
          <a:p>
            <a:endParaRPr lang="bg-BG" dirty="0"/>
          </a:p>
        </p:txBody>
      </p:sp>
      <p:sp>
        <p:nvSpPr>
          <p:cNvPr id="10" name="Text Placeholder 9"/>
          <p:cNvSpPr>
            <a:spLocks noGrp="1" noEditPoints="1"/>
          </p:cNvSpPr>
          <p:nvPr>
            <p:ph type="body" sz="quarter" idx="23"/>
          </p:nvPr>
        </p:nvSpPr>
        <p:spPr/>
        <p:txBody>
          <a:bodyPr/>
          <a:lstStyle/>
          <a:p>
            <a:r>
              <a:rPr lang="en-US" dirty="0"/>
              <a:t>Marry of am do avoid ample as. Old disposal followed she ignorant desirous two has.</a:t>
            </a:r>
            <a:endParaRPr lang="bg-BG" dirty="0"/>
          </a:p>
          <a:p>
            <a:endParaRPr lang="bg-BG" dirty="0"/>
          </a:p>
        </p:txBody>
      </p:sp>
      <p:grpSp>
        <p:nvGrpSpPr>
          <p:cNvPr id="11" name="Google Shape;9400;p65"/>
          <p:cNvGrpSpPr/>
          <p:nvPr/>
        </p:nvGrpSpPr>
        <p:grpSpPr>
          <a:xfrm>
            <a:off x="2654321" y="3487057"/>
            <a:ext cx="695918" cy="690914"/>
            <a:chOff x="1408777" y="3680964"/>
            <a:chExt cx="357720" cy="355148"/>
          </a:xfrm>
          <a:solidFill>
            <a:schemeClr val="bg1"/>
          </a:solidFill>
        </p:grpSpPr>
        <p:sp>
          <p:nvSpPr>
            <p:cNvPr id="12" name="Google Shape;9401;p65"/>
            <p:cNvSpPr/>
            <p:nvPr/>
          </p:nvSpPr>
          <p:spPr>
            <a:xfrm>
              <a:off x="1510488" y="3814144"/>
              <a:ext cx="37852" cy="49188"/>
            </a:xfrm>
            <a:custGeom>
              <a:avLst/>
              <a:rect l="l" t="t" r="r" b="b"/>
              <a:pathLst>
                <a:path w="1192" h="1549">
                  <a:moveTo>
                    <a:pt x="596" y="0"/>
                  </a:moveTo>
                  <a:cubicBezTo>
                    <a:pt x="262" y="0"/>
                    <a:pt x="1" y="274"/>
                    <a:pt x="1" y="596"/>
                  </a:cubicBezTo>
                  <a:lnTo>
                    <a:pt x="1" y="953"/>
                  </a:lnTo>
                  <a:cubicBezTo>
                    <a:pt x="1" y="1286"/>
                    <a:pt x="262" y="1548"/>
                    <a:pt x="596" y="1548"/>
                  </a:cubicBezTo>
                  <a:cubicBezTo>
                    <a:pt x="917" y="1548"/>
                    <a:pt x="1191" y="1286"/>
                    <a:pt x="1191" y="953"/>
                  </a:cubicBezTo>
                  <a:lnTo>
                    <a:pt x="1191" y="691"/>
                  </a:lnTo>
                  <a:cubicBezTo>
                    <a:pt x="1191" y="596"/>
                    <a:pt x="1108" y="524"/>
                    <a:pt x="1024" y="524"/>
                  </a:cubicBezTo>
                  <a:cubicBezTo>
                    <a:pt x="941" y="524"/>
                    <a:pt x="858" y="596"/>
                    <a:pt x="858" y="691"/>
                  </a:cubicBezTo>
                  <a:lnTo>
                    <a:pt x="858" y="953"/>
                  </a:lnTo>
                  <a:cubicBezTo>
                    <a:pt x="858" y="1108"/>
                    <a:pt x="739" y="1227"/>
                    <a:pt x="596" y="1227"/>
                  </a:cubicBezTo>
                  <a:cubicBezTo>
                    <a:pt x="441" y="1227"/>
                    <a:pt x="322" y="1108"/>
                    <a:pt x="322" y="953"/>
                  </a:cubicBezTo>
                  <a:lnTo>
                    <a:pt x="322" y="596"/>
                  </a:lnTo>
                  <a:cubicBezTo>
                    <a:pt x="322" y="453"/>
                    <a:pt x="441" y="334"/>
                    <a:pt x="596" y="334"/>
                  </a:cubicBezTo>
                  <a:cubicBezTo>
                    <a:pt x="679" y="334"/>
                    <a:pt x="763" y="262"/>
                    <a:pt x="763" y="167"/>
                  </a:cubicBezTo>
                  <a:cubicBezTo>
                    <a:pt x="763" y="84"/>
                    <a:pt x="679"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 name="Google Shape;9402;p65"/>
            <p:cNvSpPr/>
            <p:nvPr/>
          </p:nvSpPr>
          <p:spPr>
            <a:xfrm>
              <a:off x="1627315" y="3814144"/>
              <a:ext cx="37852" cy="49188"/>
            </a:xfrm>
            <a:custGeom>
              <a:avLst/>
              <a:rect l="l" t="t" r="r" b="b"/>
              <a:pathLst>
                <a:path w="1192" h="1549">
                  <a:moveTo>
                    <a:pt x="596" y="0"/>
                  </a:moveTo>
                  <a:cubicBezTo>
                    <a:pt x="262" y="0"/>
                    <a:pt x="1" y="274"/>
                    <a:pt x="1" y="596"/>
                  </a:cubicBezTo>
                  <a:lnTo>
                    <a:pt x="1" y="953"/>
                  </a:lnTo>
                  <a:cubicBezTo>
                    <a:pt x="1" y="1286"/>
                    <a:pt x="262" y="1548"/>
                    <a:pt x="596" y="1548"/>
                  </a:cubicBezTo>
                  <a:cubicBezTo>
                    <a:pt x="917" y="1548"/>
                    <a:pt x="1191" y="1286"/>
                    <a:pt x="1191" y="953"/>
                  </a:cubicBezTo>
                  <a:lnTo>
                    <a:pt x="1191" y="691"/>
                  </a:lnTo>
                  <a:cubicBezTo>
                    <a:pt x="1191" y="596"/>
                    <a:pt x="1108" y="524"/>
                    <a:pt x="1024" y="524"/>
                  </a:cubicBezTo>
                  <a:cubicBezTo>
                    <a:pt x="929" y="524"/>
                    <a:pt x="858" y="596"/>
                    <a:pt x="858" y="691"/>
                  </a:cubicBezTo>
                  <a:lnTo>
                    <a:pt x="858" y="953"/>
                  </a:lnTo>
                  <a:cubicBezTo>
                    <a:pt x="858" y="1108"/>
                    <a:pt x="739" y="1227"/>
                    <a:pt x="596" y="1227"/>
                  </a:cubicBezTo>
                  <a:cubicBezTo>
                    <a:pt x="441" y="1227"/>
                    <a:pt x="322" y="1108"/>
                    <a:pt x="322" y="953"/>
                  </a:cubicBezTo>
                  <a:lnTo>
                    <a:pt x="322" y="596"/>
                  </a:lnTo>
                  <a:cubicBezTo>
                    <a:pt x="322" y="453"/>
                    <a:pt x="441" y="334"/>
                    <a:pt x="596" y="334"/>
                  </a:cubicBezTo>
                  <a:cubicBezTo>
                    <a:pt x="679" y="334"/>
                    <a:pt x="751" y="262"/>
                    <a:pt x="751" y="167"/>
                  </a:cubicBezTo>
                  <a:cubicBezTo>
                    <a:pt x="751" y="84"/>
                    <a:pt x="679"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 name="Google Shape;9403;p65"/>
            <p:cNvSpPr/>
            <p:nvPr/>
          </p:nvSpPr>
          <p:spPr>
            <a:xfrm>
              <a:off x="1525604" y="3908806"/>
              <a:ext cx="123305" cy="33152"/>
            </a:xfrm>
            <a:custGeom>
              <a:avLst/>
              <a:rect l="l" t="t" r="r" b="b"/>
              <a:pathLst>
                <a:path w="3883" h="1044">
                  <a:moveTo>
                    <a:pt x="3714" y="0"/>
                  </a:moveTo>
                  <a:cubicBezTo>
                    <a:pt x="3669" y="0"/>
                    <a:pt x="3622" y="18"/>
                    <a:pt x="3585" y="55"/>
                  </a:cubicBezTo>
                  <a:cubicBezTo>
                    <a:pt x="3215" y="460"/>
                    <a:pt x="2596" y="710"/>
                    <a:pt x="1953" y="710"/>
                  </a:cubicBezTo>
                  <a:cubicBezTo>
                    <a:pt x="1299" y="710"/>
                    <a:pt x="679" y="472"/>
                    <a:pt x="310" y="55"/>
                  </a:cubicBezTo>
                  <a:cubicBezTo>
                    <a:pt x="278" y="23"/>
                    <a:pt x="231" y="4"/>
                    <a:pt x="183" y="4"/>
                  </a:cubicBezTo>
                  <a:cubicBezTo>
                    <a:pt x="144" y="4"/>
                    <a:pt x="104" y="17"/>
                    <a:pt x="72" y="43"/>
                  </a:cubicBezTo>
                  <a:cubicBezTo>
                    <a:pt x="13" y="103"/>
                    <a:pt x="1" y="210"/>
                    <a:pt x="60" y="282"/>
                  </a:cubicBezTo>
                  <a:cubicBezTo>
                    <a:pt x="489" y="758"/>
                    <a:pt x="1191" y="1044"/>
                    <a:pt x="1930" y="1044"/>
                  </a:cubicBezTo>
                  <a:cubicBezTo>
                    <a:pt x="2680" y="1044"/>
                    <a:pt x="3370" y="758"/>
                    <a:pt x="3811" y="282"/>
                  </a:cubicBezTo>
                  <a:cubicBezTo>
                    <a:pt x="3882" y="210"/>
                    <a:pt x="3882" y="103"/>
                    <a:pt x="3823" y="43"/>
                  </a:cubicBezTo>
                  <a:cubicBezTo>
                    <a:pt x="3794" y="15"/>
                    <a:pt x="3755" y="0"/>
                    <a:pt x="371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 name="Google Shape;9404;p65"/>
            <p:cNvSpPr/>
            <p:nvPr/>
          </p:nvSpPr>
          <p:spPr>
            <a:xfrm>
              <a:off x="1408777" y="3680964"/>
              <a:ext cx="298338" cy="296528"/>
            </a:xfrm>
            <a:custGeom>
              <a:avLst/>
              <a:rect l="l" t="t" r="r" b="b"/>
              <a:pathLst>
                <a:path w="9395" h="9338">
                  <a:moveTo>
                    <a:pt x="5655" y="0"/>
                  </a:moveTo>
                  <a:cubicBezTo>
                    <a:pt x="5592" y="0"/>
                    <a:pt x="5529" y="1"/>
                    <a:pt x="5466" y="3"/>
                  </a:cubicBezTo>
                  <a:cubicBezTo>
                    <a:pt x="4037" y="51"/>
                    <a:pt x="2692" y="622"/>
                    <a:pt x="1680" y="1634"/>
                  </a:cubicBezTo>
                  <a:cubicBezTo>
                    <a:pt x="667" y="2646"/>
                    <a:pt x="96" y="3992"/>
                    <a:pt x="48" y="5421"/>
                  </a:cubicBezTo>
                  <a:cubicBezTo>
                    <a:pt x="1" y="6849"/>
                    <a:pt x="489" y="8219"/>
                    <a:pt x="1429" y="9278"/>
                  </a:cubicBezTo>
                  <a:cubicBezTo>
                    <a:pt x="1465" y="9302"/>
                    <a:pt x="1501" y="9338"/>
                    <a:pt x="1549" y="9338"/>
                  </a:cubicBezTo>
                  <a:cubicBezTo>
                    <a:pt x="1596" y="9338"/>
                    <a:pt x="1620" y="9314"/>
                    <a:pt x="1656" y="9290"/>
                  </a:cubicBezTo>
                  <a:cubicBezTo>
                    <a:pt x="1727" y="9231"/>
                    <a:pt x="1727" y="9123"/>
                    <a:pt x="1668" y="9052"/>
                  </a:cubicBezTo>
                  <a:cubicBezTo>
                    <a:pt x="787" y="8052"/>
                    <a:pt x="310" y="6754"/>
                    <a:pt x="358" y="5421"/>
                  </a:cubicBezTo>
                  <a:cubicBezTo>
                    <a:pt x="406" y="4075"/>
                    <a:pt x="941" y="2813"/>
                    <a:pt x="1894" y="1861"/>
                  </a:cubicBezTo>
                  <a:cubicBezTo>
                    <a:pt x="2846" y="908"/>
                    <a:pt x="4108" y="360"/>
                    <a:pt x="5454" y="325"/>
                  </a:cubicBezTo>
                  <a:cubicBezTo>
                    <a:pt x="5500" y="323"/>
                    <a:pt x="5547" y="323"/>
                    <a:pt x="5594" y="323"/>
                  </a:cubicBezTo>
                  <a:cubicBezTo>
                    <a:pt x="6878" y="323"/>
                    <a:pt x="8120" y="796"/>
                    <a:pt x="9085" y="1634"/>
                  </a:cubicBezTo>
                  <a:cubicBezTo>
                    <a:pt x="9119" y="1663"/>
                    <a:pt x="9162" y="1678"/>
                    <a:pt x="9203" y="1678"/>
                  </a:cubicBezTo>
                  <a:cubicBezTo>
                    <a:pt x="9248" y="1678"/>
                    <a:pt x="9292" y="1660"/>
                    <a:pt x="9323" y="1623"/>
                  </a:cubicBezTo>
                  <a:cubicBezTo>
                    <a:pt x="9395" y="1551"/>
                    <a:pt x="9395" y="1444"/>
                    <a:pt x="9323" y="1384"/>
                  </a:cubicBezTo>
                  <a:cubicBezTo>
                    <a:pt x="8300" y="486"/>
                    <a:pt x="7004" y="0"/>
                    <a:pt x="565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6" name="Google Shape;9405;p65"/>
            <p:cNvSpPr/>
            <p:nvPr/>
          </p:nvSpPr>
          <p:spPr>
            <a:xfrm>
              <a:off x="1468508" y="3739075"/>
              <a:ext cx="297989" cy="297036"/>
            </a:xfrm>
            <a:custGeom>
              <a:avLst/>
              <a:rect l="l" t="t" r="r" b="b"/>
              <a:pathLst>
                <a:path w="9384" h="9354">
                  <a:moveTo>
                    <a:pt x="7834" y="1"/>
                  </a:moveTo>
                  <a:cubicBezTo>
                    <a:pt x="7795" y="1"/>
                    <a:pt x="7754" y="15"/>
                    <a:pt x="7716" y="43"/>
                  </a:cubicBezTo>
                  <a:cubicBezTo>
                    <a:pt x="7645" y="102"/>
                    <a:pt x="7645" y="209"/>
                    <a:pt x="7704" y="281"/>
                  </a:cubicBezTo>
                  <a:cubicBezTo>
                    <a:pt x="8585" y="1281"/>
                    <a:pt x="9062" y="2579"/>
                    <a:pt x="9014" y="3912"/>
                  </a:cubicBezTo>
                  <a:cubicBezTo>
                    <a:pt x="8966" y="5257"/>
                    <a:pt x="8431" y="6520"/>
                    <a:pt x="7478" y="7472"/>
                  </a:cubicBezTo>
                  <a:cubicBezTo>
                    <a:pt x="6526" y="8425"/>
                    <a:pt x="5263" y="8972"/>
                    <a:pt x="3918" y="9008"/>
                  </a:cubicBezTo>
                  <a:cubicBezTo>
                    <a:pt x="3870" y="9009"/>
                    <a:pt x="3823" y="9010"/>
                    <a:pt x="3775" y="9010"/>
                  </a:cubicBezTo>
                  <a:cubicBezTo>
                    <a:pt x="2492" y="9010"/>
                    <a:pt x="1251" y="8548"/>
                    <a:pt x="299" y="7698"/>
                  </a:cubicBezTo>
                  <a:cubicBezTo>
                    <a:pt x="259" y="7670"/>
                    <a:pt x="216" y="7655"/>
                    <a:pt x="175" y="7655"/>
                  </a:cubicBezTo>
                  <a:cubicBezTo>
                    <a:pt x="130" y="7655"/>
                    <a:pt x="86" y="7673"/>
                    <a:pt x="49" y="7710"/>
                  </a:cubicBezTo>
                  <a:cubicBezTo>
                    <a:pt x="1" y="7782"/>
                    <a:pt x="1" y="7889"/>
                    <a:pt x="72" y="7948"/>
                  </a:cubicBezTo>
                  <a:cubicBezTo>
                    <a:pt x="1096" y="8853"/>
                    <a:pt x="2394" y="9353"/>
                    <a:pt x="3763" y="9353"/>
                  </a:cubicBezTo>
                  <a:lnTo>
                    <a:pt x="3930" y="9353"/>
                  </a:lnTo>
                  <a:cubicBezTo>
                    <a:pt x="5359" y="9306"/>
                    <a:pt x="6692" y="8722"/>
                    <a:pt x="7704" y="7710"/>
                  </a:cubicBezTo>
                  <a:cubicBezTo>
                    <a:pt x="8716" y="6698"/>
                    <a:pt x="9300" y="5365"/>
                    <a:pt x="9347" y="3936"/>
                  </a:cubicBezTo>
                  <a:cubicBezTo>
                    <a:pt x="9383" y="2507"/>
                    <a:pt x="8895" y="1126"/>
                    <a:pt x="7954" y="66"/>
                  </a:cubicBezTo>
                  <a:cubicBezTo>
                    <a:pt x="7922" y="21"/>
                    <a:pt x="7879" y="1"/>
                    <a:pt x="783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7" name="Google Shape;9406;p65"/>
          <p:cNvGrpSpPr/>
          <p:nvPr/>
        </p:nvGrpSpPr>
        <p:grpSpPr>
          <a:xfrm>
            <a:off x="5716409" y="3487057"/>
            <a:ext cx="695918" cy="690914"/>
            <a:chOff x="1952836" y="3680964"/>
            <a:chExt cx="357720" cy="355148"/>
          </a:xfrm>
          <a:solidFill>
            <a:schemeClr val="bg1"/>
          </a:solidFill>
        </p:grpSpPr>
        <p:sp>
          <p:nvSpPr>
            <p:cNvPr id="18" name="Google Shape;9407;p65"/>
            <p:cNvSpPr/>
            <p:nvPr/>
          </p:nvSpPr>
          <p:spPr>
            <a:xfrm>
              <a:off x="2054166" y="3814144"/>
              <a:ext cx="38233" cy="49188"/>
            </a:xfrm>
            <a:custGeom>
              <a:avLst/>
              <a:rect l="l" t="t" r="r" b="b"/>
              <a:pathLst>
                <a:path w="1204" h="1549">
                  <a:moveTo>
                    <a:pt x="596" y="0"/>
                  </a:moveTo>
                  <a:cubicBezTo>
                    <a:pt x="275" y="0"/>
                    <a:pt x="1" y="274"/>
                    <a:pt x="1" y="596"/>
                  </a:cubicBezTo>
                  <a:lnTo>
                    <a:pt x="1" y="953"/>
                  </a:lnTo>
                  <a:cubicBezTo>
                    <a:pt x="1" y="1286"/>
                    <a:pt x="275" y="1548"/>
                    <a:pt x="596" y="1548"/>
                  </a:cubicBezTo>
                  <a:cubicBezTo>
                    <a:pt x="929" y="1548"/>
                    <a:pt x="1191" y="1286"/>
                    <a:pt x="1191" y="953"/>
                  </a:cubicBezTo>
                  <a:lnTo>
                    <a:pt x="1191" y="691"/>
                  </a:lnTo>
                  <a:cubicBezTo>
                    <a:pt x="1203" y="596"/>
                    <a:pt x="1120" y="524"/>
                    <a:pt x="1037" y="524"/>
                  </a:cubicBezTo>
                  <a:cubicBezTo>
                    <a:pt x="941" y="524"/>
                    <a:pt x="870" y="596"/>
                    <a:pt x="870" y="691"/>
                  </a:cubicBezTo>
                  <a:lnTo>
                    <a:pt x="870" y="953"/>
                  </a:lnTo>
                  <a:cubicBezTo>
                    <a:pt x="870" y="1108"/>
                    <a:pt x="751" y="1227"/>
                    <a:pt x="596" y="1227"/>
                  </a:cubicBezTo>
                  <a:cubicBezTo>
                    <a:pt x="453" y="1227"/>
                    <a:pt x="334" y="1108"/>
                    <a:pt x="334" y="953"/>
                  </a:cubicBezTo>
                  <a:lnTo>
                    <a:pt x="334" y="596"/>
                  </a:lnTo>
                  <a:cubicBezTo>
                    <a:pt x="334" y="453"/>
                    <a:pt x="453" y="334"/>
                    <a:pt x="596" y="334"/>
                  </a:cubicBezTo>
                  <a:cubicBezTo>
                    <a:pt x="691" y="334"/>
                    <a:pt x="763" y="262"/>
                    <a:pt x="763" y="167"/>
                  </a:cubicBezTo>
                  <a:cubicBezTo>
                    <a:pt x="763" y="84"/>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 name="Google Shape;9408;p65"/>
            <p:cNvSpPr/>
            <p:nvPr/>
          </p:nvSpPr>
          <p:spPr>
            <a:xfrm>
              <a:off x="2170992" y="3814144"/>
              <a:ext cx="37852" cy="49188"/>
            </a:xfrm>
            <a:custGeom>
              <a:avLst/>
              <a:rect l="l" t="t" r="r" b="b"/>
              <a:pathLst>
                <a:path w="1192" h="1549">
                  <a:moveTo>
                    <a:pt x="596" y="0"/>
                  </a:moveTo>
                  <a:cubicBezTo>
                    <a:pt x="275" y="0"/>
                    <a:pt x="1" y="274"/>
                    <a:pt x="1" y="596"/>
                  </a:cubicBezTo>
                  <a:lnTo>
                    <a:pt x="1" y="953"/>
                  </a:lnTo>
                  <a:cubicBezTo>
                    <a:pt x="1" y="1286"/>
                    <a:pt x="275" y="1548"/>
                    <a:pt x="596" y="1548"/>
                  </a:cubicBezTo>
                  <a:cubicBezTo>
                    <a:pt x="929" y="1548"/>
                    <a:pt x="1191" y="1286"/>
                    <a:pt x="1191" y="953"/>
                  </a:cubicBezTo>
                  <a:lnTo>
                    <a:pt x="1191" y="691"/>
                  </a:lnTo>
                  <a:cubicBezTo>
                    <a:pt x="1191" y="596"/>
                    <a:pt x="1120" y="524"/>
                    <a:pt x="1037" y="524"/>
                  </a:cubicBezTo>
                  <a:cubicBezTo>
                    <a:pt x="941" y="524"/>
                    <a:pt x="870" y="596"/>
                    <a:pt x="870" y="691"/>
                  </a:cubicBezTo>
                  <a:lnTo>
                    <a:pt x="870" y="953"/>
                  </a:lnTo>
                  <a:cubicBezTo>
                    <a:pt x="870" y="1108"/>
                    <a:pt x="751" y="1227"/>
                    <a:pt x="596" y="1227"/>
                  </a:cubicBezTo>
                  <a:cubicBezTo>
                    <a:pt x="453" y="1227"/>
                    <a:pt x="334" y="1108"/>
                    <a:pt x="334" y="953"/>
                  </a:cubicBezTo>
                  <a:lnTo>
                    <a:pt x="334" y="596"/>
                  </a:lnTo>
                  <a:cubicBezTo>
                    <a:pt x="334" y="453"/>
                    <a:pt x="453" y="334"/>
                    <a:pt x="596" y="334"/>
                  </a:cubicBezTo>
                  <a:cubicBezTo>
                    <a:pt x="691" y="334"/>
                    <a:pt x="763" y="262"/>
                    <a:pt x="763" y="167"/>
                  </a:cubicBezTo>
                  <a:cubicBezTo>
                    <a:pt x="763" y="84"/>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 name="Google Shape;9409;p65"/>
            <p:cNvSpPr/>
            <p:nvPr/>
          </p:nvSpPr>
          <p:spPr>
            <a:xfrm>
              <a:off x="2070043" y="3908647"/>
              <a:ext cx="122924" cy="33311"/>
            </a:xfrm>
            <a:custGeom>
              <a:avLst/>
              <a:rect l="l" t="t" r="r" b="b"/>
              <a:pathLst>
                <a:path w="3871" h="1049">
                  <a:moveTo>
                    <a:pt x="1930" y="1"/>
                  </a:moveTo>
                  <a:cubicBezTo>
                    <a:pt x="1191" y="1"/>
                    <a:pt x="489" y="287"/>
                    <a:pt x="60" y="763"/>
                  </a:cubicBezTo>
                  <a:cubicBezTo>
                    <a:pt x="1" y="822"/>
                    <a:pt x="1" y="930"/>
                    <a:pt x="72" y="1001"/>
                  </a:cubicBezTo>
                  <a:cubicBezTo>
                    <a:pt x="101" y="1029"/>
                    <a:pt x="140" y="1044"/>
                    <a:pt x="181" y="1044"/>
                  </a:cubicBezTo>
                  <a:cubicBezTo>
                    <a:pt x="226" y="1044"/>
                    <a:pt x="273" y="1026"/>
                    <a:pt x="310" y="989"/>
                  </a:cubicBezTo>
                  <a:cubicBezTo>
                    <a:pt x="679" y="584"/>
                    <a:pt x="1299" y="334"/>
                    <a:pt x="1953" y="334"/>
                  </a:cubicBezTo>
                  <a:cubicBezTo>
                    <a:pt x="2596" y="334"/>
                    <a:pt x="3215" y="572"/>
                    <a:pt x="3585" y="989"/>
                  </a:cubicBezTo>
                  <a:cubicBezTo>
                    <a:pt x="3620" y="1013"/>
                    <a:pt x="3656" y="1049"/>
                    <a:pt x="3704" y="1049"/>
                  </a:cubicBezTo>
                  <a:cubicBezTo>
                    <a:pt x="3751" y="1049"/>
                    <a:pt x="3775" y="1037"/>
                    <a:pt x="3811" y="1001"/>
                  </a:cubicBezTo>
                  <a:cubicBezTo>
                    <a:pt x="3870" y="930"/>
                    <a:pt x="3870" y="822"/>
                    <a:pt x="3811" y="763"/>
                  </a:cubicBezTo>
                  <a:cubicBezTo>
                    <a:pt x="3382" y="287"/>
                    <a:pt x="2680" y="1"/>
                    <a:pt x="193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 name="Google Shape;9410;p65"/>
            <p:cNvSpPr/>
            <p:nvPr/>
          </p:nvSpPr>
          <p:spPr>
            <a:xfrm>
              <a:off x="1952836" y="3680964"/>
              <a:ext cx="298338" cy="296528"/>
            </a:xfrm>
            <a:custGeom>
              <a:avLst/>
              <a:rect l="l" t="t" r="r" b="b"/>
              <a:pathLst>
                <a:path w="9395" h="9338">
                  <a:moveTo>
                    <a:pt x="5654" y="0"/>
                  </a:moveTo>
                  <a:cubicBezTo>
                    <a:pt x="5591" y="0"/>
                    <a:pt x="5528" y="1"/>
                    <a:pt x="5466" y="3"/>
                  </a:cubicBezTo>
                  <a:cubicBezTo>
                    <a:pt x="4037" y="51"/>
                    <a:pt x="2692" y="622"/>
                    <a:pt x="1680" y="1634"/>
                  </a:cubicBezTo>
                  <a:cubicBezTo>
                    <a:pt x="668" y="2646"/>
                    <a:pt x="84" y="3992"/>
                    <a:pt x="48" y="5421"/>
                  </a:cubicBezTo>
                  <a:cubicBezTo>
                    <a:pt x="1" y="6849"/>
                    <a:pt x="489" y="8219"/>
                    <a:pt x="1430" y="9278"/>
                  </a:cubicBezTo>
                  <a:cubicBezTo>
                    <a:pt x="1453" y="9302"/>
                    <a:pt x="1501" y="9338"/>
                    <a:pt x="1549" y="9338"/>
                  </a:cubicBezTo>
                  <a:cubicBezTo>
                    <a:pt x="1596" y="9338"/>
                    <a:pt x="1620" y="9314"/>
                    <a:pt x="1656" y="9290"/>
                  </a:cubicBezTo>
                  <a:cubicBezTo>
                    <a:pt x="1727" y="9231"/>
                    <a:pt x="1727" y="9123"/>
                    <a:pt x="1668" y="9052"/>
                  </a:cubicBezTo>
                  <a:cubicBezTo>
                    <a:pt x="787" y="8052"/>
                    <a:pt x="310" y="6754"/>
                    <a:pt x="358" y="5421"/>
                  </a:cubicBezTo>
                  <a:cubicBezTo>
                    <a:pt x="406" y="4075"/>
                    <a:pt x="941" y="2813"/>
                    <a:pt x="1894" y="1861"/>
                  </a:cubicBezTo>
                  <a:cubicBezTo>
                    <a:pt x="2846" y="908"/>
                    <a:pt x="4108" y="360"/>
                    <a:pt x="5442" y="325"/>
                  </a:cubicBezTo>
                  <a:cubicBezTo>
                    <a:pt x="5489" y="323"/>
                    <a:pt x="5536" y="323"/>
                    <a:pt x="5583" y="323"/>
                  </a:cubicBezTo>
                  <a:cubicBezTo>
                    <a:pt x="6878" y="323"/>
                    <a:pt x="8120" y="796"/>
                    <a:pt x="9073" y="1634"/>
                  </a:cubicBezTo>
                  <a:cubicBezTo>
                    <a:pt x="9113" y="1663"/>
                    <a:pt x="9156" y="1678"/>
                    <a:pt x="9196" y="1678"/>
                  </a:cubicBezTo>
                  <a:cubicBezTo>
                    <a:pt x="9239" y="1678"/>
                    <a:pt x="9280" y="1660"/>
                    <a:pt x="9312" y="1623"/>
                  </a:cubicBezTo>
                  <a:cubicBezTo>
                    <a:pt x="9395" y="1551"/>
                    <a:pt x="9395" y="1444"/>
                    <a:pt x="9312" y="1384"/>
                  </a:cubicBezTo>
                  <a:cubicBezTo>
                    <a:pt x="8288" y="486"/>
                    <a:pt x="6992" y="0"/>
                    <a:pt x="565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2" name="Google Shape;9411;p65"/>
            <p:cNvSpPr/>
            <p:nvPr/>
          </p:nvSpPr>
          <p:spPr>
            <a:xfrm>
              <a:off x="2012217" y="3739075"/>
              <a:ext cx="298338" cy="297036"/>
            </a:xfrm>
            <a:custGeom>
              <a:avLst/>
              <a:rect l="l" t="t" r="r" b="b"/>
              <a:pathLst>
                <a:path w="9395" h="9354">
                  <a:moveTo>
                    <a:pt x="7840" y="1"/>
                  </a:moveTo>
                  <a:cubicBezTo>
                    <a:pt x="7800" y="1"/>
                    <a:pt x="7760" y="15"/>
                    <a:pt x="7727" y="43"/>
                  </a:cubicBezTo>
                  <a:cubicBezTo>
                    <a:pt x="7656" y="102"/>
                    <a:pt x="7656" y="209"/>
                    <a:pt x="7715" y="281"/>
                  </a:cubicBezTo>
                  <a:cubicBezTo>
                    <a:pt x="8585" y="1281"/>
                    <a:pt x="9073" y="2579"/>
                    <a:pt x="9025" y="3912"/>
                  </a:cubicBezTo>
                  <a:cubicBezTo>
                    <a:pt x="8977" y="5257"/>
                    <a:pt x="8442" y="6520"/>
                    <a:pt x="7489" y="7472"/>
                  </a:cubicBezTo>
                  <a:cubicBezTo>
                    <a:pt x="6537" y="8425"/>
                    <a:pt x="5275" y="8972"/>
                    <a:pt x="3929" y="9008"/>
                  </a:cubicBezTo>
                  <a:cubicBezTo>
                    <a:pt x="3881" y="9009"/>
                    <a:pt x="3834" y="9010"/>
                    <a:pt x="3786" y="9010"/>
                  </a:cubicBezTo>
                  <a:cubicBezTo>
                    <a:pt x="2503" y="9010"/>
                    <a:pt x="1262" y="8548"/>
                    <a:pt x="298" y="7698"/>
                  </a:cubicBezTo>
                  <a:cubicBezTo>
                    <a:pt x="264" y="7670"/>
                    <a:pt x="221" y="7655"/>
                    <a:pt x="180" y="7655"/>
                  </a:cubicBezTo>
                  <a:cubicBezTo>
                    <a:pt x="135" y="7655"/>
                    <a:pt x="91" y="7673"/>
                    <a:pt x="60" y="7710"/>
                  </a:cubicBezTo>
                  <a:cubicBezTo>
                    <a:pt x="0" y="7782"/>
                    <a:pt x="0" y="7889"/>
                    <a:pt x="83" y="7948"/>
                  </a:cubicBezTo>
                  <a:cubicBezTo>
                    <a:pt x="1107" y="8853"/>
                    <a:pt x="2405" y="9353"/>
                    <a:pt x="3774" y="9353"/>
                  </a:cubicBezTo>
                  <a:lnTo>
                    <a:pt x="3929" y="9353"/>
                  </a:lnTo>
                  <a:cubicBezTo>
                    <a:pt x="5358" y="9306"/>
                    <a:pt x="6703" y="8722"/>
                    <a:pt x="7715" y="7710"/>
                  </a:cubicBezTo>
                  <a:cubicBezTo>
                    <a:pt x="8727" y="6698"/>
                    <a:pt x="9311" y="5365"/>
                    <a:pt x="9347" y="3936"/>
                  </a:cubicBezTo>
                  <a:cubicBezTo>
                    <a:pt x="9394" y="2507"/>
                    <a:pt x="8906" y="1126"/>
                    <a:pt x="7965" y="66"/>
                  </a:cubicBezTo>
                  <a:cubicBezTo>
                    <a:pt x="7933" y="21"/>
                    <a:pt x="7887" y="1"/>
                    <a:pt x="784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3" name="Google Shape;9412;p65"/>
          <p:cNvGrpSpPr/>
          <p:nvPr/>
        </p:nvGrpSpPr>
        <p:grpSpPr>
          <a:xfrm>
            <a:off x="8776667" y="3487057"/>
            <a:ext cx="695918" cy="690914"/>
            <a:chOff x="2496894" y="3680964"/>
            <a:chExt cx="357720" cy="355148"/>
          </a:xfrm>
          <a:solidFill>
            <a:schemeClr val="bg1"/>
          </a:solidFill>
        </p:grpSpPr>
        <p:sp>
          <p:nvSpPr>
            <p:cNvPr id="24" name="Google Shape;9413;p65"/>
            <p:cNvSpPr/>
            <p:nvPr/>
          </p:nvSpPr>
          <p:spPr>
            <a:xfrm>
              <a:off x="2598224" y="3786549"/>
              <a:ext cx="37852" cy="59763"/>
            </a:xfrm>
            <a:custGeom>
              <a:avLst/>
              <a:rect l="l" t="t" r="r" b="b"/>
              <a:pathLst>
                <a:path w="1192" h="1882">
                  <a:moveTo>
                    <a:pt x="596" y="0"/>
                  </a:moveTo>
                  <a:cubicBezTo>
                    <a:pt x="275" y="0"/>
                    <a:pt x="1" y="262"/>
                    <a:pt x="1" y="595"/>
                  </a:cubicBezTo>
                  <a:lnTo>
                    <a:pt x="1" y="1286"/>
                  </a:lnTo>
                  <a:cubicBezTo>
                    <a:pt x="1" y="1619"/>
                    <a:pt x="275" y="1881"/>
                    <a:pt x="596" y="1881"/>
                  </a:cubicBezTo>
                  <a:cubicBezTo>
                    <a:pt x="929" y="1881"/>
                    <a:pt x="1191" y="1619"/>
                    <a:pt x="1191" y="1286"/>
                  </a:cubicBezTo>
                  <a:lnTo>
                    <a:pt x="1191" y="679"/>
                  </a:lnTo>
                  <a:cubicBezTo>
                    <a:pt x="1191" y="595"/>
                    <a:pt x="1120" y="512"/>
                    <a:pt x="1037" y="512"/>
                  </a:cubicBezTo>
                  <a:cubicBezTo>
                    <a:pt x="941" y="512"/>
                    <a:pt x="870" y="595"/>
                    <a:pt x="870" y="679"/>
                  </a:cubicBezTo>
                  <a:lnTo>
                    <a:pt x="870" y="1286"/>
                  </a:lnTo>
                  <a:cubicBezTo>
                    <a:pt x="870" y="1441"/>
                    <a:pt x="751" y="1560"/>
                    <a:pt x="596" y="1560"/>
                  </a:cubicBezTo>
                  <a:cubicBezTo>
                    <a:pt x="453" y="1560"/>
                    <a:pt x="334" y="1441"/>
                    <a:pt x="334" y="1286"/>
                  </a:cubicBezTo>
                  <a:lnTo>
                    <a:pt x="334" y="595"/>
                  </a:lnTo>
                  <a:cubicBezTo>
                    <a:pt x="334" y="441"/>
                    <a:pt x="453" y="322"/>
                    <a:pt x="596" y="322"/>
                  </a:cubicBezTo>
                  <a:cubicBezTo>
                    <a:pt x="691" y="322"/>
                    <a:pt x="763" y="250"/>
                    <a:pt x="763" y="155"/>
                  </a:cubicBezTo>
                  <a:cubicBezTo>
                    <a:pt x="763" y="72"/>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5" name="Google Shape;9414;p65"/>
            <p:cNvSpPr/>
            <p:nvPr/>
          </p:nvSpPr>
          <p:spPr>
            <a:xfrm>
              <a:off x="2715051" y="3786549"/>
              <a:ext cx="37852" cy="59763"/>
            </a:xfrm>
            <a:custGeom>
              <a:avLst/>
              <a:rect l="l" t="t" r="r" b="b"/>
              <a:pathLst>
                <a:path w="1192" h="1882">
                  <a:moveTo>
                    <a:pt x="596" y="0"/>
                  </a:moveTo>
                  <a:cubicBezTo>
                    <a:pt x="275" y="0"/>
                    <a:pt x="1" y="262"/>
                    <a:pt x="1" y="595"/>
                  </a:cubicBezTo>
                  <a:lnTo>
                    <a:pt x="1" y="1286"/>
                  </a:lnTo>
                  <a:cubicBezTo>
                    <a:pt x="1" y="1619"/>
                    <a:pt x="275" y="1881"/>
                    <a:pt x="596" y="1881"/>
                  </a:cubicBezTo>
                  <a:cubicBezTo>
                    <a:pt x="930" y="1881"/>
                    <a:pt x="1191" y="1619"/>
                    <a:pt x="1191" y="1286"/>
                  </a:cubicBezTo>
                  <a:lnTo>
                    <a:pt x="1191" y="679"/>
                  </a:lnTo>
                  <a:cubicBezTo>
                    <a:pt x="1191" y="595"/>
                    <a:pt x="1120" y="512"/>
                    <a:pt x="1025" y="512"/>
                  </a:cubicBezTo>
                  <a:cubicBezTo>
                    <a:pt x="941" y="512"/>
                    <a:pt x="870" y="595"/>
                    <a:pt x="870" y="679"/>
                  </a:cubicBezTo>
                  <a:lnTo>
                    <a:pt x="870" y="1286"/>
                  </a:lnTo>
                  <a:cubicBezTo>
                    <a:pt x="870" y="1441"/>
                    <a:pt x="751" y="1560"/>
                    <a:pt x="596" y="1560"/>
                  </a:cubicBezTo>
                  <a:cubicBezTo>
                    <a:pt x="453" y="1560"/>
                    <a:pt x="334" y="1441"/>
                    <a:pt x="334" y="1286"/>
                  </a:cubicBezTo>
                  <a:lnTo>
                    <a:pt x="334" y="595"/>
                  </a:lnTo>
                  <a:cubicBezTo>
                    <a:pt x="334" y="441"/>
                    <a:pt x="453" y="322"/>
                    <a:pt x="596" y="322"/>
                  </a:cubicBezTo>
                  <a:cubicBezTo>
                    <a:pt x="691" y="322"/>
                    <a:pt x="763" y="250"/>
                    <a:pt x="763" y="155"/>
                  </a:cubicBezTo>
                  <a:cubicBezTo>
                    <a:pt x="763" y="72"/>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 name="Google Shape;9415;p65"/>
            <p:cNvSpPr/>
            <p:nvPr/>
          </p:nvSpPr>
          <p:spPr>
            <a:xfrm>
              <a:off x="2496894" y="3680964"/>
              <a:ext cx="297989" cy="296528"/>
            </a:xfrm>
            <a:custGeom>
              <a:avLst/>
              <a:rect l="l" t="t" r="r" b="b"/>
              <a:pathLst>
                <a:path w="9384" h="9338">
                  <a:moveTo>
                    <a:pt x="5643" y="0"/>
                  </a:moveTo>
                  <a:cubicBezTo>
                    <a:pt x="5580" y="0"/>
                    <a:pt x="5517" y="1"/>
                    <a:pt x="5454" y="3"/>
                  </a:cubicBezTo>
                  <a:cubicBezTo>
                    <a:pt x="4025" y="51"/>
                    <a:pt x="2692" y="622"/>
                    <a:pt x="1680" y="1634"/>
                  </a:cubicBezTo>
                  <a:cubicBezTo>
                    <a:pt x="668" y="2646"/>
                    <a:pt x="84" y="3992"/>
                    <a:pt x="37" y="5421"/>
                  </a:cubicBezTo>
                  <a:cubicBezTo>
                    <a:pt x="1" y="6849"/>
                    <a:pt x="489" y="8219"/>
                    <a:pt x="1430" y="9278"/>
                  </a:cubicBezTo>
                  <a:cubicBezTo>
                    <a:pt x="1453" y="9302"/>
                    <a:pt x="1501" y="9338"/>
                    <a:pt x="1549" y="9338"/>
                  </a:cubicBezTo>
                  <a:cubicBezTo>
                    <a:pt x="1584" y="9338"/>
                    <a:pt x="1620" y="9314"/>
                    <a:pt x="1644" y="9290"/>
                  </a:cubicBezTo>
                  <a:cubicBezTo>
                    <a:pt x="1727" y="9231"/>
                    <a:pt x="1727" y="9123"/>
                    <a:pt x="1668" y="9052"/>
                  </a:cubicBezTo>
                  <a:cubicBezTo>
                    <a:pt x="787" y="8052"/>
                    <a:pt x="310" y="6754"/>
                    <a:pt x="358" y="5421"/>
                  </a:cubicBezTo>
                  <a:cubicBezTo>
                    <a:pt x="394" y="4075"/>
                    <a:pt x="930" y="2813"/>
                    <a:pt x="1882" y="1861"/>
                  </a:cubicBezTo>
                  <a:cubicBezTo>
                    <a:pt x="2835" y="908"/>
                    <a:pt x="4109" y="360"/>
                    <a:pt x="5442" y="325"/>
                  </a:cubicBezTo>
                  <a:cubicBezTo>
                    <a:pt x="5489" y="323"/>
                    <a:pt x="5536" y="323"/>
                    <a:pt x="5583" y="323"/>
                  </a:cubicBezTo>
                  <a:cubicBezTo>
                    <a:pt x="6877" y="323"/>
                    <a:pt x="8108" y="796"/>
                    <a:pt x="9073" y="1634"/>
                  </a:cubicBezTo>
                  <a:cubicBezTo>
                    <a:pt x="9108" y="1663"/>
                    <a:pt x="9150" y="1678"/>
                    <a:pt x="9191" y="1678"/>
                  </a:cubicBezTo>
                  <a:cubicBezTo>
                    <a:pt x="9236" y="1678"/>
                    <a:pt x="9280" y="1660"/>
                    <a:pt x="9312" y="1623"/>
                  </a:cubicBezTo>
                  <a:cubicBezTo>
                    <a:pt x="9383" y="1551"/>
                    <a:pt x="9383" y="1444"/>
                    <a:pt x="9312" y="1384"/>
                  </a:cubicBezTo>
                  <a:cubicBezTo>
                    <a:pt x="8288" y="486"/>
                    <a:pt x="6992" y="0"/>
                    <a:pt x="564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 name="Google Shape;9416;p65"/>
            <p:cNvSpPr/>
            <p:nvPr/>
          </p:nvSpPr>
          <p:spPr>
            <a:xfrm>
              <a:off x="2555895" y="3739075"/>
              <a:ext cx="298719" cy="297036"/>
            </a:xfrm>
            <a:custGeom>
              <a:avLst/>
              <a:rect l="l" t="t" r="r" b="b"/>
              <a:pathLst>
                <a:path w="9407" h="9354">
                  <a:moveTo>
                    <a:pt x="7840" y="1"/>
                  </a:moveTo>
                  <a:cubicBezTo>
                    <a:pt x="7800" y="1"/>
                    <a:pt x="7760" y="15"/>
                    <a:pt x="7727" y="43"/>
                  </a:cubicBezTo>
                  <a:cubicBezTo>
                    <a:pt x="7644" y="102"/>
                    <a:pt x="7644" y="209"/>
                    <a:pt x="7704" y="281"/>
                  </a:cubicBezTo>
                  <a:cubicBezTo>
                    <a:pt x="8585" y="1281"/>
                    <a:pt x="9061" y="2579"/>
                    <a:pt x="9013" y="3912"/>
                  </a:cubicBezTo>
                  <a:cubicBezTo>
                    <a:pt x="8978" y="5257"/>
                    <a:pt x="8430" y="6520"/>
                    <a:pt x="7489" y="7472"/>
                  </a:cubicBezTo>
                  <a:cubicBezTo>
                    <a:pt x="6537" y="8425"/>
                    <a:pt x="5263" y="8972"/>
                    <a:pt x="3929" y="9008"/>
                  </a:cubicBezTo>
                  <a:cubicBezTo>
                    <a:pt x="3881" y="9009"/>
                    <a:pt x="3833" y="9010"/>
                    <a:pt x="3785" y="9010"/>
                  </a:cubicBezTo>
                  <a:cubicBezTo>
                    <a:pt x="2491" y="9010"/>
                    <a:pt x="1251" y="8548"/>
                    <a:pt x="298" y="7698"/>
                  </a:cubicBezTo>
                  <a:cubicBezTo>
                    <a:pt x="264" y="7670"/>
                    <a:pt x="222" y="7655"/>
                    <a:pt x="180" y="7655"/>
                  </a:cubicBezTo>
                  <a:cubicBezTo>
                    <a:pt x="135" y="7655"/>
                    <a:pt x="91" y="7673"/>
                    <a:pt x="60" y="7710"/>
                  </a:cubicBezTo>
                  <a:cubicBezTo>
                    <a:pt x="0" y="7782"/>
                    <a:pt x="0" y="7889"/>
                    <a:pt x="72" y="7948"/>
                  </a:cubicBezTo>
                  <a:cubicBezTo>
                    <a:pt x="1096" y="8853"/>
                    <a:pt x="2393" y="9353"/>
                    <a:pt x="3763" y="9353"/>
                  </a:cubicBezTo>
                  <a:lnTo>
                    <a:pt x="3929" y="9353"/>
                  </a:lnTo>
                  <a:cubicBezTo>
                    <a:pt x="5358" y="9306"/>
                    <a:pt x="6692" y="8722"/>
                    <a:pt x="7704" y="7710"/>
                  </a:cubicBezTo>
                  <a:cubicBezTo>
                    <a:pt x="8716" y="6698"/>
                    <a:pt x="9299" y="5365"/>
                    <a:pt x="9347" y="3936"/>
                  </a:cubicBezTo>
                  <a:cubicBezTo>
                    <a:pt x="9406" y="2507"/>
                    <a:pt x="8894" y="1126"/>
                    <a:pt x="7966" y="66"/>
                  </a:cubicBezTo>
                  <a:cubicBezTo>
                    <a:pt x="7933" y="21"/>
                    <a:pt x="7887" y="1"/>
                    <a:pt x="784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8" name="Google Shape;9417;p65"/>
            <p:cNvSpPr/>
            <p:nvPr/>
          </p:nvSpPr>
          <p:spPr>
            <a:xfrm>
              <a:off x="2569867" y="3875336"/>
              <a:ext cx="211393" cy="99139"/>
            </a:xfrm>
            <a:custGeom>
              <a:avLst/>
              <a:rect l="l" t="t" r="r" b="b"/>
              <a:pathLst>
                <a:path w="6657" h="3122">
                  <a:moveTo>
                    <a:pt x="5692" y="478"/>
                  </a:moveTo>
                  <a:lnTo>
                    <a:pt x="5692" y="478"/>
                  </a:lnTo>
                  <a:cubicBezTo>
                    <a:pt x="5644" y="562"/>
                    <a:pt x="5597" y="657"/>
                    <a:pt x="5537" y="728"/>
                  </a:cubicBezTo>
                  <a:cubicBezTo>
                    <a:pt x="5466" y="859"/>
                    <a:pt x="5311" y="931"/>
                    <a:pt x="5156" y="966"/>
                  </a:cubicBezTo>
                  <a:cubicBezTo>
                    <a:pt x="4537" y="1038"/>
                    <a:pt x="3918" y="1074"/>
                    <a:pt x="3323" y="1074"/>
                  </a:cubicBezTo>
                  <a:cubicBezTo>
                    <a:pt x="2715" y="1074"/>
                    <a:pt x="2096" y="1038"/>
                    <a:pt x="1489" y="966"/>
                  </a:cubicBezTo>
                  <a:cubicBezTo>
                    <a:pt x="1334" y="955"/>
                    <a:pt x="1191" y="859"/>
                    <a:pt x="1108" y="740"/>
                  </a:cubicBezTo>
                  <a:cubicBezTo>
                    <a:pt x="1049" y="657"/>
                    <a:pt x="1001" y="574"/>
                    <a:pt x="953" y="490"/>
                  </a:cubicBezTo>
                  <a:lnTo>
                    <a:pt x="953" y="490"/>
                  </a:lnTo>
                  <a:cubicBezTo>
                    <a:pt x="1727" y="609"/>
                    <a:pt x="2525" y="681"/>
                    <a:pt x="3323" y="681"/>
                  </a:cubicBezTo>
                  <a:cubicBezTo>
                    <a:pt x="4120" y="681"/>
                    <a:pt x="4918" y="609"/>
                    <a:pt x="5692" y="478"/>
                  </a:cubicBezTo>
                  <a:close/>
                  <a:moveTo>
                    <a:pt x="6347" y="324"/>
                  </a:moveTo>
                  <a:cubicBezTo>
                    <a:pt x="6311" y="335"/>
                    <a:pt x="6311" y="335"/>
                    <a:pt x="6311" y="359"/>
                  </a:cubicBezTo>
                  <a:cubicBezTo>
                    <a:pt x="6121" y="1050"/>
                    <a:pt x="5716" y="1681"/>
                    <a:pt x="5180" y="2121"/>
                  </a:cubicBezTo>
                  <a:cubicBezTo>
                    <a:pt x="4644" y="2574"/>
                    <a:pt x="3989" y="2812"/>
                    <a:pt x="3323" y="2812"/>
                  </a:cubicBezTo>
                  <a:cubicBezTo>
                    <a:pt x="2656" y="2812"/>
                    <a:pt x="2001" y="2574"/>
                    <a:pt x="1465" y="2121"/>
                  </a:cubicBezTo>
                  <a:cubicBezTo>
                    <a:pt x="941" y="1693"/>
                    <a:pt x="537" y="1050"/>
                    <a:pt x="334" y="359"/>
                  </a:cubicBezTo>
                  <a:lnTo>
                    <a:pt x="334" y="335"/>
                  </a:lnTo>
                  <a:cubicBezTo>
                    <a:pt x="406" y="359"/>
                    <a:pt x="477" y="371"/>
                    <a:pt x="572" y="395"/>
                  </a:cubicBezTo>
                  <a:cubicBezTo>
                    <a:pt x="644" y="574"/>
                    <a:pt x="739" y="752"/>
                    <a:pt x="834" y="907"/>
                  </a:cubicBezTo>
                  <a:cubicBezTo>
                    <a:pt x="965" y="1109"/>
                    <a:pt x="1203" y="1264"/>
                    <a:pt x="1465" y="1276"/>
                  </a:cubicBezTo>
                  <a:cubicBezTo>
                    <a:pt x="2084" y="1347"/>
                    <a:pt x="2715" y="1383"/>
                    <a:pt x="3335" y="1383"/>
                  </a:cubicBezTo>
                  <a:cubicBezTo>
                    <a:pt x="3954" y="1383"/>
                    <a:pt x="4585" y="1347"/>
                    <a:pt x="5216" y="1276"/>
                  </a:cubicBezTo>
                  <a:cubicBezTo>
                    <a:pt x="5466" y="1240"/>
                    <a:pt x="5704" y="1109"/>
                    <a:pt x="5835" y="883"/>
                  </a:cubicBezTo>
                  <a:cubicBezTo>
                    <a:pt x="5942" y="728"/>
                    <a:pt x="6037" y="562"/>
                    <a:pt x="6109" y="383"/>
                  </a:cubicBezTo>
                  <a:cubicBezTo>
                    <a:pt x="6180" y="371"/>
                    <a:pt x="6252" y="347"/>
                    <a:pt x="6347" y="324"/>
                  </a:cubicBezTo>
                  <a:close/>
                  <a:moveTo>
                    <a:pt x="334" y="0"/>
                  </a:moveTo>
                  <a:cubicBezTo>
                    <a:pt x="256" y="0"/>
                    <a:pt x="181" y="36"/>
                    <a:pt x="120" y="97"/>
                  </a:cubicBezTo>
                  <a:cubicBezTo>
                    <a:pt x="37" y="193"/>
                    <a:pt x="1" y="324"/>
                    <a:pt x="37" y="443"/>
                  </a:cubicBezTo>
                  <a:cubicBezTo>
                    <a:pt x="251" y="1217"/>
                    <a:pt x="668" y="1883"/>
                    <a:pt x="1263" y="2360"/>
                  </a:cubicBezTo>
                  <a:cubicBezTo>
                    <a:pt x="1858" y="2871"/>
                    <a:pt x="2596" y="3122"/>
                    <a:pt x="3335" y="3122"/>
                  </a:cubicBezTo>
                  <a:cubicBezTo>
                    <a:pt x="4097" y="3122"/>
                    <a:pt x="4811" y="2860"/>
                    <a:pt x="5406" y="2360"/>
                  </a:cubicBezTo>
                  <a:cubicBezTo>
                    <a:pt x="5990" y="1871"/>
                    <a:pt x="6418" y="1205"/>
                    <a:pt x="6645" y="443"/>
                  </a:cubicBezTo>
                  <a:cubicBezTo>
                    <a:pt x="6656" y="324"/>
                    <a:pt x="6633" y="193"/>
                    <a:pt x="6549" y="97"/>
                  </a:cubicBezTo>
                  <a:cubicBezTo>
                    <a:pt x="6495" y="43"/>
                    <a:pt x="6412" y="2"/>
                    <a:pt x="6328" y="2"/>
                  </a:cubicBezTo>
                  <a:cubicBezTo>
                    <a:pt x="6302" y="2"/>
                    <a:pt x="6277" y="6"/>
                    <a:pt x="6252" y="14"/>
                  </a:cubicBezTo>
                  <a:cubicBezTo>
                    <a:pt x="5323" y="240"/>
                    <a:pt x="4335" y="359"/>
                    <a:pt x="3335" y="359"/>
                  </a:cubicBezTo>
                  <a:cubicBezTo>
                    <a:pt x="2334" y="359"/>
                    <a:pt x="1346" y="240"/>
                    <a:pt x="418" y="14"/>
                  </a:cubicBezTo>
                  <a:cubicBezTo>
                    <a:pt x="390" y="5"/>
                    <a:pt x="362" y="0"/>
                    <a:pt x="33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OUR MISSION</a:t>
            </a:r>
            <a:endParaRPr lang="bg-BG" dirty="0"/>
          </a:p>
        </p:txBody>
      </p:sp>
      <p:sp>
        <p:nvSpPr>
          <p:cNvPr id="3" name="Text Placeholder 2"/>
          <p:cNvSpPr>
            <a:spLocks noGrp="1" noEditPoints="1"/>
          </p:cNvSpPr>
          <p:nvPr>
            <p:ph type="body" sz="quarter" idx="17"/>
          </p:nvPr>
        </p:nvSpPr>
        <p:spPr/>
        <p:txBody>
          <a:bodyPr/>
          <a:lstStyle/>
          <a:p>
            <a:r>
              <a:rPr lang="en-US" dirty="0"/>
              <a:t>Marry of am do avoid ample as. Old disposal followed she ignorant desirous two has.</a:t>
            </a:r>
            <a:endParaRPr lang="bg-BG" dirty="0"/>
          </a:p>
          <a:p>
            <a:endParaRPr lang="bg-BG" dirty="0"/>
          </a:p>
        </p:txBody>
      </p:sp>
      <p:sp>
        <p:nvSpPr>
          <p:cNvPr id="4" name="Text Placeholder 3"/>
          <p:cNvSpPr>
            <a:spLocks noGrp="1" noEditPoints="1"/>
          </p:cNvSpPr>
          <p:nvPr>
            <p:ph type="body" sz="quarter" idx="16"/>
          </p:nvPr>
        </p:nvSpPr>
        <p:spPr/>
        <p:txBody>
          <a:bodyPr/>
          <a:lstStyle/>
          <a:p>
            <a:r>
              <a:rPr lang="en-US" dirty="0" smtClean="0"/>
              <a:t>NAME</a:t>
            </a:r>
            <a:endParaRPr lang="bg-BG" dirty="0"/>
          </a:p>
        </p:txBody>
      </p:sp>
      <p:sp>
        <p:nvSpPr>
          <p:cNvPr id="5" name="Text Placeholder 4"/>
          <p:cNvSpPr>
            <a:spLocks noGrp="1" noEditPoints="1"/>
          </p:cNvSpPr>
          <p:nvPr>
            <p:ph type="body" sz="quarter" idx="18"/>
          </p:nvPr>
        </p:nvSpPr>
        <p:spPr/>
        <p:txBody>
          <a:bodyPr/>
          <a:lstStyle/>
          <a:p>
            <a:r>
              <a:rPr lang="en-US" dirty="0"/>
              <a:t>Marry of am do avoid ample as. Old disposal followed she ignorant desirous two has.</a:t>
            </a:r>
            <a:endParaRPr lang="bg-BG" dirty="0"/>
          </a:p>
          <a:p>
            <a:endParaRPr lang="bg-BG" dirty="0"/>
          </a:p>
        </p:txBody>
      </p:sp>
      <p:sp>
        <p:nvSpPr>
          <p:cNvPr id="6" name="Text Placeholder 5"/>
          <p:cNvSpPr>
            <a:spLocks noGrp="1" noEditPoints="1"/>
          </p:cNvSpPr>
          <p:nvPr>
            <p:ph type="body" sz="quarter" idx="19"/>
          </p:nvPr>
        </p:nvSpPr>
        <p:spPr/>
        <p:txBody>
          <a:bodyPr/>
          <a:lstStyle/>
          <a:p>
            <a:r>
              <a:rPr lang="en-US" dirty="0" smtClean="0"/>
              <a:t>NAME</a:t>
            </a:r>
            <a:endParaRPr lang="bg-BG" dirty="0"/>
          </a:p>
        </p:txBody>
      </p:sp>
      <p:sp>
        <p:nvSpPr>
          <p:cNvPr id="7" name="Text Placeholder 6"/>
          <p:cNvSpPr>
            <a:spLocks noGrp="1" noEditPoints="1"/>
          </p:cNvSpPr>
          <p:nvPr>
            <p:ph type="body" sz="quarter" idx="20"/>
          </p:nvPr>
        </p:nvSpPr>
        <p:spPr/>
        <p:txBody>
          <a:bodyPr/>
          <a:lstStyle/>
          <a:p>
            <a:r>
              <a:rPr lang="en-US" dirty="0"/>
              <a:t>Marry of am do avoid ample as. Old disposal followed she ignorant desirous two has.</a:t>
            </a:r>
            <a:endParaRPr lang="bg-BG" dirty="0"/>
          </a:p>
          <a:p>
            <a:endParaRPr lang="bg-BG" dirty="0"/>
          </a:p>
        </p:txBody>
      </p:sp>
      <p:sp>
        <p:nvSpPr>
          <p:cNvPr id="8" name="Text Placeholder 7"/>
          <p:cNvSpPr>
            <a:spLocks noGrp="1" noEditPoints="1"/>
          </p:cNvSpPr>
          <p:nvPr>
            <p:ph type="body" sz="quarter" idx="21"/>
          </p:nvPr>
        </p:nvSpPr>
        <p:spPr/>
        <p:txBody>
          <a:bodyPr/>
          <a:lstStyle/>
          <a:p>
            <a:r>
              <a:rPr lang="en-US" dirty="0" smtClean="0"/>
              <a:t>NAME</a:t>
            </a:r>
            <a:endParaRPr lang="bg-BG" dirty="0"/>
          </a:p>
        </p:txBody>
      </p:sp>
      <p:sp>
        <p:nvSpPr>
          <p:cNvPr id="9" name="Text Placeholder 8"/>
          <p:cNvSpPr>
            <a:spLocks noGrp="1" noEditPoints="1"/>
          </p:cNvSpPr>
          <p:nvPr>
            <p:ph type="body" sz="quarter" idx="22"/>
          </p:nvPr>
        </p:nvSpPr>
        <p:spPr/>
        <p:txBody>
          <a:bodyPr/>
          <a:lstStyle/>
          <a:p>
            <a:r>
              <a:rPr lang="en-US" dirty="0"/>
              <a:t>Marry of am do avoid ample as. Old disposal followed she ignorant desirous two has.</a:t>
            </a:r>
            <a:endParaRPr lang="bg-BG" dirty="0"/>
          </a:p>
          <a:p>
            <a:endParaRPr lang="bg-BG" dirty="0"/>
          </a:p>
        </p:txBody>
      </p:sp>
      <p:sp>
        <p:nvSpPr>
          <p:cNvPr id="10" name="Text Placeholder 9"/>
          <p:cNvSpPr>
            <a:spLocks noGrp="1" noEditPoints="1"/>
          </p:cNvSpPr>
          <p:nvPr>
            <p:ph type="body" sz="quarter" idx="23"/>
          </p:nvPr>
        </p:nvSpPr>
        <p:spPr/>
        <p:txBody>
          <a:bodyPr/>
          <a:lstStyle/>
          <a:p>
            <a:r>
              <a:rPr lang="en-US" dirty="0" smtClean="0"/>
              <a:t>NAME</a:t>
            </a:r>
            <a:endParaRPr lang="bg-BG" dirty="0"/>
          </a:p>
        </p:txBody>
      </p:sp>
      <p:sp>
        <p:nvSpPr>
          <p:cNvPr id="11" name="Text Placeholder 10"/>
          <p:cNvSpPr>
            <a:spLocks noGrp="1" noEditPoints="1"/>
          </p:cNvSpPr>
          <p:nvPr>
            <p:ph type="body" sz="half" idx="24"/>
          </p:nvPr>
        </p:nvSpPr>
        <p:spPr/>
        <p:txBody>
          <a:bodyPr/>
          <a:lstStyle/>
          <a:p>
            <a:r>
              <a:rPr lang="en-US" dirty="0">
                <a:solidFill>
                  <a:srgbClr val="666666"/>
                </a:solidFill>
                <a:latin typeface="Verdana" pitchFamily="34" charset="0" panose="020B0604030504040204"/>
              </a:rPr>
              <a:t>Understanding this helps to define where the organization can win, and areas that must be addressed in the future.</a:t>
            </a:r>
          </a:p>
        </p:txBody>
      </p:sp>
      <p:grpSp>
        <p:nvGrpSpPr>
          <p:cNvPr id="30" name="Google Shape;2949;p60"/>
          <p:cNvGrpSpPr/>
          <p:nvPr/>
        </p:nvGrpSpPr>
        <p:grpSpPr>
          <a:xfrm>
            <a:off x="1589275" y="3796623"/>
            <a:ext cx="587865" cy="517731"/>
            <a:chOff x="6000718" y="3070557"/>
            <a:chExt cx="587865" cy="517731"/>
          </a:xfrm>
        </p:grpSpPr>
        <p:sp>
          <p:nvSpPr>
            <p:cNvPr id="31" name="Google Shape;2950;p60"/>
            <p:cNvSpPr/>
            <p:nvPr/>
          </p:nvSpPr>
          <p:spPr>
            <a:xfrm>
              <a:off x="6161116" y="3104229"/>
              <a:ext cx="410235" cy="449911"/>
            </a:xfrm>
            <a:custGeom>
              <a:avLst/>
              <a:rect l="l" t="t" r="r" b="b"/>
              <a:pathLst>
                <a:path w="71098" h="78008">
                  <a:moveTo>
                    <a:pt x="36108" y="3531"/>
                  </a:moveTo>
                  <a:lnTo>
                    <a:pt x="36835" y="4631"/>
                  </a:lnTo>
                  <a:cubicBezTo>
                    <a:pt x="36551" y="4826"/>
                    <a:pt x="36268" y="5039"/>
                    <a:pt x="35948" y="5217"/>
                  </a:cubicBezTo>
                  <a:cubicBezTo>
                    <a:pt x="35043" y="5749"/>
                    <a:pt x="34635" y="6459"/>
                    <a:pt x="35132" y="7488"/>
                  </a:cubicBezTo>
                  <a:cubicBezTo>
                    <a:pt x="35486" y="8208"/>
                    <a:pt x="35984" y="8561"/>
                    <a:pt x="36635" y="8561"/>
                  </a:cubicBezTo>
                  <a:cubicBezTo>
                    <a:pt x="36866" y="8561"/>
                    <a:pt x="37116" y="8517"/>
                    <a:pt x="37385" y="8428"/>
                  </a:cubicBezTo>
                  <a:cubicBezTo>
                    <a:pt x="37776" y="8304"/>
                    <a:pt x="38184" y="8198"/>
                    <a:pt x="38752" y="8056"/>
                  </a:cubicBezTo>
                  <a:lnTo>
                    <a:pt x="38752" y="8056"/>
                  </a:lnTo>
                  <a:cubicBezTo>
                    <a:pt x="38412" y="9075"/>
                    <a:pt x="37909" y="9331"/>
                    <a:pt x="37373" y="9331"/>
                  </a:cubicBezTo>
                  <a:cubicBezTo>
                    <a:pt x="36833" y="9331"/>
                    <a:pt x="36258" y="9072"/>
                    <a:pt x="35779" y="9072"/>
                  </a:cubicBezTo>
                  <a:cubicBezTo>
                    <a:pt x="35690" y="9072"/>
                    <a:pt x="35604" y="9081"/>
                    <a:pt x="35522" y="9102"/>
                  </a:cubicBezTo>
                  <a:lnTo>
                    <a:pt x="33162" y="11977"/>
                  </a:lnTo>
                  <a:lnTo>
                    <a:pt x="28585" y="11037"/>
                  </a:lnTo>
                  <a:lnTo>
                    <a:pt x="31832" y="10238"/>
                  </a:lnTo>
                  <a:cubicBezTo>
                    <a:pt x="32825" y="8162"/>
                    <a:pt x="33127" y="7062"/>
                    <a:pt x="32914" y="6228"/>
                  </a:cubicBezTo>
                  <a:lnTo>
                    <a:pt x="36108" y="3531"/>
                  </a:lnTo>
                  <a:close/>
                  <a:moveTo>
                    <a:pt x="38947" y="36232"/>
                  </a:moveTo>
                  <a:lnTo>
                    <a:pt x="38947" y="36232"/>
                  </a:lnTo>
                  <a:cubicBezTo>
                    <a:pt x="40402" y="36374"/>
                    <a:pt x="40561" y="37705"/>
                    <a:pt x="41253" y="38486"/>
                  </a:cubicBezTo>
                  <a:cubicBezTo>
                    <a:pt x="40278" y="40029"/>
                    <a:pt x="42194" y="41076"/>
                    <a:pt x="41963" y="42673"/>
                  </a:cubicBezTo>
                  <a:cubicBezTo>
                    <a:pt x="41786" y="43862"/>
                    <a:pt x="42833" y="45264"/>
                    <a:pt x="43241" y="46648"/>
                  </a:cubicBezTo>
                  <a:cubicBezTo>
                    <a:pt x="43560" y="47641"/>
                    <a:pt x="43507" y="48741"/>
                    <a:pt x="43046" y="49699"/>
                  </a:cubicBezTo>
                  <a:lnTo>
                    <a:pt x="40473" y="45760"/>
                  </a:lnTo>
                  <a:cubicBezTo>
                    <a:pt x="41449" y="42726"/>
                    <a:pt x="39160" y="39728"/>
                    <a:pt x="38947" y="36232"/>
                  </a:cubicBezTo>
                  <a:close/>
                  <a:moveTo>
                    <a:pt x="36430" y="1"/>
                  </a:moveTo>
                  <a:cubicBezTo>
                    <a:pt x="35873" y="1"/>
                    <a:pt x="35316" y="87"/>
                    <a:pt x="34759" y="284"/>
                  </a:cubicBezTo>
                  <a:cubicBezTo>
                    <a:pt x="33659" y="657"/>
                    <a:pt x="32346" y="870"/>
                    <a:pt x="31885" y="2005"/>
                  </a:cubicBezTo>
                  <a:cubicBezTo>
                    <a:pt x="31264" y="3567"/>
                    <a:pt x="29809" y="3549"/>
                    <a:pt x="28656" y="3992"/>
                  </a:cubicBezTo>
                  <a:cubicBezTo>
                    <a:pt x="26331" y="4826"/>
                    <a:pt x="26012" y="5465"/>
                    <a:pt x="27006" y="7683"/>
                  </a:cubicBezTo>
                  <a:lnTo>
                    <a:pt x="29791" y="7736"/>
                  </a:lnTo>
                  <a:lnTo>
                    <a:pt x="29046" y="10327"/>
                  </a:lnTo>
                  <a:lnTo>
                    <a:pt x="28425" y="7736"/>
                  </a:lnTo>
                  <a:lnTo>
                    <a:pt x="26633" y="11143"/>
                  </a:lnTo>
                  <a:cubicBezTo>
                    <a:pt x="25746" y="11374"/>
                    <a:pt x="24734" y="11391"/>
                    <a:pt x="24113" y="11870"/>
                  </a:cubicBezTo>
                  <a:cubicBezTo>
                    <a:pt x="22960" y="12775"/>
                    <a:pt x="21328" y="12509"/>
                    <a:pt x="20352" y="13680"/>
                  </a:cubicBezTo>
                  <a:lnTo>
                    <a:pt x="19695" y="12900"/>
                  </a:lnTo>
                  <a:lnTo>
                    <a:pt x="18808" y="14106"/>
                  </a:lnTo>
                  <a:cubicBezTo>
                    <a:pt x="18523" y="13971"/>
                    <a:pt x="18518" y="13452"/>
                    <a:pt x="18160" y="13452"/>
                  </a:cubicBezTo>
                  <a:cubicBezTo>
                    <a:pt x="18049" y="13452"/>
                    <a:pt x="17905" y="13501"/>
                    <a:pt x="17708" y="13627"/>
                  </a:cubicBezTo>
                  <a:lnTo>
                    <a:pt x="18560" y="17193"/>
                  </a:lnTo>
                  <a:cubicBezTo>
                    <a:pt x="17972" y="17718"/>
                    <a:pt x="17385" y="18062"/>
                    <a:pt x="16823" y="18062"/>
                  </a:cubicBezTo>
                  <a:cubicBezTo>
                    <a:pt x="16435" y="18062"/>
                    <a:pt x="16059" y="17897"/>
                    <a:pt x="15703" y="17513"/>
                  </a:cubicBezTo>
                  <a:cubicBezTo>
                    <a:pt x="14869" y="16626"/>
                    <a:pt x="13929" y="16750"/>
                    <a:pt x="13112" y="16643"/>
                  </a:cubicBezTo>
                  <a:lnTo>
                    <a:pt x="11196" y="21381"/>
                  </a:lnTo>
                  <a:cubicBezTo>
                    <a:pt x="11922" y="22616"/>
                    <a:pt x="12753" y="22986"/>
                    <a:pt x="13632" y="22986"/>
                  </a:cubicBezTo>
                  <a:cubicBezTo>
                    <a:pt x="14835" y="22986"/>
                    <a:pt x="16130" y="22292"/>
                    <a:pt x="17371" y="22179"/>
                  </a:cubicBezTo>
                  <a:lnTo>
                    <a:pt x="17868" y="20618"/>
                  </a:lnTo>
                  <a:cubicBezTo>
                    <a:pt x="19961" y="20600"/>
                    <a:pt x="19961" y="20600"/>
                    <a:pt x="21594" y="18879"/>
                  </a:cubicBezTo>
                  <a:lnTo>
                    <a:pt x="22587" y="19784"/>
                  </a:lnTo>
                  <a:lnTo>
                    <a:pt x="24646" y="19181"/>
                  </a:lnTo>
                  <a:lnTo>
                    <a:pt x="28762" y="24788"/>
                  </a:lnTo>
                  <a:lnTo>
                    <a:pt x="24930" y="23971"/>
                  </a:lnTo>
                  <a:lnTo>
                    <a:pt x="24930" y="23971"/>
                  </a:lnTo>
                  <a:lnTo>
                    <a:pt x="26544" y="25746"/>
                  </a:lnTo>
                  <a:cubicBezTo>
                    <a:pt x="28177" y="25604"/>
                    <a:pt x="29507" y="24930"/>
                    <a:pt x="30182" y="23209"/>
                  </a:cubicBezTo>
                  <a:cubicBezTo>
                    <a:pt x="29738" y="22747"/>
                    <a:pt x="29365" y="22321"/>
                    <a:pt x="28957" y="21949"/>
                  </a:cubicBezTo>
                  <a:cubicBezTo>
                    <a:pt x="28017" y="21150"/>
                    <a:pt x="27165" y="20352"/>
                    <a:pt x="27502" y="18400"/>
                  </a:cubicBezTo>
                  <a:lnTo>
                    <a:pt x="27502" y="18400"/>
                  </a:lnTo>
                  <a:cubicBezTo>
                    <a:pt x="28336" y="19678"/>
                    <a:pt x="28709" y="20902"/>
                    <a:pt x="29472" y="21239"/>
                  </a:cubicBezTo>
                  <a:cubicBezTo>
                    <a:pt x="30678" y="21771"/>
                    <a:pt x="30785" y="22641"/>
                    <a:pt x="30927" y="23617"/>
                  </a:cubicBezTo>
                  <a:cubicBezTo>
                    <a:pt x="31016" y="24255"/>
                    <a:pt x="30874" y="24965"/>
                    <a:pt x="31087" y="25551"/>
                  </a:cubicBezTo>
                  <a:cubicBezTo>
                    <a:pt x="31282" y="26083"/>
                    <a:pt x="31832" y="26473"/>
                    <a:pt x="32187" y="26952"/>
                  </a:cubicBezTo>
                  <a:cubicBezTo>
                    <a:pt x="32275" y="27077"/>
                    <a:pt x="32329" y="27236"/>
                    <a:pt x="32329" y="27396"/>
                  </a:cubicBezTo>
                  <a:lnTo>
                    <a:pt x="34369" y="26225"/>
                  </a:lnTo>
                  <a:cubicBezTo>
                    <a:pt x="33860" y="25322"/>
                    <a:pt x="33670" y="24632"/>
                    <a:pt x="34867" y="24632"/>
                  </a:cubicBezTo>
                  <a:cubicBezTo>
                    <a:pt x="34964" y="24632"/>
                    <a:pt x="35070" y="24636"/>
                    <a:pt x="35185" y="24646"/>
                  </a:cubicBezTo>
                  <a:cubicBezTo>
                    <a:pt x="35416" y="25462"/>
                    <a:pt x="35718" y="26189"/>
                    <a:pt x="35753" y="26917"/>
                  </a:cubicBezTo>
                  <a:cubicBezTo>
                    <a:pt x="35859" y="28390"/>
                    <a:pt x="37013" y="29011"/>
                    <a:pt x="38024" y="29224"/>
                  </a:cubicBezTo>
                  <a:cubicBezTo>
                    <a:pt x="38126" y="29247"/>
                    <a:pt x="38227" y="29254"/>
                    <a:pt x="38330" y="29254"/>
                  </a:cubicBezTo>
                  <a:cubicBezTo>
                    <a:pt x="38476" y="29254"/>
                    <a:pt x="38623" y="29240"/>
                    <a:pt x="38773" y="29240"/>
                  </a:cubicBezTo>
                  <a:cubicBezTo>
                    <a:pt x="39073" y="29240"/>
                    <a:pt x="39384" y="29296"/>
                    <a:pt x="39710" y="29632"/>
                  </a:cubicBezTo>
                  <a:cubicBezTo>
                    <a:pt x="39812" y="29734"/>
                    <a:pt x="39986" y="29769"/>
                    <a:pt x="40202" y="29769"/>
                  </a:cubicBezTo>
                  <a:cubicBezTo>
                    <a:pt x="40620" y="29769"/>
                    <a:pt x="41193" y="29637"/>
                    <a:pt x="41697" y="29614"/>
                  </a:cubicBezTo>
                  <a:lnTo>
                    <a:pt x="41697" y="29614"/>
                  </a:lnTo>
                  <a:cubicBezTo>
                    <a:pt x="41182" y="31175"/>
                    <a:pt x="41608" y="32825"/>
                    <a:pt x="39657" y="33517"/>
                  </a:cubicBezTo>
                  <a:cubicBezTo>
                    <a:pt x="37368" y="32683"/>
                    <a:pt x="34369" y="33198"/>
                    <a:pt x="32488" y="30608"/>
                  </a:cubicBezTo>
                  <a:cubicBezTo>
                    <a:pt x="32240" y="30253"/>
                    <a:pt x="31388" y="30306"/>
                    <a:pt x="30820" y="30217"/>
                  </a:cubicBezTo>
                  <a:cubicBezTo>
                    <a:pt x="30607" y="30217"/>
                    <a:pt x="30395" y="30270"/>
                    <a:pt x="30182" y="30324"/>
                  </a:cubicBezTo>
                  <a:lnTo>
                    <a:pt x="29507" y="32151"/>
                  </a:lnTo>
                  <a:cubicBezTo>
                    <a:pt x="27875" y="31246"/>
                    <a:pt x="26686" y="29969"/>
                    <a:pt x="25373" y="29259"/>
                  </a:cubicBezTo>
                  <a:cubicBezTo>
                    <a:pt x="23918" y="28496"/>
                    <a:pt x="23794" y="27431"/>
                    <a:pt x="23794" y="26456"/>
                  </a:cubicBezTo>
                  <a:cubicBezTo>
                    <a:pt x="23808" y="24745"/>
                    <a:pt x="23906" y="24354"/>
                    <a:pt x="23055" y="24354"/>
                  </a:cubicBezTo>
                  <a:cubicBezTo>
                    <a:pt x="22802" y="24354"/>
                    <a:pt x="22466" y="24388"/>
                    <a:pt x="22020" y="24433"/>
                  </a:cubicBezTo>
                  <a:cubicBezTo>
                    <a:pt x="21712" y="24458"/>
                    <a:pt x="21377" y="24558"/>
                    <a:pt x="21074" y="24558"/>
                  </a:cubicBezTo>
                  <a:cubicBezTo>
                    <a:pt x="20958" y="24558"/>
                    <a:pt x="20846" y="24543"/>
                    <a:pt x="20742" y="24504"/>
                  </a:cubicBezTo>
                  <a:cubicBezTo>
                    <a:pt x="20157" y="24291"/>
                    <a:pt x="19678" y="23670"/>
                    <a:pt x="19092" y="23546"/>
                  </a:cubicBezTo>
                  <a:cubicBezTo>
                    <a:pt x="19019" y="23530"/>
                    <a:pt x="18944" y="23524"/>
                    <a:pt x="18868" y="23524"/>
                  </a:cubicBezTo>
                  <a:cubicBezTo>
                    <a:pt x="18388" y="23524"/>
                    <a:pt x="17849" y="23788"/>
                    <a:pt x="17363" y="23788"/>
                  </a:cubicBezTo>
                  <a:cubicBezTo>
                    <a:pt x="17305" y="23788"/>
                    <a:pt x="17249" y="23784"/>
                    <a:pt x="17193" y="23776"/>
                  </a:cubicBezTo>
                  <a:cubicBezTo>
                    <a:pt x="17025" y="23751"/>
                    <a:pt x="16855" y="23741"/>
                    <a:pt x="16686" y="23741"/>
                  </a:cubicBezTo>
                  <a:cubicBezTo>
                    <a:pt x="15885" y="23741"/>
                    <a:pt x="15077" y="23971"/>
                    <a:pt x="14280" y="23971"/>
                  </a:cubicBezTo>
                  <a:cubicBezTo>
                    <a:pt x="13809" y="23971"/>
                    <a:pt x="13342" y="23890"/>
                    <a:pt x="12882" y="23634"/>
                  </a:cubicBezTo>
                  <a:cubicBezTo>
                    <a:pt x="12688" y="23891"/>
                    <a:pt x="12389" y="23939"/>
                    <a:pt x="12067" y="23939"/>
                  </a:cubicBezTo>
                  <a:cubicBezTo>
                    <a:pt x="11878" y="23939"/>
                    <a:pt x="11682" y="23923"/>
                    <a:pt x="11494" y="23923"/>
                  </a:cubicBezTo>
                  <a:cubicBezTo>
                    <a:pt x="11005" y="23923"/>
                    <a:pt x="10573" y="24032"/>
                    <a:pt x="10486" y="24823"/>
                  </a:cubicBezTo>
                  <a:cubicBezTo>
                    <a:pt x="8943" y="25125"/>
                    <a:pt x="8925" y="26935"/>
                    <a:pt x="7594" y="27644"/>
                  </a:cubicBezTo>
                  <a:cubicBezTo>
                    <a:pt x="6636" y="28159"/>
                    <a:pt x="5270" y="28461"/>
                    <a:pt x="4720" y="29365"/>
                  </a:cubicBezTo>
                  <a:cubicBezTo>
                    <a:pt x="3992" y="30554"/>
                    <a:pt x="2733" y="30874"/>
                    <a:pt x="1899" y="31779"/>
                  </a:cubicBezTo>
                  <a:cubicBezTo>
                    <a:pt x="1420" y="32311"/>
                    <a:pt x="1100" y="33021"/>
                    <a:pt x="692" y="33695"/>
                  </a:cubicBezTo>
                  <a:lnTo>
                    <a:pt x="2058" y="34529"/>
                  </a:lnTo>
                  <a:lnTo>
                    <a:pt x="0" y="40331"/>
                  </a:lnTo>
                  <a:cubicBezTo>
                    <a:pt x="568" y="41839"/>
                    <a:pt x="1828" y="42460"/>
                    <a:pt x="1579" y="43844"/>
                  </a:cubicBezTo>
                  <a:cubicBezTo>
                    <a:pt x="1526" y="44093"/>
                    <a:pt x="4542" y="47659"/>
                    <a:pt x="4720" y="47677"/>
                  </a:cubicBezTo>
                  <a:cubicBezTo>
                    <a:pt x="6407" y="47823"/>
                    <a:pt x="7973" y="48589"/>
                    <a:pt x="9698" y="48589"/>
                  </a:cubicBezTo>
                  <a:cubicBezTo>
                    <a:pt x="10059" y="48589"/>
                    <a:pt x="10428" y="48555"/>
                    <a:pt x="10806" y="48475"/>
                  </a:cubicBezTo>
                  <a:cubicBezTo>
                    <a:pt x="10987" y="48438"/>
                    <a:pt x="11194" y="48420"/>
                    <a:pt x="11413" y="48420"/>
                  </a:cubicBezTo>
                  <a:cubicBezTo>
                    <a:pt x="12352" y="48420"/>
                    <a:pt x="13516" y="48748"/>
                    <a:pt x="13875" y="49309"/>
                  </a:cubicBezTo>
                  <a:cubicBezTo>
                    <a:pt x="14692" y="50587"/>
                    <a:pt x="15916" y="50622"/>
                    <a:pt x="17140" y="51048"/>
                  </a:cubicBezTo>
                  <a:lnTo>
                    <a:pt x="16076" y="56140"/>
                  </a:lnTo>
                  <a:cubicBezTo>
                    <a:pt x="17477" y="57542"/>
                    <a:pt x="16874" y="59405"/>
                    <a:pt x="17513" y="60896"/>
                  </a:cubicBezTo>
                  <a:cubicBezTo>
                    <a:pt x="17939" y="61907"/>
                    <a:pt x="17566" y="62439"/>
                    <a:pt x="17105" y="63291"/>
                  </a:cubicBezTo>
                  <a:cubicBezTo>
                    <a:pt x="16484" y="64409"/>
                    <a:pt x="14922" y="65544"/>
                    <a:pt x="15526" y="66751"/>
                  </a:cubicBezTo>
                  <a:cubicBezTo>
                    <a:pt x="16359" y="68454"/>
                    <a:pt x="16218" y="70264"/>
                    <a:pt x="16218" y="71879"/>
                  </a:cubicBezTo>
                  <a:cubicBezTo>
                    <a:pt x="16218" y="73795"/>
                    <a:pt x="17726" y="75427"/>
                    <a:pt x="16697" y="77361"/>
                  </a:cubicBezTo>
                  <a:cubicBezTo>
                    <a:pt x="17566" y="77539"/>
                    <a:pt x="18134" y="77610"/>
                    <a:pt x="18684" y="77787"/>
                  </a:cubicBezTo>
                  <a:cubicBezTo>
                    <a:pt x="19160" y="77941"/>
                    <a:pt x="19615" y="78007"/>
                    <a:pt x="20054" y="78007"/>
                  </a:cubicBezTo>
                  <a:cubicBezTo>
                    <a:pt x="21942" y="78007"/>
                    <a:pt x="23543" y="76798"/>
                    <a:pt x="25284" y="76208"/>
                  </a:cubicBezTo>
                  <a:cubicBezTo>
                    <a:pt x="25497" y="74416"/>
                    <a:pt x="27183" y="74310"/>
                    <a:pt x="28336" y="73671"/>
                  </a:cubicBezTo>
                  <a:cubicBezTo>
                    <a:pt x="29472" y="73032"/>
                    <a:pt x="29064" y="71826"/>
                    <a:pt x="29436" y="71240"/>
                  </a:cubicBezTo>
                  <a:cubicBezTo>
                    <a:pt x="30359" y="70814"/>
                    <a:pt x="31051" y="70495"/>
                    <a:pt x="31761" y="70175"/>
                  </a:cubicBezTo>
                  <a:cubicBezTo>
                    <a:pt x="32701" y="69750"/>
                    <a:pt x="34032" y="69998"/>
                    <a:pt x="34351" y="68472"/>
                  </a:cubicBezTo>
                  <a:cubicBezTo>
                    <a:pt x="34564" y="67407"/>
                    <a:pt x="35593" y="66680"/>
                    <a:pt x="35682" y="65456"/>
                  </a:cubicBezTo>
                  <a:cubicBezTo>
                    <a:pt x="35789" y="64196"/>
                    <a:pt x="36179" y="62972"/>
                    <a:pt x="36427" y="61783"/>
                  </a:cubicBezTo>
                  <a:cubicBezTo>
                    <a:pt x="38255" y="60576"/>
                    <a:pt x="39869" y="58979"/>
                    <a:pt x="41786" y="58376"/>
                  </a:cubicBezTo>
                  <a:cubicBezTo>
                    <a:pt x="44997" y="57365"/>
                    <a:pt x="46843" y="55306"/>
                    <a:pt x="48156" y="52432"/>
                  </a:cubicBezTo>
                  <a:cubicBezTo>
                    <a:pt x="47847" y="52304"/>
                    <a:pt x="47534" y="52259"/>
                    <a:pt x="47221" y="52259"/>
                  </a:cubicBezTo>
                  <a:cubicBezTo>
                    <a:pt x="46487" y="52259"/>
                    <a:pt x="45750" y="52505"/>
                    <a:pt x="45050" y="52505"/>
                  </a:cubicBezTo>
                  <a:cubicBezTo>
                    <a:pt x="44519" y="52505"/>
                    <a:pt x="44011" y="52363"/>
                    <a:pt x="43542" y="51864"/>
                  </a:cubicBezTo>
                  <a:cubicBezTo>
                    <a:pt x="44838" y="50108"/>
                    <a:pt x="44909" y="50037"/>
                    <a:pt x="46293" y="49859"/>
                  </a:cubicBezTo>
                  <a:cubicBezTo>
                    <a:pt x="49646" y="49451"/>
                    <a:pt x="52822" y="48599"/>
                    <a:pt x="55395" y="46222"/>
                  </a:cubicBezTo>
                  <a:cubicBezTo>
                    <a:pt x="55484" y="45760"/>
                    <a:pt x="55697" y="45281"/>
                    <a:pt x="55643" y="44838"/>
                  </a:cubicBezTo>
                  <a:cubicBezTo>
                    <a:pt x="55519" y="44022"/>
                    <a:pt x="55359" y="43205"/>
                    <a:pt x="55164" y="42389"/>
                  </a:cubicBezTo>
                  <a:lnTo>
                    <a:pt x="54224" y="42886"/>
                  </a:lnTo>
                  <a:lnTo>
                    <a:pt x="53887" y="41254"/>
                  </a:lnTo>
                  <a:lnTo>
                    <a:pt x="53017" y="42655"/>
                  </a:lnTo>
                  <a:cubicBezTo>
                    <a:pt x="51775" y="40810"/>
                    <a:pt x="49327" y="39763"/>
                    <a:pt x="49735" y="36906"/>
                  </a:cubicBezTo>
                  <a:lnTo>
                    <a:pt x="49735" y="36906"/>
                  </a:lnTo>
                  <a:cubicBezTo>
                    <a:pt x="51738" y="37643"/>
                    <a:pt x="51709" y="40841"/>
                    <a:pt x="54224" y="40841"/>
                  </a:cubicBezTo>
                  <a:cubicBezTo>
                    <a:pt x="54315" y="40841"/>
                    <a:pt x="54410" y="40836"/>
                    <a:pt x="54508" y="40828"/>
                  </a:cubicBezTo>
                  <a:cubicBezTo>
                    <a:pt x="55927" y="42620"/>
                    <a:pt x="57968" y="43134"/>
                    <a:pt x="59831" y="43365"/>
                  </a:cubicBezTo>
                  <a:lnTo>
                    <a:pt x="61091" y="47286"/>
                  </a:lnTo>
                  <a:lnTo>
                    <a:pt x="62244" y="46683"/>
                  </a:lnTo>
                  <a:lnTo>
                    <a:pt x="61215" y="57010"/>
                  </a:lnTo>
                  <a:cubicBezTo>
                    <a:pt x="61641" y="57382"/>
                    <a:pt x="62102" y="57613"/>
                    <a:pt x="62208" y="57950"/>
                  </a:cubicBezTo>
                  <a:cubicBezTo>
                    <a:pt x="62350" y="58411"/>
                    <a:pt x="62226" y="58944"/>
                    <a:pt x="62226" y="59547"/>
                  </a:cubicBezTo>
                  <a:cubicBezTo>
                    <a:pt x="64054" y="58323"/>
                    <a:pt x="61783" y="56531"/>
                    <a:pt x="63397" y="55164"/>
                  </a:cubicBezTo>
                  <a:cubicBezTo>
                    <a:pt x="64338" y="54348"/>
                    <a:pt x="63894" y="52503"/>
                    <a:pt x="65420" y="51421"/>
                  </a:cubicBezTo>
                  <a:cubicBezTo>
                    <a:pt x="66236" y="50835"/>
                    <a:pt x="66627" y="49575"/>
                    <a:pt x="67407" y="48670"/>
                  </a:cubicBezTo>
                  <a:cubicBezTo>
                    <a:pt x="71098" y="31370"/>
                    <a:pt x="63805" y="13556"/>
                    <a:pt x="49451" y="3265"/>
                  </a:cubicBezTo>
                  <a:lnTo>
                    <a:pt x="47836" y="4223"/>
                  </a:lnTo>
                  <a:lnTo>
                    <a:pt x="47286" y="3425"/>
                  </a:lnTo>
                  <a:lnTo>
                    <a:pt x="45068" y="5465"/>
                  </a:lnTo>
                  <a:lnTo>
                    <a:pt x="44802" y="2963"/>
                  </a:lnTo>
                  <a:cubicBezTo>
                    <a:pt x="44483" y="4383"/>
                    <a:pt x="44412" y="5554"/>
                    <a:pt x="43383" y="6193"/>
                  </a:cubicBezTo>
                  <a:lnTo>
                    <a:pt x="41094" y="4844"/>
                  </a:lnTo>
                  <a:lnTo>
                    <a:pt x="41253" y="4702"/>
                  </a:lnTo>
                  <a:lnTo>
                    <a:pt x="43436" y="4525"/>
                  </a:lnTo>
                  <a:cubicBezTo>
                    <a:pt x="43312" y="3975"/>
                    <a:pt x="43329" y="3673"/>
                    <a:pt x="43205" y="3567"/>
                  </a:cubicBezTo>
                  <a:cubicBezTo>
                    <a:pt x="41857" y="2502"/>
                    <a:pt x="40153" y="1934"/>
                    <a:pt x="38929" y="657"/>
                  </a:cubicBezTo>
                  <a:cubicBezTo>
                    <a:pt x="38787" y="497"/>
                    <a:pt x="38592" y="390"/>
                    <a:pt x="38379" y="319"/>
                  </a:cubicBezTo>
                  <a:cubicBezTo>
                    <a:pt x="37729" y="119"/>
                    <a:pt x="37080" y="1"/>
                    <a:pt x="36430"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2" name="Google Shape;2951;p60"/>
            <p:cNvSpPr/>
            <p:nvPr/>
          </p:nvSpPr>
          <p:spPr>
            <a:xfrm>
              <a:off x="6032245" y="3317811"/>
              <a:ext cx="62149" cy="151155"/>
            </a:xfrm>
            <a:custGeom>
              <a:avLst/>
              <a:rect l="l" t="t" r="r" b="b"/>
              <a:pathLst>
                <a:path w="10771" h="26208">
                  <a:moveTo>
                    <a:pt x="266" y="1"/>
                  </a:moveTo>
                  <a:lnTo>
                    <a:pt x="266" y="1"/>
                  </a:lnTo>
                  <a:cubicBezTo>
                    <a:pt x="0" y="9316"/>
                    <a:pt x="2679" y="18489"/>
                    <a:pt x="7914" y="26208"/>
                  </a:cubicBezTo>
                  <a:lnTo>
                    <a:pt x="9014" y="25995"/>
                  </a:lnTo>
                  <a:cubicBezTo>
                    <a:pt x="9954" y="24078"/>
                    <a:pt x="9617" y="22073"/>
                    <a:pt x="9475" y="20068"/>
                  </a:cubicBezTo>
                  <a:cubicBezTo>
                    <a:pt x="9422" y="19412"/>
                    <a:pt x="9120" y="18347"/>
                    <a:pt x="9386" y="18188"/>
                  </a:cubicBezTo>
                  <a:cubicBezTo>
                    <a:pt x="10753" y="17336"/>
                    <a:pt x="10274" y="15881"/>
                    <a:pt x="10770" y="14834"/>
                  </a:cubicBezTo>
                  <a:cubicBezTo>
                    <a:pt x="9777" y="13415"/>
                    <a:pt x="8890" y="12137"/>
                    <a:pt x="7328" y="11161"/>
                  </a:cubicBezTo>
                  <a:cubicBezTo>
                    <a:pt x="5270" y="9901"/>
                    <a:pt x="3194" y="8216"/>
                    <a:pt x="3247" y="5235"/>
                  </a:cubicBezTo>
                  <a:cubicBezTo>
                    <a:pt x="3265" y="4649"/>
                    <a:pt x="2999" y="3709"/>
                    <a:pt x="2591" y="3514"/>
                  </a:cubicBezTo>
                  <a:cubicBezTo>
                    <a:pt x="1295" y="2893"/>
                    <a:pt x="479" y="1562"/>
                    <a:pt x="408" y="604"/>
                  </a:cubicBezTo>
                  <a:cubicBezTo>
                    <a:pt x="373" y="391"/>
                    <a:pt x="337" y="196"/>
                    <a:pt x="266"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3" name="Google Shape;2952;p60"/>
            <p:cNvSpPr/>
            <p:nvPr/>
          </p:nvSpPr>
          <p:spPr>
            <a:xfrm>
              <a:off x="6189159" y="3073176"/>
              <a:ext cx="117131" cy="35868"/>
            </a:xfrm>
            <a:custGeom>
              <a:avLst/>
              <a:rect l="l" t="t" r="r" b="b"/>
              <a:pathLst>
                <a:path w="20300" h="6219">
                  <a:moveTo>
                    <a:pt x="17629" y="0"/>
                  </a:moveTo>
                  <a:cubicBezTo>
                    <a:pt x="12187" y="0"/>
                    <a:pt x="6775" y="976"/>
                    <a:pt x="1651" y="2882"/>
                  </a:cubicBezTo>
                  <a:cubicBezTo>
                    <a:pt x="1207" y="3344"/>
                    <a:pt x="764" y="3823"/>
                    <a:pt x="302" y="4266"/>
                  </a:cubicBezTo>
                  <a:cubicBezTo>
                    <a:pt x="1" y="4568"/>
                    <a:pt x="231" y="5402"/>
                    <a:pt x="214" y="6218"/>
                  </a:cubicBezTo>
                  <a:cubicBezTo>
                    <a:pt x="1402" y="5473"/>
                    <a:pt x="2201" y="4834"/>
                    <a:pt x="3141" y="4408"/>
                  </a:cubicBezTo>
                  <a:cubicBezTo>
                    <a:pt x="5525" y="3347"/>
                    <a:pt x="8003" y="2632"/>
                    <a:pt x="10607" y="2632"/>
                  </a:cubicBezTo>
                  <a:cubicBezTo>
                    <a:pt x="11182" y="2632"/>
                    <a:pt x="11763" y="2666"/>
                    <a:pt x="12350" y="2740"/>
                  </a:cubicBezTo>
                  <a:cubicBezTo>
                    <a:pt x="12586" y="2362"/>
                    <a:pt x="12876" y="2257"/>
                    <a:pt x="13186" y="2257"/>
                  </a:cubicBezTo>
                  <a:cubicBezTo>
                    <a:pt x="13571" y="2257"/>
                    <a:pt x="13986" y="2419"/>
                    <a:pt x="14364" y="2419"/>
                  </a:cubicBezTo>
                  <a:cubicBezTo>
                    <a:pt x="14550" y="2419"/>
                    <a:pt x="14727" y="2379"/>
                    <a:pt x="14887" y="2261"/>
                  </a:cubicBezTo>
                  <a:cubicBezTo>
                    <a:pt x="16502" y="1072"/>
                    <a:pt x="18472" y="718"/>
                    <a:pt x="20299" y="79"/>
                  </a:cubicBezTo>
                  <a:cubicBezTo>
                    <a:pt x="19409" y="26"/>
                    <a:pt x="18519" y="0"/>
                    <a:pt x="17629"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4" name="Google Shape;2953;p60"/>
            <p:cNvSpPr/>
            <p:nvPr/>
          </p:nvSpPr>
          <p:spPr>
            <a:xfrm>
              <a:off x="6123036" y="3116815"/>
              <a:ext cx="22734" cy="17095"/>
            </a:xfrm>
            <a:custGeom>
              <a:avLst/>
              <a:rect l="l" t="t" r="r" b="b"/>
              <a:pathLst>
                <a:path w="3940" h="2964">
                  <a:moveTo>
                    <a:pt x="3940" y="1"/>
                  </a:moveTo>
                  <a:lnTo>
                    <a:pt x="3940" y="1"/>
                  </a:lnTo>
                  <a:cubicBezTo>
                    <a:pt x="2573" y="923"/>
                    <a:pt x="1260" y="1899"/>
                    <a:pt x="1" y="2964"/>
                  </a:cubicBezTo>
                  <a:cubicBezTo>
                    <a:pt x="1651" y="2839"/>
                    <a:pt x="2964" y="2094"/>
                    <a:pt x="3656" y="568"/>
                  </a:cubicBezTo>
                  <a:cubicBezTo>
                    <a:pt x="3744" y="373"/>
                    <a:pt x="3833" y="196"/>
                    <a:pt x="3940"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5" name="Google Shape;2954;p60"/>
            <p:cNvSpPr/>
            <p:nvPr/>
          </p:nvSpPr>
          <p:spPr>
            <a:xfrm>
              <a:off x="6099493" y="3152223"/>
              <a:ext cx="3999" cy="4205"/>
            </a:xfrm>
            <a:custGeom>
              <a:avLst/>
              <a:rect l="l" t="t" r="r" b="b"/>
              <a:pathLst>
                <a:path w="693" h="729">
                  <a:moveTo>
                    <a:pt x="693" y="1"/>
                  </a:moveTo>
                  <a:cubicBezTo>
                    <a:pt x="462" y="231"/>
                    <a:pt x="231" y="480"/>
                    <a:pt x="1" y="728"/>
                  </a:cubicBezTo>
                  <a:cubicBezTo>
                    <a:pt x="284" y="533"/>
                    <a:pt x="533" y="285"/>
                    <a:pt x="693"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6" name="Google Shape;2955;p60"/>
            <p:cNvSpPr/>
            <p:nvPr/>
          </p:nvSpPr>
          <p:spPr>
            <a:xfrm>
              <a:off x="6350890" y="3500386"/>
              <a:ext cx="45156" cy="42581"/>
            </a:xfrm>
            <a:custGeom>
              <a:avLst/>
              <a:rect l="l" t="t" r="r" b="b"/>
              <a:pathLst>
                <a:path w="7826" h="7383">
                  <a:moveTo>
                    <a:pt x="7648" y="1"/>
                  </a:moveTo>
                  <a:lnTo>
                    <a:pt x="7648" y="1"/>
                  </a:lnTo>
                  <a:cubicBezTo>
                    <a:pt x="6488" y="417"/>
                    <a:pt x="5728" y="1543"/>
                    <a:pt x="4541" y="1543"/>
                  </a:cubicBezTo>
                  <a:cubicBezTo>
                    <a:pt x="4311" y="1543"/>
                    <a:pt x="4065" y="1501"/>
                    <a:pt x="3797" y="1403"/>
                  </a:cubicBezTo>
                  <a:cubicBezTo>
                    <a:pt x="3766" y="1397"/>
                    <a:pt x="3735" y="1395"/>
                    <a:pt x="3704" y="1395"/>
                  </a:cubicBezTo>
                  <a:cubicBezTo>
                    <a:pt x="3523" y="1395"/>
                    <a:pt x="3348" y="1482"/>
                    <a:pt x="3212" y="1633"/>
                  </a:cubicBezTo>
                  <a:cubicBezTo>
                    <a:pt x="2520" y="3567"/>
                    <a:pt x="142" y="4490"/>
                    <a:pt x="0" y="7045"/>
                  </a:cubicBezTo>
                  <a:lnTo>
                    <a:pt x="1633" y="7382"/>
                  </a:lnTo>
                  <a:cubicBezTo>
                    <a:pt x="2662" y="6353"/>
                    <a:pt x="3655" y="5306"/>
                    <a:pt x="4844" y="4419"/>
                  </a:cubicBezTo>
                  <a:cubicBezTo>
                    <a:pt x="6211" y="3390"/>
                    <a:pt x="7825" y="2219"/>
                    <a:pt x="7648"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7" name="Google Shape;2956;p60"/>
            <p:cNvSpPr/>
            <p:nvPr/>
          </p:nvSpPr>
          <p:spPr>
            <a:xfrm>
              <a:off x="6263064" y="3138409"/>
              <a:ext cx="28469" cy="38688"/>
            </a:xfrm>
            <a:custGeom>
              <a:avLst/>
              <a:rect l="l" t="t" r="r" b="b"/>
              <a:pathLst>
                <a:path w="4934" h="6708">
                  <a:moveTo>
                    <a:pt x="2094" y="0"/>
                  </a:moveTo>
                  <a:lnTo>
                    <a:pt x="2094" y="0"/>
                  </a:lnTo>
                  <a:cubicBezTo>
                    <a:pt x="0" y="1420"/>
                    <a:pt x="3052" y="2467"/>
                    <a:pt x="1988" y="4454"/>
                  </a:cubicBezTo>
                  <a:lnTo>
                    <a:pt x="817" y="4756"/>
                  </a:lnTo>
                  <a:cubicBezTo>
                    <a:pt x="1243" y="6707"/>
                    <a:pt x="2822" y="6228"/>
                    <a:pt x="3851" y="6619"/>
                  </a:cubicBezTo>
                  <a:lnTo>
                    <a:pt x="4933" y="5430"/>
                  </a:lnTo>
                  <a:cubicBezTo>
                    <a:pt x="4685" y="3993"/>
                    <a:pt x="2768" y="2875"/>
                    <a:pt x="4206" y="1207"/>
                  </a:cubicBezTo>
                  <a:cubicBezTo>
                    <a:pt x="3883" y="979"/>
                    <a:pt x="3846" y="221"/>
                    <a:pt x="3400" y="221"/>
                  </a:cubicBezTo>
                  <a:cubicBezTo>
                    <a:pt x="3257" y="221"/>
                    <a:pt x="3072" y="299"/>
                    <a:pt x="2822" y="497"/>
                  </a:cubicBezTo>
                  <a:cubicBezTo>
                    <a:pt x="2815" y="502"/>
                    <a:pt x="2807" y="505"/>
                    <a:pt x="2796" y="505"/>
                  </a:cubicBezTo>
                  <a:cubicBezTo>
                    <a:pt x="2667" y="505"/>
                    <a:pt x="2259" y="115"/>
                    <a:pt x="2094"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8" name="Google Shape;2957;p60"/>
            <p:cNvSpPr/>
            <p:nvPr/>
          </p:nvSpPr>
          <p:spPr>
            <a:xfrm>
              <a:off x="6251907" y="3097504"/>
              <a:ext cx="26011" cy="13686"/>
            </a:xfrm>
            <a:custGeom>
              <a:avLst/>
              <a:rect l="l" t="t" r="r" b="b"/>
              <a:pathLst>
                <a:path w="4508" h="2373">
                  <a:moveTo>
                    <a:pt x="1606" y="0"/>
                  </a:moveTo>
                  <a:cubicBezTo>
                    <a:pt x="1091" y="0"/>
                    <a:pt x="558" y="171"/>
                    <a:pt x="0" y="723"/>
                  </a:cubicBezTo>
                  <a:cubicBezTo>
                    <a:pt x="430" y="1555"/>
                    <a:pt x="972" y="2195"/>
                    <a:pt x="1679" y="2195"/>
                  </a:cubicBezTo>
                  <a:cubicBezTo>
                    <a:pt x="1906" y="2195"/>
                    <a:pt x="2151" y="2129"/>
                    <a:pt x="2414" y="1982"/>
                  </a:cubicBezTo>
                  <a:cubicBezTo>
                    <a:pt x="2981" y="1663"/>
                    <a:pt x="4507" y="2373"/>
                    <a:pt x="4064" y="456"/>
                  </a:cubicBezTo>
                  <a:lnTo>
                    <a:pt x="4064" y="456"/>
                  </a:lnTo>
                  <a:cubicBezTo>
                    <a:pt x="4046" y="457"/>
                    <a:pt x="4028" y="457"/>
                    <a:pt x="4010" y="457"/>
                  </a:cubicBezTo>
                  <a:cubicBezTo>
                    <a:pt x="3239" y="457"/>
                    <a:pt x="2447" y="0"/>
                    <a:pt x="1606"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9" name="Google Shape;2958;p60"/>
            <p:cNvSpPr/>
            <p:nvPr/>
          </p:nvSpPr>
          <p:spPr>
            <a:xfrm>
              <a:off x="6251498" y="3152108"/>
              <a:ext cx="21609" cy="17008"/>
            </a:xfrm>
            <a:custGeom>
              <a:avLst/>
              <a:rect l="l" t="t" r="r" b="b"/>
              <a:pathLst>
                <a:path w="3745" h="2949">
                  <a:moveTo>
                    <a:pt x="1345" y="1"/>
                  </a:moveTo>
                  <a:cubicBezTo>
                    <a:pt x="985" y="1"/>
                    <a:pt x="770" y="142"/>
                    <a:pt x="568" y="429"/>
                  </a:cubicBezTo>
                  <a:cubicBezTo>
                    <a:pt x="213" y="943"/>
                    <a:pt x="249" y="1706"/>
                    <a:pt x="0" y="2948"/>
                  </a:cubicBezTo>
                  <a:lnTo>
                    <a:pt x="3744" y="695"/>
                  </a:lnTo>
                  <a:cubicBezTo>
                    <a:pt x="2515" y="235"/>
                    <a:pt x="1810" y="1"/>
                    <a:pt x="1345"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0" name="Google Shape;2959;p60"/>
            <p:cNvSpPr/>
            <p:nvPr/>
          </p:nvSpPr>
          <p:spPr>
            <a:xfrm>
              <a:off x="6000718" y="3070557"/>
              <a:ext cx="587865" cy="517731"/>
            </a:xfrm>
            <a:custGeom>
              <a:avLst/>
              <a:rect l="l" t="t" r="r" b="b"/>
              <a:pathLst>
                <a:path w="101883" h="89767">
                  <a:moveTo>
                    <a:pt x="50267" y="444"/>
                  </a:moveTo>
                  <a:cubicBezTo>
                    <a:pt x="55590" y="462"/>
                    <a:pt x="60878" y="1384"/>
                    <a:pt x="65881" y="3177"/>
                  </a:cubicBezTo>
                  <a:cubicBezTo>
                    <a:pt x="89445" y="11622"/>
                    <a:pt x="101883" y="37138"/>
                    <a:pt x="93614" y="60186"/>
                  </a:cubicBezTo>
                  <a:cubicBezTo>
                    <a:pt x="87173" y="78160"/>
                    <a:pt x="70033" y="89321"/>
                    <a:pt x="51598" y="89321"/>
                  </a:cubicBezTo>
                  <a:cubicBezTo>
                    <a:pt x="46275" y="89321"/>
                    <a:pt x="41005" y="88381"/>
                    <a:pt x="36002" y="86588"/>
                  </a:cubicBezTo>
                  <a:cubicBezTo>
                    <a:pt x="12421" y="78143"/>
                    <a:pt x="0" y="52628"/>
                    <a:pt x="8251" y="29597"/>
                  </a:cubicBezTo>
                  <a:cubicBezTo>
                    <a:pt x="14692" y="11605"/>
                    <a:pt x="31850" y="444"/>
                    <a:pt x="50267" y="444"/>
                  </a:cubicBezTo>
                  <a:close/>
                  <a:moveTo>
                    <a:pt x="50267" y="0"/>
                  </a:moveTo>
                  <a:cubicBezTo>
                    <a:pt x="45672" y="0"/>
                    <a:pt x="41094" y="692"/>
                    <a:pt x="36711" y="2041"/>
                  </a:cubicBezTo>
                  <a:cubicBezTo>
                    <a:pt x="32364" y="3372"/>
                    <a:pt x="28265" y="5359"/>
                    <a:pt x="24504" y="7896"/>
                  </a:cubicBezTo>
                  <a:cubicBezTo>
                    <a:pt x="11640" y="16644"/>
                    <a:pt x="4347" y="31531"/>
                    <a:pt x="5341" y="47056"/>
                  </a:cubicBezTo>
                  <a:cubicBezTo>
                    <a:pt x="5714" y="52858"/>
                    <a:pt x="7222" y="58536"/>
                    <a:pt x="9777" y="63753"/>
                  </a:cubicBezTo>
                  <a:cubicBezTo>
                    <a:pt x="12350" y="69022"/>
                    <a:pt x="15898" y="73760"/>
                    <a:pt x="20245" y="77681"/>
                  </a:cubicBezTo>
                  <a:cubicBezTo>
                    <a:pt x="28930" y="85568"/>
                    <a:pt x="40125" y="89766"/>
                    <a:pt x="51538" y="89766"/>
                  </a:cubicBezTo>
                  <a:cubicBezTo>
                    <a:pt x="56096" y="89766"/>
                    <a:pt x="60690" y="89097"/>
                    <a:pt x="65172" y="87724"/>
                  </a:cubicBezTo>
                  <a:cubicBezTo>
                    <a:pt x="69501" y="86376"/>
                    <a:pt x="73618" y="84406"/>
                    <a:pt x="77361" y="81851"/>
                  </a:cubicBezTo>
                  <a:cubicBezTo>
                    <a:pt x="90225" y="73121"/>
                    <a:pt x="97518" y="58234"/>
                    <a:pt x="96524" y="42709"/>
                  </a:cubicBezTo>
                  <a:cubicBezTo>
                    <a:pt x="96152" y="36907"/>
                    <a:pt x="94643" y="31229"/>
                    <a:pt x="92088" y="26012"/>
                  </a:cubicBezTo>
                  <a:cubicBezTo>
                    <a:pt x="89533" y="20743"/>
                    <a:pt x="85985" y="16005"/>
                    <a:pt x="81620" y="12084"/>
                  </a:cubicBezTo>
                  <a:cubicBezTo>
                    <a:pt x="73032" y="4330"/>
                    <a:pt x="61854" y="36"/>
                    <a:pt x="50285" y="0"/>
                  </a:cubicBezTo>
                  <a:lnTo>
                    <a:pt x="50267" y="0"/>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41" name="Google Shape;2960;p60"/>
          <p:cNvGrpSpPr/>
          <p:nvPr/>
        </p:nvGrpSpPr>
        <p:grpSpPr>
          <a:xfrm>
            <a:off x="4415235" y="3797295"/>
            <a:ext cx="557665" cy="516387"/>
            <a:chOff x="6015523" y="3714217"/>
            <a:chExt cx="557665" cy="516387"/>
          </a:xfrm>
        </p:grpSpPr>
        <p:grpSp>
          <p:nvGrpSpPr>
            <p:cNvPr id="42" name="Google Shape;2961;p60"/>
            <p:cNvGrpSpPr/>
            <p:nvPr/>
          </p:nvGrpSpPr>
          <p:grpSpPr>
            <a:xfrm>
              <a:off x="6036094" y="3716980"/>
              <a:ext cx="529822" cy="510480"/>
              <a:chOff x="3148311" y="-545634"/>
              <a:chExt cx="1006118" cy="969572"/>
            </a:xfrm>
          </p:grpSpPr>
          <p:sp>
            <p:nvSpPr>
              <p:cNvPr id="44" name="Google Shape;2962;p60"/>
              <p:cNvSpPr/>
              <p:nvPr/>
            </p:nvSpPr>
            <p:spPr>
              <a:xfrm>
                <a:off x="3497808" y="-545634"/>
                <a:ext cx="152012" cy="122083"/>
              </a:xfrm>
              <a:custGeom>
                <a:avLst/>
                <a:rect l="l" t="t" r="r" b="b"/>
                <a:pathLst>
                  <a:path w="13876" h="11144">
                    <a:moveTo>
                      <a:pt x="11055" y="0"/>
                    </a:moveTo>
                    <a:cubicBezTo>
                      <a:pt x="9600" y="71"/>
                      <a:pt x="8127" y="213"/>
                      <a:pt x="6654" y="426"/>
                    </a:cubicBezTo>
                    <a:cubicBezTo>
                      <a:pt x="4401" y="746"/>
                      <a:pt x="2165" y="1225"/>
                      <a:pt x="1" y="1863"/>
                    </a:cubicBezTo>
                    <a:lnTo>
                      <a:pt x="54" y="2307"/>
                    </a:lnTo>
                    <a:lnTo>
                      <a:pt x="2165" y="2396"/>
                    </a:lnTo>
                    <a:lnTo>
                      <a:pt x="1739" y="4117"/>
                    </a:lnTo>
                    <a:lnTo>
                      <a:pt x="3194" y="4401"/>
                    </a:lnTo>
                    <a:lnTo>
                      <a:pt x="1828" y="5146"/>
                    </a:lnTo>
                    <a:cubicBezTo>
                      <a:pt x="2893" y="6015"/>
                      <a:pt x="1207" y="7417"/>
                      <a:pt x="2538" y="8393"/>
                    </a:cubicBezTo>
                    <a:cubicBezTo>
                      <a:pt x="3088" y="8783"/>
                      <a:pt x="3088" y="9937"/>
                      <a:pt x="3301" y="10611"/>
                    </a:cubicBezTo>
                    <a:lnTo>
                      <a:pt x="6335" y="11143"/>
                    </a:lnTo>
                    <a:cubicBezTo>
                      <a:pt x="6583" y="10611"/>
                      <a:pt x="6832" y="10061"/>
                      <a:pt x="7098" y="9493"/>
                    </a:cubicBezTo>
                    <a:cubicBezTo>
                      <a:pt x="7670" y="8245"/>
                      <a:pt x="7649" y="6456"/>
                      <a:pt x="9632" y="6456"/>
                    </a:cubicBezTo>
                    <a:cubicBezTo>
                      <a:pt x="9679" y="6456"/>
                      <a:pt x="9728" y="6457"/>
                      <a:pt x="9777" y="6459"/>
                    </a:cubicBezTo>
                    <a:cubicBezTo>
                      <a:pt x="10380" y="5217"/>
                      <a:pt x="11410" y="4791"/>
                      <a:pt x="12723" y="4685"/>
                    </a:cubicBezTo>
                    <a:cubicBezTo>
                      <a:pt x="13113" y="4649"/>
                      <a:pt x="13450" y="3939"/>
                      <a:pt x="13876" y="3443"/>
                    </a:cubicBezTo>
                    <a:cubicBezTo>
                      <a:pt x="13166" y="2378"/>
                      <a:pt x="12687" y="1012"/>
                      <a:pt x="11729" y="391"/>
                    </a:cubicBezTo>
                    <a:cubicBezTo>
                      <a:pt x="11516" y="249"/>
                      <a:pt x="11285" y="125"/>
                      <a:pt x="11055"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5" name="Google Shape;2963;p60"/>
              <p:cNvSpPr/>
              <p:nvPr/>
            </p:nvSpPr>
            <p:spPr>
              <a:xfrm>
                <a:off x="3779659" y="-441254"/>
                <a:ext cx="74264" cy="69794"/>
              </a:xfrm>
              <a:custGeom>
                <a:avLst/>
                <a:rect l="l" t="t" r="r" b="b"/>
                <a:pathLst>
                  <a:path w="6779" h="6371">
                    <a:moveTo>
                      <a:pt x="870" y="1"/>
                    </a:moveTo>
                    <a:lnTo>
                      <a:pt x="1" y="1154"/>
                    </a:lnTo>
                    <a:lnTo>
                      <a:pt x="1509" y="2698"/>
                    </a:lnTo>
                    <a:lnTo>
                      <a:pt x="2272" y="3283"/>
                    </a:lnTo>
                    <a:cubicBezTo>
                      <a:pt x="3567" y="3922"/>
                      <a:pt x="3301" y="5625"/>
                      <a:pt x="4436" y="6370"/>
                    </a:cubicBezTo>
                    <a:cubicBezTo>
                      <a:pt x="4880" y="5341"/>
                      <a:pt x="5838" y="5554"/>
                      <a:pt x="6654" y="5377"/>
                    </a:cubicBezTo>
                    <a:cubicBezTo>
                      <a:pt x="6778" y="4117"/>
                      <a:pt x="5732" y="3549"/>
                      <a:pt x="4933" y="3265"/>
                    </a:cubicBezTo>
                    <a:cubicBezTo>
                      <a:pt x="3762" y="2875"/>
                      <a:pt x="2928" y="2360"/>
                      <a:pt x="2325" y="1278"/>
                    </a:cubicBezTo>
                    <a:cubicBezTo>
                      <a:pt x="2023" y="746"/>
                      <a:pt x="1367" y="426"/>
                      <a:pt x="870"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6" name="Google Shape;2964;p60"/>
              <p:cNvSpPr/>
              <p:nvPr/>
            </p:nvSpPr>
            <p:spPr>
              <a:xfrm>
                <a:off x="3658562" y="-488295"/>
                <a:ext cx="47632" cy="25284"/>
              </a:xfrm>
              <a:custGeom>
                <a:avLst/>
                <a:rect l="l" t="t" r="r" b="b"/>
                <a:pathLst>
                  <a:path w="4348" h="2308">
                    <a:moveTo>
                      <a:pt x="3957" y="1"/>
                    </a:moveTo>
                    <a:cubicBezTo>
                      <a:pt x="2680" y="355"/>
                      <a:pt x="1296" y="143"/>
                      <a:pt x="0" y="906"/>
                    </a:cubicBezTo>
                    <a:cubicBezTo>
                      <a:pt x="728" y="1651"/>
                      <a:pt x="728" y="1615"/>
                      <a:pt x="1544" y="1757"/>
                    </a:cubicBezTo>
                    <a:cubicBezTo>
                      <a:pt x="2147" y="1917"/>
                      <a:pt x="2733" y="2094"/>
                      <a:pt x="3318" y="2307"/>
                    </a:cubicBezTo>
                    <a:lnTo>
                      <a:pt x="4348" y="639"/>
                    </a:lnTo>
                    <a:lnTo>
                      <a:pt x="3957" y="1"/>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7" name="Google Shape;2965;p60"/>
              <p:cNvSpPr/>
              <p:nvPr/>
            </p:nvSpPr>
            <p:spPr>
              <a:xfrm>
                <a:off x="3773239" y="-411709"/>
                <a:ext cx="34223" cy="31496"/>
              </a:xfrm>
              <a:custGeom>
                <a:avLst/>
                <a:rect l="l" t="t" r="r" b="b"/>
                <a:pathLst>
                  <a:path w="3124" h="2875">
                    <a:moveTo>
                      <a:pt x="2095" y="1"/>
                    </a:moveTo>
                    <a:lnTo>
                      <a:pt x="1" y="1030"/>
                    </a:lnTo>
                    <a:cubicBezTo>
                      <a:pt x="498" y="1455"/>
                      <a:pt x="782" y="1615"/>
                      <a:pt x="941" y="1864"/>
                    </a:cubicBezTo>
                    <a:cubicBezTo>
                      <a:pt x="1119" y="2112"/>
                      <a:pt x="1154" y="2449"/>
                      <a:pt x="1279" y="2875"/>
                    </a:cubicBezTo>
                    <a:lnTo>
                      <a:pt x="3124" y="2467"/>
                    </a:lnTo>
                    <a:lnTo>
                      <a:pt x="2858" y="586"/>
                    </a:lnTo>
                    <a:lnTo>
                      <a:pt x="2095" y="1"/>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8" name="Google Shape;2966;p60"/>
              <p:cNvSpPr/>
              <p:nvPr/>
            </p:nvSpPr>
            <p:spPr>
              <a:xfrm>
                <a:off x="3776942" y="-526397"/>
                <a:ext cx="377487" cy="831956"/>
              </a:xfrm>
              <a:custGeom>
                <a:avLst/>
                <a:rect l="l" t="t" r="r" b="b"/>
                <a:pathLst>
                  <a:path w="34458" h="75943">
                    <a:moveTo>
                      <a:pt x="8836" y="6211"/>
                    </a:moveTo>
                    <a:cubicBezTo>
                      <a:pt x="10061" y="6371"/>
                      <a:pt x="10061" y="6371"/>
                      <a:pt x="12438" y="9352"/>
                    </a:cubicBezTo>
                    <a:lnTo>
                      <a:pt x="10930" y="10416"/>
                    </a:lnTo>
                    <a:cubicBezTo>
                      <a:pt x="10646" y="10044"/>
                      <a:pt x="9244" y="10079"/>
                      <a:pt x="10309" y="8997"/>
                    </a:cubicBezTo>
                    <a:lnTo>
                      <a:pt x="8836" y="6211"/>
                    </a:lnTo>
                    <a:close/>
                    <a:moveTo>
                      <a:pt x="13237" y="17585"/>
                    </a:moveTo>
                    <a:cubicBezTo>
                      <a:pt x="14213" y="18330"/>
                      <a:pt x="14976" y="19235"/>
                      <a:pt x="15951" y="19572"/>
                    </a:cubicBezTo>
                    <a:cubicBezTo>
                      <a:pt x="17034" y="19945"/>
                      <a:pt x="17548" y="20761"/>
                      <a:pt x="18294" y="21506"/>
                    </a:cubicBezTo>
                    <a:lnTo>
                      <a:pt x="16892" y="22216"/>
                    </a:lnTo>
                    <a:lnTo>
                      <a:pt x="19092" y="23440"/>
                    </a:lnTo>
                    <a:lnTo>
                      <a:pt x="18826" y="19359"/>
                    </a:lnTo>
                    <a:lnTo>
                      <a:pt x="18826" y="19359"/>
                    </a:lnTo>
                    <a:cubicBezTo>
                      <a:pt x="19500" y="20264"/>
                      <a:pt x="19890" y="20867"/>
                      <a:pt x="20352" y="21382"/>
                    </a:cubicBezTo>
                    <a:cubicBezTo>
                      <a:pt x="20813" y="21914"/>
                      <a:pt x="21328" y="22340"/>
                      <a:pt x="22091" y="23050"/>
                    </a:cubicBezTo>
                    <a:lnTo>
                      <a:pt x="22587" y="21346"/>
                    </a:lnTo>
                    <a:lnTo>
                      <a:pt x="25267" y="23742"/>
                    </a:lnTo>
                    <a:lnTo>
                      <a:pt x="26402" y="22713"/>
                    </a:lnTo>
                    <a:lnTo>
                      <a:pt x="27999" y="26261"/>
                    </a:lnTo>
                    <a:cubicBezTo>
                      <a:pt x="27384" y="26597"/>
                      <a:pt x="26823" y="26720"/>
                      <a:pt x="26292" y="26720"/>
                    </a:cubicBezTo>
                    <a:cubicBezTo>
                      <a:pt x="24969" y="26720"/>
                      <a:pt x="23833" y="25957"/>
                      <a:pt x="22516" y="25818"/>
                    </a:cubicBezTo>
                    <a:cubicBezTo>
                      <a:pt x="22516" y="26527"/>
                      <a:pt x="22499" y="27131"/>
                      <a:pt x="22499" y="27787"/>
                    </a:cubicBezTo>
                    <a:cubicBezTo>
                      <a:pt x="22392" y="27787"/>
                      <a:pt x="22270" y="27819"/>
                      <a:pt x="22169" y="27819"/>
                    </a:cubicBezTo>
                    <a:cubicBezTo>
                      <a:pt x="22118" y="27819"/>
                      <a:pt x="22073" y="27811"/>
                      <a:pt x="22037" y="27787"/>
                    </a:cubicBezTo>
                    <a:cubicBezTo>
                      <a:pt x="21133" y="27288"/>
                      <a:pt x="20502" y="26308"/>
                      <a:pt x="19338" y="26308"/>
                    </a:cubicBezTo>
                    <a:cubicBezTo>
                      <a:pt x="19178" y="26308"/>
                      <a:pt x="19008" y="26327"/>
                      <a:pt x="18826" y="26368"/>
                    </a:cubicBezTo>
                    <a:cubicBezTo>
                      <a:pt x="18808" y="26372"/>
                      <a:pt x="18788" y="26375"/>
                      <a:pt x="18768" y="26375"/>
                    </a:cubicBezTo>
                    <a:cubicBezTo>
                      <a:pt x="18417" y="26375"/>
                      <a:pt x="17797" y="25667"/>
                      <a:pt x="17495" y="25197"/>
                    </a:cubicBezTo>
                    <a:cubicBezTo>
                      <a:pt x="16998" y="24416"/>
                      <a:pt x="16661" y="23529"/>
                      <a:pt x="16360" y="22925"/>
                    </a:cubicBezTo>
                    <a:cubicBezTo>
                      <a:pt x="16129" y="22764"/>
                      <a:pt x="15928" y="22701"/>
                      <a:pt x="15748" y="22701"/>
                    </a:cubicBezTo>
                    <a:cubicBezTo>
                      <a:pt x="15114" y="22701"/>
                      <a:pt x="14724" y="23479"/>
                      <a:pt x="14110" y="23479"/>
                    </a:cubicBezTo>
                    <a:cubicBezTo>
                      <a:pt x="13959" y="23479"/>
                      <a:pt x="13794" y="23432"/>
                      <a:pt x="13609" y="23316"/>
                    </a:cubicBezTo>
                    <a:cubicBezTo>
                      <a:pt x="13398" y="23182"/>
                      <a:pt x="13213" y="23127"/>
                      <a:pt x="13048" y="23127"/>
                    </a:cubicBezTo>
                    <a:cubicBezTo>
                      <a:pt x="12310" y="23127"/>
                      <a:pt x="11952" y="24236"/>
                      <a:pt x="11285" y="24540"/>
                    </a:cubicBezTo>
                    <a:cubicBezTo>
                      <a:pt x="10309" y="24984"/>
                      <a:pt x="9475" y="24913"/>
                      <a:pt x="8357" y="25126"/>
                    </a:cubicBezTo>
                    <a:cubicBezTo>
                      <a:pt x="8712" y="23440"/>
                      <a:pt x="10007" y="23263"/>
                      <a:pt x="10877" y="22588"/>
                    </a:cubicBezTo>
                    <a:cubicBezTo>
                      <a:pt x="9333" y="21453"/>
                      <a:pt x="11161" y="20583"/>
                      <a:pt x="11107" y="19732"/>
                    </a:cubicBezTo>
                    <a:cubicBezTo>
                      <a:pt x="10966" y="17815"/>
                      <a:pt x="13183" y="19075"/>
                      <a:pt x="13237" y="17585"/>
                    </a:cubicBezTo>
                    <a:close/>
                    <a:moveTo>
                      <a:pt x="444" y="1"/>
                    </a:moveTo>
                    <a:lnTo>
                      <a:pt x="444" y="1"/>
                    </a:lnTo>
                    <a:cubicBezTo>
                      <a:pt x="373" y="746"/>
                      <a:pt x="0" y="1438"/>
                      <a:pt x="1278" y="1758"/>
                    </a:cubicBezTo>
                    <a:cubicBezTo>
                      <a:pt x="2147" y="1953"/>
                      <a:pt x="2662" y="2929"/>
                      <a:pt x="2857" y="3869"/>
                    </a:cubicBezTo>
                    <a:cubicBezTo>
                      <a:pt x="3034" y="4756"/>
                      <a:pt x="3123" y="5643"/>
                      <a:pt x="3247" y="6530"/>
                    </a:cubicBezTo>
                    <a:lnTo>
                      <a:pt x="3549" y="6140"/>
                    </a:lnTo>
                    <a:lnTo>
                      <a:pt x="5412" y="8145"/>
                    </a:lnTo>
                    <a:lnTo>
                      <a:pt x="6654" y="6903"/>
                    </a:lnTo>
                    <a:lnTo>
                      <a:pt x="8393" y="10505"/>
                    </a:lnTo>
                    <a:lnTo>
                      <a:pt x="6654" y="14426"/>
                    </a:lnTo>
                    <a:lnTo>
                      <a:pt x="5944" y="14036"/>
                    </a:lnTo>
                    <a:cubicBezTo>
                      <a:pt x="5678" y="14338"/>
                      <a:pt x="5447" y="14657"/>
                      <a:pt x="5252" y="14976"/>
                    </a:cubicBezTo>
                    <a:cubicBezTo>
                      <a:pt x="5163" y="15154"/>
                      <a:pt x="5217" y="15402"/>
                      <a:pt x="5199" y="15615"/>
                    </a:cubicBezTo>
                    <a:cubicBezTo>
                      <a:pt x="7346" y="16591"/>
                      <a:pt x="7701" y="17017"/>
                      <a:pt x="8162" y="19004"/>
                    </a:cubicBezTo>
                    <a:lnTo>
                      <a:pt x="4471" y="18827"/>
                    </a:lnTo>
                    <a:lnTo>
                      <a:pt x="4471" y="18827"/>
                    </a:lnTo>
                    <a:cubicBezTo>
                      <a:pt x="4755" y="21754"/>
                      <a:pt x="5057" y="22606"/>
                      <a:pt x="6193" y="24114"/>
                    </a:cubicBezTo>
                    <a:lnTo>
                      <a:pt x="7754" y="24061"/>
                    </a:lnTo>
                    <a:lnTo>
                      <a:pt x="7754" y="24061"/>
                    </a:lnTo>
                    <a:cubicBezTo>
                      <a:pt x="8073" y="25480"/>
                      <a:pt x="7914" y="26740"/>
                      <a:pt x="6920" y="27379"/>
                    </a:cubicBezTo>
                    <a:cubicBezTo>
                      <a:pt x="5518" y="28319"/>
                      <a:pt x="7026" y="29703"/>
                      <a:pt x="5962" y="30857"/>
                    </a:cubicBezTo>
                    <a:cubicBezTo>
                      <a:pt x="4241" y="32720"/>
                      <a:pt x="3850" y="35399"/>
                      <a:pt x="2644" y="37812"/>
                    </a:cubicBezTo>
                    <a:lnTo>
                      <a:pt x="4471" y="38380"/>
                    </a:lnTo>
                    <a:cubicBezTo>
                      <a:pt x="4400" y="39161"/>
                      <a:pt x="4436" y="40012"/>
                      <a:pt x="4259" y="40829"/>
                    </a:cubicBezTo>
                    <a:cubicBezTo>
                      <a:pt x="3939" y="42319"/>
                      <a:pt x="4329" y="43579"/>
                      <a:pt x="5252" y="44732"/>
                    </a:cubicBezTo>
                    <a:cubicBezTo>
                      <a:pt x="5838" y="45460"/>
                      <a:pt x="6370" y="46240"/>
                      <a:pt x="7026" y="46932"/>
                    </a:cubicBezTo>
                    <a:cubicBezTo>
                      <a:pt x="7789" y="47731"/>
                      <a:pt x="9209" y="47678"/>
                      <a:pt x="9670" y="48920"/>
                    </a:cubicBezTo>
                    <a:cubicBezTo>
                      <a:pt x="9723" y="49026"/>
                      <a:pt x="9812" y="49097"/>
                      <a:pt x="9919" y="49132"/>
                    </a:cubicBezTo>
                    <a:cubicBezTo>
                      <a:pt x="10191" y="49213"/>
                      <a:pt x="10478" y="49350"/>
                      <a:pt x="10740" y="49350"/>
                    </a:cubicBezTo>
                    <a:cubicBezTo>
                      <a:pt x="10768" y="49350"/>
                      <a:pt x="10796" y="49349"/>
                      <a:pt x="10824" y="49345"/>
                    </a:cubicBezTo>
                    <a:cubicBezTo>
                      <a:pt x="11569" y="49257"/>
                      <a:pt x="12279" y="49257"/>
                      <a:pt x="12917" y="48547"/>
                    </a:cubicBezTo>
                    <a:cubicBezTo>
                      <a:pt x="12958" y="48500"/>
                      <a:pt x="13033" y="48481"/>
                      <a:pt x="13131" y="48481"/>
                    </a:cubicBezTo>
                    <a:cubicBezTo>
                      <a:pt x="13526" y="48481"/>
                      <a:pt x="14291" y="48790"/>
                      <a:pt x="14670" y="48790"/>
                    </a:cubicBezTo>
                    <a:cubicBezTo>
                      <a:pt x="14764" y="48790"/>
                      <a:pt x="14834" y="48771"/>
                      <a:pt x="14869" y="48724"/>
                    </a:cubicBezTo>
                    <a:cubicBezTo>
                      <a:pt x="15721" y="47642"/>
                      <a:pt x="16892" y="47944"/>
                      <a:pt x="17921" y="47695"/>
                    </a:cubicBezTo>
                    <a:cubicBezTo>
                      <a:pt x="17948" y="47687"/>
                      <a:pt x="17976" y="47684"/>
                      <a:pt x="18005" y="47684"/>
                    </a:cubicBezTo>
                    <a:cubicBezTo>
                      <a:pt x="18165" y="47684"/>
                      <a:pt x="18357" y="47795"/>
                      <a:pt x="18613" y="47855"/>
                    </a:cubicBezTo>
                    <a:cubicBezTo>
                      <a:pt x="18550" y="48716"/>
                      <a:pt x="18847" y="48890"/>
                      <a:pt x="19260" y="48890"/>
                    </a:cubicBezTo>
                    <a:cubicBezTo>
                      <a:pt x="19540" y="48890"/>
                      <a:pt x="19874" y="48810"/>
                      <a:pt x="20185" y="48810"/>
                    </a:cubicBezTo>
                    <a:cubicBezTo>
                      <a:pt x="20457" y="48810"/>
                      <a:pt x="20713" y="48871"/>
                      <a:pt x="20902" y="49097"/>
                    </a:cubicBezTo>
                    <a:cubicBezTo>
                      <a:pt x="20831" y="49558"/>
                      <a:pt x="20902" y="50233"/>
                      <a:pt x="20636" y="50765"/>
                    </a:cubicBezTo>
                    <a:cubicBezTo>
                      <a:pt x="20228" y="51546"/>
                      <a:pt x="21150" y="52592"/>
                      <a:pt x="20068" y="53178"/>
                    </a:cubicBezTo>
                    <a:cubicBezTo>
                      <a:pt x="21771" y="55112"/>
                      <a:pt x="20955" y="57649"/>
                      <a:pt x="21594" y="59424"/>
                    </a:cubicBezTo>
                    <a:cubicBezTo>
                      <a:pt x="20742" y="61713"/>
                      <a:pt x="19589" y="63327"/>
                      <a:pt x="19624" y="65776"/>
                    </a:cubicBezTo>
                    <a:cubicBezTo>
                      <a:pt x="19678" y="68597"/>
                      <a:pt x="18453" y="71436"/>
                      <a:pt x="17406" y="74168"/>
                    </a:cubicBezTo>
                    <a:cubicBezTo>
                      <a:pt x="17247" y="74577"/>
                      <a:pt x="17158" y="75002"/>
                      <a:pt x="16910" y="75943"/>
                    </a:cubicBezTo>
                    <a:cubicBezTo>
                      <a:pt x="28177" y="66379"/>
                      <a:pt x="34458" y="51617"/>
                      <a:pt x="32258" y="36144"/>
                    </a:cubicBezTo>
                    <a:cubicBezTo>
                      <a:pt x="29756" y="18472"/>
                      <a:pt x="16874" y="4756"/>
                      <a:pt x="444"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9" name="Google Shape;2967;p60"/>
              <p:cNvSpPr/>
              <p:nvPr/>
            </p:nvSpPr>
            <p:spPr>
              <a:xfrm>
                <a:off x="3352414" y="12491"/>
                <a:ext cx="353584" cy="411448"/>
              </a:xfrm>
              <a:custGeom>
                <a:avLst/>
                <a:rect l="l" t="t" r="r" b="b"/>
                <a:pathLst>
                  <a:path w="32276" h="37558">
                    <a:moveTo>
                      <a:pt x="3376" y="1"/>
                    </a:moveTo>
                    <a:cubicBezTo>
                      <a:pt x="3358" y="1"/>
                      <a:pt x="3345" y="4"/>
                      <a:pt x="3336" y="12"/>
                    </a:cubicBezTo>
                    <a:cubicBezTo>
                      <a:pt x="905" y="2621"/>
                      <a:pt x="905" y="2621"/>
                      <a:pt x="1243" y="6400"/>
                    </a:cubicBezTo>
                    <a:cubicBezTo>
                      <a:pt x="1260" y="6595"/>
                      <a:pt x="1118" y="6790"/>
                      <a:pt x="1065" y="7003"/>
                    </a:cubicBezTo>
                    <a:cubicBezTo>
                      <a:pt x="693" y="8405"/>
                      <a:pt x="338" y="9807"/>
                      <a:pt x="1" y="11155"/>
                    </a:cubicBezTo>
                    <a:lnTo>
                      <a:pt x="1118" y="14012"/>
                    </a:lnTo>
                    <a:cubicBezTo>
                      <a:pt x="2147" y="15148"/>
                      <a:pt x="3106" y="16283"/>
                      <a:pt x="4188" y="17330"/>
                    </a:cubicBezTo>
                    <a:cubicBezTo>
                      <a:pt x="5271" y="18413"/>
                      <a:pt x="5677" y="20424"/>
                      <a:pt x="7592" y="20424"/>
                    </a:cubicBezTo>
                    <a:cubicBezTo>
                      <a:pt x="7779" y="20424"/>
                      <a:pt x="7980" y="20405"/>
                      <a:pt x="8198" y="20364"/>
                    </a:cubicBezTo>
                    <a:cubicBezTo>
                      <a:pt x="9263" y="21234"/>
                      <a:pt x="10735" y="21553"/>
                      <a:pt x="11179" y="23221"/>
                    </a:cubicBezTo>
                    <a:cubicBezTo>
                      <a:pt x="11587" y="24711"/>
                      <a:pt x="12669" y="26024"/>
                      <a:pt x="13024" y="27515"/>
                    </a:cubicBezTo>
                    <a:cubicBezTo>
                      <a:pt x="13361" y="28863"/>
                      <a:pt x="14461" y="29662"/>
                      <a:pt x="14834" y="30780"/>
                    </a:cubicBezTo>
                    <a:cubicBezTo>
                      <a:pt x="15278" y="32128"/>
                      <a:pt x="15970" y="33246"/>
                      <a:pt x="16573" y="34470"/>
                    </a:cubicBezTo>
                    <a:cubicBezTo>
                      <a:pt x="17070" y="35428"/>
                      <a:pt x="18223" y="35038"/>
                      <a:pt x="18525" y="36191"/>
                    </a:cubicBezTo>
                    <a:cubicBezTo>
                      <a:pt x="18631" y="36564"/>
                      <a:pt x="18844" y="36901"/>
                      <a:pt x="19146" y="37185"/>
                    </a:cubicBezTo>
                    <a:cubicBezTo>
                      <a:pt x="20299" y="37345"/>
                      <a:pt x="21470" y="37469"/>
                      <a:pt x="22659" y="37558"/>
                    </a:cubicBezTo>
                    <a:cubicBezTo>
                      <a:pt x="22559" y="37158"/>
                      <a:pt x="22490" y="36790"/>
                      <a:pt x="21808" y="36790"/>
                    </a:cubicBezTo>
                    <a:cubicBezTo>
                      <a:pt x="21763" y="36790"/>
                      <a:pt x="21716" y="36791"/>
                      <a:pt x="21665" y="36795"/>
                    </a:cubicBezTo>
                    <a:cubicBezTo>
                      <a:pt x="21645" y="36796"/>
                      <a:pt x="21626" y="36796"/>
                      <a:pt x="21608" y="36796"/>
                    </a:cubicBezTo>
                    <a:cubicBezTo>
                      <a:pt x="20725" y="36796"/>
                      <a:pt x="22437" y="35547"/>
                      <a:pt x="21115" y="35251"/>
                    </a:cubicBezTo>
                    <a:cubicBezTo>
                      <a:pt x="20388" y="35073"/>
                      <a:pt x="22109" y="33707"/>
                      <a:pt x="20725" y="33246"/>
                    </a:cubicBezTo>
                    <a:lnTo>
                      <a:pt x="20920" y="32980"/>
                    </a:lnTo>
                    <a:lnTo>
                      <a:pt x="22783" y="32394"/>
                    </a:lnTo>
                    <a:lnTo>
                      <a:pt x="21860" y="30017"/>
                    </a:lnTo>
                    <a:lnTo>
                      <a:pt x="23191" y="29839"/>
                    </a:lnTo>
                    <a:cubicBezTo>
                      <a:pt x="23599" y="29041"/>
                      <a:pt x="24007" y="28313"/>
                      <a:pt x="24380" y="27550"/>
                    </a:cubicBezTo>
                    <a:cubicBezTo>
                      <a:pt x="24646" y="26982"/>
                      <a:pt x="25178" y="26308"/>
                      <a:pt x="25036" y="25829"/>
                    </a:cubicBezTo>
                    <a:cubicBezTo>
                      <a:pt x="24451" y="23718"/>
                      <a:pt x="26083" y="22972"/>
                      <a:pt x="27343" y="22529"/>
                    </a:cubicBezTo>
                    <a:cubicBezTo>
                      <a:pt x="28603" y="22068"/>
                      <a:pt x="29082" y="21482"/>
                      <a:pt x="29242" y="20311"/>
                    </a:cubicBezTo>
                    <a:cubicBezTo>
                      <a:pt x="29419" y="19069"/>
                      <a:pt x="29809" y="17862"/>
                      <a:pt x="29898" y="16620"/>
                    </a:cubicBezTo>
                    <a:cubicBezTo>
                      <a:pt x="29987" y="15467"/>
                      <a:pt x="30005" y="14438"/>
                      <a:pt x="31087" y="13675"/>
                    </a:cubicBezTo>
                    <a:cubicBezTo>
                      <a:pt x="31442" y="13444"/>
                      <a:pt x="31531" y="12788"/>
                      <a:pt x="31655" y="12309"/>
                    </a:cubicBezTo>
                    <a:cubicBezTo>
                      <a:pt x="32276" y="10144"/>
                      <a:pt x="31868" y="9612"/>
                      <a:pt x="29490" y="9133"/>
                    </a:cubicBezTo>
                    <a:cubicBezTo>
                      <a:pt x="29100" y="9062"/>
                      <a:pt x="28816" y="8494"/>
                      <a:pt x="28266" y="7926"/>
                    </a:cubicBezTo>
                    <a:lnTo>
                      <a:pt x="24895" y="8778"/>
                    </a:lnTo>
                    <a:cubicBezTo>
                      <a:pt x="24522" y="7678"/>
                      <a:pt x="23315" y="7678"/>
                      <a:pt x="22215" y="7465"/>
                    </a:cubicBezTo>
                    <a:lnTo>
                      <a:pt x="21647" y="8157"/>
                    </a:lnTo>
                    <a:lnTo>
                      <a:pt x="18063" y="3597"/>
                    </a:lnTo>
                    <a:cubicBezTo>
                      <a:pt x="16840" y="3528"/>
                      <a:pt x="15905" y="3374"/>
                      <a:pt x="15067" y="3374"/>
                    </a:cubicBezTo>
                    <a:cubicBezTo>
                      <a:pt x="14823" y="3374"/>
                      <a:pt x="14587" y="3387"/>
                      <a:pt x="14355" y="3419"/>
                    </a:cubicBezTo>
                    <a:cubicBezTo>
                      <a:pt x="14295" y="3427"/>
                      <a:pt x="14238" y="3430"/>
                      <a:pt x="14183" y="3430"/>
                    </a:cubicBezTo>
                    <a:cubicBezTo>
                      <a:pt x="13092" y="3430"/>
                      <a:pt x="13035" y="1981"/>
                      <a:pt x="11835" y="1964"/>
                    </a:cubicBezTo>
                    <a:cubicBezTo>
                      <a:pt x="11108" y="1964"/>
                      <a:pt x="9901" y="1467"/>
                      <a:pt x="9582" y="438"/>
                    </a:cubicBezTo>
                    <a:cubicBezTo>
                      <a:pt x="8677" y="793"/>
                      <a:pt x="7914" y="1361"/>
                      <a:pt x="7133" y="1361"/>
                    </a:cubicBezTo>
                    <a:cubicBezTo>
                      <a:pt x="7119" y="1361"/>
                      <a:pt x="7105" y="1361"/>
                      <a:pt x="7091" y="1361"/>
                    </a:cubicBezTo>
                    <a:cubicBezTo>
                      <a:pt x="6288" y="1361"/>
                      <a:pt x="5470" y="877"/>
                      <a:pt x="4703" y="616"/>
                    </a:cubicBezTo>
                    <a:lnTo>
                      <a:pt x="4170" y="1184"/>
                    </a:lnTo>
                    <a:lnTo>
                      <a:pt x="3585" y="48"/>
                    </a:lnTo>
                    <a:cubicBezTo>
                      <a:pt x="3517" y="34"/>
                      <a:pt x="3429" y="1"/>
                      <a:pt x="3376"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0" name="Google Shape;2968;p60"/>
              <p:cNvSpPr/>
              <p:nvPr/>
            </p:nvSpPr>
            <p:spPr>
              <a:xfrm>
                <a:off x="3289631" y="-66747"/>
                <a:ext cx="64547" cy="26511"/>
              </a:xfrm>
              <a:custGeom>
                <a:avLst/>
                <a:rect l="l" t="t" r="r" b="b"/>
                <a:pathLst>
                  <a:path w="5892" h="2420">
                    <a:moveTo>
                      <a:pt x="2076" y="1"/>
                    </a:moveTo>
                    <a:cubicBezTo>
                      <a:pt x="1454" y="1"/>
                      <a:pt x="791" y="230"/>
                      <a:pt x="0" y="592"/>
                    </a:cubicBezTo>
                    <a:cubicBezTo>
                      <a:pt x="564" y="957"/>
                      <a:pt x="1113" y="1415"/>
                      <a:pt x="1254" y="1415"/>
                    </a:cubicBezTo>
                    <a:cubicBezTo>
                      <a:pt x="1264" y="1415"/>
                      <a:pt x="1272" y="1412"/>
                      <a:pt x="1278" y="1408"/>
                    </a:cubicBezTo>
                    <a:cubicBezTo>
                      <a:pt x="1606" y="1108"/>
                      <a:pt x="1874" y="952"/>
                      <a:pt x="2167" y="952"/>
                    </a:cubicBezTo>
                    <a:cubicBezTo>
                      <a:pt x="2429" y="952"/>
                      <a:pt x="2710" y="1077"/>
                      <a:pt x="3070" y="1337"/>
                    </a:cubicBezTo>
                    <a:cubicBezTo>
                      <a:pt x="3815" y="1869"/>
                      <a:pt x="4773" y="2011"/>
                      <a:pt x="5838" y="2419"/>
                    </a:cubicBezTo>
                    <a:lnTo>
                      <a:pt x="5891" y="1071"/>
                    </a:lnTo>
                    <a:cubicBezTo>
                      <a:pt x="5040" y="893"/>
                      <a:pt x="4170" y="964"/>
                      <a:pt x="3656" y="574"/>
                    </a:cubicBezTo>
                    <a:cubicBezTo>
                      <a:pt x="3121" y="171"/>
                      <a:pt x="2614" y="1"/>
                      <a:pt x="2076"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1" name="Google Shape;2969;p60"/>
              <p:cNvSpPr/>
              <p:nvPr/>
            </p:nvSpPr>
            <p:spPr>
              <a:xfrm>
                <a:off x="3368156" y="-47247"/>
                <a:ext cx="67855" cy="22556"/>
              </a:xfrm>
              <a:custGeom>
                <a:avLst/>
                <a:rect l="l" t="t" r="r" b="b"/>
                <a:pathLst>
                  <a:path w="6194" h="2059">
                    <a:moveTo>
                      <a:pt x="6193" y="0"/>
                    </a:moveTo>
                    <a:lnTo>
                      <a:pt x="6193" y="0"/>
                    </a:lnTo>
                    <a:cubicBezTo>
                      <a:pt x="4801" y="195"/>
                      <a:pt x="3970" y="433"/>
                      <a:pt x="3202" y="433"/>
                    </a:cubicBezTo>
                    <a:cubicBezTo>
                      <a:pt x="3128" y="433"/>
                      <a:pt x="3055" y="431"/>
                      <a:pt x="2982" y="426"/>
                    </a:cubicBezTo>
                    <a:cubicBezTo>
                      <a:pt x="2453" y="395"/>
                      <a:pt x="1944" y="74"/>
                      <a:pt x="1353" y="74"/>
                    </a:cubicBezTo>
                    <a:cubicBezTo>
                      <a:pt x="951" y="74"/>
                      <a:pt x="511" y="222"/>
                      <a:pt x="1" y="710"/>
                    </a:cubicBezTo>
                    <a:lnTo>
                      <a:pt x="1473" y="2059"/>
                    </a:lnTo>
                    <a:cubicBezTo>
                      <a:pt x="2432" y="409"/>
                      <a:pt x="4472" y="1526"/>
                      <a:pt x="6193"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2" name="Google Shape;2970;p60"/>
              <p:cNvSpPr/>
              <p:nvPr/>
            </p:nvSpPr>
            <p:spPr>
              <a:xfrm>
                <a:off x="3466707" y="-328516"/>
                <a:ext cx="37532" cy="23334"/>
              </a:xfrm>
              <a:custGeom>
                <a:avLst/>
                <a:rect l="l" t="t" r="r" b="b"/>
                <a:pathLst>
                  <a:path w="3426" h="2130">
                    <a:moveTo>
                      <a:pt x="1473" y="1"/>
                    </a:moveTo>
                    <a:lnTo>
                      <a:pt x="1" y="1828"/>
                    </a:lnTo>
                    <a:lnTo>
                      <a:pt x="3372" y="2130"/>
                    </a:lnTo>
                    <a:cubicBezTo>
                      <a:pt x="3407" y="1917"/>
                      <a:pt x="3425" y="1704"/>
                      <a:pt x="3425" y="1509"/>
                    </a:cubicBezTo>
                    <a:cubicBezTo>
                      <a:pt x="3390" y="1172"/>
                      <a:pt x="3301" y="870"/>
                      <a:pt x="3248" y="586"/>
                    </a:cubicBezTo>
                    <a:lnTo>
                      <a:pt x="1473" y="1"/>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3" name="Google Shape;2971;p60"/>
              <p:cNvSpPr/>
              <p:nvPr/>
            </p:nvSpPr>
            <p:spPr>
              <a:xfrm>
                <a:off x="3148311" y="-512013"/>
                <a:ext cx="344841" cy="575576"/>
              </a:xfrm>
              <a:custGeom>
                <a:avLst/>
                <a:rect l="l" t="t" r="r" b="b"/>
                <a:pathLst>
                  <a:path w="31478" h="52540">
                    <a:moveTo>
                      <a:pt x="28337" y="1"/>
                    </a:moveTo>
                    <a:cubicBezTo>
                      <a:pt x="13326" y="5785"/>
                      <a:pt x="2556" y="18986"/>
                      <a:pt x="1" y="34405"/>
                    </a:cubicBezTo>
                    <a:cubicBezTo>
                      <a:pt x="516" y="36961"/>
                      <a:pt x="764" y="39569"/>
                      <a:pt x="1154" y="42159"/>
                    </a:cubicBezTo>
                    <a:cubicBezTo>
                      <a:pt x="1172" y="42266"/>
                      <a:pt x="1438" y="42355"/>
                      <a:pt x="1687" y="42496"/>
                    </a:cubicBezTo>
                    <a:cubicBezTo>
                      <a:pt x="1687" y="41574"/>
                      <a:pt x="1704" y="40704"/>
                      <a:pt x="1704" y="39835"/>
                    </a:cubicBezTo>
                    <a:lnTo>
                      <a:pt x="2112" y="39817"/>
                    </a:lnTo>
                    <a:lnTo>
                      <a:pt x="3905" y="45513"/>
                    </a:lnTo>
                    <a:cubicBezTo>
                      <a:pt x="4490" y="45956"/>
                      <a:pt x="5289" y="46595"/>
                      <a:pt x="6122" y="47145"/>
                    </a:cubicBezTo>
                    <a:cubicBezTo>
                      <a:pt x="6548" y="47465"/>
                      <a:pt x="7045" y="47678"/>
                      <a:pt x="7560" y="47784"/>
                    </a:cubicBezTo>
                    <a:cubicBezTo>
                      <a:pt x="9813" y="48068"/>
                      <a:pt x="12492" y="48884"/>
                      <a:pt x="13557" y="50481"/>
                    </a:cubicBezTo>
                    <a:cubicBezTo>
                      <a:pt x="14515" y="51971"/>
                      <a:pt x="15810" y="52202"/>
                      <a:pt x="16751" y="52539"/>
                    </a:cubicBezTo>
                    <a:lnTo>
                      <a:pt x="18827" y="51652"/>
                    </a:lnTo>
                    <a:cubicBezTo>
                      <a:pt x="18720" y="51475"/>
                      <a:pt x="18632" y="51155"/>
                      <a:pt x="18525" y="51138"/>
                    </a:cubicBezTo>
                    <a:cubicBezTo>
                      <a:pt x="15367" y="50960"/>
                      <a:pt x="15367" y="50978"/>
                      <a:pt x="14905" y="48015"/>
                    </a:cubicBezTo>
                    <a:cubicBezTo>
                      <a:pt x="14870" y="47695"/>
                      <a:pt x="14799" y="47376"/>
                      <a:pt x="14675" y="46755"/>
                    </a:cubicBezTo>
                    <a:lnTo>
                      <a:pt x="11818" y="46152"/>
                    </a:lnTo>
                    <a:lnTo>
                      <a:pt x="12031" y="42461"/>
                    </a:lnTo>
                    <a:cubicBezTo>
                      <a:pt x="12009" y="42460"/>
                      <a:pt x="11988" y="42460"/>
                      <a:pt x="11967" y="42460"/>
                    </a:cubicBezTo>
                    <a:cubicBezTo>
                      <a:pt x="9761" y="42460"/>
                      <a:pt x="10756" y="45214"/>
                      <a:pt x="9157" y="45531"/>
                    </a:cubicBezTo>
                    <a:cubicBezTo>
                      <a:pt x="7577" y="44537"/>
                      <a:pt x="7577" y="44537"/>
                      <a:pt x="6832" y="39036"/>
                    </a:cubicBezTo>
                    <a:cubicBezTo>
                      <a:pt x="7471" y="36162"/>
                      <a:pt x="10807" y="37120"/>
                      <a:pt x="11570" y="34867"/>
                    </a:cubicBezTo>
                    <a:lnTo>
                      <a:pt x="13876" y="35683"/>
                    </a:lnTo>
                    <a:cubicBezTo>
                      <a:pt x="13930" y="37014"/>
                      <a:pt x="14213" y="38274"/>
                      <a:pt x="15651" y="39090"/>
                    </a:cubicBezTo>
                    <a:lnTo>
                      <a:pt x="14870" y="33554"/>
                    </a:lnTo>
                    <a:cubicBezTo>
                      <a:pt x="15012" y="33305"/>
                      <a:pt x="15189" y="33092"/>
                      <a:pt x="15367" y="32880"/>
                    </a:cubicBezTo>
                    <a:cubicBezTo>
                      <a:pt x="16733" y="31584"/>
                      <a:pt x="18720" y="30662"/>
                      <a:pt x="18277" y="28231"/>
                    </a:cubicBezTo>
                    <a:cubicBezTo>
                      <a:pt x="19217" y="27148"/>
                      <a:pt x="19501" y="25569"/>
                      <a:pt x="20903" y="24824"/>
                    </a:cubicBezTo>
                    <a:cubicBezTo>
                      <a:pt x="21169" y="24664"/>
                      <a:pt x="21701" y="24540"/>
                      <a:pt x="21701" y="24416"/>
                    </a:cubicBezTo>
                    <a:cubicBezTo>
                      <a:pt x="21701" y="22606"/>
                      <a:pt x="23298" y="22375"/>
                      <a:pt x="24345" y="21453"/>
                    </a:cubicBezTo>
                    <a:cubicBezTo>
                      <a:pt x="24698" y="21969"/>
                      <a:pt x="25002" y="22149"/>
                      <a:pt x="25280" y="22149"/>
                    </a:cubicBezTo>
                    <a:cubicBezTo>
                      <a:pt x="25925" y="22149"/>
                      <a:pt x="26432" y="21185"/>
                      <a:pt x="27082" y="21185"/>
                    </a:cubicBezTo>
                    <a:cubicBezTo>
                      <a:pt x="27098" y="21185"/>
                      <a:pt x="27114" y="21185"/>
                      <a:pt x="27131" y="21187"/>
                    </a:cubicBezTo>
                    <a:cubicBezTo>
                      <a:pt x="27184" y="21187"/>
                      <a:pt x="27237" y="20867"/>
                      <a:pt x="27255" y="20832"/>
                    </a:cubicBezTo>
                    <a:lnTo>
                      <a:pt x="25250" y="19909"/>
                    </a:lnTo>
                    <a:lnTo>
                      <a:pt x="25835" y="18348"/>
                    </a:lnTo>
                    <a:lnTo>
                      <a:pt x="24274" y="17851"/>
                    </a:lnTo>
                    <a:cubicBezTo>
                      <a:pt x="25161" y="17514"/>
                      <a:pt x="26048" y="17727"/>
                      <a:pt x="26829" y="17531"/>
                    </a:cubicBezTo>
                    <a:cubicBezTo>
                      <a:pt x="27610" y="17336"/>
                      <a:pt x="28266" y="16751"/>
                      <a:pt x="28976" y="16325"/>
                    </a:cubicBezTo>
                    <a:cubicBezTo>
                      <a:pt x="29774" y="15846"/>
                      <a:pt x="30573" y="15349"/>
                      <a:pt x="31478" y="14781"/>
                    </a:cubicBezTo>
                    <a:cubicBezTo>
                      <a:pt x="30466" y="12723"/>
                      <a:pt x="27769" y="12049"/>
                      <a:pt x="27698" y="9565"/>
                    </a:cubicBezTo>
                    <a:lnTo>
                      <a:pt x="25143" y="11836"/>
                    </a:lnTo>
                    <a:cubicBezTo>
                      <a:pt x="25764" y="8571"/>
                      <a:pt x="23600" y="8908"/>
                      <a:pt x="22269" y="8465"/>
                    </a:cubicBezTo>
                    <a:cubicBezTo>
                      <a:pt x="21932" y="8855"/>
                      <a:pt x="21559" y="9032"/>
                      <a:pt x="21027" y="9316"/>
                    </a:cubicBezTo>
                    <a:lnTo>
                      <a:pt x="21825" y="10132"/>
                    </a:lnTo>
                    <a:lnTo>
                      <a:pt x="20353" y="11197"/>
                    </a:lnTo>
                    <a:cubicBezTo>
                      <a:pt x="21772" y="12244"/>
                      <a:pt x="20956" y="13628"/>
                      <a:pt x="20690" y="13734"/>
                    </a:cubicBezTo>
                    <a:cubicBezTo>
                      <a:pt x="18756" y="14444"/>
                      <a:pt x="19217" y="16396"/>
                      <a:pt x="18401" y="17620"/>
                    </a:cubicBezTo>
                    <a:lnTo>
                      <a:pt x="17460" y="16910"/>
                    </a:lnTo>
                    <a:cubicBezTo>
                      <a:pt x="17052" y="16502"/>
                      <a:pt x="17886" y="16360"/>
                      <a:pt x="17851" y="16023"/>
                    </a:cubicBezTo>
                    <a:cubicBezTo>
                      <a:pt x="17833" y="15580"/>
                      <a:pt x="17744" y="15136"/>
                      <a:pt x="17673" y="14639"/>
                    </a:cubicBezTo>
                    <a:lnTo>
                      <a:pt x="14781" y="13805"/>
                    </a:lnTo>
                    <a:cubicBezTo>
                      <a:pt x="14391" y="10558"/>
                      <a:pt x="17727" y="10026"/>
                      <a:pt x="19075" y="8056"/>
                    </a:cubicBezTo>
                    <a:cubicBezTo>
                      <a:pt x="19476" y="8451"/>
                      <a:pt x="19895" y="8555"/>
                      <a:pt x="20323" y="8555"/>
                    </a:cubicBezTo>
                    <a:cubicBezTo>
                      <a:pt x="20808" y="8555"/>
                      <a:pt x="21305" y="8420"/>
                      <a:pt x="21802" y="8420"/>
                    </a:cubicBezTo>
                    <a:cubicBezTo>
                      <a:pt x="21952" y="8420"/>
                      <a:pt x="22102" y="8433"/>
                      <a:pt x="22251" y="8465"/>
                    </a:cubicBezTo>
                    <a:cubicBezTo>
                      <a:pt x="22127" y="7702"/>
                      <a:pt x="22056" y="7152"/>
                      <a:pt x="21967" y="6495"/>
                    </a:cubicBezTo>
                    <a:cubicBezTo>
                      <a:pt x="23198" y="6481"/>
                      <a:pt x="23566" y="4540"/>
                      <a:pt x="24952" y="4540"/>
                    </a:cubicBezTo>
                    <a:cubicBezTo>
                      <a:pt x="25264" y="4540"/>
                      <a:pt x="25629" y="4639"/>
                      <a:pt x="26066" y="4880"/>
                    </a:cubicBezTo>
                    <a:cubicBezTo>
                      <a:pt x="25374" y="5963"/>
                      <a:pt x="24274" y="6335"/>
                      <a:pt x="23458" y="7010"/>
                    </a:cubicBezTo>
                    <a:lnTo>
                      <a:pt x="26243" y="8376"/>
                    </a:lnTo>
                    <a:lnTo>
                      <a:pt x="28089" y="7205"/>
                    </a:lnTo>
                    <a:lnTo>
                      <a:pt x="28160" y="5324"/>
                    </a:lnTo>
                    <a:cubicBezTo>
                      <a:pt x="28332" y="5383"/>
                      <a:pt x="28506" y="5414"/>
                      <a:pt x="28690" y="5414"/>
                    </a:cubicBezTo>
                    <a:cubicBezTo>
                      <a:pt x="29226" y="5414"/>
                      <a:pt x="29853" y="5151"/>
                      <a:pt x="30804" y="4543"/>
                    </a:cubicBezTo>
                    <a:lnTo>
                      <a:pt x="29029" y="3621"/>
                    </a:lnTo>
                    <a:lnTo>
                      <a:pt x="29561" y="2733"/>
                    </a:lnTo>
                    <a:lnTo>
                      <a:pt x="28231" y="1722"/>
                    </a:lnTo>
                    <a:cubicBezTo>
                      <a:pt x="28355" y="1190"/>
                      <a:pt x="28692" y="586"/>
                      <a:pt x="28515" y="232"/>
                    </a:cubicBezTo>
                    <a:cubicBezTo>
                      <a:pt x="28479" y="161"/>
                      <a:pt x="28408" y="72"/>
                      <a:pt x="28337"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43" name="Google Shape;2972;p60"/>
            <p:cNvSpPr/>
            <p:nvPr/>
          </p:nvSpPr>
          <p:spPr>
            <a:xfrm>
              <a:off x="6015523" y="3714217"/>
              <a:ext cx="557665" cy="516387"/>
            </a:xfrm>
            <a:custGeom>
              <a:avLst/>
              <a:rect l="l" t="t" r="r" b="b"/>
              <a:pathLst>
                <a:path w="96649" h="89534">
                  <a:moveTo>
                    <a:pt x="48671" y="444"/>
                  </a:moveTo>
                  <a:cubicBezTo>
                    <a:pt x="70814" y="444"/>
                    <a:pt x="90084" y="16342"/>
                    <a:pt x="93207" y="38415"/>
                  </a:cubicBezTo>
                  <a:cubicBezTo>
                    <a:pt x="96649" y="62635"/>
                    <a:pt x="79314" y="85116"/>
                    <a:pt x="54526" y="88629"/>
                  </a:cubicBezTo>
                  <a:cubicBezTo>
                    <a:pt x="52344" y="88930"/>
                    <a:pt x="50161" y="89090"/>
                    <a:pt x="47961" y="89090"/>
                  </a:cubicBezTo>
                  <a:cubicBezTo>
                    <a:pt x="25817" y="89090"/>
                    <a:pt x="6548" y="73192"/>
                    <a:pt x="3425" y="51119"/>
                  </a:cubicBezTo>
                  <a:cubicBezTo>
                    <a:pt x="1" y="26899"/>
                    <a:pt x="17318" y="4418"/>
                    <a:pt x="42123" y="905"/>
                  </a:cubicBezTo>
                  <a:cubicBezTo>
                    <a:pt x="44288" y="586"/>
                    <a:pt x="46470" y="444"/>
                    <a:pt x="48671" y="444"/>
                  </a:cubicBezTo>
                  <a:close/>
                  <a:moveTo>
                    <a:pt x="48746" y="0"/>
                  </a:moveTo>
                  <a:cubicBezTo>
                    <a:pt x="48721" y="0"/>
                    <a:pt x="48696" y="0"/>
                    <a:pt x="48671" y="0"/>
                  </a:cubicBezTo>
                  <a:cubicBezTo>
                    <a:pt x="46453" y="0"/>
                    <a:pt x="44253" y="160"/>
                    <a:pt x="42052" y="462"/>
                  </a:cubicBezTo>
                  <a:cubicBezTo>
                    <a:pt x="36002" y="1313"/>
                    <a:pt x="30164" y="3336"/>
                    <a:pt x="24895" y="6441"/>
                  </a:cubicBezTo>
                  <a:cubicBezTo>
                    <a:pt x="19838" y="9404"/>
                    <a:pt x="15402" y="13326"/>
                    <a:pt x="11835" y="17974"/>
                  </a:cubicBezTo>
                  <a:cubicBezTo>
                    <a:pt x="8269" y="22570"/>
                    <a:pt x="5643" y="27822"/>
                    <a:pt x="4099" y="33447"/>
                  </a:cubicBezTo>
                  <a:cubicBezTo>
                    <a:pt x="2520" y="39213"/>
                    <a:pt x="2130" y="45246"/>
                    <a:pt x="2981" y="51190"/>
                  </a:cubicBezTo>
                  <a:cubicBezTo>
                    <a:pt x="4507" y="61925"/>
                    <a:pt x="9955" y="71737"/>
                    <a:pt x="18276" y="78728"/>
                  </a:cubicBezTo>
                  <a:cubicBezTo>
                    <a:pt x="26561" y="85703"/>
                    <a:pt x="37054" y="89534"/>
                    <a:pt x="47886" y="89534"/>
                  </a:cubicBezTo>
                  <a:cubicBezTo>
                    <a:pt x="47911" y="89534"/>
                    <a:pt x="47936" y="89534"/>
                    <a:pt x="47961" y="89534"/>
                  </a:cubicBezTo>
                  <a:cubicBezTo>
                    <a:pt x="50179" y="89534"/>
                    <a:pt x="52397" y="89374"/>
                    <a:pt x="54579" y="89072"/>
                  </a:cubicBezTo>
                  <a:cubicBezTo>
                    <a:pt x="60647" y="88221"/>
                    <a:pt x="66467" y="86198"/>
                    <a:pt x="71737" y="83093"/>
                  </a:cubicBezTo>
                  <a:cubicBezTo>
                    <a:pt x="76794" y="80112"/>
                    <a:pt x="81230" y="76208"/>
                    <a:pt x="84796" y="71560"/>
                  </a:cubicBezTo>
                  <a:cubicBezTo>
                    <a:pt x="88363" y="66964"/>
                    <a:pt x="90989" y="61712"/>
                    <a:pt x="92532" y="56105"/>
                  </a:cubicBezTo>
                  <a:cubicBezTo>
                    <a:pt x="94112" y="50321"/>
                    <a:pt x="94502" y="44288"/>
                    <a:pt x="93650" y="38362"/>
                  </a:cubicBezTo>
                  <a:cubicBezTo>
                    <a:pt x="92124" y="27609"/>
                    <a:pt x="86677" y="17797"/>
                    <a:pt x="78355" y="10824"/>
                  </a:cubicBezTo>
                  <a:cubicBezTo>
                    <a:pt x="70071" y="3831"/>
                    <a:pt x="59578" y="0"/>
                    <a:pt x="48746"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54" name="Google Shape;2973;p60"/>
          <p:cNvGrpSpPr/>
          <p:nvPr/>
        </p:nvGrpSpPr>
        <p:grpSpPr>
          <a:xfrm>
            <a:off x="7213523" y="3799553"/>
            <a:ext cx="576302" cy="511871"/>
            <a:chOff x="6644304" y="3073628"/>
            <a:chExt cx="576302" cy="511871"/>
          </a:xfrm>
        </p:grpSpPr>
        <p:grpSp>
          <p:nvGrpSpPr>
            <p:cNvPr id="55" name="Google Shape;2974;p60"/>
            <p:cNvGrpSpPr/>
            <p:nvPr/>
          </p:nvGrpSpPr>
          <p:grpSpPr>
            <a:xfrm>
              <a:off x="6712169" y="3073651"/>
              <a:ext cx="481611" cy="506713"/>
              <a:chOff x="1833536" y="-546641"/>
              <a:chExt cx="914567" cy="962419"/>
            </a:xfrm>
          </p:grpSpPr>
          <p:grpSp>
            <p:nvGrpSpPr>
              <p:cNvPr id="57" name="Google Shape;2975;p60"/>
              <p:cNvGrpSpPr/>
              <p:nvPr/>
            </p:nvGrpSpPr>
            <p:grpSpPr>
              <a:xfrm>
                <a:off x="1833536" y="-524249"/>
                <a:ext cx="914567" cy="940027"/>
                <a:chOff x="1833536" y="-524249"/>
                <a:chExt cx="914567" cy="940027"/>
              </a:xfrm>
            </p:grpSpPr>
            <p:sp>
              <p:nvSpPr>
                <p:cNvPr id="62" name="Google Shape;2976;p60"/>
                <p:cNvSpPr/>
                <p:nvPr/>
              </p:nvSpPr>
              <p:spPr>
                <a:xfrm>
                  <a:off x="1833536" y="-524249"/>
                  <a:ext cx="453307" cy="599490"/>
                </a:xfrm>
                <a:custGeom>
                  <a:avLst/>
                  <a:rect l="l" t="t" r="r" b="b"/>
                  <a:pathLst>
                    <a:path w="41379" h="54723">
                      <a:moveTo>
                        <a:pt x="20938" y="3904"/>
                      </a:moveTo>
                      <a:lnTo>
                        <a:pt x="22677" y="6583"/>
                      </a:lnTo>
                      <a:lnTo>
                        <a:pt x="22091" y="7097"/>
                      </a:lnTo>
                      <a:lnTo>
                        <a:pt x="18951" y="4400"/>
                      </a:lnTo>
                      <a:lnTo>
                        <a:pt x="20938" y="3904"/>
                      </a:lnTo>
                      <a:close/>
                      <a:moveTo>
                        <a:pt x="25072" y="0"/>
                      </a:moveTo>
                      <a:lnTo>
                        <a:pt x="25072" y="0"/>
                      </a:lnTo>
                      <a:cubicBezTo>
                        <a:pt x="24433" y="195"/>
                        <a:pt x="23812" y="408"/>
                        <a:pt x="23191" y="621"/>
                      </a:cubicBezTo>
                      <a:lnTo>
                        <a:pt x="23493" y="1047"/>
                      </a:lnTo>
                      <a:lnTo>
                        <a:pt x="21861" y="1136"/>
                      </a:lnTo>
                      <a:cubicBezTo>
                        <a:pt x="20920" y="1491"/>
                        <a:pt x="19980" y="1899"/>
                        <a:pt x="19075" y="2307"/>
                      </a:cubicBezTo>
                      <a:lnTo>
                        <a:pt x="17709" y="4489"/>
                      </a:lnTo>
                      <a:lnTo>
                        <a:pt x="19341" y="6778"/>
                      </a:lnTo>
                      <a:lnTo>
                        <a:pt x="19341" y="6778"/>
                      </a:lnTo>
                      <a:lnTo>
                        <a:pt x="16697" y="6086"/>
                      </a:lnTo>
                      <a:lnTo>
                        <a:pt x="17017" y="4542"/>
                      </a:lnTo>
                      <a:lnTo>
                        <a:pt x="15473" y="4205"/>
                      </a:lnTo>
                      <a:cubicBezTo>
                        <a:pt x="14124" y="4968"/>
                        <a:pt x="12811" y="5820"/>
                        <a:pt x="11552" y="6725"/>
                      </a:cubicBezTo>
                      <a:lnTo>
                        <a:pt x="12581" y="6920"/>
                      </a:lnTo>
                      <a:lnTo>
                        <a:pt x="11836" y="8091"/>
                      </a:lnTo>
                      <a:cubicBezTo>
                        <a:pt x="11392" y="7967"/>
                        <a:pt x="10842" y="7772"/>
                        <a:pt x="10363" y="7612"/>
                      </a:cubicBezTo>
                      <a:cubicBezTo>
                        <a:pt x="6300" y="10753"/>
                        <a:pt x="2804" y="14567"/>
                        <a:pt x="1" y="18897"/>
                      </a:cubicBezTo>
                      <a:cubicBezTo>
                        <a:pt x="356" y="19536"/>
                        <a:pt x="498" y="20299"/>
                        <a:pt x="373" y="21026"/>
                      </a:cubicBezTo>
                      <a:cubicBezTo>
                        <a:pt x="285" y="21895"/>
                        <a:pt x="870" y="22800"/>
                        <a:pt x="977" y="23723"/>
                      </a:cubicBezTo>
                      <a:cubicBezTo>
                        <a:pt x="1101" y="24681"/>
                        <a:pt x="835" y="25710"/>
                        <a:pt x="1048" y="26633"/>
                      </a:cubicBezTo>
                      <a:cubicBezTo>
                        <a:pt x="1580" y="28922"/>
                        <a:pt x="1651" y="28904"/>
                        <a:pt x="1314" y="30696"/>
                      </a:cubicBezTo>
                      <a:cubicBezTo>
                        <a:pt x="1260" y="30998"/>
                        <a:pt x="1243" y="31335"/>
                        <a:pt x="1189" y="31654"/>
                      </a:cubicBezTo>
                      <a:cubicBezTo>
                        <a:pt x="906" y="33943"/>
                        <a:pt x="852" y="36090"/>
                        <a:pt x="2378" y="38184"/>
                      </a:cubicBezTo>
                      <a:cubicBezTo>
                        <a:pt x="3194" y="39302"/>
                        <a:pt x="4490" y="39461"/>
                        <a:pt x="5217" y="40473"/>
                      </a:cubicBezTo>
                      <a:cubicBezTo>
                        <a:pt x="5377" y="41147"/>
                        <a:pt x="5679" y="41821"/>
                        <a:pt x="5679" y="42496"/>
                      </a:cubicBezTo>
                      <a:cubicBezTo>
                        <a:pt x="5679" y="43170"/>
                        <a:pt x="7311" y="43347"/>
                        <a:pt x="6406" y="44146"/>
                      </a:cubicBezTo>
                      <a:lnTo>
                        <a:pt x="8429" y="45122"/>
                      </a:lnTo>
                      <a:lnTo>
                        <a:pt x="8429" y="45122"/>
                      </a:lnTo>
                      <a:lnTo>
                        <a:pt x="8269" y="43170"/>
                      </a:lnTo>
                      <a:lnTo>
                        <a:pt x="8269" y="43170"/>
                      </a:lnTo>
                      <a:cubicBezTo>
                        <a:pt x="8872" y="43613"/>
                        <a:pt x="9298" y="43826"/>
                        <a:pt x="9600" y="44146"/>
                      </a:cubicBezTo>
                      <a:cubicBezTo>
                        <a:pt x="10345" y="44909"/>
                        <a:pt x="10948" y="45849"/>
                        <a:pt x="11765" y="46523"/>
                      </a:cubicBezTo>
                      <a:cubicBezTo>
                        <a:pt x="12652" y="47251"/>
                        <a:pt x="13734" y="47730"/>
                        <a:pt x="13255" y="49167"/>
                      </a:cubicBezTo>
                      <a:cubicBezTo>
                        <a:pt x="15142" y="50239"/>
                        <a:pt x="17068" y="51273"/>
                        <a:pt x="19240" y="51273"/>
                      </a:cubicBezTo>
                      <a:cubicBezTo>
                        <a:pt x="19621" y="51273"/>
                        <a:pt x="20009" y="51241"/>
                        <a:pt x="20406" y="51172"/>
                      </a:cubicBezTo>
                      <a:cubicBezTo>
                        <a:pt x="21066" y="51051"/>
                        <a:pt x="21687" y="50867"/>
                        <a:pt x="22299" y="50867"/>
                      </a:cubicBezTo>
                      <a:cubicBezTo>
                        <a:pt x="22856" y="50867"/>
                        <a:pt x="23406" y="51019"/>
                        <a:pt x="23972" y="51509"/>
                      </a:cubicBezTo>
                      <a:cubicBezTo>
                        <a:pt x="24575" y="52042"/>
                        <a:pt x="25551" y="52219"/>
                        <a:pt x="26403" y="52414"/>
                      </a:cubicBezTo>
                      <a:cubicBezTo>
                        <a:pt x="26412" y="52417"/>
                        <a:pt x="26421" y="52418"/>
                        <a:pt x="26431" y="52418"/>
                      </a:cubicBezTo>
                      <a:cubicBezTo>
                        <a:pt x="26612" y="52418"/>
                        <a:pt x="26911" y="51958"/>
                        <a:pt x="27130" y="51722"/>
                      </a:cubicBezTo>
                      <a:cubicBezTo>
                        <a:pt x="29563" y="53875"/>
                        <a:pt x="30553" y="54722"/>
                        <a:pt x="31970" y="54722"/>
                      </a:cubicBezTo>
                      <a:cubicBezTo>
                        <a:pt x="32888" y="54722"/>
                        <a:pt x="33985" y="54367"/>
                        <a:pt x="35771" y="53780"/>
                      </a:cubicBezTo>
                      <a:cubicBezTo>
                        <a:pt x="35754" y="53674"/>
                        <a:pt x="35736" y="53568"/>
                        <a:pt x="35700" y="53461"/>
                      </a:cubicBezTo>
                      <a:cubicBezTo>
                        <a:pt x="35026" y="53479"/>
                        <a:pt x="34387" y="53550"/>
                        <a:pt x="33731" y="53568"/>
                      </a:cubicBezTo>
                      <a:cubicBezTo>
                        <a:pt x="33590" y="53572"/>
                        <a:pt x="33456" y="53574"/>
                        <a:pt x="33329" y="53574"/>
                      </a:cubicBezTo>
                      <a:cubicBezTo>
                        <a:pt x="31461" y="53574"/>
                        <a:pt x="31079" y="53047"/>
                        <a:pt x="30697" y="50871"/>
                      </a:cubicBezTo>
                      <a:cubicBezTo>
                        <a:pt x="30590" y="50179"/>
                        <a:pt x="30005" y="49575"/>
                        <a:pt x="29650" y="48972"/>
                      </a:cubicBezTo>
                      <a:lnTo>
                        <a:pt x="26030" y="49628"/>
                      </a:lnTo>
                      <a:lnTo>
                        <a:pt x="26030" y="49628"/>
                      </a:lnTo>
                      <a:lnTo>
                        <a:pt x="26385" y="45406"/>
                      </a:lnTo>
                      <a:lnTo>
                        <a:pt x="24167" y="45956"/>
                      </a:lnTo>
                      <a:cubicBezTo>
                        <a:pt x="23812" y="46931"/>
                        <a:pt x="24007" y="48085"/>
                        <a:pt x="22553" y="48564"/>
                      </a:cubicBezTo>
                      <a:cubicBezTo>
                        <a:pt x="22259" y="48659"/>
                        <a:pt x="21992" y="48700"/>
                        <a:pt x="21745" y="48700"/>
                      </a:cubicBezTo>
                      <a:cubicBezTo>
                        <a:pt x="20706" y="48700"/>
                        <a:pt x="20016" y="47976"/>
                        <a:pt x="19199" y="47517"/>
                      </a:cubicBezTo>
                      <a:lnTo>
                        <a:pt x="17851" y="42123"/>
                      </a:lnTo>
                      <a:cubicBezTo>
                        <a:pt x="19459" y="40109"/>
                        <a:pt x="19754" y="39740"/>
                        <a:pt x="21393" y="39740"/>
                      </a:cubicBezTo>
                      <a:cubicBezTo>
                        <a:pt x="21761" y="39740"/>
                        <a:pt x="22197" y="39758"/>
                        <a:pt x="22730" y="39781"/>
                      </a:cubicBezTo>
                      <a:lnTo>
                        <a:pt x="22890" y="38237"/>
                      </a:lnTo>
                      <a:lnTo>
                        <a:pt x="27042" y="38113"/>
                      </a:lnTo>
                      <a:lnTo>
                        <a:pt x="30324" y="41786"/>
                      </a:lnTo>
                      <a:cubicBezTo>
                        <a:pt x="30679" y="39550"/>
                        <a:pt x="29064" y="38290"/>
                        <a:pt x="28532" y="36374"/>
                      </a:cubicBezTo>
                      <a:cubicBezTo>
                        <a:pt x="29366" y="35363"/>
                        <a:pt x="30324" y="34280"/>
                        <a:pt x="31229" y="33163"/>
                      </a:cubicBezTo>
                      <a:cubicBezTo>
                        <a:pt x="32045" y="32133"/>
                        <a:pt x="31974" y="31885"/>
                        <a:pt x="30644" y="30359"/>
                      </a:cubicBezTo>
                      <a:cubicBezTo>
                        <a:pt x="31105" y="29916"/>
                        <a:pt x="31886" y="29490"/>
                        <a:pt x="31957" y="28993"/>
                      </a:cubicBezTo>
                      <a:cubicBezTo>
                        <a:pt x="32152" y="27378"/>
                        <a:pt x="33411" y="26757"/>
                        <a:pt x="34441" y="25906"/>
                      </a:cubicBezTo>
                      <a:lnTo>
                        <a:pt x="34245" y="24273"/>
                      </a:lnTo>
                      <a:lnTo>
                        <a:pt x="36588" y="22996"/>
                      </a:lnTo>
                      <a:lnTo>
                        <a:pt x="37120" y="24096"/>
                      </a:lnTo>
                      <a:lnTo>
                        <a:pt x="40438" y="20849"/>
                      </a:lnTo>
                      <a:lnTo>
                        <a:pt x="40048" y="20387"/>
                      </a:lnTo>
                      <a:lnTo>
                        <a:pt x="38184" y="21700"/>
                      </a:lnTo>
                      <a:lnTo>
                        <a:pt x="36410" y="20547"/>
                      </a:lnTo>
                      <a:cubicBezTo>
                        <a:pt x="37315" y="19429"/>
                        <a:pt x="38309" y="18631"/>
                        <a:pt x="38752" y="17584"/>
                      </a:cubicBezTo>
                      <a:cubicBezTo>
                        <a:pt x="39285" y="16377"/>
                        <a:pt x="40686" y="16271"/>
                        <a:pt x="41378" y="15295"/>
                      </a:cubicBezTo>
                      <a:cubicBezTo>
                        <a:pt x="40314" y="14177"/>
                        <a:pt x="39285" y="13663"/>
                        <a:pt x="37989" y="13521"/>
                      </a:cubicBezTo>
                      <a:cubicBezTo>
                        <a:pt x="37031" y="13467"/>
                        <a:pt x="36162" y="12971"/>
                        <a:pt x="35647" y="12154"/>
                      </a:cubicBezTo>
                      <a:cubicBezTo>
                        <a:pt x="35257" y="11622"/>
                        <a:pt x="34813" y="11161"/>
                        <a:pt x="34281" y="10770"/>
                      </a:cubicBezTo>
                      <a:cubicBezTo>
                        <a:pt x="34068" y="10593"/>
                        <a:pt x="33678" y="10628"/>
                        <a:pt x="33323" y="10557"/>
                      </a:cubicBezTo>
                      <a:lnTo>
                        <a:pt x="32773" y="12509"/>
                      </a:lnTo>
                      <a:cubicBezTo>
                        <a:pt x="31022" y="12013"/>
                        <a:pt x="29978" y="9739"/>
                        <a:pt x="28235" y="9739"/>
                      </a:cubicBezTo>
                      <a:cubicBezTo>
                        <a:pt x="27735" y="9739"/>
                        <a:pt x="27176" y="9927"/>
                        <a:pt x="26527" y="10398"/>
                      </a:cubicBezTo>
                      <a:cubicBezTo>
                        <a:pt x="26793" y="11711"/>
                        <a:pt x="25942" y="13290"/>
                        <a:pt x="27343" y="14479"/>
                      </a:cubicBezTo>
                      <a:cubicBezTo>
                        <a:pt x="27538" y="14638"/>
                        <a:pt x="27609" y="15295"/>
                        <a:pt x="27485" y="15419"/>
                      </a:cubicBezTo>
                      <a:cubicBezTo>
                        <a:pt x="26154" y="16590"/>
                        <a:pt x="27095" y="18169"/>
                        <a:pt x="26935" y="19447"/>
                      </a:cubicBezTo>
                      <a:cubicBezTo>
                        <a:pt x="26757" y="19471"/>
                        <a:pt x="26594" y="19483"/>
                        <a:pt x="26444" y="19483"/>
                      </a:cubicBezTo>
                      <a:cubicBezTo>
                        <a:pt x="24534" y="19483"/>
                        <a:pt x="24803" y="17604"/>
                        <a:pt x="24309" y="16732"/>
                      </a:cubicBezTo>
                      <a:cubicBezTo>
                        <a:pt x="23538" y="16756"/>
                        <a:pt x="22881" y="16829"/>
                        <a:pt x="22272" y="16829"/>
                      </a:cubicBezTo>
                      <a:cubicBezTo>
                        <a:pt x="21985" y="16829"/>
                        <a:pt x="21708" y="16813"/>
                        <a:pt x="21435" y="16768"/>
                      </a:cubicBezTo>
                      <a:cubicBezTo>
                        <a:pt x="20583" y="16626"/>
                        <a:pt x="19767" y="16235"/>
                        <a:pt x="18968" y="15880"/>
                      </a:cubicBezTo>
                      <a:cubicBezTo>
                        <a:pt x="18099" y="15508"/>
                        <a:pt x="17904" y="14745"/>
                        <a:pt x="18117" y="13929"/>
                      </a:cubicBezTo>
                      <a:cubicBezTo>
                        <a:pt x="18489" y="12562"/>
                        <a:pt x="19820" y="11799"/>
                        <a:pt x="20317" y="10433"/>
                      </a:cubicBezTo>
                      <a:cubicBezTo>
                        <a:pt x="20420" y="10159"/>
                        <a:pt x="20643" y="10069"/>
                        <a:pt x="20926" y="10069"/>
                      </a:cubicBezTo>
                      <a:cubicBezTo>
                        <a:pt x="21466" y="10069"/>
                        <a:pt x="22224" y="10398"/>
                        <a:pt x="22783" y="10398"/>
                      </a:cubicBezTo>
                      <a:cubicBezTo>
                        <a:pt x="23422" y="10398"/>
                        <a:pt x="24078" y="10114"/>
                        <a:pt x="25445" y="9777"/>
                      </a:cubicBezTo>
                      <a:lnTo>
                        <a:pt x="22925" y="8836"/>
                      </a:lnTo>
                      <a:cubicBezTo>
                        <a:pt x="23351" y="8002"/>
                        <a:pt x="23759" y="7435"/>
                        <a:pt x="23972" y="6796"/>
                      </a:cubicBezTo>
                      <a:cubicBezTo>
                        <a:pt x="24489" y="5333"/>
                        <a:pt x="24808" y="4715"/>
                        <a:pt x="25467" y="4715"/>
                      </a:cubicBezTo>
                      <a:cubicBezTo>
                        <a:pt x="25870" y="4715"/>
                        <a:pt x="26401" y="4947"/>
                        <a:pt x="27184" y="5359"/>
                      </a:cubicBezTo>
                      <a:cubicBezTo>
                        <a:pt x="27485" y="5518"/>
                        <a:pt x="27787" y="5713"/>
                        <a:pt x="28177" y="5944"/>
                      </a:cubicBezTo>
                      <a:lnTo>
                        <a:pt x="26012" y="8694"/>
                      </a:lnTo>
                      <a:cubicBezTo>
                        <a:pt x="26754" y="8600"/>
                        <a:pt x="27262" y="8535"/>
                        <a:pt x="27696" y="8535"/>
                      </a:cubicBezTo>
                      <a:cubicBezTo>
                        <a:pt x="28642" y="8535"/>
                        <a:pt x="29231" y="8844"/>
                        <a:pt x="31105" y="9830"/>
                      </a:cubicBezTo>
                      <a:lnTo>
                        <a:pt x="32844" y="8304"/>
                      </a:lnTo>
                      <a:lnTo>
                        <a:pt x="31886" y="7346"/>
                      </a:lnTo>
                      <a:lnTo>
                        <a:pt x="32861" y="5341"/>
                      </a:lnTo>
                      <a:lnTo>
                        <a:pt x="25232" y="2005"/>
                      </a:lnTo>
                      <a:lnTo>
                        <a:pt x="21577" y="2733"/>
                      </a:lnTo>
                      <a:lnTo>
                        <a:pt x="21452" y="2218"/>
                      </a:lnTo>
                      <a:lnTo>
                        <a:pt x="24540" y="1437"/>
                      </a:lnTo>
                      <a:lnTo>
                        <a:pt x="25072" y="0"/>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3" name="Google Shape;2977;p60"/>
                <p:cNvSpPr/>
                <p:nvPr/>
              </p:nvSpPr>
              <p:spPr>
                <a:xfrm>
                  <a:off x="2215098" y="11844"/>
                  <a:ext cx="361756" cy="403933"/>
                </a:xfrm>
                <a:custGeom>
                  <a:avLst/>
                  <a:rect l="l" t="t" r="r" b="b"/>
                  <a:pathLst>
                    <a:path w="33022" h="36872">
                      <a:moveTo>
                        <a:pt x="11233" y="0"/>
                      </a:moveTo>
                      <a:cubicBezTo>
                        <a:pt x="10639" y="505"/>
                        <a:pt x="10418" y="1084"/>
                        <a:pt x="9687" y="1084"/>
                      </a:cubicBezTo>
                      <a:cubicBezTo>
                        <a:pt x="9544" y="1084"/>
                        <a:pt x="9381" y="1061"/>
                        <a:pt x="9192" y="1012"/>
                      </a:cubicBezTo>
                      <a:cubicBezTo>
                        <a:pt x="8542" y="845"/>
                        <a:pt x="7805" y="576"/>
                        <a:pt x="7089" y="576"/>
                      </a:cubicBezTo>
                      <a:cubicBezTo>
                        <a:pt x="6437" y="576"/>
                        <a:pt x="5804" y="799"/>
                        <a:pt x="5271" y="1526"/>
                      </a:cubicBezTo>
                      <a:lnTo>
                        <a:pt x="4632" y="231"/>
                      </a:lnTo>
                      <a:cubicBezTo>
                        <a:pt x="3940" y="1030"/>
                        <a:pt x="3780" y="2165"/>
                        <a:pt x="2591" y="2325"/>
                      </a:cubicBezTo>
                      <a:cubicBezTo>
                        <a:pt x="1208" y="2502"/>
                        <a:pt x="2538" y="4649"/>
                        <a:pt x="959" y="4844"/>
                      </a:cubicBezTo>
                      <a:lnTo>
                        <a:pt x="2006" y="8961"/>
                      </a:lnTo>
                      <a:lnTo>
                        <a:pt x="1" y="12190"/>
                      </a:lnTo>
                      <a:cubicBezTo>
                        <a:pt x="1190" y="12935"/>
                        <a:pt x="143" y="14302"/>
                        <a:pt x="640" y="15153"/>
                      </a:cubicBezTo>
                      <a:cubicBezTo>
                        <a:pt x="1882" y="15987"/>
                        <a:pt x="3071" y="16697"/>
                        <a:pt x="4135" y="17531"/>
                      </a:cubicBezTo>
                      <a:cubicBezTo>
                        <a:pt x="5058" y="18276"/>
                        <a:pt x="5732" y="19359"/>
                        <a:pt x="6726" y="19980"/>
                      </a:cubicBezTo>
                      <a:cubicBezTo>
                        <a:pt x="7808" y="20654"/>
                        <a:pt x="9121" y="20973"/>
                        <a:pt x="10044" y="21364"/>
                      </a:cubicBezTo>
                      <a:cubicBezTo>
                        <a:pt x="11250" y="25161"/>
                        <a:pt x="11587" y="28638"/>
                        <a:pt x="10878" y="32152"/>
                      </a:cubicBezTo>
                      <a:cubicBezTo>
                        <a:pt x="11091" y="32506"/>
                        <a:pt x="11623" y="32968"/>
                        <a:pt x="11605" y="33394"/>
                      </a:cubicBezTo>
                      <a:cubicBezTo>
                        <a:pt x="11552" y="34405"/>
                        <a:pt x="11605" y="35416"/>
                        <a:pt x="11783" y="36428"/>
                      </a:cubicBezTo>
                      <a:cubicBezTo>
                        <a:pt x="11800" y="36587"/>
                        <a:pt x="11836" y="36729"/>
                        <a:pt x="11871" y="36871"/>
                      </a:cubicBezTo>
                      <a:cubicBezTo>
                        <a:pt x="12634" y="36712"/>
                        <a:pt x="13379" y="36552"/>
                        <a:pt x="14125" y="36357"/>
                      </a:cubicBezTo>
                      <a:lnTo>
                        <a:pt x="14568" y="36233"/>
                      </a:lnTo>
                      <a:cubicBezTo>
                        <a:pt x="15172" y="34139"/>
                        <a:pt x="15828" y="32045"/>
                        <a:pt x="17798" y="30785"/>
                      </a:cubicBezTo>
                      <a:cubicBezTo>
                        <a:pt x="18543" y="30324"/>
                        <a:pt x="18951" y="29845"/>
                        <a:pt x="19235" y="29117"/>
                      </a:cubicBezTo>
                      <a:cubicBezTo>
                        <a:pt x="19377" y="28763"/>
                        <a:pt x="19465" y="28230"/>
                        <a:pt x="19732" y="28124"/>
                      </a:cubicBezTo>
                      <a:cubicBezTo>
                        <a:pt x="22233" y="27059"/>
                        <a:pt x="23334" y="24930"/>
                        <a:pt x="24008" y="22535"/>
                      </a:cubicBezTo>
                      <a:cubicBezTo>
                        <a:pt x="24345" y="21346"/>
                        <a:pt x="25232" y="20423"/>
                        <a:pt x="26403" y="20051"/>
                      </a:cubicBezTo>
                      <a:cubicBezTo>
                        <a:pt x="28550" y="19447"/>
                        <a:pt x="29065" y="17904"/>
                        <a:pt x="29615" y="16147"/>
                      </a:cubicBezTo>
                      <a:cubicBezTo>
                        <a:pt x="30449" y="13503"/>
                        <a:pt x="30999" y="10735"/>
                        <a:pt x="32844" y="8517"/>
                      </a:cubicBezTo>
                      <a:cubicBezTo>
                        <a:pt x="32933" y="8429"/>
                        <a:pt x="32986" y="8340"/>
                        <a:pt x="33021" y="8216"/>
                      </a:cubicBezTo>
                      <a:cubicBezTo>
                        <a:pt x="33021" y="7683"/>
                        <a:pt x="33021" y="7133"/>
                        <a:pt x="33021" y="6424"/>
                      </a:cubicBezTo>
                      <a:cubicBezTo>
                        <a:pt x="32898" y="6449"/>
                        <a:pt x="32778" y="6461"/>
                        <a:pt x="32662" y="6461"/>
                      </a:cubicBezTo>
                      <a:cubicBezTo>
                        <a:pt x="31610" y="6461"/>
                        <a:pt x="30838" y="5512"/>
                        <a:pt x="29835" y="5512"/>
                      </a:cubicBezTo>
                      <a:cubicBezTo>
                        <a:pt x="29647" y="5512"/>
                        <a:pt x="29450" y="5546"/>
                        <a:pt x="29242" y="5625"/>
                      </a:cubicBezTo>
                      <a:cubicBezTo>
                        <a:pt x="28763" y="5810"/>
                        <a:pt x="28295" y="5881"/>
                        <a:pt x="27833" y="5881"/>
                      </a:cubicBezTo>
                      <a:cubicBezTo>
                        <a:pt x="27010" y="5881"/>
                        <a:pt x="26203" y="5659"/>
                        <a:pt x="25374" y="5465"/>
                      </a:cubicBezTo>
                      <a:cubicBezTo>
                        <a:pt x="25322" y="5454"/>
                        <a:pt x="25270" y="5449"/>
                        <a:pt x="25215" y="5449"/>
                      </a:cubicBezTo>
                      <a:cubicBezTo>
                        <a:pt x="24767" y="5449"/>
                        <a:pt x="24231" y="5812"/>
                        <a:pt x="23582" y="6033"/>
                      </a:cubicBezTo>
                      <a:lnTo>
                        <a:pt x="20637" y="2112"/>
                      </a:lnTo>
                      <a:lnTo>
                        <a:pt x="16467" y="2201"/>
                      </a:lnTo>
                      <a:lnTo>
                        <a:pt x="11233" y="0"/>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4" name="Google Shape;2978;p60"/>
                <p:cNvSpPr/>
                <p:nvPr/>
              </p:nvSpPr>
              <p:spPr>
                <a:xfrm>
                  <a:off x="2637874" y="-333183"/>
                  <a:ext cx="110229" cy="289442"/>
                </a:xfrm>
                <a:custGeom>
                  <a:avLst/>
                  <a:rect l="l" t="t" r="r" b="b"/>
                  <a:pathLst>
                    <a:path w="10062" h="26421">
                      <a:moveTo>
                        <a:pt x="2520" y="1"/>
                      </a:moveTo>
                      <a:lnTo>
                        <a:pt x="2254" y="19"/>
                      </a:lnTo>
                      <a:cubicBezTo>
                        <a:pt x="2077" y="515"/>
                        <a:pt x="2041" y="1474"/>
                        <a:pt x="1545" y="1864"/>
                      </a:cubicBezTo>
                      <a:cubicBezTo>
                        <a:pt x="107" y="3035"/>
                        <a:pt x="214" y="4401"/>
                        <a:pt x="586" y="5927"/>
                      </a:cubicBezTo>
                      <a:cubicBezTo>
                        <a:pt x="746" y="6566"/>
                        <a:pt x="1012" y="7311"/>
                        <a:pt x="835" y="7897"/>
                      </a:cubicBezTo>
                      <a:cubicBezTo>
                        <a:pt x="1" y="10523"/>
                        <a:pt x="799" y="13202"/>
                        <a:pt x="72" y="15917"/>
                      </a:cubicBezTo>
                      <a:lnTo>
                        <a:pt x="1686" y="15846"/>
                      </a:lnTo>
                      <a:cubicBezTo>
                        <a:pt x="1811" y="17177"/>
                        <a:pt x="2698" y="18241"/>
                        <a:pt x="1970" y="19590"/>
                      </a:cubicBezTo>
                      <a:cubicBezTo>
                        <a:pt x="1740" y="20051"/>
                        <a:pt x="2024" y="21293"/>
                        <a:pt x="2414" y="21506"/>
                      </a:cubicBezTo>
                      <a:cubicBezTo>
                        <a:pt x="4596" y="22642"/>
                        <a:pt x="4632" y="25587"/>
                        <a:pt x="6885" y="26421"/>
                      </a:cubicBezTo>
                      <a:lnTo>
                        <a:pt x="10061" y="24079"/>
                      </a:lnTo>
                      <a:cubicBezTo>
                        <a:pt x="9973" y="15491"/>
                        <a:pt x="7364" y="7098"/>
                        <a:pt x="2520"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5" name="Google Shape;2979;p60"/>
                <p:cNvSpPr/>
                <p:nvPr/>
              </p:nvSpPr>
              <p:spPr>
                <a:xfrm>
                  <a:off x="2134042" y="-54389"/>
                  <a:ext cx="90203" cy="22195"/>
                </a:xfrm>
                <a:custGeom>
                  <a:avLst/>
                  <a:rect l="l" t="t" r="r" b="b"/>
                  <a:pathLst>
                    <a:path w="8234" h="2026">
                      <a:moveTo>
                        <a:pt x="3405" y="1"/>
                      </a:moveTo>
                      <a:cubicBezTo>
                        <a:pt x="2255" y="1"/>
                        <a:pt x="1201" y="655"/>
                        <a:pt x="1" y="919"/>
                      </a:cubicBezTo>
                      <a:cubicBezTo>
                        <a:pt x="371" y="1711"/>
                        <a:pt x="675" y="1974"/>
                        <a:pt x="943" y="1974"/>
                      </a:cubicBezTo>
                      <a:cubicBezTo>
                        <a:pt x="1419" y="1974"/>
                        <a:pt x="1781" y="1142"/>
                        <a:pt x="2201" y="972"/>
                      </a:cubicBezTo>
                      <a:cubicBezTo>
                        <a:pt x="2266" y="967"/>
                        <a:pt x="2330" y="964"/>
                        <a:pt x="2394" y="964"/>
                      </a:cubicBezTo>
                      <a:cubicBezTo>
                        <a:pt x="3717" y="964"/>
                        <a:pt x="4976" y="2025"/>
                        <a:pt x="6356" y="2025"/>
                      </a:cubicBezTo>
                      <a:cubicBezTo>
                        <a:pt x="6954" y="2025"/>
                        <a:pt x="7575" y="1826"/>
                        <a:pt x="8234" y="1256"/>
                      </a:cubicBezTo>
                      <a:cubicBezTo>
                        <a:pt x="7932" y="936"/>
                        <a:pt x="7684" y="440"/>
                        <a:pt x="7400" y="422"/>
                      </a:cubicBezTo>
                      <a:cubicBezTo>
                        <a:pt x="7374" y="421"/>
                        <a:pt x="7348" y="420"/>
                        <a:pt x="7322" y="420"/>
                      </a:cubicBezTo>
                      <a:cubicBezTo>
                        <a:pt x="6763" y="420"/>
                        <a:pt x="6090" y="679"/>
                        <a:pt x="5591" y="679"/>
                      </a:cubicBezTo>
                      <a:cubicBezTo>
                        <a:pt x="5418" y="679"/>
                        <a:pt x="5266" y="648"/>
                        <a:pt x="5147" y="564"/>
                      </a:cubicBezTo>
                      <a:cubicBezTo>
                        <a:pt x="4527" y="150"/>
                        <a:pt x="3955" y="1"/>
                        <a:pt x="3405"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6" name="Google Shape;2980;p60"/>
                <p:cNvSpPr/>
                <p:nvPr/>
              </p:nvSpPr>
              <p:spPr>
                <a:xfrm>
                  <a:off x="2238816" y="-47827"/>
                  <a:ext cx="72325" cy="27026"/>
                </a:xfrm>
                <a:custGeom>
                  <a:avLst/>
                  <a:rect l="l" t="t" r="r" b="b"/>
                  <a:pathLst>
                    <a:path w="6602" h="2467">
                      <a:moveTo>
                        <a:pt x="6601" y="0"/>
                      </a:moveTo>
                      <a:cubicBezTo>
                        <a:pt x="4188" y="231"/>
                        <a:pt x="2254" y="391"/>
                        <a:pt x="338" y="604"/>
                      </a:cubicBezTo>
                      <a:cubicBezTo>
                        <a:pt x="231" y="621"/>
                        <a:pt x="160" y="976"/>
                        <a:pt x="1" y="1384"/>
                      </a:cubicBezTo>
                      <a:lnTo>
                        <a:pt x="1438" y="2467"/>
                      </a:lnTo>
                      <a:cubicBezTo>
                        <a:pt x="2573" y="621"/>
                        <a:pt x="4862" y="1491"/>
                        <a:pt x="6601"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58" name="Google Shape;2981;p60"/>
              <p:cNvSpPr/>
              <p:nvPr/>
            </p:nvSpPr>
            <p:spPr>
              <a:xfrm>
                <a:off x="2128411" y="-546641"/>
                <a:ext cx="194386" cy="108115"/>
              </a:xfrm>
              <a:custGeom>
                <a:avLst/>
                <a:rect l="l" t="t" r="r" b="b"/>
                <a:pathLst>
                  <a:path w="17744" h="9869">
                    <a:moveTo>
                      <a:pt x="11775" y="1"/>
                    </a:moveTo>
                    <a:cubicBezTo>
                      <a:pt x="7969" y="1"/>
                      <a:pt x="4175" y="474"/>
                      <a:pt x="479" y="1405"/>
                    </a:cubicBezTo>
                    <a:lnTo>
                      <a:pt x="0" y="1530"/>
                    </a:lnTo>
                    <a:cubicBezTo>
                      <a:pt x="266" y="1749"/>
                      <a:pt x="570" y="1886"/>
                      <a:pt x="955" y="1886"/>
                    </a:cubicBezTo>
                    <a:cubicBezTo>
                      <a:pt x="1161" y="1886"/>
                      <a:pt x="1391" y="1847"/>
                      <a:pt x="1651" y="1760"/>
                    </a:cubicBezTo>
                    <a:cubicBezTo>
                      <a:pt x="2029" y="1630"/>
                      <a:pt x="2392" y="1564"/>
                      <a:pt x="2739" y="1564"/>
                    </a:cubicBezTo>
                    <a:cubicBezTo>
                      <a:pt x="3580" y="1564"/>
                      <a:pt x="4337" y="1950"/>
                      <a:pt x="5040" y="2754"/>
                    </a:cubicBezTo>
                    <a:cubicBezTo>
                      <a:pt x="5749" y="3588"/>
                      <a:pt x="7204" y="3428"/>
                      <a:pt x="7967" y="4422"/>
                    </a:cubicBezTo>
                    <a:cubicBezTo>
                      <a:pt x="8017" y="4486"/>
                      <a:pt x="8125" y="4504"/>
                      <a:pt x="8257" y="4504"/>
                    </a:cubicBezTo>
                    <a:cubicBezTo>
                      <a:pt x="8429" y="4504"/>
                      <a:pt x="8642" y="4473"/>
                      <a:pt x="8821" y="4473"/>
                    </a:cubicBezTo>
                    <a:cubicBezTo>
                      <a:pt x="8844" y="4473"/>
                      <a:pt x="8868" y="4474"/>
                      <a:pt x="8890" y="4475"/>
                    </a:cubicBezTo>
                    <a:lnTo>
                      <a:pt x="8233" y="6054"/>
                    </a:lnTo>
                    <a:cubicBezTo>
                      <a:pt x="9475" y="6533"/>
                      <a:pt x="11019" y="6640"/>
                      <a:pt x="11605" y="7420"/>
                    </a:cubicBezTo>
                    <a:cubicBezTo>
                      <a:pt x="13095" y="9479"/>
                      <a:pt x="15065" y="9745"/>
                      <a:pt x="17744" y="9869"/>
                    </a:cubicBezTo>
                    <a:cubicBezTo>
                      <a:pt x="17105" y="8982"/>
                      <a:pt x="16271" y="8325"/>
                      <a:pt x="16342" y="7828"/>
                    </a:cubicBezTo>
                    <a:cubicBezTo>
                      <a:pt x="16502" y="6888"/>
                      <a:pt x="16892" y="6125"/>
                      <a:pt x="15632" y="5717"/>
                    </a:cubicBezTo>
                    <a:lnTo>
                      <a:pt x="16857" y="4706"/>
                    </a:lnTo>
                    <a:lnTo>
                      <a:pt x="16484" y="3215"/>
                    </a:lnTo>
                    <a:cubicBezTo>
                      <a:pt x="16786" y="3073"/>
                      <a:pt x="17123" y="3002"/>
                      <a:pt x="17336" y="2772"/>
                    </a:cubicBezTo>
                    <a:cubicBezTo>
                      <a:pt x="17531" y="2559"/>
                      <a:pt x="17549" y="2222"/>
                      <a:pt x="17744" y="1689"/>
                    </a:cubicBezTo>
                    <a:cubicBezTo>
                      <a:pt x="16928" y="1441"/>
                      <a:pt x="16218" y="1281"/>
                      <a:pt x="15579" y="660"/>
                    </a:cubicBezTo>
                    <a:cubicBezTo>
                      <a:pt x="15384" y="465"/>
                      <a:pt x="15171" y="270"/>
                      <a:pt x="14940" y="110"/>
                    </a:cubicBezTo>
                    <a:cubicBezTo>
                      <a:pt x="13885" y="37"/>
                      <a:pt x="12830" y="1"/>
                      <a:pt x="11775"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9" name="Google Shape;2982;p60"/>
              <p:cNvSpPr/>
              <p:nvPr/>
            </p:nvSpPr>
            <p:spPr>
              <a:xfrm>
                <a:off x="2511333" y="-459604"/>
                <a:ext cx="149109" cy="146063"/>
              </a:xfrm>
              <a:custGeom>
                <a:avLst/>
                <a:rect l="l" t="t" r="r" b="b"/>
                <a:pathLst>
                  <a:path w="13611" h="13333">
                    <a:moveTo>
                      <a:pt x="1947" y="1"/>
                    </a:moveTo>
                    <a:cubicBezTo>
                      <a:pt x="1321" y="1"/>
                      <a:pt x="678" y="263"/>
                      <a:pt x="1" y="842"/>
                    </a:cubicBezTo>
                    <a:lnTo>
                      <a:pt x="1420" y="2634"/>
                    </a:lnTo>
                    <a:lnTo>
                      <a:pt x="5856" y="2829"/>
                    </a:lnTo>
                    <a:lnTo>
                      <a:pt x="5342" y="5224"/>
                    </a:lnTo>
                    <a:lnTo>
                      <a:pt x="8802" y="7105"/>
                    </a:lnTo>
                    <a:lnTo>
                      <a:pt x="7453" y="8702"/>
                    </a:lnTo>
                    <a:lnTo>
                      <a:pt x="9884" y="12925"/>
                    </a:lnTo>
                    <a:lnTo>
                      <a:pt x="12386" y="13333"/>
                    </a:lnTo>
                    <a:cubicBezTo>
                      <a:pt x="11889" y="12109"/>
                      <a:pt x="13610" y="10813"/>
                      <a:pt x="11694" y="9891"/>
                    </a:cubicBezTo>
                    <a:cubicBezTo>
                      <a:pt x="11605" y="9181"/>
                      <a:pt x="11232" y="8436"/>
                      <a:pt x="11179" y="7726"/>
                    </a:cubicBezTo>
                    <a:cubicBezTo>
                      <a:pt x="8713" y="4852"/>
                      <a:pt x="5892" y="2297"/>
                      <a:pt x="2769" y="150"/>
                    </a:cubicBezTo>
                    <a:cubicBezTo>
                      <a:pt x="2497" y="52"/>
                      <a:pt x="2224" y="1"/>
                      <a:pt x="1947"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0" name="Google Shape;2983;p60"/>
              <p:cNvSpPr/>
              <p:nvPr/>
            </p:nvSpPr>
            <p:spPr>
              <a:xfrm>
                <a:off x="2278079" y="-341148"/>
                <a:ext cx="40051" cy="28001"/>
              </a:xfrm>
              <a:custGeom>
                <a:avLst/>
                <a:rect l="l" t="t" r="r" b="b"/>
                <a:pathLst>
                  <a:path w="3656" h="2556">
                    <a:moveTo>
                      <a:pt x="498" y="0"/>
                    </a:moveTo>
                    <a:cubicBezTo>
                      <a:pt x="444" y="426"/>
                      <a:pt x="373" y="852"/>
                      <a:pt x="302" y="1278"/>
                    </a:cubicBezTo>
                    <a:cubicBezTo>
                      <a:pt x="231" y="1686"/>
                      <a:pt x="107" y="2076"/>
                      <a:pt x="1" y="2555"/>
                    </a:cubicBezTo>
                    <a:lnTo>
                      <a:pt x="3656" y="2467"/>
                    </a:lnTo>
                    <a:lnTo>
                      <a:pt x="3319" y="1100"/>
                    </a:lnTo>
                    <a:lnTo>
                      <a:pt x="498" y="0"/>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1" name="Google Shape;2984;p60"/>
              <p:cNvSpPr/>
              <p:nvPr/>
            </p:nvSpPr>
            <p:spPr>
              <a:xfrm>
                <a:off x="2357973" y="-515102"/>
                <a:ext cx="46077" cy="20902"/>
              </a:xfrm>
              <a:custGeom>
                <a:avLst/>
                <a:rect l="l" t="t" r="r" b="b"/>
                <a:pathLst>
                  <a:path w="4206" h="1908">
                    <a:moveTo>
                      <a:pt x="2533" y="1"/>
                    </a:moveTo>
                    <a:cubicBezTo>
                      <a:pt x="1985" y="1"/>
                      <a:pt x="1354" y="226"/>
                      <a:pt x="0" y="709"/>
                    </a:cubicBezTo>
                    <a:cubicBezTo>
                      <a:pt x="1204" y="1500"/>
                      <a:pt x="1825" y="1908"/>
                      <a:pt x="2340" y="1908"/>
                    </a:cubicBezTo>
                    <a:cubicBezTo>
                      <a:pt x="2889" y="1908"/>
                      <a:pt x="3319" y="1447"/>
                      <a:pt x="4206" y="496"/>
                    </a:cubicBezTo>
                    <a:cubicBezTo>
                      <a:pt x="3427" y="173"/>
                      <a:pt x="3012" y="1"/>
                      <a:pt x="2533"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56" name="Google Shape;2985;p60"/>
            <p:cNvSpPr/>
            <p:nvPr/>
          </p:nvSpPr>
          <p:spPr>
            <a:xfrm>
              <a:off x="6644304" y="3073628"/>
              <a:ext cx="576302" cy="511871"/>
            </a:xfrm>
            <a:custGeom>
              <a:avLst/>
              <a:rect l="l" t="t" r="r" b="b"/>
              <a:pathLst>
                <a:path w="99879" h="88751">
                  <a:moveTo>
                    <a:pt x="50483" y="1"/>
                  </a:moveTo>
                  <a:cubicBezTo>
                    <a:pt x="46751" y="1"/>
                    <a:pt x="42953" y="456"/>
                    <a:pt x="39160" y="1409"/>
                  </a:cubicBezTo>
                  <a:cubicBezTo>
                    <a:pt x="14870" y="7513"/>
                    <a:pt x="1" y="31697"/>
                    <a:pt x="5963" y="55420"/>
                  </a:cubicBezTo>
                  <a:cubicBezTo>
                    <a:pt x="10993" y="75452"/>
                    <a:pt x="29236" y="88750"/>
                    <a:pt x="49406" y="88750"/>
                  </a:cubicBezTo>
                  <a:cubicBezTo>
                    <a:pt x="53141" y="88750"/>
                    <a:pt x="56941" y="88294"/>
                    <a:pt x="60736" y="87341"/>
                  </a:cubicBezTo>
                  <a:cubicBezTo>
                    <a:pt x="85027" y="81237"/>
                    <a:pt x="99878" y="57053"/>
                    <a:pt x="93917" y="33330"/>
                  </a:cubicBezTo>
                  <a:cubicBezTo>
                    <a:pt x="88901" y="13311"/>
                    <a:pt x="70655" y="1"/>
                    <a:pt x="50483"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67" name="Google Shape;2986;p60"/>
          <p:cNvGrpSpPr/>
          <p:nvPr/>
        </p:nvGrpSpPr>
        <p:grpSpPr>
          <a:xfrm>
            <a:off x="10036014" y="3797240"/>
            <a:ext cx="560636" cy="516497"/>
            <a:chOff x="6652051" y="3714143"/>
            <a:chExt cx="560636" cy="516497"/>
          </a:xfrm>
        </p:grpSpPr>
        <p:grpSp>
          <p:nvGrpSpPr>
            <p:cNvPr id="68" name="Google Shape;2987;p60"/>
            <p:cNvGrpSpPr/>
            <p:nvPr/>
          </p:nvGrpSpPr>
          <p:grpSpPr>
            <a:xfrm>
              <a:off x="6669657" y="3716715"/>
              <a:ext cx="466768" cy="464314"/>
              <a:chOff x="3139766" y="765669"/>
              <a:chExt cx="886380" cy="881888"/>
            </a:xfrm>
          </p:grpSpPr>
          <p:grpSp>
            <p:nvGrpSpPr>
              <p:cNvPr id="70" name="Google Shape;2988;p60"/>
              <p:cNvGrpSpPr/>
              <p:nvPr/>
            </p:nvGrpSpPr>
            <p:grpSpPr>
              <a:xfrm>
                <a:off x="3139766" y="765669"/>
                <a:ext cx="886380" cy="881888"/>
                <a:chOff x="3139766" y="765669"/>
                <a:chExt cx="886380" cy="881888"/>
              </a:xfrm>
            </p:grpSpPr>
            <p:sp>
              <p:nvSpPr>
                <p:cNvPr id="75" name="Google Shape;2989;p60"/>
                <p:cNvSpPr/>
                <p:nvPr/>
              </p:nvSpPr>
              <p:spPr>
                <a:xfrm>
                  <a:off x="3139766" y="765669"/>
                  <a:ext cx="733591" cy="881888"/>
                </a:xfrm>
                <a:custGeom>
                  <a:avLst/>
                  <a:rect l="l" t="t" r="r" b="b"/>
                  <a:pathLst>
                    <a:path w="66964" h="80501">
                      <a:moveTo>
                        <a:pt x="45863" y="0"/>
                      </a:moveTo>
                      <a:cubicBezTo>
                        <a:pt x="43461" y="0"/>
                        <a:pt x="41054" y="188"/>
                        <a:pt x="38663" y="566"/>
                      </a:cubicBezTo>
                      <a:cubicBezTo>
                        <a:pt x="20352" y="3441"/>
                        <a:pt x="6281" y="16660"/>
                        <a:pt x="1757" y="33161"/>
                      </a:cubicBezTo>
                      <a:lnTo>
                        <a:pt x="4081" y="32487"/>
                      </a:lnTo>
                      <a:lnTo>
                        <a:pt x="4081" y="32487"/>
                      </a:lnTo>
                      <a:cubicBezTo>
                        <a:pt x="4756" y="33871"/>
                        <a:pt x="3939" y="34971"/>
                        <a:pt x="3496" y="36213"/>
                      </a:cubicBezTo>
                      <a:cubicBezTo>
                        <a:pt x="3088" y="37384"/>
                        <a:pt x="2129" y="37207"/>
                        <a:pt x="1384" y="37295"/>
                      </a:cubicBezTo>
                      <a:cubicBezTo>
                        <a:pt x="1207" y="37313"/>
                        <a:pt x="1012" y="37348"/>
                        <a:pt x="816" y="37366"/>
                      </a:cubicBezTo>
                      <a:cubicBezTo>
                        <a:pt x="36" y="41997"/>
                        <a:pt x="0" y="46717"/>
                        <a:pt x="728" y="51348"/>
                      </a:cubicBezTo>
                      <a:cubicBezTo>
                        <a:pt x="2644" y="63591"/>
                        <a:pt x="9528" y="73847"/>
                        <a:pt x="19057" y="80501"/>
                      </a:cubicBezTo>
                      <a:cubicBezTo>
                        <a:pt x="18897" y="80217"/>
                        <a:pt x="18737" y="79950"/>
                        <a:pt x="18560" y="79684"/>
                      </a:cubicBezTo>
                      <a:cubicBezTo>
                        <a:pt x="18099" y="79010"/>
                        <a:pt x="17069" y="77928"/>
                        <a:pt x="17194" y="77768"/>
                      </a:cubicBezTo>
                      <a:cubicBezTo>
                        <a:pt x="18081" y="76703"/>
                        <a:pt x="16094" y="76632"/>
                        <a:pt x="16626" y="75834"/>
                      </a:cubicBezTo>
                      <a:cubicBezTo>
                        <a:pt x="15206" y="74876"/>
                        <a:pt x="14816" y="73652"/>
                        <a:pt x="15277" y="71948"/>
                      </a:cubicBezTo>
                      <a:cubicBezTo>
                        <a:pt x="15455" y="71292"/>
                        <a:pt x="15100" y="70529"/>
                        <a:pt x="14426" y="69854"/>
                      </a:cubicBezTo>
                      <a:cubicBezTo>
                        <a:pt x="13468" y="68896"/>
                        <a:pt x="12811" y="67601"/>
                        <a:pt x="12101" y="66394"/>
                      </a:cubicBezTo>
                      <a:cubicBezTo>
                        <a:pt x="11782" y="65862"/>
                        <a:pt x="11338" y="65152"/>
                        <a:pt x="11463" y="64620"/>
                      </a:cubicBezTo>
                      <a:cubicBezTo>
                        <a:pt x="11871" y="62739"/>
                        <a:pt x="12172" y="60734"/>
                        <a:pt x="13095" y="59102"/>
                      </a:cubicBezTo>
                      <a:cubicBezTo>
                        <a:pt x="14337" y="56919"/>
                        <a:pt x="14284" y="54914"/>
                        <a:pt x="13343" y="51969"/>
                      </a:cubicBezTo>
                      <a:lnTo>
                        <a:pt x="13343" y="51969"/>
                      </a:lnTo>
                      <a:cubicBezTo>
                        <a:pt x="12811" y="53619"/>
                        <a:pt x="11888" y="53229"/>
                        <a:pt x="11090" y="53353"/>
                      </a:cubicBezTo>
                      <a:cubicBezTo>
                        <a:pt x="10814" y="53401"/>
                        <a:pt x="10612" y="53439"/>
                        <a:pt x="10447" y="53439"/>
                      </a:cubicBezTo>
                      <a:cubicBezTo>
                        <a:pt x="9997" y="53439"/>
                        <a:pt x="9823" y="53151"/>
                        <a:pt x="9174" y="51969"/>
                      </a:cubicBezTo>
                      <a:cubicBezTo>
                        <a:pt x="7861" y="50763"/>
                        <a:pt x="6619" y="49485"/>
                        <a:pt x="5447" y="48136"/>
                      </a:cubicBezTo>
                      <a:cubicBezTo>
                        <a:pt x="5270" y="47853"/>
                        <a:pt x="5146" y="47551"/>
                        <a:pt x="5110" y="47214"/>
                      </a:cubicBezTo>
                      <a:cubicBezTo>
                        <a:pt x="4862" y="45759"/>
                        <a:pt x="4649" y="44304"/>
                        <a:pt x="4773" y="42796"/>
                      </a:cubicBezTo>
                      <a:lnTo>
                        <a:pt x="4773" y="42796"/>
                      </a:lnTo>
                      <a:lnTo>
                        <a:pt x="9653" y="51756"/>
                      </a:lnTo>
                      <a:cubicBezTo>
                        <a:pt x="11924" y="50745"/>
                        <a:pt x="13680" y="49201"/>
                        <a:pt x="15650" y="47995"/>
                      </a:cubicBezTo>
                      <a:cubicBezTo>
                        <a:pt x="17034" y="47161"/>
                        <a:pt x="17584" y="45954"/>
                        <a:pt x="18045" y="44606"/>
                      </a:cubicBezTo>
                      <a:cubicBezTo>
                        <a:pt x="18205" y="44109"/>
                        <a:pt x="18329" y="43594"/>
                        <a:pt x="18436" y="43080"/>
                      </a:cubicBezTo>
                      <a:lnTo>
                        <a:pt x="15597" y="40542"/>
                      </a:lnTo>
                      <a:lnTo>
                        <a:pt x="15224" y="41749"/>
                      </a:lnTo>
                      <a:cubicBezTo>
                        <a:pt x="14000" y="41092"/>
                        <a:pt x="12793" y="40507"/>
                        <a:pt x="11640" y="39833"/>
                      </a:cubicBezTo>
                      <a:cubicBezTo>
                        <a:pt x="10593" y="39212"/>
                        <a:pt x="10433" y="38395"/>
                        <a:pt x="11374" y="37082"/>
                      </a:cubicBezTo>
                      <a:lnTo>
                        <a:pt x="11374" y="37082"/>
                      </a:lnTo>
                      <a:cubicBezTo>
                        <a:pt x="12448" y="38789"/>
                        <a:pt x="13681" y="39825"/>
                        <a:pt x="15346" y="39825"/>
                      </a:cubicBezTo>
                      <a:cubicBezTo>
                        <a:pt x="15689" y="39825"/>
                        <a:pt x="16049" y="39781"/>
                        <a:pt x="16431" y="39691"/>
                      </a:cubicBezTo>
                      <a:cubicBezTo>
                        <a:pt x="16437" y="39689"/>
                        <a:pt x="16444" y="39688"/>
                        <a:pt x="16450" y="39688"/>
                      </a:cubicBezTo>
                      <a:cubicBezTo>
                        <a:pt x="16592" y="39688"/>
                        <a:pt x="16795" y="40029"/>
                        <a:pt x="16998" y="40063"/>
                      </a:cubicBezTo>
                      <a:cubicBezTo>
                        <a:pt x="17810" y="40257"/>
                        <a:pt x="18605" y="40492"/>
                        <a:pt x="19428" y="40492"/>
                      </a:cubicBezTo>
                      <a:cubicBezTo>
                        <a:pt x="19811" y="40492"/>
                        <a:pt x="20200" y="40441"/>
                        <a:pt x="20600" y="40312"/>
                      </a:cubicBezTo>
                      <a:cubicBezTo>
                        <a:pt x="21150" y="40152"/>
                        <a:pt x="21718" y="40045"/>
                        <a:pt x="22304" y="40010"/>
                      </a:cubicBezTo>
                      <a:cubicBezTo>
                        <a:pt x="24003" y="41489"/>
                        <a:pt x="25144" y="42940"/>
                        <a:pt x="27015" y="42940"/>
                      </a:cubicBezTo>
                      <a:cubicBezTo>
                        <a:pt x="27253" y="42940"/>
                        <a:pt x="27504" y="42917"/>
                        <a:pt x="27769" y="42867"/>
                      </a:cubicBezTo>
                      <a:cubicBezTo>
                        <a:pt x="27999" y="44251"/>
                        <a:pt x="27875" y="45564"/>
                        <a:pt x="28407" y="46486"/>
                      </a:cubicBezTo>
                      <a:cubicBezTo>
                        <a:pt x="29614" y="48616"/>
                        <a:pt x="31158" y="50532"/>
                        <a:pt x="32701" y="52732"/>
                      </a:cubicBezTo>
                      <a:lnTo>
                        <a:pt x="34600" y="50425"/>
                      </a:lnTo>
                      <a:lnTo>
                        <a:pt x="34103" y="47196"/>
                      </a:lnTo>
                      <a:cubicBezTo>
                        <a:pt x="34972" y="46096"/>
                        <a:pt x="36268" y="45173"/>
                        <a:pt x="36286" y="44251"/>
                      </a:cubicBezTo>
                      <a:cubicBezTo>
                        <a:pt x="36303" y="42707"/>
                        <a:pt x="38503" y="42955"/>
                        <a:pt x="38202" y="41394"/>
                      </a:cubicBezTo>
                      <a:cubicBezTo>
                        <a:pt x="38184" y="41305"/>
                        <a:pt x="39604" y="40986"/>
                        <a:pt x="40313" y="40702"/>
                      </a:cubicBezTo>
                      <a:cubicBezTo>
                        <a:pt x="40650" y="40560"/>
                        <a:pt x="40899" y="40223"/>
                        <a:pt x="41378" y="39797"/>
                      </a:cubicBezTo>
                      <a:lnTo>
                        <a:pt x="44785" y="44978"/>
                      </a:lnTo>
                      <a:lnTo>
                        <a:pt x="46630" y="43914"/>
                      </a:lnTo>
                      <a:cubicBezTo>
                        <a:pt x="47553" y="45102"/>
                        <a:pt x="46754" y="46699"/>
                        <a:pt x="48067" y="47480"/>
                      </a:cubicBezTo>
                      <a:cubicBezTo>
                        <a:pt x="47020" y="50124"/>
                        <a:pt x="48741" y="51508"/>
                        <a:pt x="50445" y="52980"/>
                      </a:cubicBezTo>
                      <a:cubicBezTo>
                        <a:pt x="50764" y="53247"/>
                        <a:pt x="50640" y="54010"/>
                        <a:pt x="50746" y="54684"/>
                      </a:cubicBezTo>
                      <a:cubicBezTo>
                        <a:pt x="49546" y="54279"/>
                        <a:pt x="48739" y="53108"/>
                        <a:pt x="47515" y="53108"/>
                      </a:cubicBezTo>
                      <a:cubicBezTo>
                        <a:pt x="47074" y="53108"/>
                        <a:pt x="46579" y="53260"/>
                        <a:pt x="45991" y="53655"/>
                      </a:cubicBezTo>
                      <a:cubicBezTo>
                        <a:pt x="46130" y="53637"/>
                        <a:pt x="46261" y="53629"/>
                        <a:pt x="46385" y="53629"/>
                      </a:cubicBezTo>
                      <a:cubicBezTo>
                        <a:pt x="47902" y="53629"/>
                        <a:pt x="48314" y="54868"/>
                        <a:pt x="48954" y="55606"/>
                      </a:cubicBezTo>
                      <a:cubicBezTo>
                        <a:pt x="49646" y="56387"/>
                        <a:pt x="51119" y="56937"/>
                        <a:pt x="50782" y="58712"/>
                      </a:cubicBezTo>
                      <a:cubicBezTo>
                        <a:pt x="50925" y="58653"/>
                        <a:pt x="51063" y="58628"/>
                        <a:pt x="51196" y="58628"/>
                      </a:cubicBezTo>
                      <a:cubicBezTo>
                        <a:pt x="52116" y="58628"/>
                        <a:pt x="52822" y="59846"/>
                        <a:pt x="53828" y="59846"/>
                      </a:cubicBezTo>
                      <a:cubicBezTo>
                        <a:pt x="54135" y="59846"/>
                        <a:pt x="54469" y="59733"/>
                        <a:pt x="54845" y="59439"/>
                      </a:cubicBezTo>
                      <a:lnTo>
                        <a:pt x="55431" y="57026"/>
                      </a:lnTo>
                      <a:cubicBezTo>
                        <a:pt x="55147" y="56955"/>
                        <a:pt x="54863" y="56902"/>
                        <a:pt x="54579" y="56849"/>
                      </a:cubicBezTo>
                      <a:cubicBezTo>
                        <a:pt x="53053" y="56760"/>
                        <a:pt x="51385" y="55819"/>
                        <a:pt x="51793" y="55269"/>
                      </a:cubicBezTo>
                      <a:lnTo>
                        <a:pt x="52787" y="54844"/>
                      </a:lnTo>
                      <a:lnTo>
                        <a:pt x="52414" y="52501"/>
                      </a:lnTo>
                      <a:cubicBezTo>
                        <a:pt x="48866" y="49893"/>
                        <a:pt x="48440" y="48917"/>
                        <a:pt x="49770" y="46291"/>
                      </a:cubicBezTo>
                      <a:lnTo>
                        <a:pt x="49770" y="46291"/>
                      </a:lnTo>
                      <a:cubicBezTo>
                        <a:pt x="50462" y="46859"/>
                        <a:pt x="51208" y="47338"/>
                        <a:pt x="51775" y="47977"/>
                      </a:cubicBezTo>
                      <a:cubicBezTo>
                        <a:pt x="52326" y="48562"/>
                        <a:pt x="52698" y="49325"/>
                        <a:pt x="53088" y="49929"/>
                      </a:cubicBezTo>
                      <a:lnTo>
                        <a:pt x="55821" y="46948"/>
                      </a:lnTo>
                      <a:lnTo>
                        <a:pt x="55200" y="42955"/>
                      </a:lnTo>
                      <a:lnTo>
                        <a:pt x="52805" y="41447"/>
                      </a:lnTo>
                      <a:lnTo>
                        <a:pt x="53585" y="38253"/>
                      </a:lnTo>
                      <a:lnTo>
                        <a:pt x="55111" y="39229"/>
                      </a:lnTo>
                      <a:cubicBezTo>
                        <a:pt x="55111" y="40045"/>
                        <a:pt x="55111" y="40542"/>
                        <a:pt x="55111" y="41039"/>
                      </a:cubicBezTo>
                      <a:lnTo>
                        <a:pt x="56300" y="41021"/>
                      </a:lnTo>
                      <a:lnTo>
                        <a:pt x="56034" y="38466"/>
                      </a:lnTo>
                      <a:cubicBezTo>
                        <a:pt x="59778" y="37011"/>
                        <a:pt x="60754" y="35876"/>
                        <a:pt x="62546" y="30925"/>
                      </a:cubicBezTo>
                      <a:lnTo>
                        <a:pt x="59370" y="25407"/>
                      </a:lnTo>
                      <a:lnTo>
                        <a:pt x="60754" y="24609"/>
                      </a:lnTo>
                      <a:cubicBezTo>
                        <a:pt x="60620" y="24079"/>
                        <a:pt x="60336" y="23926"/>
                        <a:pt x="59999" y="23926"/>
                      </a:cubicBezTo>
                      <a:cubicBezTo>
                        <a:pt x="59536" y="23926"/>
                        <a:pt x="58975" y="24215"/>
                        <a:pt x="58567" y="24215"/>
                      </a:cubicBezTo>
                      <a:cubicBezTo>
                        <a:pt x="58326" y="24215"/>
                        <a:pt x="58138" y="24114"/>
                        <a:pt x="58057" y="23792"/>
                      </a:cubicBezTo>
                      <a:lnTo>
                        <a:pt x="59316" y="21344"/>
                      </a:lnTo>
                      <a:lnTo>
                        <a:pt x="60062" y="22692"/>
                      </a:lnTo>
                      <a:lnTo>
                        <a:pt x="61286" y="21858"/>
                      </a:lnTo>
                      <a:lnTo>
                        <a:pt x="63504" y="23775"/>
                      </a:lnTo>
                      <a:lnTo>
                        <a:pt x="64178" y="27040"/>
                      </a:lnTo>
                      <a:cubicBezTo>
                        <a:pt x="64959" y="25993"/>
                        <a:pt x="65598" y="25478"/>
                        <a:pt x="65775" y="24822"/>
                      </a:cubicBezTo>
                      <a:cubicBezTo>
                        <a:pt x="66201" y="23367"/>
                        <a:pt x="64356" y="23225"/>
                        <a:pt x="64089" y="22515"/>
                      </a:cubicBezTo>
                      <a:lnTo>
                        <a:pt x="64444" y="18647"/>
                      </a:lnTo>
                      <a:cubicBezTo>
                        <a:pt x="66520" y="17955"/>
                        <a:pt x="66538" y="17902"/>
                        <a:pt x="66609" y="16305"/>
                      </a:cubicBezTo>
                      <a:cubicBezTo>
                        <a:pt x="66698" y="14229"/>
                        <a:pt x="66840" y="12171"/>
                        <a:pt x="66964" y="10059"/>
                      </a:cubicBezTo>
                      <a:cubicBezTo>
                        <a:pt x="65951" y="8994"/>
                        <a:pt x="64617" y="8884"/>
                        <a:pt x="63235" y="8884"/>
                      </a:cubicBezTo>
                      <a:cubicBezTo>
                        <a:pt x="62876" y="8884"/>
                        <a:pt x="62514" y="8891"/>
                        <a:pt x="62153" y="8891"/>
                      </a:cubicBezTo>
                      <a:cubicBezTo>
                        <a:pt x="62029" y="8891"/>
                        <a:pt x="61906" y="8890"/>
                        <a:pt x="61783" y="8888"/>
                      </a:cubicBezTo>
                      <a:cubicBezTo>
                        <a:pt x="61978" y="8001"/>
                        <a:pt x="62209" y="7362"/>
                        <a:pt x="62262" y="6741"/>
                      </a:cubicBezTo>
                      <a:cubicBezTo>
                        <a:pt x="62297" y="6102"/>
                        <a:pt x="62173" y="5464"/>
                        <a:pt x="62120" y="4701"/>
                      </a:cubicBezTo>
                      <a:lnTo>
                        <a:pt x="65119" y="4239"/>
                      </a:lnTo>
                      <a:cubicBezTo>
                        <a:pt x="59052" y="1427"/>
                        <a:pt x="52479" y="0"/>
                        <a:pt x="45863"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6" name="Google Shape;2990;p60"/>
                <p:cNvSpPr/>
                <p:nvPr/>
              </p:nvSpPr>
              <p:spPr>
                <a:xfrm>
                  <a:off x="3787623" y="1419737"/>
                  <a:ext cx="223361" cy="194002"/>
                </a:xfrm>
                <a:custGeom>
                  <a:avLst/>
                  <a:rect l="l" t="t" r="r" b="b"/>
                  <a:pathLst>
                    <a:path w="20389" h="17709">
                      <a:moveTo>
                        <a:pt x="17567" y="0"/>
                      </a:moveTo>
                      <a:lnTo>
                        <a:pt x="17567" y="0"/>
                      </a:lnTo>
                      <a:cubicBezTo>
                        <a:pt x="17070" y="1331"/>
                        <a:pt x="16644" y="2697"/>
                        <a:pt x="16307" y="4081"/>
                      </a:cubicBezTo>
                      <a:cubicBezTo>
                        <a:pt x="16278" y="4199"/>
                        <a:pt x="16114" y="4268"/>
                        <a:pt x="16100" y="4268"/>
                      </a:cubicBezTo>
                      <a:cubicBezTo>
                        <a:pt x="16097" y="4268"/>
                        <a:pt x="16100" y="4265"/>
                        <a:pt x="16112" y="4259"/>
                      </a:cubicBezTo>
                      <a:lnTo>
                        <a:pt x="13912" y="3034"/>
                      </a:lnTo>
                      <a:lnTo>
                        <a:pt x="14391" y="1437"/>
                      </a:lnTo>
                      <a:lnTo>
                        <a:pt x="12617" y="337"/>
                      </a:lnTo>
                      <a:cubicBezTo>
                        <a:pt x="12563" y="2112"/>
                        <a:pt x="10416" y="1970"/>
                        <a:pt x="10523" y="3655"/>
                      </a:cubicBezTo>
                      <a:cubicBezTo>
                        <a:pt x="10523" y="3709"/>
                        <a:pt x="10239" y="3797"/>
                        <a:pt x="10079" y="3815"/>
                      </a:cubicBezTo>
                      <a:cubicBezTo>
                        <a:pt x="8287" y="4028"/>
                        <a:pt x="8553" y="4418"/>
                        <a:pt x="7276" y="5305"/>
                      </a:cubicBezTo>
                      <a:cubicBezTo>
                        <a:pt x="5785" y="6352"/>
                        <a:pt x="5466" y="8730"/>
                        <a:pt x="3017" y="8765"/>
                      </a:cubicBezTo>
                      <a:cubicBezTo>
                        <a:pt x="2166" y="8783"/>
                        <a:pt x="1154" y="9919"/>
                        <a:pt x="569" y="10770"/>
                      </a:cubicBezTo>
                      <a:cubicBezTo>
                        <a:pt x="178" y="11356"/>
                        <a:pt x="1" y="12705"/>
                        <a:pt x="374" y="13095"/>
                      </a:cubicBezTo>
                      <a:cubicBezTo>
                        <a:pt x="1687" y="14443"/>
                        <a:pt x="746" y="15810"/>
                        <a:pt x="569" y="17708"/>
                      </a:cubicBezTo>
                      <a:cubicBezTo>
                        <a:pt x="3337" y="16519"/>
                        <a:pt x="5839" y="15668"/>
                        <a:pt x="8074" y="14213"/>
                      </a:cubicBezTo>
                      <a:lnTo>
                        <a:pt x="10558" y="15934"/>
                      </a:lnTo>
                      <a:lnTo>
                        <a:pt x="9866" y="17336"/>
                      </a:lnTo>
                      <a:cubicBezTo>
                        <a:pt x="11960" y="17300"/>
                        <a:pt x="13592" y="16998"/>
                        <a:pt x="14710" y="15508"/>
                      </a:cubicBezTo>
                      <a:cubicBezTo>
                        <a:pt x="16094" y="13645"/>
                        <a:pt x="17585" y="11835"/>
                        <a:pt x="18773" y="9866"/>
                      </a:cubicBezTo>
                      <a:cubicBezTo>
                        <a:pt x="19590" y="8482"/>
                        <a:pt x="20388" y="6885"/>
                        <a:pt x="18862" y="5305"/>
                      </a:cubicBezTo>
                      <a:cubicBezTo>
                        <a:pt x="18596" y="5039"/>
                        <a:pt x="18330" y="4330"/>
                        <a:pt x="18472" y="4099"/>
                      </a:cubicBezTo>
                      <a:cubicBezTo>
                        <a:pt x="19732" y="2307"/>
                        <a:pt x="17372" y="1491"/>
                        <a:pt x="17567"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7" name="Google Shape;2991;p60"/>
                <p:cNvSpPr/>
                <p:nvPr/>
              </p:nvSpPr>
              <p:spPr>
                <a:xfrm>
                  <a:off x="3757694" y="1303888"/>
                  <a:ext cx="77956" cy="97007"/>
                </a:xfrm>
                <a:custGeom>
                  <a:avLst/>
                  <a:rect l="l" t="t" r="r" b="b"/>
                  <a:pathLst>
                    <a:path w="7116" h="8855">
                      <a:moveTo>
                        <a:pt x="5359" y="0"/>
                      </a:moveTo>
                      <a:cubicBezTo>
                        <a:pt x="4649" y="976"/>
                        <a:pt x="3993" y="1774"/>
                        <a:pt x="3460" y="2644"/>
                      </a:cubicBezTo>
                      <a:cubicBezTo>
                        <a:pt x="2910" y="3513"/>
                        <a:pt x="1455" y="3638"/>
                        <a:pt x="1828" y="5181"/>
                      </a:cubicBezTo>
                      <a:cubicBezTo>
                        <a:pt x="1354" y="4803"/>
                        <a:pt x="1037" y="4660"/>
                        <a:pt x="815" y="4660"/>
                      </a:cubicBezTo>
                      <a:cubicBezTo>
                        <a:pt x="256" y="4660"/>
                        <a:pt x="305" y="5571"/>
                        <a:pt x="1" y="5926"/>
                      </a:cubicBezTo>
                      <a:cubicBezTo>
                        <a:pt x="1136" y="7417"/>
                        <a:pt x="1438" y="7577"/>
                        <a:pt x="5412" y="8854"/>
                      </a:cubicBezTo>
                      <a:cubicBezTo>
                        <a:pt x="5590" y="7896"/>
                        <a:pt x="5625" y="7239"/>
                        <a:pt x="5820" y="6636"/>
                      </a:cubicBezTo>
                      <a:cubicBezTo>
                        <a:pt x="6033" y="6015"/>
                        <a:pt x="6335" y="5430"/>
                        <a:pt x="6708" y="4880"/>
                      </a:cubicBezTo>
                      <a:cubicBezTo>
                        <a:pt x="7116" y="4294"/>
                        <a:pt x="5696" y="4170"/>
                        <a:pt x="6459" y="3354"/>
                      </a:cubicBezTo>
                      <a:cubicBezTo>
                        <a:pt x="6849" y="2928"/>
                        <a:pt x="6637" y="1686"/>
                        <a:pt x="6778" y="1384"/>
                      </a:cubicBezTo>
                      <a:cubicBezTo>
                        <a:pt x="6832" y="1224"/>
                        <a:pt x="6867" y="1047"/>
                        <a:pt x="6885" y="870"/>
                      </a:cubicBezTo>
                      <a:lnTo>
                        <a:pt x="5359" y="0"/>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8" name="Google Shape;2992;p60"/>
                <p:cNvSpPr/>
                <p:nvPr/>
              </p:nvSpPr>
              <p:spPr>
                <a:xfrm>
                  <a:off x="3916892" y="1338867"/>
                  <a:ext cx="109254" cy="68436"/>
                </a:xfrm>
                <a:custGeom>
                  <a:avLst/>
                  <a:rect l="l" t="t" r="r" b="b"/>
                  <a:pathLst>
                    <a:path w="9973" h="6247">
                      <a:moveTo>
                        <a:pt x="0" y="1"/>
                      </a:moveTo>
                      <a:lnTo>
                        <a:pt x="266" y="1722"/>
                      </a:lnTo>
                      <a:lnTo>
                        <a:pt x="1668" y="1970"/>
                      </a:lnTo>
                      <a:lnTo>
                        <a:pt x="870" y="3177"/>
                      </a:lnTo>
                      <a:cubicBezTo>
                        <a:pt x="1300" y="3058"/>
                        <a:pt x="1704" y="3001"/>
                        <a:pt x="2079" y="3001"/>
                      </a:cubicBezTo>
                      <a:cubicBezTo>
                        <a:pt x="3221" y="3001"/>
                        <a:pt x="4106" y="3533"/>
                        <a:pt x="4720" y="4508"/>
                      </a:cubicBezTo>
                      <a:cubicBezTo>
                        <a:pt x="5319" y="5452"/>
                        <a:pt x="5558" y="5867"/>
                        <a:pt x="5945" y="5867"/>
                      </a:cubicBezTo>
                      <a:cubicBezTo>
                        <a:pt x="6235" y="5867"/>
                        <a:pt x="6607" y="5635"/>
                        <a:pt x="7275" y="5218"/>
                      </a:cubicBezTo>
                      <a:cubicBezTo>
                        <a:pt x="7453" y="5111"/>
                        <a:pt x="7648" y="5058"/>
                        <a:pt x="7861" y="5022"/>
                      </a:cubicBezTo>
                      <a:lnTo>
                        <a:pt x="9564" y="6247"/>
                      </a:lnTo>
                      <a:lnTo>
                        <a:pt x="9972" y="5679"/>
                      </a:lnTo>
                      <a:cubicBezTo>
                        <a:pt x="9582" y="4809"/>
                        <a:pt x="9262" y="3887"/>
                        <a:pt x="8819" y="3035"/>
                      </a:cubicBezTo>
                      <a:cubicBezTo>
                        <a:pt x="8151" y="1821"/>
                        <a:pt x="7070" y="1194"/>
                        <a:pt x="5857" y="1194"/>
                      </a:cubicBezTo>
                      <a:cubicBezTo>
                        <a:pt x="5138" y="1194"/>
                        <a:pt x="4373" y="1415"/>
                        <a:pt x="3620" y="1864"/>
                      </a:cubicBezTo>
                      <a:cubicBezTo>
                        <a:pt x="3336" y="2024"/>
                        <a:pt x="3052" y="2166"/>
                        <a:pt x="2644" y="2396"/>
                      </a:cubicBezTo>
                      <a:lnTo>
                        <a:pt x="1970" y="462"/>
                      </a:lnTo>
                      <a:lnTo>
                        <a:pt x="0" y="1"/>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9" name="Google Shape;2993;p60"/>
                <p:cNvSpPr/>
                <p:nvPr/>
              </p:nvSpPr>
              <p:spPr>
                <a:xfrm>
                  <a:off x="3865184" y="936118"/>
                  <a:ext cx="73103" cy="134516"/>
                </a:xfrm>
                <a:custGeom>
                  <a:avLst/>
                  <a:rect l="l" t="t" r="r" b="b"/>
                  <a:pathLst>
                    <a:path w="6673" h="12279">
                      <a:moveTo>
                        <a:pt x="6672" y="1"/>
                      </a:moveTo>
                      <a:lnTo>
                        <a:pt x="6672" y="1"/>
                      </a:lnTo>
                      <a:cubicBezTo>
                        <a:pt x="6223" y="198"/>
                        <a:pt x="5784" y="260"/>
                        <a:pt x="5357" y="260"/>
                      </a:cubicBezTo>
                      <a:cubicBezTo>
                        <a:pt x="4670" y="260"/>
                        <a:pt x="4013" y="100"/>
                        <a:pt x="3390" y="89"/>
                      </a:cubicBezTo>
                      <a:lnTo>
                        <a:pt x="3088" y="2786"/>
                      </a:lnTo>
                      <a:lnTo>
                        <a:pt x="4809" y="5164"/>
                      </a:lnTo>
                      <a:lnTo>
                        <a:pt x="1" y="10771"/>
                      </a:lnTo>
                      <a:lnTo>
                        <a:pt x="1083" y="12279"/>
                      </a:lnTo>
                      <a:lnTo>
                        <a:pt x="6388" y="7772"/>
                      </a:lnTo>
                      <a:cubicBezTo>
                        <a:pt x="4454" y="6495"/>
                        <a:pt x="6175" y="3709"/>
                        <a:pt x="4383" y="2502"/>
                      </a:cubicBezTo>
                      <a:lnTo>
                        <a:pt x="6672" y="1"/>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0" name="Google Shape;2994;p60"/>
                <p:cNvSpPr/>
                <p:nvPr/>
              </p:nvSpPr>
              <p:spPr>
                <a:xfrm>
                  <a:off x="3738260" y="1420756"/>
                  <a:ext cx="79895" cy="16893"/>
                </a:xfrm>
                <a:custGeom>
                  <a:avLst/>
                  <a:rect l="l" t="t" r="r" b="b"/>
                  <a:pathLst>
                    <a:path w="7293" h="1542">
                      <a:moveTo>
                        <a:pt x="4286" y="0"/>
                      </a:moveTo>
                      <a:cubicBezTo>
                        <a:pt x="2949" y="0"/>
                        <a:pt x="1596" y="367"/>
                        <a:pt x="0" y="510"/>
                      </a:cubicBezTo>
                      <a:cubicBezTo>
                        <a:pt x="787" y="973"/>
                        <a:pt x="1302" y="1542"/>
                        <a:pt x="1738" y="1542"/>
                      </a:cubicBezTo>
                      <a:cubicBezTo>
                        <a:pt x="1970" y="1542"/>
                        <a:pt x="2179" y="1380"/>
                        <a:pt x="2396" y="954"/>
                      </a:cubicBezTo>
                      <a:cubicBezTo>
                        <a:pt x="2708" y="1325"/>
                        <a:pt x="3056" y="1432"/>
                        <a:pt x="3417" y="1432"/>
                      </a:cubicBezTo>
                      <a:cubicBezTo>
                        <a:pt x="3816" y="1432"/>
                        <a:pt x="4231" y="1302"/>
                        <a:pt x="4631" y="1256"/>
                      </a:cubicBezTo>
                      <a:cubicBezTo>
                        <a:pt x="5394" y="1149"/>
                        <a:pt x="6157" y="1025"/>
                        <a:pt x="7293" y="830"/>
                      </a:cubicBezTo>
                      <a:cubicBezTo>
                        <a:pt x="6240" y="198"/>
                        <a:pt x="5268" y="0"/>
                        <a:pt x="4286"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1" name="Google Shape;2995;p60"/>
                <p:cNvSpPr/>
                <p:nvPr/>
              </p:nvSpPr>
              <p:spPr>
                <a:xfrm>
                  <a:off x="3833886" y="1361610"/>
                  <a:ext cx="29370" cy="41224"/>
                </a:xfrm>
                <a:custGeom>
                  <a:avLst/>
                  <a:rect l="l" t="t" r="r" b="b"/>
                  <a:pathLst>
                    <a:path w="2681" h="3763">
                      <a:moveTo>
                        <a:pt x="2662" y="1"/>
                      </a:moveTo>
                      <a:cubicBezTo>
                        <a:pt x="19" y="675"/>
                        <a:pt x="1" y="764"/>
                        <a:pt x="1012" y="3763"/>
                      </a:cubicBezTo>
                      <a:lnTo>
                        <a:pt x="1491" y="2148"/>
                      </a:lnTo>
                      <a:lnTo>
                        <a:pt x="2201" y="3408"/>
                      </a:lnTo>
                      <a:lnTo>
                        <a:pt x="2680" y="3372"/>
                      </a:lnTo>
                      <a:cubicBezTo>
                        <a:pt x="2574" y="2840"/>
                        <a:pt x="2485" y="2308"/>
                        <a:pt x="2450" y="1758"/>
                      </a:cubicBezTo>
                      <a:cubicBezTo>
                        <a:pt x="2485" y="1172"/>
                        <a:pt x="2556" y="586"/>
                        <a:pt x="2662"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2" name="Google Shape;2996;p60"/>
                <p:cNvSpPr/>
                <p:nvPr/>
              </p:nvSpPr>
              <p:spPr>
                <a:xfrm>
                  <a:off x="3852553" y="1272590"/>
                  <a:ext cx="36162" cy="34421"/>
                </a:xfrm>
                <a:custGeom>
                  <a:avLst/>
                  <a:rect l="l" t="t" r="r" b="b"/>
                  <a:pathLst>
                    <a:path w="3301" h="3142">
                      <a:moveTo>
                        <a:pt x="3301" y="0"/>
                      </a:moveTo>
                      <a:lnTo>
                        <a:pt x="0" y="1455"/>
                      </a:lnTo>
                      <a:lnTo>
                        <a:pt x="550" y="2520"/>
                      </a:lnTo>
                      <a:lnTo>
                        <a:pt x="1154" y="1793"/>
                      </a:lnTo>
                      <a:lnTo>
                        <a:pt x="2804" y="3141"/>
                      </a:lnTo>
                      <a:lnTo>
                        <a:pt x="3301" y="0"/>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3" name="Google Shape;2997;p60"/>
                <p:cNvSpPr/>
                <p:nvPr/>
              </p:nvSpPr>
              <p:spPr>
                <a:xfrm>
                  <a:off x="3832330" y="1195806"/>
                  <a:ext cx="18481" cy="46668"/>
                </a:xfrm>
                <a:custGeom>
                  <a:avLst/>
                  <a:rect l="l" t="t" r="r" b="b"/>
                  <a:pathLst>
                    <a:path w="1687" h="4260">
                      <a:moveTo>
                        <a:pt x="249" y="1"/>
                      </a:moveTo>
                      <a:cubicBezTo>
                        <a:pt x="1" y="2627"/>
                        <a:pt x="1" y="2627"/>
                        <a:pt x="977" y="4259"/>
                      </a:cubicBezTo>
                      <a:cubicBezTo>
                        <a:pt x="1687" y="1261"/>
                        <a:pt x="1687" y="1261"/>
                        <a:pt x="249"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71" name="Google Shape;2998;p60"/>
              <p:cNvSpPr/>
              <p:nvPr/>
            </p:nvSpPr>
            <p:spPr>
              <a:xfrm>
                <a:off x="3243368" y="1332656"/>
                <a:ext cx="2147" cy="975"/>
              </a:xfrm>
              <a:custGeom>
                <a:avLst/>
                <a:rect l="l" t="t" r="r" b="b"/>
                <a:pathLst>
                  <a:path w="196" h="89">
                    <a:moveTo>
                      <a:pt x="196" y="0"/>
                    </a:moveTo>
                    <a:lnTo>
                      <a:pt x="1" y="89"/>
                    </a:lnTo>
                    <a:lnTo>
                      <a:pt x="1" y="89"/>
                    </a:lnTo>
                    <a:lnTo>
                      <a:pt x="196" y="18"/>
                    </a:lnTo>
                    <a:lnTo>
                      <a:pt x="196" y="0"/>
                    </a:ln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2" name="Google Shape;2999;p60"/>
              <p:cNvSpPr/>
              <p:nvPr/>
            </p:nvSpPr>
            <p:spPr>
              <a:xfrm>
                <a:off x="3903089" y="838542"/>
                <a:ext cx="31496" cy="31112"/>
              </a:xfrm>
              <a:custGeom>
                <a:avLst/>
                <a:rect l="l" t="t" r="r" b="b"/>
                <a:pathLst>
                  <a:path w="2875" h="2840">
                    <a:moveTo>
                      <a:pt x="1" y="0"/>
                    </a:moveTo>
                    <a:lnTo>
                      <a:pt x="1" y="0"/>
                    </a:lnTo>
                    <a:cubicBezTo>
                      <a:pt x="835" y="1029"/>
                      <a:pt x="1739" y="1970"/>
                      <a:pt x="2733" y="2839"/>
                    </a:cubicBezTo>
                    <a:cubicBezTo>
                      <a:pt x="2840" y="2520"/>
                      <a:pt x="2875" y="2201"/>
                      <a:pt x="2822" y="1881"/>
                    </a:cubicBezTo>
                    <a:cubicBezTo>
                      <a:pt x="1899" y="1225"/>
                      <a:pt x="959" y="604"/>
                      <a:pt x="1"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3" name="Google Shape;3000;p60"/>
              <p:cNvSpPr/>
              <p:nvPr/>
            </p:nvSpPr>
            <p:spPr>
              <a:xfrm>
                <a:off x="3240256" y="1333620"/>
                <a:ext cx="2925" cy="1380"/>
              </a:xfrm>
              <a:custGeom>
                <a:avLst/>
                <a:rect l="l" t="t" r="r" b="b"/>
                <a:pathLst>
                  <a:path w="267" h="126">
                    <a:moveTo>
                      <a:pt x="267" y="1"/>
                    </a:moveTo>
                    <a:cubicBezTo>
                      <a:pt x="178" y="36"/>
                      <a:pt x="89" y="72"/>
                      <a:pt x="1" y="125"/>
                    </a:cubicBezTo>
                    <a:cubicBezTo>
                      <a:pt x="107" y="90"/>
                      <a:pt x="178" y="36"/>
                      <a:pt x="267"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4" name="Google Shape;3001;p60"/>
              <p:cNvSpPr/>
              <p:nvPr/>
            </p:nvSpPr>
            <p:spPr>
              <a:xfrm>
                <a:off x="3334721" y="1524314"/>
                <a:ext cx="58719" cy="88834"/>
              </a:xfrm>
              <a:custGeom>
                <a:avLst/>
                <a:rect l="l" t="t" r="r" b="b"/>
                <a:pathLst>
                  <a:path w="5360" h="8109">
                    <a:moveTo>
                      <a:pt x="1828" y="0"/>
                    </a:moveTo>
                    <a:lnTo>
                      <a:pt x="1" y="2946"/>
                    </a:lnTo>
                    <a:cubicBezTo>
                      <a:pt x="444" y="3762"/>
                      <a:pt x="1030" y="4738"/>
                      <a:pt x="1527" y="5785"/>
                    </a:cubicBezTo>
                    <a:cubicBezTo>
                      <a:pt x="2308" y="7328"/>
                      <a:pt x="3479" y="8091"/>
                      <a:pt x="5359" y="8109"/>
                    </a:cubicBezTo>
                    <a:cubicBezTo>
                      <a:pt x="4667" y="6689"/>
                      <a:pt x="3993" y="5625"/>
                      <a:pt x="3798" y="4205"/>
                    </a:cubicBezTo>
                    <a:cubicBezTo>
                      <a:pt x="3621" y="2768"/>
                      <a:pt x="2574" y="1491"/>
                      <a:pt x="1828" y="0"/>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69" name="Google Shape;3002;p60"/>
            <p:cNvSpPr/>
            <p:nvPr/>
          </p:nvSpPr>
          <p:spPr>
            <a:xfrm>
              <a:off x="6652051" y="3714143"/>
              <a:ext cx="560636" cy="516497"/>
            </a:xfrm>
            <a:custGeom>
              <a:avLst/>
              <a:rect l="l" t="t" r="r" b="b"/>
              <a:pathLst>
                <a:path w="97164" h="89553">
                  <a:moveTo>
                    <a:pt x="48954" y="445"/>
                  </a:moveTo>
                  <a:cubicBezTo>
                    <a:pt x="70832" y="445"/>
                    <a:pt x="89977" y="15970"/>
                    <a:pt x="93384" y="37777"/>
                  </a:cubicBezTo>
                  <a:cubicBezTo>
                    <a:pt x="97163" y="61943"/>
                    <a:pt x="80183" y="84673"/>
                    <a:pt x="55431" y="88541"/>
                  </a:cubicBezTo>
                  <a:cubicBezTo>
                    <a:pt x="53035" y="88913"/>
                    <a:pt x="50622" y="89109"/>
                    <a:pt x="48209" y="89109"/>
                  </a:cubicBezTo>
                  <a:cubicBezTo>
                    <a:pt x="26332" y="89109"/>
                    <a:pt x="7204" y="73583"/>
                    <a:pt x="3780" y="51794"/>
                  </a:cubicBezTo>
                  <a:cubicBezTo>
                    <a:pt x="0" y="27610"/>
                    <a:pt x="16999" y="4880"/>
                    <a:pt x="41733" y="1012"/>
                  </a:cubicBezTo>
                  <a:cubicBezTo>
                    <a:pt x="44128" y="640"/>
                    <a:pt x="46541" y="445"/>
                    <a:pt x="48954" y="445"/>
                  </a:cubicBezTo>
                  <a:close/>
                  <a:moveTo>
                    <a:pt x="48954" y="1"/>
                  </a:moveTo>
                  <a:cubicBezTo>
                    <a:pt x="46524" y="1"/>
                    <a:pt x="44075" y="196"/>
                    <a:pt x="41662" y="569"/>
                  </a:cubicBezTo>
                  <a:cubicBezTo>
                    <a:pt x="35629" y="1509"/>
                    <a:pt x="29827" y="3621"/>
                    <a:pt x="24610" y="6797"/>
                  </a:cubicBezTo>
                  <a:cubicBezTo>
                    <a:pt x="19589" y="9849"/>
                    <a:pt x="15206" y="13823"/>
                    <a:pt x="11711" y="18525"/>
                  </a:cubicBezTo>
                  <a:cubicBezTo>
                    <a:pt x="8216" y="23174"/>
                    <a:pt x="5661" y="28461"/>
                    <a:pt x="4206" y="34086"/>
                  </a:cubicBezTo>
                  <a:cubicBezTo>
                    <a:pt x="1331" y="45247"/>
                    <a:pt x="2946" y="57064"/>
                    <a:pt x="8712" y="67036"/>
                  </a:cubicBezTo>
                  <a:cubicBezTo>
                    <a:pt x="11338" y="71578"/>
                    <a:pt x="14745" y="75623"/>
                    <a:pt x="18791" y="78959"/>
                  </a:cubicBezTo>
                  <a:cubicBezTo>
                    <a:pt x="27059" y="85808"/>
                    <a:pt x="37474" y="89552"/>
                    <a:pt x="48209" y="89552"/>
                  </a:cubicBezTo>
                  <a:cubicBezTo>
                    <a:pt x="50640" y="89552"/>
                    <a:pt x="53089" y="89357"/>
                    <a:pt x="55502" y="88984"/>
                  </a:cubicBezTo>
                  <a:cubicBezTo>
                    <a:pt x="61534" y="88044"/>
                    <a:pt x="67337" y="85932"/>
                    <a:pt x="72571" y="82756"/>
                  </a:cubicBezTo>
                  <a:cubicBezTo>
                    <a:pt x="77575" y="79704"/>
                    <a:pt x="81957" y="75730"/>
                    <a:pt x="85453" y="71028"/>
                  </a:cubicBezTo>
                  <a:cubicBezTo>
                    <a:pt x="88948" y="66379"/>
                    <a:pt x="91503" y="61092"/>
                    <a:pt x="92958" y="55467"/>
                  </a:cubicBezTo>
                  <a:cubicBezTo>
                    <a:pt x="95832" y="44324"/>
                    <a:pt x="94218" y="32489"/>
                    <a:pt x="88451" y="22517"/>
                  </a:cubicBezTo>
                  <a:cubicBezTo>
                    <a:pt x="85825" y="17975"/>
                    <a:pt x="82418" y="13947"/>
                    <a:pt x="78373" y="10594"/>
                  </a:cubicBezTo>
                  <a:cubicBezTo>
                    <a:pt x="70105" y="3745"/>
                    <a:pt x="59689" y="1"/>
                    <a:pt x="48954" y="1"/>
                  </a:cubicBezTo>
                  <a:close/>
                </a:path>
              </a:pathLst>
            </a:custGeom>
            <a:noFill/>
            <a:ln w="9525" cap="flat" cmpd="sng">
              <a:solidFill>
                <a:schemeClr val="accent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SHOW OFF YOUR SKILLS HERE</a:t>
            </a:r>
            <a:endParaRPr lang="bg-BG" dirty="0"/>
          </a:p>
        </p:txBody>
      </p:sp>
      <p:sp>
        <p:nvSpPr>
          <p:cNvPr id="3" name="Text Placeholder 2"/>
          <p:cNvSpPr>
            <a:spLocks noGrp="1" noEditPoints="1"/>
          </p:cNvSpPr>
          <p:nvPr>
            <p:ph type="body" sz="half" idx="2"/>
          </p:nvPr>
        </p:nvSpPr>
        <p:spPr/>
        <p:txBody>
          <a:bodyPr/>
          <a:lstStyle/>
          <a:p>
            <a:r>
              <a:rPr lang="en-US" dirty="0" smtClean="0"/>
              <a:t>SUBTITLE</a:t>
            </a:r>
            <a:endParaRPr lang="bg-BG" dirty="0"/>
          </a:p>
        </p:txBody>
      </p:sp>
      <p:sp>
        <p:nvSpPr>
          <p:cNvPr id="4" name="Text Placeholder 3"/>
          <p:cNvSpPr>
            <a:spLocks noGrp="1" noEditPoints="1"/>
          </p:cNvSpPr>
          <p:nvPr>
            <p:ph type="body" sz="half" idx="13"/>
          </p:nvPr>
        </p:nvSpPr>
        <p:spPr/>
        <p:txBody>
          <a:bodyPr/>
          <a:lstStyle/>
          <a:p>
            <a:endParaRPr lang="bg-B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TYPE YOUR AWESOME TITLE HERE</a:t>
            </a:r>
            <a:endParaRPr lang="bg-BG" dirty="0"/>
          </a:p>
        </p:txBody>
      </p:sp>
      <p:sp>
        <p:nvSpPr>
          <p:cNvPr id="3" name="Text Placeholder 2"/>
          <p:cNvSpPr>
            <a:spLocks noGrp="1" noEditPoints="1"/>
          </p:cNvSpPr>
          <p:nvPr>
            <p:ph type="body" sz="half" idx="2"/>
          </p:nvPr>
        </p:nvSpPr>
        <p:spPr/>
        <p:txBody>
          <a:bodyPr/>
          <a:lstStyle/>
          <a:p>
            <a:r>
              <a:rPr lang="en-US" dirty="0" smtClean="0"/>
              <a:t>YOU CAN TYPE HERE</a:t>
            </a:r>
            <a:endParaRPr lang="bg-BG" dirty="0"/>
          </a:p>
        </p:txBody>
      </p:sp>
      <p:sp>
        <p:nvSpPr>
          <p:cNvPr id="4" name="Text Placeholder 3"/>
          <p:cNvSpPr>
            <a:spLocks noGrp="1" noEditPoints="1"/>
          </p:cNvSpPr>
          <p:nvPr>
            <p:ph type="body" sz="half" idx="13"/>
          </p:nvPr>
        </p:nvSpPr>
        <p:spPr/>
        <p:txBody>
          <a:bodyPr>
            <a:normAutofit/>
          </a:bodyPr>
          <a:lstStyle/>
          <a:p>
            <a:pPr>
              <a:lnSpc>
                <a:spcPct val="100000"/>
              </a:lnSpc>
            </a:pPr>
            <a:r>
              <a:rPr lang="en-US" dirty="0">
                <a:solidFill>
                  <a:srgbClr val="666666"/>
                </a:solidFill>
                <a:latin typeface="Verdana" pitchFamily="34" charset="0" panose="020B0604030504040204"/>
              </a:rPr>
              <a:t>Understanding this helps to define where the organization can win, and areas that must be addressed in the future.</a:t>
            </a:r>
          </a:p>
        </p:txBody>
      </p:sp>
      <p:sp>
        <p:nvSpPr>
          <p:cNvPr id="5" name="Text Placeholder 4"/>
          <p:cNvSpPr>
            <a:spLocks noGrp="1" noEditPoints="1"/>
          </p:cNvSpPr>
          <p:nvPr>
            <p:ph type="body" sz="quarter" idx="17"/>
          </p:nvPr>
        </p:nvSpPr>
        <p:spPr>
          <a:xfrm>
            <a:off x="578605" y="4593625"/>
            <a:ext cx="2012188" cy="1306034"/>
          </a:xfrm>
        </p:spPr>
        <p:txBody>
          <a:bodyPr/>
          <a:lstStyle/>
          <a:p>
            <a:pPr algn="l"/>
            <a:r>
              <a:rPr lang="en-US" dirty="0"/>
              <a:t>Marry of am do avoid ample as. Old disposal followed she ignorant desirous two has.</a:t>
            </a:r>
            <a:endParaRPr lang="bg-BG" dirty="0"/>
          </a:p>
          <a:p>
            <a:pPr algn="l"/>
            <a:endParaRPr lang="bg-BG" dirty="0"/>
          </a:p>
        </p:txBody>
      </p:sp>
      <p:sp>
        <p:nvSpPr>
          <p:cNvPr id="6" name="Text Placeholder 5"/>
          <p:cNvSpPr>
            <a:spLocks noGrp="1" noEditPoints="1"/>
          </p:cNvSpPr>
          <p:nvPr>
            <p:ph type="body" sz="quarter" idx="16"/>
          </p:nvPr>
        </p:nvSpPr>
        <p:spPr>
          <a:xfrm>
            <a:off x="578605" y="4083370"/>
            <a:ext cx="2012188" cy="435985"/>
          </a:xfrm>
        </p:spPr>
        <p:txBody>
          <a:bodyPr/>
          <a:lstStyle/>
          <a:p>
            <a:pPr algn="l"/>
            <a:r>
              <a:rPr lang="en-US" dirty="0" smtClean="0"/>
              <a:t>NAME</a:t>
            </a:r>
            <a:endParaRPr lang="bg-BG" dirty="0"/>
          </a:p>
        </p:txBody>
      </p:sp>
      <p:sp>
        <p:nvSpPr>
          <p:cNvPr id="7" name="Text Placeholder 6"/>
          <p:cNvSpPr>
            <a:spLocks noGrp="1" noEditPoints="1"/>
          </p:cNvSpPr>
          <p:nvPr>
            <p:ph type="body" sz="quarter" idx="19"/>
          </p:nvPr>
        </p:nvSpPr>
        <p:spPr>
          <a:xfrm>
            <a:off x="2845565" y="4083370"/>
            <a:ext cx="2012188" cy="435985"/>
          </a:xfrm>
        </p:spPr>
        <p:txBody>
          <a:bodyPr/>
          <a:lstStyle/>
          <a:p>
            <a:pPr algn="l"/>
            <a:r>
              <a:rPr lang="en-US" dirty="0" smtClean="0"/>
              <a:t>NAME</a:t>
            </a:r>
            <a:endParaRPr lang="bg-BG" dirty="0"/>
          </a:p>
        </p:txBody>
      </p:sp>
      <p:sp>
        <p:nvSpPr>
          <p:cNvPr id="8" name="Text Placeholder 7"/>
          <p:cNvSpPr>
            <a:spLocks noGrp="1" noEditPoints="1"/>
          </p:cNvSpPr>
          <p:nvPr>
            <p:ph type="body" sz="quarter" idx="21"/>
          </p:nvPr>
        </p:nvSpPr>
        <p:spPr>
          <a:xfrm>
            <a:off x="5112523" y="4083370"/>
            <a:ext cx="2012188" cy="435985"/>
          </a:xfrm>
        </p:spPr>
        <p:txBody>
          <a:bodyPr/>
          <a:lstStyle/>
          <a:p>
            <a:pPr algn="l"/>
            <a:r>
              <a:rPr lang="en-US" dirty="0" smtClean="0"/>
              <a:t>NAME</a:t>
            </a:r>
            <a:endParaRPr lang="bg-BG" dirty="0"/>
          </a:p>
        </p:txBody>
      </p:sp>
      <p:sp>
        <p:nvSpPr>
          <p:cNvPr id="9" name="Text Placeholder 8"/>
          <p:cNvSpPr>
            <a:spLocks noGrp="1" noEditPoints="1"/>
          </p:cNvSpPr>
          <p:nvPr>
            <p:ph type="body" sz="quarter" idx="22"/>
          </p:nvPr>
        </p:nvSpPr>
        <p:spPr>
          <a:xfrm>
            <a:off x="2845565" y="4601440"/>
            <a:ext cx="2012188" cy="1306034"/>
          </a:xfrm>
        </p:spPr>
        <p:txBody>
          <a:bodyPr/>
          <a:lstStyle/>
          <a:p>
            <a:pPr algn="l"/>
            <a:r>
              <a:rPr lang="en-US" dirty="0"/>
              <a:t>Marry of am do avoid ample as. Old disposal followed she ignorant desirous two has.</a:t>
            </a:r>
            <a:endParaRPr lang="bg-BG" dirty="0"/>
          </a:p>
          <a:p>
            <a:pPr algn="l"/>
            <a:endParaRPr lang="bg-BG" dirty="0"/>
          </a:p>
        </p:txBody>
      </p:sp>
      <p:sp>
        <p:nvSpPr>
          <p:cNvPr id="10" name="Text Placeholder 9"/>
          <p:cNvSpPr>
            <a:spLocks noGrp="1" noEditPoints="1"/>
          </p:cNvSpPr>
          <p:nvPr>
            <p:ph type="body" sz="quarter" idx="23"/>
          </p:nvPr>
        </p:nvSpPr>
        <p:spPr>
          <a:xfrm>
            <a:off x="5112523" y="4601440"/>
            <a:ext cx="2012188" cy="1306034"/>
          </a:xfrm>
        </p:spPr>
        <p:txBody>
          <a:bodyPr/>
          <a:lstStyle/>
          <a:p>
            <a:pPr algn="l"/>
            <a:r>
              <a:rPr lang="en-US" dirty="0"/>
              <a:t>Marry of am do avoid ample as. Old disposal followed she ignorant desirous two has.</a:t>
            </a:r>
            <a:endParaRPr lang="bg-BG" dirty="0"/>
          </a:p>
          <a:p>
            <a:pPr algn="l"/>
            <a:endParaRPr lang="bg-BG" dirty="0"/>
          </a:p>
        </p:txBody>
      </p:sp>
      <p:sp>
        <p:nvSpPr>
          <p:cNvPr id="11" name="Text Placeholder 10"/>
          <p:cNvSpPr>
            <a:spLocks noGrp="1" noEditPoints="1"/>
          </p:cNvSpPr>
          <p:nvPr>
            <p:ph type="body" sz="quarter" idx="24"/>
          </p:nvPr>
        </p:nvSpPr>
        <p:spPr>
          <a:xfrm>
            <a:off x="7379478" y="4083370"/>
            <a:ext cx="2012188" cy="435985"/>
          </a:xfrm>
        </p:spPr>
        <p:txBody>
          <a:bodyPr/>
          <a:lstStyle/>
          <a:p>
            <a:pPr algn="l"/>
            <a:r>
              <a:rPr lang="en-US" dirty="0" smtClean="0"/>
              <a:t>NAME</a:t>
            </a:r>
            <a:endParaRPr lang="bg-BG" dirty="0"/>
          </a:p>
        </p:txBody>
      </p:sp>
      <p:sp>
        <p:nvSpPr>
          <p:cNvPr id="12" name="Text Placeholder 11"/>
          <p:cNvSpPr>
            <a:spLocks noGrp="1" noEditPoints="1"/>
          </p:cNvSpPr>
          <p:nvPr>
            <p:ph type="body" sz="quarter" idx="25"/>
          </p:nvPr>
        </p:nvSpPr>
        <p:spPr>
          <a:xfrm>
            <a:off x="7379478" y="4601440"/>
            <a:ext cx="2012188" cy="1306034"/>
          </a:xfrm>
        </p:spPr>
        <p:txBody>
          <a:bodyPr/>
          <a:lstStyle/>
          <a:p>
            <a:pPr algn="l"/>
            <a:r>
              <a:rPr lang="en-US" dirty="0"/>
              <a:t>Marry of am do avoid ample as. Old disposal followed she ignorant desirous two has.</a:t>
            </a:r>
            <a:endParaRPr lang="bg-BG" dirty="0"/>
          </a:p>
          <a:p>
            <a:pPr algn="l"/>
            <a:endParaRPr lang="bg-BG" dirty="0"/>
          </a:p>
        </p:txBody>
      </p:sp>
      <p:sp>
        <p:nvSpPr>
          <p:cNvPr id="13" name="Text Placeholder 12"/>
          <p:cNvSpPr>
            <a:spLocks noGrp="1" noEditPoints="1"/>
          </p:cNvSpPr>
          <p:nvPr>
            <p:ph type="body" sz="quarter" idx="26"/>
          </p:nvPr>
        </p:nvSpPr>
        <p:spPr>
          <a:xfrm>
            <a:off x="9646450" y="4083370"/>
            <a:ext cx="2012188" cy="435985"/>
          </a:xfrm>
        </p:spPr>
        <p:txBody>
          <a:bodyPr/>
          <a:lstStyle/>
          <a:p>
            <a:pPr algn="l"/>
            <a:r>
              <a:rPr lang="en-US" dirty="0" smtClean="0"/>
              <a:t>NAME</a:t>
            </a:r>
            <a:endParaRPr lang="bg-BG" dirty="0"/>
          </a:p>
        </p:txBody>
      </p:sp>
      <p:sp>
        <p:nvSpPr>
          <p:cNvPr id="14" name="Text Placeholder 13"/>
          <p:cNvSpPr>
            <a:spLocks noGrp="1" noEditPoints="1"/>
          </p:cNvSpPr>
          <p:nvPr>
            <p:ph type="body" sz="quarter" idx="27"/>
          </p:nvPr>
        </p:nvSpPr>
        <p:spPr>
          <a:xfrm>
            <a:off x="9646450" y="4601440"/>
            <a:ext cx="2012188" cy="1306034"/>
          </a:xfrm>
        </p:spPr>
        <p:txBody>
          <a:bodyPr/>
          <a:lstStyle/>
          <a:p>
            <a:pPr algn="l"/>
            <a:r>
              <a:rPr lang="en-US" dirty="0"/>
              <a:t>Marry of am do avoid ample as. Old disposal followed she ignorant desirous two has.</a:t>
            </a:r>
            <a:endParaRPr lang="bg-BG" dirty="0"/>
          </a:p>
          <a:p>
            <a:pPr algn="l"/>
            <a:endParaRPr lang="bg-BG" dirty="0"/>
          </a:p>
        </p:txBody>
      </p:sp>
      <p:sp>
        <p:nvSpPr>
          <p:cNvPr id="15" name="Google Shape;12488;p71"/>
          <p:cNvSpPr/>
          <p:nvPr/>
        </p:nvSpPr>
        <p:spPr>
          <a:xfrm>
            <a:off x="578605" y="3186012"/>
            <a:ext cx="725764" cy="726566"/>
          </a:xfrm>
          <a:custGeom>
            <a:avLst/>
            <a:rect l="l" t="t" r="r" b="b"/>
            <a:pathLst>
              <a:path w="10860" h="10872">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chemeClr val="bg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6" name="Google Shape;12489;p71"/>
          <p:cNvGrpSpPr/>
          <p:nvPr/>
        </p:nvGrpSpPr>
        <p:grpSpPr>
          <a:xfrm>
            <a:off x="5112523" y="3186432"/>
            <a:ext cx="726566" cy="725764"/>
            <a:chOff x="3303268" y="3817349"/>
            <a:chExt cx="346056" cy="345674"/>
          </a:xfrm>
          <a:solidFill>
            <a:schemeClr val="bg1"/>
          </a:solidFill>
        </p:grpSpPr>
        <p:sp>
          <p:nvSpPr>
            <p:cNvPr id="17" name="Google Shape;12490;p71"/>
            <p:cNvSpPr/>
            <p:nvPr/>
          </p:nvSpPr>
          <p:spPr>
            <a:xfrm>
              <a:off x="3303268" y="3817349"/>
              <a:ext cx="346056" cy="345674"/>
            </a:xfrm>
            <a:custGeom>
              <a:avLst/>
              <a:rect l="l" t="t" r="r" b="b"/>
              <a:pathLst>
                <a:path w="10872" h="1086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 name="Google Shape;12491;p71"/>
            <p:cNvSpPr/>
            <p:nvPr/>
          </p:nvSpPr>
          <p:spPr>
            <a:xfrm>
              <a:off x="3368074" y="3882537"/>
              <a:ext cx="215298" cy="215298"/>
            </a:xfrm>
            <a:custGeom>
              <a:avLst/>
              <a:rect l="l" t="t" r="r" b="b"/>
              <a:pathLst>
                <a:path w="6764" h="6764">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lnTo>
                    <a:pt x="5335" y="346"/>
                  </a:ln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lnTo>
                    <a:pt x="142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 name="Google Shape;12492;p71"/>
            <p:cNvSpPr/>
            <p:nvPr/>
          </p:nvSpPr>
          <p:spPr>
            <a:xfrm>
              <a:off x="3418143" y="3933656"/>
              <a:ext cx="114811" cy="112742"/>
            </a:xfrm>
            <a:custGeom>
              <a:avLst/>
              <a:rect l="l" t="t" r="r" b="b"/>
              <a:pathLst>
                <a:path w="3607" h="3542">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0" name="Google Shape;12493;p71"/>
            <p:cNvSpPr/>
            <p:nvPr/>
          </p:nvSpPr>
          <p:spPr>
            <a:xfrm>
              <a:off x="3519298" y="3910197"/>
              <a:ext cx="29570" cy="29220"/>
            </a:xfrm>
            <a:custGeom>
              <a:avLst/>
              <a:rect l="l" t="t" r="r" b="b"/>
              <a:pathLst>
                <a:path w="929" h="918">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1" name="Google Shape;12494;p71"/>
          <p:cNvGrpSpPr/>
          <p:nvPr/>
        </p:nvGrpSpPr>
        <p:grpSpPr>
          <a:xfrm>
            <a:off x="2845565" y="3186432"/>
            <a:ext cx="726566" cy="725764"/>
            <a:chOff x="3752358" y="3817349"/>
            <a:chExt cx="346056" cy="345674"/>
          </a:xfrm>
          <a:solidFill>
            <a:schemeClr val="bg1"/>
          </a:solidFill>
        </p:grpSpPr>
        <p:sp>
          <p:nvSpPr>
            <p:cNvPr id="22" name="Google Shape;12495;p71"/>
            <p:cNvSpPr/>
            <p:nvPr/>
          </p:nvSpPr>
          <p:spPr>
            <a:xfrm>
              <a:off x="3752358" y="3817349"/>
              <a:ext cx="346056" cy="345674"/>
            </a:xfrm>
            <a:custGeom>
              <a:avLst/>
              <a:rect l="l" t="t" r="r" b="b"/>
              <a:pathLst>
                <a:path w="10872" h="1086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 name="Google Shape;12496;p71"/>
            <p:cNvSpPr/>
            <p:nvPr/>
          </p:nvSpPr>
          <p:spPr>
            <a:xfrm>
              <a:off x="3831933" y="3955682"/>
              <a:ext cx="47809" cy="120540"/>
            </a:xfrm>
            <a:custGeom>
              <a:avLst/>
              <a:rect l="l" t="t" r="r" b="b"/>
              <a:pathLst>
                <a:path w="1502" h="3787">
                  <a:moveTo>
                    <a:pt x="1168" y="346"/>
                  </a:moveTo>
                  <a:lnTo>
                    <a:pt x="1168" y="3430"/>
                  </a:lnTo>
                  <a:lnTo>
                    <a:pt x="358" y="3430"/>
                  </a:lnTo>
                  <a:lnTo>
                    <a:pt x="358" y="346"/>
                  </a:lnTo>
                  <a:lnTo>
                    <a:pt x="116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lnTo>
                    <a:pt x="18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 name="Google Shape;12497;p71"/>
            <p:cNvSpPr/>
            <p:nvPr/>
          </p:nvSpPr>
          <p:spPr>
            <a:xfrm>
              <a:off x="3824739" y="3890112"/>
              <a:ext cx="55002" cy="55002"/>
            </a:xfrm>
            <a:custGeom>
              <a:avLst/>
              <a:rect l="l" t="t" r="r" b="b"/>
              <a:pathLst>
                <a:path w="1728" h="1728">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 name="Google Shape;12498;p71"/>
            <p:cNvSpPr/>
            <p:nvPr/>
          </p:nvSpPr>
          <p:spPr>
            <a:xfrm>
              <a:off x="3904696" y="3955682"/>
              <a:ext cx="128148" cy="120540"/>
            </a:xfrm>
            <a:custGeom>
              <a:avLst/>
              <a:rect l="l" t="t" r="r" b="b"/>
              <a:pathLst>
                <a:path w="4026" h="3787">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6" name="Google Shape;12507;p71"/>
          <p:cNvGrpSpPr/>
          <p:nvPr/>
        </p:nvGrpSpPr>
        <p:grpSpPr>
          <a:xfrm>
            <a:off x="7378059" y="3186432"/>
            <a:ext cx="726499" cy="725764"/>
            <a:chOff x="4201447" y="3817349"/>
            <a:chExt cx="346024" cy="345674"/>
          </a:xfrm>
          <a:solidFill>
            <a:schemeClr val="bg1"/>
          </a:solidFill>
        </p:grpSpPr>
        <p:sp>
          <p:nvSpPr>
            <p:cNvPr id="27" name="Google Shape;12508;p71"/>
            <p:cNvSpPr/>
            <p:nvPr/>
          </p:nvSpPr>
          <p:spPr>
            <a:xfrm>
              <a:off x="4201447" y="3817349"/>
              <a:ext cx="346024" cy="345674"/>
            </a:xfrm>
            <a:custGeom>
              <a:avLst/>
              <a:rect l="l" t="t" r="r" b="b"/>
              <a:pathLst>
                <a:path w="10871" h="1086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 name="Google Shape;12509;p71"/>
            <p:cNvSpPr/>
            <p:nvPr/>
          </p:nvSpPr>
          <p:spPr>
            <a:xfrm>
              <a:off x="4271569" y="3904531"/>
              <a:ext cx="227394" cy="185728"/>
            </a:xfrm>
            <a:custGeom>
              <a:avLst/>
              <a:rect l="l" t="t" r="r" b="b"/>
              <a:pathLst>
                <a:path w="7144" h="5835">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9" name="Google Shape;12510;p71"/>
          <p:cNvGrpSpPr/>
          <p:nvPr/>
        </p:nvGrpSpPr>
        <p:grpSpPr>
          <a:xfrm>
            <a:off x="9643528" y="3187275"/>
            <a:ext cx="726500" cy="725766"/>
            <a:chOff x="4650919" y="3817349"/>
            <a:chExt cx="346024" cy="345674"/>
          </a:xfrm>
          <a:solidFill>
            <a:schemeClr val="bg1"/>
          </a:solidFill>
        </p:grpSpPr>
        <p:sp>
          <p:nvSpPr>
            <p:cNvPr id="30" name="Google Shape;12511;p71"/>
            <p:cNvSpPr/>
            <p:nvPr/>
          </p:nvSpPr>
          <p:spPr>
            <a:xfrm>
              <a:off x="4650919" y="3817349"/>
              <a:ext cx="346024" cy="345674"/>
            </a:xfrm>
            <a:custGeom>
              <a:avLst/>
              <a:rect l="l" t="t" r="r" b="b"/>
              <a:pathLst>
                <a:path w="10871" h="10860">
                  <a:moveTo>
                    <a:pt x="5442" y="334"/>
                  </a:moveTo>
                  <a:cubicBezTo>
                    <a:pt x="8251" y="334"/>
                    <a:pt x="10526" y="2608"/>
                    <a:pt x="10526" y="5430"/>
                  </a:cubicBezTo>
                  <a:cubicBezTo>
                    <a:pt x="10526" y="8240"/>
                    <a:pt x="8240" y="10514"/>
                    <a:pt x="5442" y="10514"/>
                  </a:cubicBezTo>
                  <a:cubicBezTo>
                    <a:pt x="2620" y="10514"/>
                    <a:pt x="346" y="8240"/>
                    <a:pt x="346" y="5430"/>
                  </a:cubicBezTo>
                  <a:cubicBezTo>
                    <a:pt x="346" y="2608"/>
                    <a:pt x="2620" y="334"/>
                    <a:pt x="5442" y="334"/>
                  </a:cubicBezTo>
                  <a:close/>
                  <a:moveTo>
                    <a:pt x="5442" y="1"/>
                  </a:moveTo>
                  <a:cubicBezTo>
                    <a:pt x="3989" y="1"/>
                    <a:pt x="2620" y="560"/>
                    <a:pt x="1596" y="1584"/>
                  </a:cubicBezTo>
                  <a:cubicBezTo>
                    <a:pt x="572" y="2620"/>
                    <a:pt x="0" y="3989"/>
                    <a:pt x="0" y="5430"/>
                  </a:cubicBezTo>
                  <a:cubicBezTo>
                    <a:pt x="0" y="6871"/>
                    <a:pt x="572" y="8240"/>
                    <a:pt x="1596" y="9264"/>
                  </a:cubicBezTo>
                  <a:cubicBezTo>
                    <a:pt x="2620" y="10300"/>
                    <a:pt x="3989" y="10859"/>
                    <a:pt x="5442" y="10859"/>
                  </a:cubicBezTo>
                  <a:cubicBezTo>
                    <a:pt x="6882" y="10859"/>
                    <a:pt x="8251" y="10300"/>
                    <a:pt x="9275" y="9264"/>
                  </a:cubicBezTo>
                  <a:cubicBezTo>
                    <a:pt x="10299" y="8240"/>
                    <a:pt x="10871" y="6871"/>
                    <a:pt x="10871" y="5430"/>
                  </a:cubicBezTo>
                  <a:cubicBezTo>
                    <a:pt x="10871" y="3989"/>
                    <a:pt x="10299" y="2620"/>
                    <a:pt x="9275" y="1584"/>
                  </a:cubicBezTo>
                  <a:cubicBezTo>
                    <a:pt x="8251" y="560"/>
                    <a:pt x="6882" y="1"/>
                    <a:pt x="544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 name="Google Shape;12512;p71"/>
            <p:cNvSpPr/>
            <p:nvPr/>
          </p:nvSpPr>
          <p:spPr>
            <a:xfrm>
              <a:off x="4701305" y="3867386"/>
              <a:ext cx="244486" cy="242958"/>
            </a:xfrm>
            <a:custGeom>
              <a:avLst/>
              <a:rect l="l" t="t" r="r" b="b"/>
              <a:pathLst>
                <a:path w="7681" h="7633">
                  <a:moveTo>
                    <a:pt x="3835" y="0"/>
                  </a:moveTo>
                  <a:cubicBezTo>
                    <a:pt x="1727" y="0"/>
                    <a:pt x="13" y="1715"/>
                    <a:pt x="13" y="3822"/>
                  </a:cubicBezTo>
                  <a:cubicBezTo>
                    <a:pt x="13" y="4418"/>
                    <a:pt x="144" y="5001"/>
                    <a:pt x="418" y="5537"/>
                  </a:cubicBezTo>
                  <a:lnTo>
                    <a:pt x="25" y="6501"/>
                  </a:lnTo>
                  <a:cubicBezTo>
                    <a:pt x="1" y="6585"/>
                    <a:pt x="13" y="6656"/>
                    <a:pt x="84" y="6704"/>
                  </a:cubicBezTo>
                  <a:cubicBezTo>
                    <a:pt x="120" y="6727"/>
                    <a:pt x="156" y="6727"/>
                    <a:pt x="191" y="6727"/>
                  </a:cubicBezTo>
                  <a:lnTo>
                    <a:pt x="1370" y="6727"/>
                  </a:lnTo>
                  <a:cubicBezTo>
                    <a:pt x="2061" y="7323"/>
                    <a:pt x="2942" y="7632"/>
                    <a:pt x="3847" y="7632"/>
                  </a:cubicBezTo>
                  <a:cubicBezTo>
                    <a:pt x="5966" y="7632"/>
                    <a:pt x="7680" y="5930"/>
                    <a:pt x="7680" y="3810"/>
                  </a:cubicBezTo>
                  <a:cubicBezTo>
                    <a:pt x="7680" y="3096"/>
                    <a:pt x="7454" y="2394"/>
                    <a:pt x="7085" y="1798"/>
                  </a:cubicBezTo>
                  <a:cubicBezTo>
                    <a:pt x="7052" y="1752"/>
                    <a:pt x="6997" y="1727"/>
                    <a:pt x="6940" y="1727"/>
                  </a:cubicBezTo>
                  <a:cubicBezTo>
                    <a:pt x="6894" y="1727"/>
                    <a:pt x="6848" y="1743"/>
                    <a:pt x="6811" y="1774"/>
                  </a:cubicBezTo>
                  <a:cubicBezTo>
                    <a:pt x="6752" y="1834"/>
                    <a:pt x="6752" y="1917"/>
                    <a:pt x="6787" y="1977"/>
                  </a:cubicBezTo>
                  <a:cubicBezTo>
                    <a:pt x="7133" y="2513"/>
                    <a:pt x="7323" y="3156"/>
                    <a:pt x="7323" y="3846"/>
                  </a:cubicBezTo>
                  <a:cubicBezTo>
                    <a:pt x="7323" y="5763"/>
                    <a:pt x="5764" y="7323"/>
                    <a:pt x="3835" y="7323"/>
                  </a:cubicBezTo>
                  <a:cubicBezTo>
                    <a:pt x="2989" y="7323"/>
                    <a:pt x="2168" y="7013"/>
                    <a:pt x="1537" y="6442"/>
                  </a:cubicBezTo>
                  <a:cubicBezTo>
                    <a:pt x="1501" y="6418"/>
                    <a:pt x="1453" y="6406"/>
                    <a:pt x="1418" y="6406"/>
                  </a:cubicBezTo>
                  <a:lnTo>
                    <a:pt x="430" y="6406"/>
                  </a:lnTo>
                  <a:lnTo>
                    <a:pt x="763" y="5596"/>
                  </a:lnTo>
                  <a:cubicBezTo>
                    <a:pt x="775" y="5549"/>
                    <a:pt x="775" y="5489"/>
                    <a:pt x="763" y="5453"/>
                  </a:cubicBezTo>
                  <a:cubicBezTo>
                    <a:pt x="489" y="4953"/>
                    <a:pt x="358" y="4394"/>
                    <a:pt x="358" y="3822"/>
                  </a:cubicBezTo>
                  <a:cubicBezTo>
                    <a:pt x="358" y="1905"/>
                    <a:pt x="1918" y="346"/>
                    <a:pt x="3835" y="346"/>
                  </a:cubicBezTo>
                  <a:cubicBezTo>
                    <a:pt x="4787" y="346"/>
                    <a:pt x="5656" y="727"/>
                    <a:pt x="6276" y="1346"/>
                  </a:cubicBezTo>
                  <a:cubicBezTo>
                    <a:pt x="6305" y="1376"/>
                    <a:pt x="6350" y="1390"/>
                    <a:pt x="6395" y="1390"/>
                  </a:cubicBezTo>
                  <a:cubicBezTo>
                    <a:pt x="6439" y="1390"/>
                    <a:pt x="6484" y="1376"/>
                    <a:pt x="6514" y="1346"/>
                  </a:cubicBezTo>
                  <a:cubicBezTo>
                    <a:pt x="6573" y="1262"/>
                    <a:pt x="6573" y="1167"/>
                    <a:pt x="6514" y="1108"/>
                  </a:cubicBezTo>
                  <a:cubicBezTo>
                    <a:pt x="5835" y="417"/>
                    <a:pt x="4882" y="0"/>
                    <a:pt x="383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 name="Google Shape;12513;p71"/>
            <p:cNvSpPr/>
            <p:nvPr/>
          </p:nvSpPr>
          <p:spPr>
            <a:xfrm>
              <a:off x="4749464" y="3911534"/>
              <a:ext cx="153134" cy="151065"/>
            </a:xfrm>
            <a:custGeom>
              <a:avLst/>
              <a:rect l="l" t="t" r="r" b="b"/>
              <a:pathLst>
                <a:path w="4811" h="4746">
                  <a:moveTo>
                    <a:pt x="1384" y="0"/>
                  </a:moveTo>
                  <a:cubicBezTo>
                    <a:pt x="1342" y="0"/>
                    <a:pt x="1304" y="18"/>
                    <a:pt x="1274" y="54"/>
                  </a:cubicBezTo>
                  <a:lnTo>
                    <a:pt x="274" y="1054"/>
                  </a:lnTo>
                  <a:cubicBezTo>
                    <a:pt x="36" y="1292"/>
                    <a:pt x="0" y="1661"/>
                    <a:pt x="202" y="1935"/>
                  </a:cubicBezTo>
                  <a:cubicBezTo>
                    <a:pt x="619" y="2495"/>
                    <a:pt x="1072" y="3031"/>
                    <a:pt x="1572" y="3531"/>
                  </a:cubicBezTo>
                  <a:cubicBezTo>
                    <a:pt x="1601" y="3560"/>
                    <a:pt x="1646" y="3575"/>
                    <a:pt x="1691" y="3575"/>
                  </a:cubicBezTo>
                  <a:cubicBezTo>
                    <a:pt x="1735" y="3575"/>
                    <a:pt x="1780" y="3560"/>
                    <a:pt x="1810" y="3531"/>
                  </a:cubicBezTo>
                  <a:cubicBezTo>
                    <a:pt x="1881" y="3447"/>
                    <a:pt x="1869" y="3352"/>
                    <a:pt x="1810" y="3293"/>
                  </a:cubicBezTo>
                  <a:cubicBezTo>
                    <a:pt x="1310" y="2816"/>
                    <a:pt x="869" y="2304"/>
                    <a:pt x="464" y="1745"/>
                  </a:cubicBezTo>
                  <a:cubicBezTo>
                    <a:pt x="381" y="1602"/>
                    <a:pt x="393" y="1423"/>
                    <a:pt x="500" y="1304"/>
                  </a:cubicBezTo>
                  <a:lnTo>
                    <a:pt x="1369" y="435"/>
                  </a:lnTo>
                  <a:lnTo>
                    <a:pt x="2107" y="1161"/>
                  </a:lnTo>
                  <a:lnTo>
                    <a:pt x="1750" y="1518"/>
                  </a:lnTo>
                  <a:cubicBezTo>
                    <a:pt x="1703" y="1566"/>
                    <a:pt x="1691" y="1638"/>
                    <a:pt x="1703" y="1697"/>
                  </a:cubicBezTo>
                  <a:cubicBezTo>
                    <a:pt x="1941" y="2400"/>
                    <a:pt x="2405" y="2876"/>
                    <a:pt x="3096" y="3090"/>
                  </a:cubicBezTo>
                  <a:cubicBezTo>
                    <a:pt x="3112" y="3097"/>
                    <a:pt x="3131" y="3100"/>
                    <a:pt x="3150" y="3100"/>
                  </a:cubicBezTo>
                  <a:cubicBezTo>
                    <a:pt x="3198" y="3100"/>
                    <a:pt x="3248" y="3080"/>
                    <a:pt x="3274" y="3054"/>
                  </a:cubicBezTo>
                  <a:lnTo>
                    <a:pt x="3631" y="2697"/>
                  </a:lnTo>
                  <a:lnTo>
                    <a:pt x="4370" y="3423"/>
                  </a:lnTo>
                  <a:lnTo>
                    <a:pt x="3489" y="4305"/>
                  </a:lnTo>
                  <a:cubicBezTo>
                    <a:pt x="3424" y="4369"/>
                    <a:pt x="3343" y="4402"/>
                    <a:pt x="3261" y="4402"/>
                  </a:cubicBezTo>
                  <a:cubicBezTo>
                    <a:pt x="3191" y="4402"/>
                    <a:pt x="3120" y="4378"/>
                    <a:pt x="3060" y="4328"/>
                  </a:cubicBezTo>
                  <a:cubicBezTo>
                    <a:pt x="2834" y="4162"/>
                    <a:pt x="2607" y="4007"/>
                    <a:pt x="2405" y="3828"/>
                  </a:cubicBezTo>
                  <a:cubicBezTo>
                    <a:pt x="2368" y="3801"/>
                    <a:pt x="2330" y="3789"/>
                    <a:pt x="2295" y="3789"/>
                  </a:cubicBezTo>
                  <a:cubicBezTo>
                    <a:pt x="2251" y="3789"/>
                    <a:pt x="2212" y="3807"/>
                    <a:pt x="2179" y="3840"/>
                  </a:cubicBezTo>
                  <a:cubicBezTo>
                    <a:pt x="2107" y="3912"/>
                    <a:pt x="2119" y="4031"/>
                    <a:pt x="2191" y="4090"/>
                  </a:cubicBezTo>
                  <a:cubicBezTo>
                    <a:pt x="2417" y="4269"/>
                    <a:pt x="2643" y="4447"/>
                    <a:pt x="2858" y="4614"/>
                  </a:cubicBezTo>
                  <a:cubicBezTo>
                    <a:pt x="2977" y="4697"/>
                    <a:pt x="3119" y="4745"/>
                    <a:pt x="3250" y="4745"/>
                  </a:cubicBezTo>
                  <a:cubicBezTo>
                    <a:pt x="3429" y="4745"/>
                    <a:pt x="3596" y="4674"/>
                    <a:pt x="3727" y="4555"/>
                  </a:cubicBezTo>
                  <a:lnTo>
                    <a:pt x="4727" y="3554"/>
                  </a:lnTo>
                  <a:cubicBezTo>
                    <a:pt x="4798" y="3495"/>
                    <a:pt x="4810" y="3423"/>
                    <a:pt x="4786" y="3352"/>
                  </a:cubicBezTo>
                  <a:cubicBezTo>
                    <a:pt x="4763" y="3328"/>
                    <a:pt x="4751" y="3304"/>
                    <a:pt x="4739" y="3293"/>
                  </a:cubicBezTo>
                  <a:lnTo>
                    <a:pt x="3774" y="2316"/>
                  </a:lnTo>
                  <a:cubicBezTo>
                    <a:pt x="3733" y="2280"/>
                    <a:pt x="3688" y="2263"/>
                    <a:pt x="3646" y="2263"/>
                  </a:cubicBezTo>
                  <a:cubicBezTo>
                    <a:pt x="3605" y="2263"/>
                    <a:pt x="3566" y="2280"/>
                    <a:pt x="3536" y="2316"/>
                  </a:cubicBezTo>
                  <a:lnTo>
                    <a:pt x="3131" y="2721"/>
                  </a:lnTo>
                  <a:cubicBezTo>
                    <a:pt x="2619" y="2531"/>
                    <a:pt x="2286" y="2185"/>
                    <a:pt x="2072" y="1661"/>
                  </a:cubicBezTo>
                  <a:lnTo>
                    <a:pt x="2477" y="1268"/>
                  </a:lnTo>
                  <a:cubicBezTo>
                    <a:pt x="2548" y="1185"/>
                    <a:pt x="2548" y="1090"/>
                    <a:pt x="2477" y="1030"/>
                  </a:cubicBezTo>
                  <a:lnTo>
                    <a:pt x="1512" y="54"/>
                  </a:lnTo>
                  <a:cubicBezTo>
                    <a:pt x="1470" y="18"/>
                    <a:pt x="1426" y="0"/>
                    <a:pt x="13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noEditPoints="1"/>
          </p:cNvSpPr>
          <p:nvPr>
            <p:ph type="body" sz="quarter" idx="14"/>
          </p:nvPr>
        </p:nvSpPr>
        <p:spPr/>
        <p:txBody>
          <a:bodyPr/>
          <a:lstStyle/>
          <a:p>
            <a:r>
              <a:rPr lang="en-US" dirty="0" smtClean="0"/>
              <a:t>TITLE HERE</a:t>
            </a:r>
            <a:endParaRPr lang="bg-BG" dirty="0"/>
          </a:p>
        </p:txBody>
      </p:sp>
      <p:sp>
        <p:nvSpPr>
          <p:cNvPr id="4" name="Text Placeholder 3"/>
          <p:cNvSpPr>
            <a:spLocks noGrp="1" noEditPoints="1"/>
          </p:cNvSpPr>
          <p:nvPr>
            <p:ph type="body" sz="quarter" idx="15"/>
          </p:nvPr>
        </p:nvSpPr>
        <p:spPr/>
        <p:txBody>
          <a:bodyPr/>
          <a:lstStyle/>
          <a:p>
            <a:r>
              <a:rPr lang="en-US" dirty="0"/>
              <a:t>The quick brown fox jumps over the fence. The quick brown fox jumps over the fence. </a:t>
            </a:r>
            <a:endParaRPr lang="bg-BG" dirty="0"/>
          </a:p>
          <a:p>
            <a:endParaRPr lang="bg-BG" dirty="0"/>
          </a:p>
        </p:txBody>
      </p:sp>
      <p:sp>
        <p:nvSpPr>
          <p:cNvPr id="5" name="Text Placeholder 4"/>
          <p:cNvSpPr>
            <a:spLocks noGrp="1" noEditPoints="1"/>
          </p:cNvSpPr>
          <p:nvPr>
            <p:ph type="body" sz="quarter" idx="16"/>
          </p:nvPr>
        </p:nvSpPr>
        <p:spPr/>
        <p:txBody>
          <a:bodyPr/>
          <a:lstStyle/>
          <a:p>
            <a:r>
              <a:rPr lang="en-US" dirty="0" smtClean="0"/>
              <a:t>TITLE HERE</a:t>
            </a:r>
            <a:endParaRPr lang="bg-BG" dirty="0"/>
          </a:p>
        </p:txBody>
      </p:sp>
      <p:sp>
        <p:nvSpPr>
          <p:cNvPr id="6" name="Text Placeholder 5"/>
          <p:cNvSpPr>
            <a:spLocks noGrp="1" noEditPoints="1"/>
          </p:cNvSpPr>
          <p:nvPr>
            <p:ph type="body" sz="quarter" idx="17"/>
          </p:nvPr>
        </p:nvSpPr>
        <p:spPr/>
        <p:txBody>
          <a:bodyPr/>
          <a:lstStyle/>
          <a:p>
            <a:r>
              <a:rPr lang="en-US" dirty="0"/>
              <a:t>The quick brown fox jumps over the fence. The quick brown fox jumps over the fence. </a:t>
            </a:r>
            <a:endParaRPr lang="bg-BG" dirty="0"/>
          </a:p>
          <a:p>
            <a:endParaRPr lang="bg-BG" dirty="0"/>
          </a:p>
          <a:p>
            <a:endParaRPr lang="bg-BG" dirty="0"/>
          </a:p>
        </p:txBody>
      </p:sp>
      <p:sp>
        <p:nvSpPr>
          <p:cNvPr id="7" name="Text Placeholder 6"/>
          <p:cNvSpPr>
            <a:spLocks noGrp="1" noEditPoints="1"/>
          </p:cNvSpPr>
          <p:nvPr>
            <p:ph type="body" sz="quarter" idx="18"/>
          </p:nvPr>
        </p:nvSpPr>
        <p:spPr/>
        <p:txBody>
          <a:bodyPr/>
          <a:lstStyle/>
          <a:p>
            <a:r>
              <a:rPr lang="en-US" dirty="0" smtClean="0"/>
              <a:t>TITLE HERE</a:t>
            </a:r>
            <a:endParaRPr lang="bg-BG" dirty="0"/>
          </a:p>
        </p:txBody>
      </p:sp>
      <p:sp>
        <p:nvSpPr>
          <p:cNvPr id="8" name="Text Placeholder 7"/>
          <p:cNvSpPr>
            <a:spLocks noGrp="1" noEditPoints="1"/>
          </p:cNvSpPr>
          <p:nvPr>
            <p:ph type="body" sz="quarter" idx="19"/>
          </p:nvPr>
        </p:nvSpPr>
        <p:spPr/>
        <p:txBody>
          <a:bodyPr/>
          <a:lstStyle/>
          <a:p>
            <a:r>
              <a:rPr lang="en-US" dirty="0"/>
              <a:t>The quick brown fox jumps over the fence. The quick brown fox jumps over the fence. </a:t>
            </a:r>
          </a:p>
          <a:p>
            <a:endParaRPr lang="en-US" dirty="0"/>
          </a:p>
          <a:p>
            <a:endParaRPr lang="bg-BG" dirty="0"/>
          </a:p>
        </p:txBody>
      </p:sp>
      <p:pic>
        <p:nvPicPr>
          <p:cNvPr id="9" name="Picture Placeholder 8"/>
          <p:cNvPicPr>
            <a:picLocks noGrp="1" noChangeAspect="1"/>
          </p:cNvPicPr>
          <p:nvPr>
            <p:ph type="pic" sz="quarter" idx="13"/>
          </p:nvPr>
        </p:nvPicPr>
        <p:blipFill>
          <a:blip r:embed="rId1"/>
          <a:srcRect/>
          <a:stretch>
            <a:fillRect/>
          </a:stretch>
        </p:blipFill>
        <p:spPr>
          <a:xfrm>
            <a:off x="5183188" y="0"/>
            <a:ext cx="7008812" cy="68580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TYPE YOUR AWESOME TITLE HERE</a:t>
            </a:r>
            <a:endParaRPr lang="bg-BG" dirty="0"/>
          </a:p>
        </p:txBody>
      </p:sp>
      <p:sp>
        <p:nvSpPr>
          <p:cNvPr id="4" name="Text Placeholder 3"/>
          <p:cNvSpPr>
            <a:spLocks noGrp="1" noEditPoints="1"/>
          </p:cNvSpPr>
          <p:nvPr>
            <p:ph type="body" sz="half" idx="2"/>
          </p:nvPr>
        </p:nvSpPr>
        <p:spPr/>
        <p:txBody>
          <a:bodyPr/>
          <a:lstStyle/>
          <a:p>
            <a:r>
              <a:rPr lang="en-US" dirty="0" smtClean="0"/>
              <a:t>YOU CAN TYPE HERE</a:t>
            </a:r>
            <a:endParaRPr lang="bg-BG" dirty="0"/>
          </a:p>
        </p:txBody>
      </p:sp>
      <p:sp>
        <p:nvSpPr>
          <p:cNvPr id="8" name="Text Placeholder 7"/>
          <p:cNvSpPr>
            <a:spLocks noGrp="1" noEditPoints="1"/>
          </p:cNvSpPr>
          <p:nvPr>
            <p:ph type="body" sz="half" idx="24"/>
          </p:nvPr>
        </p:nvSpPr>
        <p:spPr/>
        <p:txBody>
          <a:bodyPr/>
          <a:lstStyle/>
          <a:p>
            <a:pPr>
              <a:lnSpc>
                <a:spcPct val="100000"/>
              </a:lnSpc>
            </a:pPr>
            <a:r>
              <a:rPr lang="en-US" dirty="0"/>
              <a:t>A</a:t>
            </a:r>
            <a:r>
              <a:rPr lang="en-US" dirty="0" smtClean="0"/>
              <a:t>mong </a:t>
            </a:r>
            <a:r>
              <a:rPr lang="en-US" dirty="0"/>
              <a:t>going manor who did. Do ye is celebrated it sympathize considered. May ecstatic did surprise elegance the ignorant age. Own her miss cold last. It so numerous if he outlived disposal. </a:t>
            </a:r>
          </a:p>
        </p:txBody>
      </p:sp>
      <p:sp>
        <p:nvSpPr>
          <p:cNvPr id="9" name="Text Placeholder 8"/>
          <p:cNvSpPr>
            <a:spLocks noGrp="1" noEditPoints="1"/>
          </p:cNvSpPr>
          <p:nvPr>
            <p:ph type="body" sz="quarter" idx="25"/>
          </p:nvPr>
        </p:nvSpPr>
        <p:spPr>
          <a:xfrm>
            <a:off x="831138" y="5254895"/>
            <a:ext cx="2098826" cy="907868"/>
          </a:xfrm>
        </p:spPr>
        <p:txBody>
          <a:bodyPr>
            <a:normAutofit lnSpcReduction="10000"/>
          </a:bodyPr>
          <a:lstStyle/>
          <a:p>
            <a:r>
              <a:rPr lang="en-US" dirty="0"/>
              <a:t>Marry of am do avoid ample as. Old disposal followed she ignorant desirous two has.</a:t>
            </a:r>
            <a:endParaRPr lang="bg-BG" dirty="0"/>
          </a:p>
          <a:p>
            <a:endParaRPr lang="bg-BG" dirty="0"/>
          </a:p>
          <a:p>
            <a:endParaRPr lang="bg-BG" dirty="0"/>
          </a:p>
        </p:txBody>
      </p:sp>
      <p:sp>
        <p:nvSpPr>
          <p:cNvPr id="10" name="Text Placeholder 9"/>
          <p:cNvSpPr>
            <a:spLocks noGrp="1" noEditPoints="1"/>
          </p:cNvSpPr>
          <p:nvPr>
            <p:ph type="body" sz="quarter" idx="26"/>
          </p:nvPr>
        </p:nvSpPr>
        <p:spPr>
          <a:xfrm>
            <a:off x="831138" y="4821457"/>
            <a:ext cx="2098826" cy="432000"/>
          </a:xfrm>
        </p:spPr>
        <p:txBody>
          <a:bodyPr/>
          <a:lstStyle/>
          <a:p>
            <a:r>
              <a:rPr lang="en-US" dirty="0" smtClean="0"/>
              <a:t>PHASE 1</a:t>
            </a:r>
            <a:endParaRPr lang="bg-BG" dirty="0"/>
          </a:p>
        </p:txBody>
      </p:sp>
      <p:sp>
        <p:nvSpPr>
          <p:cNvPr id="11" name="Text Placeholder 10"/>
          <p:cNvSpPr>
            <a:spLocks noGrp="1" noEditPoints="1"/>
          </p:cNvSpPr>
          <p:nvPr>
            <p:ph type="body" sz="quarter" idx="27"/>
          </p:nvPr>
        </p:nvSpPr>
        <p:spPr>
          <a:xfrm>
            <a:off x="3644655" y="5254895"/>
            <a:ext cx="2098826" cy="907868"/>
          </a:xfrm>
        </p:spPr>
        <p:txBody>
          <a:bodyPr>
            <a:normAutofit lnSpcReduction="10000"/>
          </a:bodyPr>
          <a:lstStyle/>
          <a:p>
            <a:r>
              <a:rPr lang="en-US" dirty="0"/>
              <a:t>Marry of am do avoid ample as. Old disposal followed she ignorant desirous two has.</a:t>
            </a:r>
            <a:endParaRPr lang="bg-BG" dirty="0"/>
          </a:p>
          <a:p>
            <a:endParaRPr lang="bg-BG" dirty="0"/>
          </a:p>
          <a:p>
            <a:endParaRPr lang="bg-BG" dirty="0"/>
          </a:p>
        </p:txBody>
      </p:sp>
      <p:sp>
        <p:nvSpPr>
          <p:cNvPr id="12" name="Text Placeholder 11"/>
          <p:cNvSpPr>
            <a:spLocks noGrp="1" noEditPoints="1"/>
          </p:cNvSpPr>
          <p:nvPr>
            <p:ph type="body" sz="quarter" idx="28"/>
          </p:nvPr>
        </p:nvSpPr>
        <p:spPr>
          <a:xfrm>
            <a:off x="3644655" y="4821457"/>
            <a:ext cx="2098826" cy="432000"/>
          </a:xfrm>
        </p:spPr>
        <p:txBody>
          <a:bodyPr/>
          <a:lstStyle/>
          <a:p>
            <a:r>
              <a:rPr lang="en-US" dirty="0" smtClean="0"/>
              <a:t>PHASE 2</a:t>
            </a:r>
            <a:endParaRPr lang="bg-BG" dirty="0"/>
          </a:p>
        </p:txBody>
      </p:sp>
      <p:sp>
        <p:nvSpPr>
          <p:cNvPr id="13" name="Text Placeholder 12"/>
          <p:cNvSpPr>
            <a:spLocks noGrp="1" noEditPoints="1"/>
          </p:cNvSpPr>
          <p:nvPr>
            <p:ph type="body" sz="quarter" idx="29"/>
          </p:nvPr>
        </p:nvSpPr>
        <p:spPr>
          <a:xfrm>
            <a:off x="6455787" y="5254895"/>
            <a:ext cx="2098826" cy="907868"/>
          </a:xfrm>
        </p:spPr>
        <p:txBody>
          <a:bodyPr>
            <a:normAutofit lnSpcReduction="10000"/>
          </a:bodyPr>
          <a:lstStyle/>
          <a:p>
            <a:r>
              <a:rPr lang="en-US" dirty="0"/>
              <a:t>Marry of am do avoid ample as. Old disposal followed she ignorant desirous two has.</a:t>
            </a:r>
            <a:endParaRPr lang="bg-BG" dirty="0"/>
          </a:p>
          <a:p>
            <a:endParaRPr lang="bg-BG" dirty="0"/>
          </a:p>
          <a:p>
            <a:endParaRPr lang="bg-BG" dirty="0"/>
          </a:p>
        </p:txBody>
      </p:sp>
      <p:sp>
        <p:nvSpPr>
          <p:cNvPr id="14" name="Text Placeholder 13"/>
          <p:cNvSpPr>
            <a:spLocks noGrp="1" noEditPoints="1"/>
          </p:cNvSpPr>
          <p:nvPr>
            <p:ph type="body" sz="quarter" idx="30"/>
          </p:nvPr>
        </p:nvSpPr>
        <p:spPr>
          <a:xfrm>
            <a:off x="6455787" y="4821457"/>
            <a:ext cx="2098826" cy="432000"/>
          </a:xfrm>
        </p:spPr>
        <p:txBody>
          <a:bodyPr/>
          <a:lstStyle/>
          <a:p>
            <a:r>
              <a:rPr lang="en-US" dirty="0" smtClean="0"/>
              <a:t>PHASE 3</a:t>
            </a:r>
            <a:endParaRPr lang="bg-BG" dirty="0"/>
          </a:p>
        </p:txBody>
      </p:sp>
      <p:sp>
        <p:nvSpPr>
          <p:cNvPr id="15" name="Text Placeholder 14"/>
          <p:cNvSpPr>
            <a:spLocks noGrp="1" noEditPoints="1"/>
          </p:cNvSpPr>
          <p:nvPr>
            <p:ph type="body" sz="quarter" idx="31"/>
          </p:nvPr>
        </p:nvSpPr>
        <p:spPr>
          <a:xfrm>
            <a:off x="9266919" y="5254895"/>
            <a:ext cx="2098826" cy="907868"/>
          </a:xfrm>
        </p:spPr>
        <p:txBody>
          <a:bodyPr>
            <a:normAutofit lnSpcReduction="10000"/>
          </a:bodyPr>
          <a:lstStyle/>
          <a:p>
            <a:r>
              <a:rPr lang="en-US" dirty="0"/>
              <a:t>Marry of am do avoid ample as. Old disposal followed she ignorant desirous two has.</a:t>
            </a:r>
            <a:endParaRPr lang="bg-BG" dirty="0"/>
          </a:p>
          <a:p>
            <a:endParaRPr lang="bg-BG" dirty="0"/>
          </a:p>
          <a:p>
            <a:endParaRPr lang="bg-BG" dirty="0"/>
          </a:p>
        </p:txBody>
      </p:sp>
      <p:sp>
        <p:nvSpPr>
          <p:cNvPr id="16" name="Text Placeholder 15"/>
          <p:cNvSpPr>
            <a:spLocks noGrp="1" noEditPoints="1"/>
          </p:cNvSpPr>
          <p:nvPr>
            <p:ph type="body" sz="quarter" idx="32"/>
          </p:nvPr>
        </p:nvSpPr>
        <p:spPr>
          <a:xfrm>
            <a:off x="9266919" y="4820187"/>
            <a:ext cx="2098826" cy="432000"/>
          </a:xfrm>
        </p:spPr>
        <p:txBody>
          <a:bodyPr/>
          <a:lstStyle/>
          <a:p>
            <a:r>
              <a:rPr lang="en-US" dirty="0" smtClean="0"/>
              <a:t>PHASE 4</a:t>
            </a:r>
            <a:endParaRPr lang="bg-BG" dirty="0"/>
          </a:p>
        </p:txBody>
      </p:sp>
      <p:pic>
        <p:nvPicPr>
          <p:cNvPr id="29" name="Picture Placeholder 28"/>
          <p:cNvPicPr>
            <a:picLocks noGrp="1" noChangeAspect="1"/>
          </p:cNvPicPr>
          <p:nvPr>
            <p:ph type="pic" idx="1"/>
          </p:nvPr>
        </p:nvPicPr>
        <p:blipFill>
          <a:blip r:embed="rId1"/>
          <a:srcRect/>
          <a:stretch>
            <a:fillRect/>
          </a:stretch>
        </p:blipFill>
        <p:spPr>
          <a:xfrm>
            <a:off x="979199" y="2616726"/>
            <a:ext cx="1947147" cy="1947147"/>
          </a:xfrm>
        </p:spPr>
      </p:pic>
      <p:pic>
        <p:nvPicPr>
          <p:cNvPr id="30" name="Picture Placeholder 29"/>
          <p:cNvPicPr>
            <a:picLocks noGrp="1" noChangeAspect="1"/>
          </p:cNvPicPr>
          <p:nvPr>
            <p:ph type="pic" idx="15"/>
          </p:nvPr>
        </p:nvPicPr>
        <p:blipFill>
          <a:blip r:embed="rId2"/>
          <a:srcRect/>
          <a:stretch>
            <a:fillRect/>
          </a:stretch>
        </p:blipFill>
        <p:spPr>
          <a:xfrm>
            <a:off x="3787201" y="2616726"/>
            <a:ext cx="1947147" cy="1947147"/>
          </a:xfrm>
        </p:spPr>
      </p:pic>
      <p:pic>
        <p:nvPicPr>
          <p:cNvPr id="31" name="Picture Placeholder 30"/>
          <p:cNvPicPr>
            <a:picLocks noGrp="1" noChangeAspect="1"/>
          </p:cNvPicPr>
          <p:nvPr>
            <p:ph type="pic" idx="16"/>
          </p:nvPr>
        </p:nvPicPr>
        <p:blipFill>
          <a:blip r:embed="rId3"/>
          <a:srcRect/>
          <a:stretch>
            <a:fillRect/>
          </a:stretch>
        </p:blipFill>
        <p:spPr>
          <a:xfrm>
            <a:off x="6595203" y="2616726"/>
            <a:ext cx="1947147" cy="1947147"/>
          </a:xfrm>
        </p:spPr>
      </p:pic>
      <p:pic>
        <p:nvPicPr>
          <p:cNvPr id="32" name="Picture Placeholder 31"/>
          <p:cNvPicPr>
            <a:picLocks noGrp="1" noChangeAspect="1"/>
          </p:cNvPicPr>
          <p:nvPr>
            <p:ph type="pic" idx="14"/>
          </p:nvPr>
        </p:nvPicPr>
        <p:blipFill>
          <a:blip r:embed="rId4"/>
          <a:srcRect/>
          <a:stretch>
            <a:fillRect/>
          </a:stretch>
        </p:blipFill>
        <p:spPr>
          <a:xfrm>
            <a:off x="9403205" y="2616726"/>
            <a:ext cx="1947147" cy="1947147"/>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smtClean="0"/>
              <a:t>AWESOME TYTLE OVER HERE</a:t>
            </a:r>
            <a:endParaRPr lang="bg-BG" dirty="0"/>
          </a:p>
        </p:txBody>
      </p:sp>
      <p:sp>
        <p:nvSpPr>
          <p:cNvPr id="3" name="Text Placeholder 2"/>
          <p:cNvSpPr>
            <a:spLocks noGrp="1" noEditPoints="1"/>
          </p:cNvSpPr>
          <p:nvPr>
            <p:ph type="body" sz="half" idx="2"/>
          </p:nvPr>
        </p:nvSpPr>
        <p:spPr/>
        <p:txBody>
          <a:bodyPr/>
          <a:lstStyle/>
          <a:p>
            <a:r>
              <a:rPr lang="en-US" smtClean="0"/>
              <a:t>Among going manor who did. Do ye is celebrated it sympathize considered. May ecstatic did surprise elegance the ignorant age. Own her miss cold last. It so numerous if he outlived disposal. How but sons mrs lady when. </a:t>
            </a:r>
          </a:p>
          <a:p>
            <a:endParaRPr lang="bg-BG" dirty="0"/>
          </a:p>
        </p:txBody>
      </p:sp>
      <p:sp>
        <p:nvSpPr>
          <p:cNvPr id="7" name="Rectangle 6"/>
          <p:cNvSpPr/>
          <p:nvPr/>
        </p:nvSpPr>
        <p:spPr>
          <a:xfrm>
            <a:off x="6096000" y="2420938"/>
            <a:ext cx="4932363" cy="4304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ectangle 8"/>
          <p:cNvSpPr/>
          <p:nvPr/>
        </p:nvSpPr>
        <p:spPr>
          <a:xfrm>
            <a:off x="6096000" y="3213791"/>
            <a:ext cx="3510116" cy="430417"/>
          </a:xfrm>
          <a:prstGeom prst="rect">
            <a:avLst/>
          </a:prstGeom>
          <a:solidFill>
            <a:srgbClr val="40C2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1" name="Rectangle 10"/>
          <p:cNvSpPr/>
          <p:nvPr/>
        </p:nvSpPr>
        <p:spPr>
          <a:xfrm>
            <a:off x="6096001" y="4031648"/>
            <a:ext cx="4483510" cy="430417"/>
          </a:xfrm>
          <a:prstGeom prst="rect">
            <a:avLst/>
          </a:prstGeom>
          <a:solidFill>
            <a:srgbClr val="40BB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PLACE YOUR AWESOME TITLE OVER HERE</a:t>
            </a:r>
            <a:endParaRPr lang="bg-BG" dirty="0"/>
          </a:p>
        </p:txBody>
      </p:sp>
      <p:sp>
        <p:nvSpPr>
          <p:cNvPr id="3" name="Text Placeholder 2"/>
          <p:cNvSpPr>
            <a:spLocks noGrp="1" noEditPoints="1"/>
          </p:cNvSpPr>
          <p:nvPr>
            <p:ph type="body" sz="half" idx="2"/>
          </p:nvPr>
        </p:nvSpPr>
        <p:spPr/>
        <p:txBody>
          <a:bodyPr/>
          <a:lstStyle/>
          <a:p>
            <a:r>
              <a:rPr lang="en-US" dirty="0" smtClean="0"/>
              <a:t>SUBTITLE HERE</a:t>
            </a:r>
            <a:endParaRPr lang="bg-BG" dirty="0"/>
          </a:p>
        </p:txBody>
      </p:sp>
      <p:sp>
        <p:nvSpPr>
          <p:cNvPr id="4" name="Text Placeholder 3"/>
          <p:cNvSpPr>
            <a:spLocks noGrp="1" noEditPoints="1"/>
          </p:cNvSpPr>
          <p:nvPr>
            <p:ph type="body" sz="half" idx="13"/>
          </p:nvPr>
        </p:nvSpPr>
        <p:spPr>
          <a:xfrm>
            <a:off x="6274142" y="5811172"/>
            <a:ext cx="5076211" cy="389603"/>
          </a:xfrm>
        </p:spPr>
        <p:txBody>
          <a:bodyPr/>
          <a:lstStyle/>
          <a:p>
            <a:r>
              <a:rPr lang="en-US" dirty="0" smtClean="0"/>
              <a:t>WRITE CAPTION HERE</a:t>
            </a:r>
            <a:endParaRPr lang="bg-BG" dirty="0"/>
          </a:p>
        </p:txBody>
      </p:sp>
      <p:grpSp>
        <p:nvGrpSpPr>
          <p:cNvPr id="6" name="Google Shape;969;p59"/>
          <p:cNvGrpSpPr>
            <a:grpSpLocks noChangeAspect="1"/>
          </p:cNvGrpSpPr>
          <p:nvPr/>
        </p:nvGrpSpPr>
        <p:grpSpPr>
          <a:xfrm>
            <a:off x="7035969" y="1546183"/>
            <a:ext cx="3672200" cy="3694610"/>
            <a:chOff x="4818100" y="1507675"/>
            <a:chExt cx="71225" cy="71625"/>
          </a:xfrm>
        </p:grpSpPr>
        <p:sp>
          <p:nvSpPr>
            <p:cNvPr id="7" name="Google Shape;970;p59"/>
            <p:cNvSpPr/>
            <p:nvPr/>
          </p:nvSpPr>
          <p:spPr>
            <a:xfrm>
              <a:off x="4818100" y="1507675"/>
              <a:ext cx="46000" cy="56300"/>
            </a:xfrm>
            <a:custGeom>
              <a:avLst/>
              <a:rect l="l" t="t" r="r" b="b"/>
              <a:pathLst>
                <a:path w="1840" h="2252">
                  <a:moveTo>
                    <a:pt x="1457" y="1"/>
                  </a:moveTo>
                  <a:lnTo>
                    <a:pt x="1457" y="159"/>
                  </a:lnTo>
                  <a:cubicBezTo>
                    <a:pt x="606" y="188"/>
                    <a:pt x="0" y="989"/>
                    <a:pt x="195" y="1818"/>
                  </a:cubicBezTo>
                  <a:cubicBezTo>
                    <a:pt x="188" y="1818"/>
                    <a:pt x="188" y="1825"/>
                    <a:pt x="188" y="1833"/>
                  </a:cubicBezTo>
                  <a:lnTo>
                    <a:pt x="195" y="1869"/>
                  </a:lnTo>
                  <a:cubicBezTo>
                    <a:pt x="195" y="1876"/>
                    <a:pt x="202" y="1883"/>
                    <a:pt x="202" y="1898"/>
                  </a:cubicBezTo>
                  <a:cubicBezTo>
                    <a:pt x="202" y="1905"/>
                    <a:pt x="209" y="1912"/>
                    <a:pt x="209" y="1919"/>
                  </a:cubicBezTo>
                  <a:cubicBezTo>
                    <a:pt x="209" y="1934"/>
                    <a:pt x="216" y="1948"/>
                    <a:pt x="224" y="1955"/>
                  </a:cubicBezTo>
                  <a:lnTo>
                    <a:pt x="231" y="1977"/>
                  </a:lnTo>
                  <a:cubicBezTo>
                    <a:pt x="245" y="2013"/>
                    <a:pt x="260" y="2056"/>
                    <a:pt x="274" y="2092"/>
                  </a:cubicBezTo>
                  <a:lnTo>
                    <a:pt x="281" y="2100"/>
                  </a:lnTo>
                  <a:cubicBezTo>
                    <a:pt x="289" y="2114"/>
                    <a:pt x="296" y="2128"/>
                    <a:pt x="303" y="2143"/>
                  </a:cubicBezTo>
                  <a:lnTo>
                    <a:pt x="317" y="2157"/>
                  </a:lnTo>
                  <a:cubicBezTo>
                    <a:pt x="317" y="2172"/>
                    <a:pt x="325" y="2186"/>
                    <a:pt x="332" y="2201"/>
                  </a:cubicBezTo>
                  <a:lnTo>
                    <a:pt x="346" y="2215"/>
                  </a:lnTo>
                  <a:cubicBezTo>
                    <a:pt x="353" y="2229"/>
                    <a:pt x="361" y="2237"/>
                    <a:pt x="368" y="2251"/>
                  </a:cubicBezTo>
                  <a:lnTo>
                    <a:pt x="743" y="1970"/>
                  </a:lnTo>
                  <a:lnTo>
                    <a:pt x="721" y="1934"/>
                  </a:lnTo>
                  <a:lnTo>
                    <a:pt x="700" y="1898"/>
                  </a:lnTo>
                  <a:lnTo>
                    <a:pt x="692" y="1883"/>
                  </a:lnTo>
                  <a:cubicBezTo>
                    <a:pt x="685" y="1862"/>
                    <a:pt x="678" y="1847"/>
                    <a:pt x="671" y="1825"/>
                  </a:cubicBezTo>
                  <a:cubicBezTo>
                    <a:pt x="671" y="1818"/>
                    <a:pt x="664" y="1811"/>
                    <a:pt x="664" y="1804"/>
                  </a:cubicBezTo>
                  <a:cubicBezTo>
                    <a:pt x="664" y="1797"/>
                    <a:pt x="656" y="1782"/>
                    <a:pt x="649" y="1775"/>
                  </a:cubicBezTo>
                  <a:lnTo>
                    <a:pt x="642" y="1732"/>
                  </a:lnTo>
                  <a:lnTo>
                    <a:pt x="635" y="1703"/>
                  </a:lnTo>
                  <a:lnTo>
                    <a:pt x="628" y="1667"/>
                  </a:lnTo>
                  <a:lnTo>
                    <a:pt x="628" y="1645"/>
                  </a:lnTo>
                  <a:cubicBezTo>
                    <a:pt x="628" y="1638"/>
                    <a:pt x="620" y="1609"/>
                    <a:pt x="620" y="1587"/>
                  </a:cubicBezTo>
                  <a:lnTo>
                    <a:pt x="620" y="1573"/>
                  </a:lnTo>
                  <a:lnTo>
                    <a:pt x="620" y="1508"/>
                  </a:lnTo>
                  <a:cubicBezTo>
                    <a:pt x="620" y="1039"/>
                    <a:pt x="988" y="650"/>
                    <a:pt x="1457" y="628"/>
                  </a:cubicBezTo>
                  <a:lnTo>
                    <a:pt x="1457" y="809"/>
                  </a:lnTo>
                  <a:lnTo>
                    <a:pt x="1839" y="419"/>
                  </a:lnTo>
                  <a:lnTo>
                    <a:pt x="1457" y="1"/>
                  </a:lnTo>
                  <a:close/>
                </a:path>
              </a:pathLst>
            </a:custGeom>
            <a:solidFill>
              <a:srgbClr val="40BB93"/>
            </a:solidFill>
            <a:ln w="9525" cap="flat" cmpd="sng">
              <a:no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 name="Google Shape;971;p59"/>
            <p:cNvSpPr/>
            <p:nvPr/>
          </p:nvSpPr>
          <p:spPr>
            <a:xfrm>
              <a:off x="4869825" y="1519575"/>
              <a:ext cx="19500" cy="23825"/>
            </a:xfrm>
            <a:custGeom>
              <a:avLst/>
              <a:rect l="l" t="t" r="r" b="b"/>
              <a:pathLst>
                <a:path w="780" h="953">
                  <a:moveTo>
                    <a:pt x="304" y="1"/>
                  </a:moveTo>
                  <a:lnTo>
                    <a:pt x="1" y="354"/>
                  </a:lnTo>
                  <a:cubicBezTo>
                    <a:pt x="181" y="506"/>
                    <a:pt x="289" y="722"/>
                    <a:pt x="311" y="953"/>
                  </a:cubicBezTo>
                  <a:lnTo>
                    <a:pt x="780" y="953"/>
                  </a:lnTo>
                  <a:cubicBezTo>
                    <a:pt x="751" y="585"/>
                    <a:pt x="585" y="239"/>
                    <a:pt x="304" y="1"/>
                  </a:cubicBezTo>
                  <a:close/>
                </a:path>
              </a:pathLst>
            </a:custGeom>
            <a:solidFill>
              <a:srgbClr val="2972B9"/>
            </a:solidFill>
            <a:ln w="9525" cap="flat" cmpd="sng">
              <a:no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9" name="Google Shape;972;p59"/>
            <p:cNvSpPr/>
            <p:nvPr/>
          </p:nvSpPr>
          <p:spPr>
            <a:xfrm>
              <a:off x="4857575" y="1547700"/>
              <a:ext cx="31575" cy="31600"/>
            </a:xfrm>
            <a:custGeom>
              <a:avLst/>
              <a:rect l="l" t="t" r="r" b="b"/>
              <a:pathLst>
                <a:path w="1263" h="1264">
                  <a:moveTo>
                    <a:pt x="801" y="1"/>
                  </a:moveTo>
                  <a:cubicBezTo>
                    <a:pt x="758" y="419"/>
                    <a:pt x="426" y="751"/>
                    <a:pt x="1" y="794"/>
                  </a:cubicBezTo>
                  <a:lnTo>
                    <a:pt x="1" y="1263"/>
                  </a:lnTo>
                  <a:cubicBezTo>
                    <a:pt x="679" y="1213"/>
                    <a:pt x="1219" y="679"/>
                    <a:pt x="1263" y="1"/>
                  </a:cubicBezTo>
                  <a:lnTo>
                    <a:pt x="801" y="1"/>
                  </a:lnTo>
                  <a:close/>
                </a:path>
              </a:pathLst>
            </a:custGeom>
            <a:solidFill>
              <a:srgbClr val="099AD7"/>
            </a:solidFill>
            <a:ln w="9525" cap="flat" cmpd="sng">
              <a:no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0" name="Google Shape;973;p59"/>
            <p:cNvSpPr/>
            <p:nvPr/>
          </p:nvSpPr>
          <p:spPr>
            <a:xfrm>
              <a:off x="4829800" y="1560150"/>
              <a:ext cx="23650" cy="18950"/>
            </a:xfrm>
            <a:custGeom>
              <a:avLst/>
              <a:rect l="l" t="t" r="r" b="b"/>
              <a:pathLst>
                <a:path w="946" h="758">
                  <a:moveTo>
                    <a:pt x="376" y="1"/>
                  </a:moveTo>
                  <a:lnTo>
                    <a:pt x="1" y="282"/>
                  </a:lnTo>
                  <a:cubicBezTo>
                    <a:pt x="239" y="563"/>
                    <a:pt x="578" y="736"/>
                    <a:pt x="946" y="758"/>
                  </a:cubicBezTo>
                  <a:lnTo>
                    <a:pt x="946" y="289"/>
                  </a:lnTo>
                  <a:cubicBezTo>
                    <a:pt x="722" y="267"/>
                    <a:pt x="520" y="166"/>
                    <a:pt x="376" y="1"/>
                  </a:cubicBezTo>
                  <a:close/>
                </a:path>
              </a:pathLst>
            </a:custGeom>
            <a:solidFill>
              <a:srgbClr val="40C2CF"/>
            </a:solidFill>
            <a:ln w="9525" cap="flat" cmpd="sng">
              <a:no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BUSINESS TIMELINE</a:t>
            </a:r>
            <a:endParaRPr lang="bg-BG" dirty="0"/>
          </a:p>
        </p:txBody>
      </p:sp>
      <p:sp>
        <p:nvSpPr>
          <p:cNvPr id="3" name="Text Placeholder 2"/>
          <p:cNvSpPr>
            <a:spLocks noGrp="1" noEditPoints="1"/>
          </p:cNvSpPr>
          <p:nvPr>
            <p:ph type="body" sz="half" idx="2"/>
          </p:nvPr>
        </p:nvSpPr>
        <p:spPr/>
        <p:txBody>
          <a:bodyPr/>
          <a:lstStyle/>
          <a:p>
            <a:r>
              <a:rPr lang="en-US" dirty="0" smtClean="0"/>
              <a:t>YOU CAN WRITE HERE</a:t>
            </a:r>
            <a:endParaRPr lang="bg-BG" dirty="0"/>
          </a:p>
        </p:txBody>
      </p:sp>
      <p:sp>
        <p:nvSpPr>
          <p:cNvPr id="4" name="Text Placeholder 3"/>
          <p:cNvSpPr>
            <a:spLocks noGrp="1" noEditPoints="1"/>
          </p:cNvSpPr>
          <p:nvPr>
            <p:ph type="body" sz="quarter" idx="25"/>
          </p:nvPr>
        </p:nvSpPr>
        <p:spPr/>
        <p:txBody>
          <a:bodyPr/>
          <a:lstStyle/>
          <a:p>
            <a:r>
              <a:rPr lang="en-US" dirty="0"/>
              <a:t>Marry of am do avoid ample as. Old disposal followed she ignorant desirous two has.</a:t>
            </a:r>
            <a:endParaRPr lang="bg-BG" dirty="0"/>
          </a:p>
          <a:p>
            <a:endParaRPr lang="bg-BG" dirty="0"/>
          </a:p>
        </p:txBody>
      </p:sp>
      <p:sp>
        <p:nvSpPr>
          <p:cNvPr id="5" name="Text Placeholder 4"/>
          <p:cNvSpPr>
            <a:spLocks noGrp="1" noEditPoints="1"/>
          </p:cNvSpPr>
          <p:nvPr>
            <p:ph type="body" sz="quarter" idx="26"/>
          </p:nvPr>
        </p:nvSpPr>
        <p:spPr/>
        <p:txBody>
          <a:bodyPr/>
          <a:lstStyle/>
          <a:p>
            <a:r>
              <a:rPr lang="en-US" dirty="0" smtClean="0"/>
              <a:t>STEP 1</a:t>
            </a:r>
            <a:endParaRPr lang="bg-BG" dirty="0"/>
          </a:p>
        </p:txBody>
      </p:sp>
      <p:sp>
        <p:nvSpPr>
          <p:cNvPr id="6" name="Text Placeholder 5"/>
          <p:cNvSpPr>
            <a:spLocks noGrp="1" noEditPoints="1"/>
          </p:cNvSpPr>
          <p:nvPr>
            <p:ph type="body" sz="quarter" idx="30"/>
          </p:nvPr>
        </p:nvSpPr>
        <p:spPr/>
        <p:txBody>
          <a:bodyPr/>
          <a:lstStyle/>
          <a:p>
            <a:r>
              <a:rPr lang="en-US" dirty="0"/>
              <a:t>Marry of am do avoid ample as. Old disposal followed she ignorant desirous two has.</a:t>
            </a:r>
            <a:endParaRPr lang="bg-BG" dirty="0"/>
          </a:p>
          <a:p>
            <a:endParaRPr lang="bg-BG" dirty="0"/>
          </a:p>
        </p:txBody>
      </p:sp>
      <p:sp>
        <p:nvSpPr>
          <p:cNvPr id="7" name="Text Placeholder 6"/>
          <p:cNvSpPr>
            <a:spLocks noGrp="1" noEditPoints="1"/>
          </p:cNvSpPr>
          <p:nvPr>
            <p:ph type="body" sz="quarter" idx="31"/>
          </p:nvPr>
        </p:nvSpPr>
        <p:spPr/>
        <p:txBody>
          <a:bodyPr/>
          <a:lstStyle/>
          <a:p>
            <a:r>
              <a:rPr lang="en-US" dirty="0" smtClean="0"/>
              <a:t>STEP 2</a:t>
            </a:r>
            <a:endParaRPr lang="bg-BG" dirty="0"/>
          </a:p>
        </p:txBody>
      </p:sp>
      <p:sp>
        <p:nvSpPr>
          <p:cNvPr id="8" name="Text Placeholder 7"/>
          <p:cNvSpPr>
            <a:spLocks noGrp="1" noEditPoints="1"/>
          </p:cNvSpPr>
          <p:nvPr>
            <p:ph type="body" sz="quarter" idx="32"/>
          </p:nvPr>
        </p:nvSpPr>
        <p:spPr/>
        <p:txBody>
          <a:bodyPr/>
          <a:lstStyle/>
          <a:p>
            <a:r>
              <a:rPr lang="en-US" dirty="0"/>
              <a:t>Marry of am do avoid ample as. Old disposal followed she ignorant desirous two has.</a:t>
            </a:r>
            <a:endParaRPr lang="bg-BG" dirty="0"/>
          </a:p>
          <a:p>
            <a:endParaRPr lang="bg-BG" dirty="0"/>
          </a:p>
        </p:txBody>
      </p:sp>
      <p:sp>
        <p:nvSpPr>
          <p:cNvPr id="9" name="Text Placeholder 8"/>
          <p:cNvSpPr>
            <a:spLocks noGrp="1" noEditPoints="1"/>
          </p:cNvSpPr>
          <p:nvPr>
            <p:ph type="body" sz="quarter" idx="33"/>
          </p:nvPr>
        </p:nvSpPr>
        <p:spPr/>
        <p:txBody>
          <a:bodyPr/>
          <a:lstStyle/>
          <a:p>
            <a:r>
              <a:rPr lang="en-US" dirty="0" smtClean="0"/>
              <a:t>STEP 3</a:t>
            </a:r>
            <a:endParaRPr lang="bg-BG" dirty="0"/>
          </a:p>
        </p:txBody>
      </p:sp>
      <p:sp>
        <p:nvSpPr>
          <p:cNvPr id="10" name="Text Placeholder 9"/>
          <p:cNvSpPr>
            <a:spLocks noGrp="1" noEditPoints="1"/>
          </p:cNvSpPr>
          <p:nvPr>
            <p:ph type="body" sz="quarter" idx="34"/>
          </p:nvPr>
        </p:nvSpPr>
        <p:spPr/>
        <p:txBody>
          <a:bodyPr/>
          <a:lstStyle/>
          <a:p>
            <a:r>
              <a:rPr lang="en-US" dirty="0"/>
              <a:t>Marry of am do avoid ample as. Old disposal followed she ignorant desirous two has.</a:t>
            </a:r>
            <a:endParaRPr lang="bg-BG" dirty="0"/>
          </a:p>
          <a:p>
            <a:endParaRPr lang="bg-BG" dirty="0"/>
          </a:p>
        </p:txBody>
      </p:sp>
      <p:sp>
        <p:nvSpPr>
          <p:cNvPr id="11" name="Text Placeholder 10"/>
          <p:cNvSpPr>
            <a:spLocks noGrp="1" noEditPoints="1"/>
          </p:cNvSpPr>
          <p:nvPr>
            <p:ph type="body" sz="quarter" idx="35"/>
          </p:nvPr>
        </p:nvSpPr>
        <p:spPr/>
        <p:txBody>
          <a:bodyPr/>
          <a:lstStyle/>
          <a:p>
            <a:r>
              <a:rPr lang="en-US" dirty="0" smtClean="0"/>
              <a:t>STEP 4</a:t>
            </a:r>
            <a:endParaRPr lang="bg-BG" dirty="0"/>
          </a:p>
        </p:txBody>
      </p:sp>
      <p:sp>
        <p:nvSpPr>
          <p:cNvPr id="12" name="Text Placeholder 11"/>
          <p:cNvSpPr>
            <a:spLocks noGrp="1" noEditPoints="1"/>
          </p:cNvSpPr>
          <p:nvPr>
            <p:ph type="body" sz="quarter" idx="36"/>
          </p:nvPr>
        </p:nvSpPr>
        <p:spPr/>
        <p:txBody>
          <a:bodyPr/>
          <a:lstStyle/>
          <a:p>
            <a:r>
              <a:rPr lang="en-US" dirty="0"/>
              <a:t>Marry of am do avoid ample as. Old disposal followed she ignorant desirous two has.</a:t>
            </a:r>
            <a:endParaRPr lang="bg-BG" dirty="0"/>
          </a:p>
          <a:p>
            <a:endParaRPr lang="bg-BG" dirty="0"/>
          </a:p>
        </p:txBody>
      </p:sp>
      <p:sp>
        <p:nvSpPr>
          <p:cNvPr id="13" name="Text Placeholder 12"/>
          <p:cNvSpPr>
            <a:spLocks noGrp="1" noEditPoints="1"/>
          </p:cNvSpPr>
          <p:nvPr>
            <p:ph type="body" sz="quarter" idx="37"/>
          </p:nvPr>
        </p:nvSpPr>
        <p:spPr/>
        <p:txBody>
          <a:bodyPr/>
          <a:lstStyle/>
          <a:p>
            <a:r>
              <a:rPr lang="en-US" dirty="0" smtClean="0"/>
              <a:t>STEP 5</a:t>
            </a:r>
            <a:endParaRPr lang="bg-BG" dirty="0"/>
          </a:p>
        </p:txBody>
      </p:sp>
      <p:sp>
        <p:nvSpPr>
          <p:cNvPr id="14" name="Text Placeholder 13"/>
          <p:cNvSpPr>
            <a:spLocks noGrp="1" noEditPoints="1"/>
          </p:cNvSpPr>
          <p:nvPr>
            <p:ph type="body" sz="quarter" idx="38"/>
          </p:nvPr>
        </p:nvSpPr>
        <p:spPr/>
        <p:txBody>
          <a:bodyPr/>
          <a:lstStyle/>
          <a:p>
            <a:r>
              <a:rPr lang="en-US" dirty="0" smtClean="0"/>
              <a:t>2018</a:t>
            </a:r>
            <a:endParaRPr lang="bg-BG" dirty="0"/>
          </a:p>
        </p:txBody>
      </p:sp>
      <p:sp>
        <p:nvSpPr>
          <p:cNvPr id="15" name="Text Placeholder 14"/>
          <p:cNvSpPr>
            <a:spLocks noGrp="1" noEditPoints="1"/>
          </p:cNvSpPr>
          <p:nvPr>
            <p:ph type="body" sz="quarter" idx="39"/>
          </p:nvPr>
        </p:nvSpPr>
        <p:spPr/>
        <p:txBody>
          <a:bodyPr/>
          <a:lstStyle/>
          <a:p>
            <a:r>
              <a:rPr lang="en-US" dirty="0" smtClean="0"/>
              <a:t>2019</a:t>
            </a:r>
            <a:endParaRPr lang="bg-BG" dirty="0"/>
          </a:p>
        </p:txBody>
      </p:sp>
      <p:sp>
        <p:nvSpPr>
          <p:cNvPr id="16" name="Text Placeholder 15"/>
          <p:cNvSpPr>
            <a:spLocks noGrp="1" noEditPoints="1"/>
          </p:cNvSpPr>
          <p:nvPr>
            <p:ph type="body" sz="quarter" idx="40"/>
          </p:nvPr>
        </p:nvSpPr>
        <p:spPr/>
        <p:txBody>
          <a:bodyPr/>
          <a:lstStyle/>
          <a:p>
            <a:r>
              <a:rPr lang="en-US" dirty="0" smtClean="0"/>
              <a:t>2020</a:t>
            </a:r>
            <a:endParaRPr lang="bg-BG" dirty="0"/>
          </a:p>
        </p:txBody>
      </p:sp>
      <p:sp>
        <p:nvSpPr>
          <p:cNvPr id="17" name="Text Placeholder 16"/>
          <p:cNvSpPr>
            <a:spLocks noGrp="1" noEditPoints="1"/>
          </p:cNvSpPr>
          <p:nvPr>
            <p:ph type="body" sz="quarter" idx="41"/>
          </p:nvPr>
        </p:nvSpPr>
        <p:spPr/>
        <p:txBody>
          <a:bodyPr/>
          <a:lstStyle/>
          <a:p>
            <a:r>
              <a:rPr lang="en-US" dirty="0" smtClean="0"/>
              <a:t>2021</a:t>
            </a:r>
            <a:endParaRPr lang="bg-BG" dirty="0"/>
          </a:p>
        </p:txBody>
      </p:sp>
      <p:sp>
        <p:nvSpPr>
          <p:cNvPr id="18" name="Text Placeholder 17"/>
          <p:cNvSpPr>
            <a:spLocks noGrp="1" noEditPoints="1"/>
          </p:cNvSpPr>
          <p:nvPr>
            <p:ph type="body" sz="quarter" idx="42"/>
          </p:nvPr>
        </p:nvSpPr>
        <p:spPr/>
        <p:txBody>
          <a:bodyPr/>
          <a:lstStyle/>
          <a:p>
            <a:r>
              <a:rPr lang="en-US" dirty="0" smtClean="0"/>
              <a:t>2022</a:t>
            </a:r>
            <a:endParaRPr lang="bg-BG"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oogle Shape;2949;p60"/>
          <p:cNvGrpSpPr/>
          <p:nvPr/>
        </p:nvGrpSpPr>
        <p:grpSpPr>
          <a:xfrm>
            <a:off x="6905176" y="1842627"/>
            <a:ext cx="3448192" cy="3036813"/>
            <a:chOff x="6000718" y="3070557"/>
            <a:chExt cx="587865" cy="517731"/>
          </a:xfrm>
        </p:grpSpPr>
        <p:sp>
          <p:nvSpPr>
            <p:cNvPr id="9" name="Google Shape;2950;p60"/>
            <p:cNvSpPr/>
            <p:nvPr/>
          </p:nvSpPr>
          <p:spPr>
            <a:xfrm>
              <a:off x="6161116" y="3104229"/>
              <a:ext cx="410235" cy="449911"/>
            </a:xfrm>
            <a:custGeom>
              <a:avLst/>
              <a:rect l="l" t="t" r="r" b="b"/>
              <a:pathLst>
                <a:path w="71098" h="78008">
                  <a:moveTo>
                    <a:pt x="36108" y="3531"/>
                  </a:moveTo>
                  <a:lnTo>
                    <a:pt x="36835" y="4631"/>
                  </a:lnTo>
                  <a:cubicBezTo>
                    <a:pt x="36551" y="4826"/>
                    <a:pt x="36268" y="5039"/>
                    <a:pt x="35948" y="5217"/>
                  </a:cubicBezTo>
                  <a:cubicBezTo>
                    <a:pt x="35043" y="5749"/>
                    <a:pt x="34635" y="6459"/>
                    <a:pt x="35132" y="7488"/>
                  </a:cubicBezTo>
                  <a:cubicBezTo>
                    <a:pt x="35486" y="8208"/>
                    <a:pt x="35984" y="8561"/>
                    <a:pt x="36635" y="8561"/>
                  </a:cubicBezTo>
                  <a:cubicBezTo>
                    <a:pt x="36866" y="8561"/>
                    <a:pt x="37116" y="8517"/>
                    <a:pt x="37385" y="8428"/>
                  </a:cubicBezTo>
                  <a:cubicBezTo>
                    <a:pt x="37776" y="8304"/>
                    <a:pt x="38184" y="8198"/>
                    <a:pt x="38752" y="8056"/>
                  </a:cubicBezTo>
                  <a:lnTo>
                    <a:pt x="38752" y="8056"/>
                  </a:lnTo>
                  <a:cubicBezTo>
                    <a:pt x="38412" y="9075"/>
                    <a:pt x="37909" y="9331"/>
                    <a:pt x="37373" y="9331"/>
                  </a:cubicBezTo>
                  <a:cubicBezTo>
                    <a:pt x="36833" y="9331"/>
                    <a:pt x="36258" y="9072"/>
                    <a:pt x="35779" y="9072"/>
                  </a:cubicBezTo>
                  <a:cubicBezTo>
                    <a:pt x="35690" y="9072"/>
                    <a:pt x="35604" y="9081"/>
                    <a:pt x="35522" y="9102"/>
                  </a:cubicBezTo>
                  <a:lnTo>
                    <a:pt x="33162" y="11977"/>
                  </a:lnTo>
                  <a:lnTo>
                    <a:pt x="28585" y="11037"/>
                  </a:lnTo>
                  <a:lnTo>
                    <a:pt x="31832" y="10238"/>
                  </a:lnTo>
                  <a:cubicBezTo>
                    <a:pt x="32825" y="8162"/>
                    <a:pt x="33127" y="7062"/>
                    <a:pt x="32914" y="6228"/>
                  </a:cubicBezTo>
                  <a:lnTo>
                    <a:pt x="36108" y="3531"/>
                  </a:lnTo>
                  <a:close/>
                  <a:moveTo>
                    <a:pt x="38947" y="36232"/>
                  </a:moveTo>
                  <a:lnTo>
                    <a:pt x="38947" y="36232"/>
                  </a:lnTo>
                  <a:cubicBezTo>
                    <a:pt x="40402" y="36374"/>
                    <a:pt x="40561" y="37705"/>
                    <a:pt x="41253" y="38486"/>
                  </a:cubicBezTo>
                  <a:cubicBezTo>
                    <a:pt x="40278" y="40029"/>
                    <a:pt x="42194" y="41076"/>
                    <a:pt x="41963" y="42673"/>
                  </a:cubicBezTo>
                  <a:cubicBezTo>
                    <a:pt x="41786" y="43862"/>
                    <a:pt x="42833" y="45264"/>
                    <a:pt x="43241" y="46648"/>
                  </a:cubicBezTo>
                  <a:cubicBezTo>
                    <a:pt x="43560" y="47641"/>
                    <a:pt x="43507" y="48741"/>
                    <a:pt x="43046" y="49699"/>
                  </a:cubicBezTo>
                  <a:lnTo>
                    <a:pt x="40473" y="45760"/>
                  </a:lnTo>
                  <a:cubicBezTo>
                    <a:pt x="41449" y="42726"/>
                    <a:pt x="39160" y="39728"/>
                    <a:pt x="38947" y="36232"/>
                  </a:cubicBezTo>
                  <a:close/>
                  <a:moveTo>
                    <a:pt x="36430" y="1"/>
                  </a:moveTo>
                  <a:cubicBezTo>
                    <a:pt x="35873" y="1"/>
                    <a:pt x="35316" y="87"/>
                    <a:pt x="34759" y="284"/>
                  </a:cubicBezTo>
                  <a:cubicBezTo>
                    <a:pt x="33659" y="657"/>
                    <a:pt x="32346" y="870"/>
                    <a:pt x="31885" y="2005"/>
                  </a:cubicBezTo>
                  <a:cubicBezTo>
                    <a:pt x="31264" y="3567"/>
                    <a:pt x="29809" y="3549"/>
                    <a:pt x="28656" y="3992"/>
                  </a:cubicBezTo>
                  <a:cubicBezTo>
                    <a:pt x="26331" y="4826"/>
                    <a:pt x="26012" y="5465"/>
                    <a:pt x="27006" y="7683"/>
                  </a:cubicBezTo>
                  <a:lnTo>
                    <a:pt x="29791" y="7736"/>
                  </a:lnTo>
                  <a:lnTo>
                    <a:pt x="29046" y="10327"/>
                  </a:lnTo>
                  <a:lnTo>
                    <a:pt x="28425" y="7736"/>
                  </a:lnTo>
                  <a:lnTo>
                    <a:pt x="26633" y="11143"/>
                  </a:lnTo>
                  <a:cubicBezTo>
                    <a:pt x="25746" y="11374"/>
                    <a:pt x="24734" y="11391"/>
                    <a:pt x="24113" y="11870"/>
                  </a:cubicBezTo>
                  <a:cubicBezTo>
                    <a:pt x="22960" y="12775"/>
                    <a:pt x="21328" y="12509"/>
                    <a:pt x="20352" y="13680"/>
                  </a:cubicBezTo>
                  <a:lnTo>
                    <a:pt x="19695" y="12900"/>
                  </a:lnTo>
                  <a:lnTo>
                    <a:pt x="18808" y="14106"/>
                  </a:lnTo>
                  <a:cubicBezTo>
                    <a:pt x="18523" y="13971"/>
                    <a:pt x="18518" y="13452"/>
                    <a:pt x="18160" y="13452"/>
                  </a:cubicBezTo>
                  <a:cubicBezTo>
                    <a:pt x="18049" y="13452"/>
                    <a:pt x="17905" y="13501"/>
                    <a:pt x="17708" y="13627"/>
                  </a:cubicBezTo>
                  <a:lnTo>
                    <a:pt x="18560" y="17193"/>
                  </a:lnTo>
                  <a:cubicBezTo>
                    <a:pt x="17972" y="17718"/>
                    <a:pt x="17385" y="18062"/>
                    <a:pt x="16823" y="18062"/>
                  </a:cubicBezTo>
                  <a:cubicBezTo>
                    <a:pt x="16435" y="18062"/>
                    <a:pt x="16059" y="17897"/>
                    <a:pt x="15703" y="17513"/>
                  </a:cubicBezTo>
                  <a:cubicBezTo>
                    <a:pt x="14869" y="16626"/>
                    <a:pt x="13929" y="16750"/>
                    <a:pt x="13112" y="16643"/>
                  </a:cubicBezTo>
                  <a:lnTo>
                    <a:pt x="11196" y="21381"/>
                  </a:lnTo>
                  <a:cubicBezTo>
                    <a:pt x="11922" y="22616"/>
                    <a:pt x="12753" y="22986"/>
                    <a:pt x="13632" y="22986"/>
                  </a:cubicBezTo>
                  <a:cubicBezTo>
                    <a:pt x="14835" y="22986"/>
                    <a:pt x="16130" y="22292"/>
                    <a:pt x="17371" y="22179"/>
                  </a:cubicBezTo>
                  <a:lnTo>
                    <a:pt x="17868" y="20618"/>
                  </a:lnTo>
                  <a:cubicBezTo>
                    <a:pt x="19961" y="20600"/>
                    <a:pt x="19961" y="20600"/>
                    <a:pt x="21594" y="18879"/>
                  </a:cubicBezTo>
                  <a:lnTo>
                    <a:pt x="22587" y="19784"/>
                  </a:lnTo>
                  <a:lnTo>
                    <a:pt x="24646" y="19181"/>
                  </a:lnTo>
                  <a:lnTo>
                    <a:pt x="28762" y="24788"/>
                  </a:lnTo>
                  <a:lnTo>
                    <a:pt x="24930" y="23971"/>
                  </a:lnTo>
                  <a:lnTo>
                    <a:pt x="24930" y="23971"/>
                  </a:lnTo>
                  <a:lnTo>
                    <a:pt x="26544" y="25746"/>
                  </a:lnTo>
                  <a:cubicBezTo>
                    <a:pt x="28177" y="25604"/>
                    <a:pt x="29507" y="24930"/>
                    <a:pt x="30182" y="23209"/>
                  </a:cubicBezTo>
                  <a:cubicBezTo>
                    <a:pt x="29738" y="22747"/>
                    <a:pt x="29365" y="22321"/>
                    <a:pt x="28957" y="21949"/>
                  </a:cubicBezTo>
                  <a:cubicBezTo>
                    <a:pt x="28017" y="21150"/>
                    <a:pt x="27165" y="20352"/>
                    <a:pt x="27502" y="18400"/>
                  </a:cubicBezTo>
                  <a:lnTo>
                    <a:pt x="27502" y="18400"/>
                  </a:lnTo>
                  <a:cubicBezTo>
                    <a:pt x="28336" y="19678"/>
                    <a:pt x="28709" y="20902"/>
                    <a:pt x="29472" y="21239"/>
                  </a:cubicBezTo>
                  <a:cubicBezTo>
                    <a:pt x="30678" y="21771"/>
                    <a:pt x="30785" y="22641"/>
                    <a:pt x="30927" y="23617"/>
                  </a:cubicBezTo>
                  <a:cubicBezTo>
                    <a:pt x="31016" y="24255"/>
                    <a:pt x="30874" y="24965"/>
                    <a:pt x="31087" y="25551"/>
                  </a:cubicBezTo>
                  <a:cubicBezTo>
                    <a:pt x="31282" y="26083"/>
                    <a:pt x="31832" y="26473"/>
                    <a:pt x="32187" y="26952"/>
                  </a:cubicBezTo>
                  <a:cubicBezTo>
                    <a:pt x="32275" y="27077"/>
                    <a:pt x="32329" y="27236"/>
                    <a:pt x="32329" y="27396"/>
                  </a:cubicBezTo>
                  <a:lnTo>
                    <a:pt x="34369" y="26225"/>
                  </a:lnTo>
                  <a:cubicBezTo>
                    <a:pt x="33860" y="25322"/>
                    <a:pt x="33670" y="24632"/>
                    <a:pt x="34867" y="24632"/>
                  </a:cubicBezTo>
                  <a:cubicBezTo>
                    <a:pt x="34964" y="24632"/>
                    <a:pt x="35070" y="24636"/>
                    <a:pt x="35185" y="24646"/>
                  </a:cubicBezTo>
                  <a:cubicBezTo>
                    <a:pt x="35416" y="25462"/>
                    <a:pt x="35718" y="26189"/>
                    <a:pt x="35753" y="26917"/>
                  </a:cubicBezTo>
                  <a:cubicBezTo>
                    <a:pt x="35859" y="28390"/>
                    <a:pt x="37013" y="29011"/>
                    <a:pt x="38024" y="29224"/>
                  </a:cubicBezTo>
                  <a:cubicBezTo>
                    <a:pt x="38126" y="29247"/>
                    <a:pt x="38227" y="29254"/>
                    <a:pt x="38330" y="29254"/>
                  </a:cubicBezTo>
                  <a:cubicBezTo>
                    <a:pt x="38476" y="29254"/>
                    <a:pt x="38623" y="29240"/>
                    <a:pt x="38773" y="29240"/>
                  </a:cubicBezTo>
                  <a:cubicBezTo>
                    <a:pt x="39073" y="29240"/>
                    <a:pt x="39384" y="29296"/>
                    <a:pt x="39710" y="29632"/>
                  </a:cubicBezTo>
                  <a:cubicBezTo>
                    <a:pt x="39812" y="29734"/>
                    <a:pt x="39986" y="29769"/>
                    <a:pt x="40202" y="29769"/>
                  </a:cubicBezTo>
                  <a:cubicBezTo>
                    <a:pt x="40620" y="29769"/>
                    <a:pt x="41193" y="29637"/>
                    <a:pt x="41697" y="29614"/>
                  </a:cubicBezTo>
                  <a:lnTo>
                    <a:pt x="41697" y="29614"/>
                  </a:lnTo>
                  <a:cubicBezTo>
                    <a:pt x="41182" y="31175"/>
                    <a:pt x="41608" y="32825"/>
                    <a:pt x="39657" y="33517"/>
                  </a:cubicBezTo>
                  <a:cubicBezTo>
                    <a:pt x="37368" y="32683"/>
                    <a:pt x="34369" y="33198"/>
                    <a:pt x="32488" y="30608"/>
                  </a:cubicBezTo>
                  <a:cubicBezTo>
                    <a:pt x="32240" y="30253"/>
                    <a:pt x="31388" y="30306"/>
                    <a:pt x="30820" y="30217"/>
                  </a:cubicBezTo>
                  <a:cubicBezTo>
                    <a:pt x="30607" y="30217"/>
                    <a:pt x="30395" y="30270"/>
                    <a:pt x="30182" y="30324"/>
                  </a:cubicBezTo>
                  <a:lnTo>
                    <a:pt x="29507" y="32151"/>
                  </a:lnTo>
                  <a:cubicBezTo>
                    <a:pt x="27875" y="31246"/>
                    <a:pt x="26686" y="29969"/>
                    <a:pt x="25373" y="29259"/>
                  </a:cubicBezTo>
                  <a:cubicBezTo>
                    <a:pt x="23918" y="28496"/>
                    <a:pt x="23794" y="27431"/>
                    <a:pt x="23794" y="26456"/>
                  </a:cubicBezTo>
                  <a:cubicBezTo>
                    <a:pt x="23808" y="24745"/>
                    <a:pt x="23906" y="24354"/>
                    <a:pt x="23055" y="24354"/>
                  </a:cubicBezTo>
                  <a:cubicBezTo>
                    <a:pt x="22802" y="24354"/>
                    <a:pt x="22466" y="24388"/>
                    <a:pt x="22020" y="24433"/>
                  </a:cubicBezTo>
                  <a:cubicBezTo>
                    <a:pt x="21712" y="24458"/>
                    <a:pt x="21377" y="24558"/>
                    <a:pt x="21074" y="24558"/>
                  </a:cubicBezTo>
                  <a:cubicBezTo>
                    <a:pt x="20958" y="24558"/>
                    <a:pt x="20846" y="24543"/>
                    <a:pt x="20742" y="24504"/>
                  </a:cubicBezTo>
                  <a:cubicBezTo>
                    <a:pt x="20157" y="24291"/>
                    <a:pt x="19678" y="23670"/>
                    <a:pt x="19092" y="23546"/>
                  </a:cubicBezTo>
                  <a:cubicBezTo>
                    <a:pt x="19019" y="23530"/>
                    <a:pt x="18944" y="23524"/>
                    <a:pt x="18868" y="23524"/>
                  </a:cubicBezTo>
                  <a:cubicBezTo>
                    <a:pt x="18388" y="23524"/>
                    <a:pt x="17849" y="23788"/>
                    <a:pt x="17363" y="23788"/>
                  </a:cubicBezTo>
                  <a:cubicBezTo>
                    <a:pt x="17305" y="23788"/>
                    <a:pt x="17249" y="23784"/>
                    <a:pt x="17193" y="23776"/>
                  </a:cubicBezTo>
                  <a:cubicBezTo>
                    <a:pt x="17025" y="23751"/>
                    <a:pt x="16855" y="23741"/>
                    <a:pt x="16686" y="23741"/>
                  </a:cubicBezTo>
                  <a:cubicBezTo>
                    <a:pt x="15885" y="23741"/>
                    <a:pt x="15077" y="23971"/>
                    <a:pt x="14280" y="23971"/>
                  </a:cubicBezTo>
                  <a:cubicBezTo>
                    <a:pt x="13809" y="23971"/>
                    <a:pt x="13342" y="23890"/>
                    <a:pt x="12882" y="23634"/>
                  </a:cubicBezTo>
                  <a:cubicBezTo>
                    <a:pt x="12688" y="23891"/>
                    <a:pt x="12389" y="23939"/>
                    <a:pt x="12067" y="23939"/>
                  </a:cubicBezTo>
                  <a:cubicBezTo>
                    <a:pt x="11878" y="23939"/>
                    <a:pt x="11682" y="23923"/>
                    <a:pt x="11494" y="23923"/>
                  </a:cubicBezTo>
                  <a:cubicBezTo>
                    <a:pt x="11005" y="23923"/>
                    <a:pt x="10573" y="24032"/>
                    <a:pt x="10486" y="24823"/>
                  </a:cubicBezTo>
                  <a:cubicBezTo>
                    <a:pt x="8943" y="25125"/>
                    <a:pt x="8925" y="26935"/>
                    <a:pt x="7594" y="27644"/>
                  </a:cubicBezTo>
                  <a:cubicBezTo>
                    <a:pt x="6636" y="28159"/>
                    <a:pt x="5270" y="28461"/>
                    <a:pt x="4720" y="29365"/>
                  </a:cubicBezTo>
                  <a:cubicBezTo>
                    <a:pt x="3992" y="30554"/>
                    <a:pt x="2733" y="30874"/>
                    <a:pt x="1899" y="31779"/>
                  </a:cubicBezTo>
                  <a:cubicBezTo>
                    <a:pt x="1420" y="32311"/>
                    <a:pt x="1100" y="33021"/>
                    <a:pt x="692" y="33695"/>
                  </a:cubicBezTo>
                  <a:lnTo>
                    <a:pt x="2058" y="34529"/>
                  </a:lnTo>
                  <a:lnTo>
                    <a:pt x="0" y="40331"/>
                  </a:lnTo>
                  <a:cubicBezTo>
                    <a:pt x="568" y="41839"/>
                    <a:pt x="1828" y="42460"/>
                    <a:pt x="1579" y="43844"/>
                  </a:cubicBezTo>
                  <a:cubicBezTo>
                    <a:pt x="1526" y="44093"/>
                    <a:pt x="4542" y="47659"/>
                    <a:pt x="4720" y="47677"/>
                  </a:cubicBezTo>
                  <a:cubicBezTo>
                    <a:pt x="6407" y="47823"/>
                    <a:pt x="7973" y="48589"/>
                    <a:pt x="9698" y="48589"/>
                  </a:cubicBezTo>
                  <a:cubicBezTo>
                    <a:pt x="10059" y="48589"/>
                    <a:pt x="10428" y="48555"/>
                    <a:pt x="10806" y="48475"/>
                  </a:cubicBezTo>
                  <a:cubicBezTo>
                    <a:pt x="10987" y="48438"/>
                    <a:pt x="11194" y="48420"/>
                    <a:pt x="11413" y="48420"/>
                  </a:cubicBezTo>
                  <a:cubicBezTo>
                    <a:pt x="12352" y="48420"/>
                    <a:pt x="13516" y="48748"/>
                    <a:pt x="13875" y="49309"/>
                  </a:cubicBezTo>
                  <a:cubicBezTo>
                    <a:pt x="14692" y="50587"/>
                    <a:pt x="15916" y="50622"/>
                    <a:pt x="17140" y="51048"/>
                  </a:cubicBezTo>
                  <a:lnTo>
                    <a:pt x="16076" y="56140"/>
                  </a:lnTo>
                  <a:cubicBezTo>
                    <a:pt x="17477" y="57542"/>
                    <a:pt x="16874" y="59405"/>
                    <a:pt x="17513" y="60896"/>
                  </a:cubicBezTo>
                  <a:cubicBezTo>
                    <a:pt x="17939" y="61907"/>
                    <a:pt x="17566" y="62439"/>
                    <a:pt x="17105" y="63291"/>
                  </a:cubicBezTo>
                  <a:cubicBezTo>
                    <a:pt x="16484" y="64409"/>
                    <a:pt x="14922" y="65544"/>
                    <a:pt x="15526" y="66751"/>
                  </a:cubicBezTo>
                  <a:cubicBezTo>
                    <a:pt x="16359" y="68454"/>
                    <a:pt x="16218" y="70264"/>
                    <a:pt x="16218" y="71879"/>
                  </a:cubicBezTo>
                  <a:cubicBezTo>
                    <a:pt x="16218" y="73795"/>
                    <a:pt x="17726" y="75427"/>
                    <a:pt x="16697" y="77361"/>
                  </a:cubicBezTo>
                  <a:cubicBezTo>
                    <a:pt x="17566" y="77539"/>
                    <a:pt x="18134" y="77610"/>
                    <a:pt x="18684" y="77787"/>
                  </a:cubicBezTo>
                  <a:cubicBezTo>
                    <a:pt x="19160" y="77941"/>
                    <a:pt x="19615" y="78007"/>
                    <a:pt x="20054" y="78007"/>
                  </a:cubicBezTo>
                  <a:cubicBezTo>
                    <a:pt x="21942" y="78007"/>
                    <a:pt x="23543" y="76798"/>
                    <a:pt x="25284" y="76208"/>
                  </a:cubicBezTo>
                  <a:cubicBezTo>
                    <a:pt x="25497" y="74416"/>
                    <a:pt x="27183" y="74310"/>
                    <a:pt x="28336" y="73671"/>
                  </a:cubicBezTo>
                  <a:cubicBezTo>
                    <a:pt x="29472" y="73032"/>
                    <a:pt x="29064" y="71826"/>
                    <a:pt x="29436" y="71240"/>
                  </a:cubicBezTo>
                  <a:cubicBezTo>
                    <a:pt x="30359" y="70814"/>
                    <a:pt x="31051" y="70495"/>
                    <a:pt x="31761" y="70175"/>
                  </a:cubicBezTo>
                  <a:cubicBezTo>
                    <a:pt x="32701" y="69750"/>
                    <a:pt x="34032" y="69998"/>
                    <a:pt x="34351" y="68472"/>
                  </a:cubicBezTo>
                  <a:cubicBezTo>
                    <a:pt x="34564" y="67407"/>
                    <a:pt x="35593" y="66680"/>
                    <a:pt x="35682" y="65456"/>
                  </a:cubicBezTo>
                  <a:cubicBezTo>
                    <a:pt x="35789" y="64196"/>
                    <a:pt x="36179" y="62972"/>
                    <a:pt x="36427" y="61783"/>
                  </a:cubicBezTo>
                  <a:cubicBezTo>
                    <a:pt x="38255" y="60576"/>
                    <a:pt x="39869" y="58979"/>
                    <a:pt x="41786" y="58376"/>
                  </a:cubicBezTo>
                  <a:cubicBezTo>
                    <a:pt x="44997" y="57365"/>
                    <a:pt x="46843" y="55306"/>
                    <a:pt x="48156" y="52432"/>
                  </a:cubicBezTo>
                  <a:cubicBezTo>
                    <a:pt x="47847" y="52304"/>
                    <a:pt x="47534" y="52259"/>
                    <a:pt x="47221" y="52259"/>
                  </a:cubicBezTo>
                  <a:cubicBezTo>
                    <a:pt x="46487" y="52259"/>
                    <a:pt x="45750" y="52505"/>
                    <a:pt x="45050" y="52505"/>
                  </a:cubicBezTo>
                  <a:cubicBezTo>
                    <a:pt x="44519" y="52505"/>
                    <a:pt x="44011" y="52363"/>
                    <a:pt x="43542" y="51864"/>
                  </a:cubicBezTo>
                  <a:cubicBezTo>
                    <a:pt x="44838" y="50108"/>
                    <a:pt x="44909" y="50037"/>
                    <a:pt x="46293" y="49859"/>
                  </a:cubicBezTo>
                  <a:cubicBezTo>
                    <a:pt x="49646" y="49451"/>
                    <a:pt x="52822" y="48599"/>
                    <a:pt x="55395" y="46222"/>
                  </a:cubicBezTo>
                  <a:cubicBezTo>
                    <a:pt x="55484" y="45760"/>
                    <a:pt x="55697" y="45281"/>
                    <a:pt x="55643" y="44838"/>
                  </a:cubicBezTo>
                  <a:cubicBezTo>
                    <a:pt x="55519" y="44022"/>
                    <a:pt x="55359" y="43205"/>
                    <a:pt x="55164" y="42389"/>
                  </a:cubicBezTo>
                  <a:lnTo>
                    <a:pt x="54224" y="42886"/>
                  </a:lnTo>
                  <a:lnTo>
                    <a:pt x="53887" y="41254"/>
                  </a:lnTo>
                  <a:lnTo>
                    <a:pt x="53017" y="42655"/>
                  </a:lnTo>
                  <a:cubicBezTo>
                    <a:pt x="51775" y="40810"/>
                    <a:pt x="49327" y="39763"/>
                    <a:pt x="49735" y="36906"/>
                  </a:cubicBezTo>
                  <a:lnTo>
                    <a:pt x="49735" y="36906"/>
                  </a:lnTo>
                  <a:cubicBezTo>
                    <a:pt x="51738" y="37643"/>
                    <a:pt x="51709" y="40841"/>
                    <a:pt x="54224" y="40841"/>
                  </a:cubicBezTo>
                  <a:cubicBezTo>
                    <a:pt x="54315" y="40841"/>
                    <a:pt x="54410" y="40836"/>
                    <a:pt x="54508" y="40828"/>
                  </a:cubicBezTo>
                  <a:cubicBezTo>
                    <a:pt x="55927" y="42620"/>
                    <a:pt x="57968" y="43134"/>
                    <a:pt x="59831" y="43365"/>
                  </a:cubicBezTo>
                  <a:lnTo>
                    <a:pt x="61091" y="47286"/>
                  </a:lnTo>
                  <a:lnTo>
                    <a:pt x="62244" y="46683"/>
                  </a:lnTo>
                  <a:lnTo>
                    <a:pt x="61215" y="57010"/>
                  </a:lnTo>
                  <a:cubicBezTo>
                    <a:pt x="61641" y="57382"/>
                    <a:pt x="62102" y="57613"/>
                    <a:pt x="62208" y="57950"/>
                  </a:cubicBezTo>
                  <a:cubicBezTo>
                    <a:pt x="62350" y="58411"/>
                    <a:pt x="62226" y="58944"/>
                    <a:pt x="62226" y="59547"/>
                  </a:cubicBezTo>
                  <a:cubicBezTo>
                    <a:pt x="64054" y="58323"/>
                    <a:pt x="61783" y="56531"/>
                    <a:pt x="63397" y="55164"/>
                  </a:cubicBezTo>
                  <a:cubicBezTo>
                    <a:pt x="64338" y="54348"/>
                    <a:pt x="63894" y="52503"/>
                    <a:pt x="65420" y="51421"/>
                  </a:cubicBezTo>
                  <a:cubicBezTo>
                    <a:pt x="66236" y="50835"/>
                    <a:pt x="66627" y="49575"/>
                    <a:pt x="67407" y="48670"/>
                  </a:cubicBezTo>
                  <a:cubicBezTo>
                    <a:pt x="71098" y="31370"/>
                    <a:pt x="63805" y="13556"/>
                    <a:pt x="49451" y="3265"/>
                  </a:cubicBezTo>
                  <a:lnTo>
                    <a:pt x="47836" y="4223"/>
                  </a:lnTo>
                  <a:lnTo>
                    <a:pt x="47286" y="3425"/>
                  </a:lnTo>
                  <a:lnTo>
                    <a:pt x="45068" y="5465"/>
                  </a:lnTo>
                  <a:lnTo>
                    <a:pt x="44802" y="2963"/>
                  </a:lnTo>
                  <a:cubicBezTo>
                    <a:pt x="44483" y="4383"/>
                    <a:pt x="44412" y="5554"/>
                    <a:pt x="43383" y="6193"/>
                  </a:cubicBezTo>
                  <a:lnTo>
                    <a:pt x="41094" y="4844"/>
                  </a:lnTo>
                  <a:lnTo>
                    <a:pt x="41253" y="4702"/>
                  </a:lnTo>
                  <a:lnTo>
                    <a:pt x="43436" y="4525"/>
                  </a:lnTo>
                  <a:cubicBezTo>
                    <a:pt x="43312" y="3975"/>
                    <a:pt x="43329" y="3673"/>
                    <a:pt x="43205" y="3567"/>
                  </a:cubicBezTo>
                  <a:cubicBezTo>
                    <a:pt x="41857" y="2502"/>
                    <a:pt x="40153" y="1934"/>
                    <a:pt x="38929" y="657"/>
                  </a:cubicBezTo>
                  <a:cubicBezTo>
                    <a:pt x="38787" y="497"/>
                    <a:pt x="38592" y="390"/>
                    <a:pt x="38379" y="319"/>
                  </a:cubicBezTo>
                  <a:cubicBezTo>
                    <a:pt x="37729" y="119"/>
                    <a:pt x="37080" y="1"/>
                    <a:pt x="36430" y="1"/>
                  </a:cubicBezTo>
                  <a:close/>
                </a:path>
              </a:pathLst>
            </a:custGeom>
            <a:solidFill>
              <a:schemeClr val="accent1"/>
            </a:solid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0" name="Google Shape;2951;p60"/>
            <p:cNvSpPr/>
            <p:nvPr/>
          </p:nvSpPr>
          <p:spPr>
            <a:xfrm>
              <a:off x="6032245" y="3317811"/>
              <a:ext cx="62149" cy="151155"/>
            </a:xfrm>
            <a:custGeom>
              <a:avLst/>
              <a:rect l="l" t="t" r="r" b="b"/>
              <a:pathLst>
                <a:path w="10771" h="26208">
                  <a:moveTo>
                    <a:pt x="266" y="1"/>
                  </a:moveTo>
                  <a:lnTo>
                    <a:pt x="266" y="1"/>
                  </a:lnTo>
                  <a:cubicBezTo>
                    <a:pt x="0" y="9316"/>
                    <a:pt x="2679" y="18489"/>
                    <a:pt x="7914" y="26208"/>
                  </a:cubicBezTo>
                  <a:lnTo>
                    <a:pt x="9014" y="25995"/>
                  </a:lnTo>
                  <a:cubicBezTo>
                    <a:pt x="9954" y="24078"/>
                    <a:pt x="9617" y="22073"/>
                    <a:pt x="9475" y="20068"/>
                  </a:cubicBezTo>
                  <a:cubicBezTo>
                    <a:pt x="9422" y="19412"/>
                    <a:pt x="9120" y="18347"/>
                    <a:pt x="9386" y="18188"/>
                  </a:cubicBezTo>
                  <a:cubicBezTo>
                    <a:pt x="10753" y="17336"/>
                    <a:pt x="10274" y="15881"/>
                    <a:pt x="10770" y="14834"/>
                  </a:cubicBezTo>
                  <a:cubicBezTo>
                    <a:pt x="9777" y="13415"/>
                    <a:pt x="8890" y="12137"/>
                    <a:pt x="7328" y="11161"/>
                  </a:cubicBezTo>
                  <a:cubicBezTo>
                    <a:pt x="5270" y="9901"/>
                    <a:pt x="3194" y="8216"/>
                    <a:pt x="3247" y="5235"/>
                  </a:cubicBezTo>
                  <a:cubicBezTo>
                    <a:pt x="3265" y="4649"/>
                    <a:pt x="2999" y="3709"/>
                    <a:pt x="2591" y="3514"/>
                  </a:cubicBezTo>
                  <a:cubicBezTo>
                    <a:pt x="1295" y="2893"/>
                    <a:pt x="479" y="1562"/>
                    <a:pt x="408" y="604"/>
                  </a:cubicBezTo>
                  <a:cubicBezTo>
                    <a:pt x="373" y="391"/>
                    <a:pt x="337" y="196"/>
                    <a:pt x="266"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 name="Google Shape;2952;p60"/>
            <p:cNvSpPr/>
            <p:nvPr/>
          </p:nvSpPr>
          <p:spPr>
            <a:xfrm>
              <a:off x="6189159" y="3073176"/>
              <a:ext cx="117131" cy="35868"/>
            </a:xfrm>
            <a:custGeom>
              <a:avLst/>
              <a:rect l="l" t="t" r="r" b="b"/>
              <a:pathLst>
                <a:path w="20300" h="6219">
                  <a:moveTo>
                    <a:pt x="17629" y="0"/>
                  </a:moveTo>
                  <a:cubicBezTo>
                    <a:pt x="12187" y="0"/>
                    <a:pt x="6775" y="976"/>
                    <a:pt x="1651" y="2882"/>
                  </a:cubicBezTo>
                  <a:cubicBezTo>
                    <a:pt x="1207" y="3344"/>
                    <a:pt x="764" y="3823"/>
                    <a:pt x="302" y="4266"/>
                  </a:cubicBezTo>
                  <a:cubicBezTo>
                    <a:pt x="1" y="4568"/>
                    <a:pt x="231" y="5402"/>
                    <a:pt x="214" y="6218"/>
                  </a:cubicBezTo>
                  <a:cubicBezTo>
                    <a:pt x="1402" y="5473"/>
                    <a:pt x="2201" y="4834"/>
                    <a:pt x="3141" y="4408"/>
                  </a:cubicBezTo>
                  <a:cubicBezTo>
                    <a:pt x="5525" y="3347"/>
                    <a:pt x="8003" y="2632"/>
                    <a:pt x="10607" y="2632"/>
                  </a:cubicBezTo>
                  <a:cubicBezTo>
                    <a:pt x="11182" y="2632"/>
                    <a:pt x="11763" y="2666"/>
                    <a:pt x="12350" y="2740"/>
                  </a:cubicBezTo>
                  <a:cubicBezTo>
                    <a:pt x="12586" y="2362"/>
                    <a:pt x="12876" y="2257"/>
                    <a:pt x="13186" y="2257"/>
                  </a:cubicBezTo>
                  <a:cubicBezTo>
                    <a:pt x="13571" y="2257"/>
                    <a:pt x="13986" y="2419"/>
                    <a:pt x="14364" y="2419"/>
                  </a:cubicBezTo>
                  <a:cubicBezTo>
                    <a:pt x="14550" y="2419"/>
                    <a:pt x="14727" y="2379"/>
                    <a:pt x="14887" y="2261"/>
                  </a:cubicBezTo>
                  <a:cubicBezTo>
                    <a:pt x="16502" y="1072"/>
                    <a:pt x="18472" y="718"/>
                    <a:pt x="20299" y="79"/>
                  </a:cubicBezTo>
                  <a:cubicBezTo>
                    <a:pt x="19409" y="26"/>
                    <a:pt x="18519" y="0"/>
                    <a:pt x="17629"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 name="Google Shape;2953;p60"/>
            <p:cNvSpPr/>
            <p:nvPr/>
          </p:nvSpPr>
          <p:spPr>
            <a:xfrm>
              <a:off x="6123036" y="3116815"/>
              <a:ext cx="22734" cy="17095"/>
            </a:xfrm>
            <a:custGeom>
              <a:avLst/>
              <a:rect l="l" t="t" r="r" b="b"/>
              <a:pathLst>
                <a:path w="3940" h="2964">
                  <a:moveTo>
                    <a:pt x="3940" y="1"/>
                  </a:moveTo>
                  <a:lnTo>
                    <a:pt x="3940" y="1"/>
                  </a:lnTo>
                  <a:cubicBezTo>
                    <a:pt x="2573" y="923"/>
                    <a:pt x="1260" y="1899"/>
                    <a:pt x="1" y="2964"/>
                  </a:cubicBezTo>
                  <a:cubicBezTo>
                    <a:pt x="1651" y="2839"/>
                    <a:pt x="2964" y="2094"/>
                    <a:pt x="3656" y="568"/>
                  </a:cubicBezTo>
                  <a:cubicBezTo>
                    <a:pt x="3744" y="373"/>
                    <a:pt x="3833" y="196"/>
                    <a:pt x="3940"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3" name="Google Shape;2954;p60"/>
            <p:cNvSpPr/>
            <p:nvPr/>
          </p:nvSpPr>
          <p:spPr>
            <a:xfrm>
              <a:off x="6099493" y="3152223"/>
              <a:ext cx="3999" cy="4205"/>
            </a:xfrm>
            <a:custGeom>
              <a:avLst/>
              <a:rect l="l" t="t" r="r" b="b"/>
              <a:pathLst>
                <a:path w="693" h="729">
                  <a:moveTo>
                    <a:pt x="693" y="1"/>
                  </a:moveTo>
                  <a:cubicBezTo>
                    <a:pt x="462" y="231"/>
                    <a:pt x="231" y="480"/>
                    <a:pt x="1" y="728"/>
                  </a:cubicBezTo>
                  <a:cubicBezTo>
                    <a:pt x="284" y="533"/>
                    <a:pt x="533" y="285"/>
                    <a:pt x="693"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 name="Google Shape;2955;p60"/>
            <p:cNvSpPr/>
            <p:nvPr/>
          </p:nvSpPr>
          <p:spPr>
            <a:xfrm>
              <a:off x="6350890" y="3500386"/>
              <a:ext cx="45156" cy="42581"/>
            </a:xfrm>
            <a:custGeom>
              <a:avLst/>
              <a:rect l="l" t="t" r="r" b="b"/>
              <a:pathLst>
                <a:path w="7826" h="7383">
                  <a:moveTo>
                    <a:pt x="7648" y="1"/>
                  </a:moveTo>
                  <a:lnTo>
                    <a:pt x="7648" y="1"/>
                  </a:lnTo>
                  <a:cubicBezTo>
                    <a:pt x="6488" y="417"/>
                    <a:pt x="5728" y="1543"/>
                    <a:pt x="4541" y="1543"/>
                  </a:cubicBezTo>
                  <a:cubicBezTo>
                    <a:pt x="4311" y="1543"/>
                    <a:pt x="4065" y="1501"/>
                    <a:pt x="3797" y="1403"/>
                  </a:cubicBezTo>
                  <a:cubicBezTo>
                    <a:pt x="3766" y="1397"/>
                    <a:pt x="3735" y="1395"/>
                    <a:pt x="3704" y="1395"/>
                  </a:cubicBezTo>
                  <a:cubicBezTo>
                    <a:pt x="3523" y="1395"/>
                    <a:pt x="3348" y="1482"/>
                    <a:pt x="3212" y="1633"/>
                  </a:cubicBezTo>
                  <a:cubicBezTo>
                    <a:pt x="2520" y="3567"/>
                    <a:pt x="142" y="4490"/>
                    <a:pt x="0" y="7045"/>
                  </a:cubicBezTo>
                  <a:lnTo>
                    <a:pt x="1633" y="7382"/>
                  </a:lnTo>
                  <a:cubicBezTo>
                    <a:pt x="2662" y="6353"/>
                    <a:pt x="3655" y="5306"/>
                    <a:pt x="4844" y="4419"/>
                  </a:cubicBezTo>
                  <a:cubicBezTo>
                    <a:pt x="6211" y="3390"/>
                    <a:pt x="7825" y="2219"/>
                    <a:pt x="7648"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5" name="Google Shape;2956;p60"/>
            <p:cNvSpPr/>
            <p:nvPr/>
          </p:nvSpPr>
          <p:spPr>
            <a:xfrm>
              <a:off x="6263064" y="3138409"/>
              <a:ext cx="28469" cy="38688"/>
            </a:xfrm>
            <a:custGeom>
              <a:avLst/>
              <a:rect l="l" t="t" r="r" b="b"/>
              <a:pathLst>
                <a:path w="4934" h="6708">
                  <a:moveTo>
                    <a:pt x="2094" y="0"/>
                  </a:moveTo>
                  <a:lnTo>
                    <a:pt x="2094" y="0"/>
                  </a:lnTo>
                  <a:cubicBezTo>
                    <a:pt x="0" y="1420"/>
                    <a:pt x="3052" y="2467"/>
                    <a:pt x="1988" y="4454"/>
                  </a:cubicBezTo>
                  <a:lnTo>
                    <a:pt x="817" y="4756"/>
                  </a:lnTo>
                  <a:cubicBezTo>
                    <a:pt x="1243" y="6707"/>
                    <a:pt x="2822" y="6228"/>
                    <a:pt x="3851" y="6619"/>
                  </a:cubicBezTo>
                  <a:lnTo>
                    <a:pt x="4933" y="5430"/>
                  </a:lnTo>
                  <a:cubicBezTo>
                    <a:pt x="4685" y="3993"/>
                    <a:pt x="2768" y="2875"/>
                    <a:pt x="4206" y="1207"/>
                  </a:cubicBezTo>
                  <a:cubicBezTo>
                    <a:pt x="3883" y="979"/>
                    <a:pt x="3846" y="221"/>
                    <a:pt x="3400" y="221"/>
                  </a:cubicBezTo>
                  <a:cubicBezTo>
                    <a:pt x="3257" y="221"/>
                    <a:pt x="3072" y="299"/>
                    <a:pt x="2822" y="497"/>
                  </a:cubicBezTo>
                  <a:cubicBezTo>
                    <a:pt x="2815" y="502"/>
                    <a:pt x="2807" y="505"/>
                    <a:pt x="2796" y="505"/>
                  </a:cubicBezTo>
                  <a:cubicBezTo>
                    <a:pt x="2667" y="505"/>
                    <a:pt x="2259" y="115"/>
                    <a:pt x="2094"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6" name="Google Shape;2957;p60"/>
            <p:cNvSpPr/>
            <p:nvPr/>
          </p:nvSpPr>
          <p:spPr>
            <a:xfrm>
              <a:off x="6251907" y="3097504"/>
              <a:ext cx="26011" cy="13686"/>
            </a:xfrm>
            <a:custGeom>
              <a:avLst/>
              <a:rect l="l" t="t" r="r" b="b"/>
              <a:pathLst>
                <a:path w="4508" h="2373">
                  <a:moveTo>
                    <a:pt x="1606" y="0"/>
                  </a:moveTo>
                  <a:cubicBezTo>
                    <a:pt x="1091" y="0"/>
                    <a:pt x="558" y="171"/>
                    <a:pt x="0" y="723"/>
                  </a:cubicBezTo>
                  <a:cubicBezTo>
                    <a:pt x="430" y="1555"/>
                    <a:pt x="972" y="2195"/>
                    <a:pt x="1679" y="2195"/>
                  </a:cubicBezTo>
                  <a:cubicBezTo>
                    <a:pt x="1906" y="2195"/>
                    <a:pt x="2151" y="2129"/>
                    <a:pt x="2414" y="1982"/>
                  </a:cubicBezTo>
                  <a:cubicBezTo>
                    <a:pt x="2981" y="1663"/>
                    <a:pt x="4507" y="2373"/>
                    <a:pt x="4064" y="456"/>
                  </a:cubicBezTo>
                  <a:lnTo>
                    <a:pt x="4064" y="456"/>
                  </a:lnTo>
                  <a:cubicBezTo>
                    <a:pt x="4046" y="457"/>
                    <a:pt x="4028" y="457"/>
                    <a:pt x="4010" y="457"/>
                  </a:cubicBezTo>
                  <a:cubicBezTo>
                    <a:pt x="3239" y="457"/>
                    <a:pt x="2447" y="0"/>
                    <a:pt x="1606"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7" name="Google Shape;2958;p60"/>
            <p:cNvSpPr/>
            <p:nvPr/>
          </p:nvSpPr>
          <p:spPr>
            <a:xfrm>
              <a:off x="6251498" y="3152108"/>
              <a:ext cx="21609" cy="17008"/>
            </a:xfrm>
            <a:custGeom>
              <a:avLst/>
              <a:rect l="l" t="t" r="r" b="b"/>
              <a:pathLst>
                <a:path w="3745" h="2949">
                  <a:moveTo>
                    <a:pt x="1345" y="1"/>
                  </a:moveTo>
                  <a:cubicBezTo>
                    <a:pt x="985" y="1"/>
                    <a:pt x="770" y="142"/>
                    <a:pt x="568" y="429"/>
                  </a:cubicBezTo>
                  <a:cubicBezTo>
                    <a:pt x="213" y="943"/>
                    <a:pt x="249" y="1706"/>
                    <a:pt x="0" y="2948"/>
                  </a:cubicBezTo>
                  <a:lnTo>
                    <a:pt x="3744" y="695"/>
                  </a:lnTo>
                  <a:cubicBezTo>
                    <a:pt x="2515" y="235"/>
                    <a:pt x="1810" y="1"/>
                    <a:pt x="1345"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8" name="Google Shape;2959;p60"/>
            <p:cNvSpPr/>
            <p:nvPr/>
          </p:nvSpPr>
          <p:spPr>
            <a:xfrm>
              <a:off x="6000718" y="3070557"/>
              <a:ext cx="587865" cy="517731"/>
            </a:xfrm>
            <a:custGeom>
              <a:avLst/>
              <a:rect l="l" t="t" r="r" b="b"/>
              <a:pathLst>
                <a:path w="101883" h="89767">
                  <a:moveTo>
                    <a:pt x="50267" y="444"/>
                  </a:moveTo>
                  <a:cubicBezTo>
                    <a:pt x="55590" y="462"/>
                    <a:pt x="60878" y="1384"/>
                    <a:pt x="65881" y="3177"/>
                  </a:cubicBezTo>
                  <a:cubicBezTo>
                    <a:pt x="89445" y="11622"/>
                    <a:pt x="101883" y="37138"/>
                    <a:pt x="93614" y="60186"/>
                  </a:cubicBezTo>
                  <a:cubicBezTo>
                    <a:pt x="87173" y="78160"/>
                    <a:pt x="70033" y="89321"/>
                    <a:pt x="51598" y="89321"/>
                  </a:cubicBezTo>
                  <a:cubicBezTo>
                    <a:pt x="46275" y="89321"/>
                    <a:pt x="41005" y="88381"/>
                    <a:pt x="36002" y="86588"/>
                  </a:cubicBezTo>
                  <a:cubicBezTo>
                    <a:pt x="12421" y="78143"/>
                    <a:pt x="0" y="52628"/>
                    <a:pt x="8251" y="29597"/>
                  </a:cubicBezTo>
                  <a:cubicBezTo>
                    <a:pt x="14692" y="11605"/>
                    <a:pt x="31850" y="444"/>
                    <a:pt x="50267" y="444"/>
                  </a:cubicBezTo>
                  <a:close/>
                  <a:moveTo>
                    <a:pt x="50267" y="0"/>
                  </a:moveTo>
                  <a:cubicBezTo>
                    <a:pt x="45672" y="0"/>
                    <a:pt x="41094" y="692"/>
                    <a:pt x="36711" y="2041"/>
                  </a:cubicBezTo>
                  <a:cubicBezTo>
                    <a:pt x="32364" y="3372"/>
                    <a:pt x="28265" y="5359"/>
                    <a:pt x="24504" y="7896"/>
                  </a:cubicBezTo>
                  <a:cubicBezTo>
                    <a:pt x="11640" y="16644"/>
                    <a:pt x="4347" y="31531"/>
                    <a:pt x="5341" y="47056"/>
                  </a:cubicBezTo>
                  <a:cubicBezTo>
                    <a:pt x="5714" y="52858"/>
                    <a:pt x="7222" y="58536"/>
                    <a:pt x="9777" y="63753"/>
                  </a:cubicBezTo>
                  <a:cubicBezTo>
                    <a:pt x="12350" y="69022"/>
                    <a:pt x="15898" y="73760"/>
                    <a:pt x="20245" y="77681"/>
                  </a:cubicBezTo>
                  <a:cubicBezTo>
                    <a:pt x="28930" y="85568"/>
                    <a:pt x="40125" y="89766"/>
                    <a:pt x="51538" y="89766"/>
                  </a:cubicBezTo>
                  <a:cubicBezTo>
                    <a:pt x="56096" y="89766"/>
                    <a:pt x="60690" y="89097"/>
                    <a:pt x="65172" y="87724"/>
                  </a:cubicBezTo>
                  <a:cubicBezTo>
                    <a:pt x="69501" y="86376"/>
                    <a:pt x="73618" y="84406"/>
                    <a:pt x="77361" y="81851"/>
                  </a:cubicBezTo>
                  <a:cubicBezTo>
                    <a:pt x="90225" y="73121"/>
                    <a:pt x="97518" y="58234"/>
                    <a:pt x="96524" y="42709"/>
                  </a:cubicBezTo>
                  <a:cubicBezTo>
                    <a:pt x="96152" y="36907"/>
                    <a:pt x="94643" y="31229"/>
                    <a:pt x="92088" y="26012"/>
                  </a:cubicBezTo>
                  <a:cubicBezTo>
                    <a:pt x="89533" y="20743"/>
                    <a:pt x="85985" y="16005"/>
                    <a:pt x="81620" y="12084"/>
                  </a:cubicBezTo>
                  <a:cubicBezTo>
                    <a:pt x="73032" y="4330"/>
                    <a:pt x="61854" y="36"/>
                    <a:pt x="50285" y="0"/>
                  </a:cubicBezTo>
                  <a:lnTo>
                    <a:pt x="50267"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2" name="Title 1"/>
          <p:cNvSpPr>
            <a:spLocks noGrp="1" noEditPoints="1"/>
          </p:cNvSpPr>
          <p:nvPr>
            <p:ph type="title"/>
          </p:nvPr>
        </p:nvSpPr>
        <p:spPr/>
        <p:txBody>
          <a:bodyPr/>
          <a:lstStyle/>
          <a:p>
            <a:r>
              <a:rPr lang="en-US" dirty="0" smtClean="0"/>
              <a:t>AWESOME TITLE OVER HERE.</a:t>
            </a:r>
            <a:endParaRPr lang="bg-BG" dirty="0"/>
          </a:p>
        </p:txBody>
      </p:sp>
      <p:sp>
        <p:nvSpPr>
          <p:cNvPr id="3" name="Text Placeholder 2"/>
          <p:cNvSpPr>
            <a:spLocks noGrp="1" noEditPoints="1"/>
          </p:cNvSpPr>
          <p:nvPr>
            <p:ph type="body" sz="half" idx="2"/>
          </p:nvPr>
        </p:nvSpPr>
        <p:spPr/>
        <p:txBody>
          <a:bodyPr/>
          <a:lstStyle/>
          <a:p>
            <a:r>
              <a:rPr lang="en-US" smtClean="0"/>
              <a:t>Among going manor who did. Do ye is celebrated it sympathize considered. May ecstatic did surprise elegance the ignorant age. Own her miss cold last. It so numerous if he outlived disposal. How but sons mrs lady when. </a:t>
            </a:r>
            <a:endParaRPr lang="en-US" dirty="0"/>
          </a:p>
        </p:txBody>
      </p:sp>
      <p:sp>
        <p:nvSpPr>
          <p:cNvPr id="19" name="Google Shape;9179;p65"/>
          <p:cNvSpPr/>
          <p:nvPr/>
        </p:nvSpPr>
        <p:spPr>
          <a:xfrm>
            <a:off x="8145218" y="3114255"/>
            <a:ext cx="357688" cy="357339"/>
          </a:xfrm>
          <a:custGeom>
            <a:avLst/>
            <a:rect l="l" t="t" r="r" b="b"/>
            <a:pathLst>
              <a:path w="11264" h="11253">
                <a:moveTo>
                  <a:pt x="9847" y="548"/>
                </a:moveTo>
                <a:lnTo>
                  <a:pt x="9847" y="1203"/>
                </a:lnTo>
                <a:cubicBezTo>
                  <a:pt x="9847" y="1299"/>
                  <a:pt x="9930" y="1370"/>
                  <a:pt x="10014" y="1370"/>
                </a:cubicBezTo>
                <a:lnTo>
                  <a:pt x="10669" y="1370"/>
                </a:lnTo>
                <a:lnTo>
                  <a:pt x="9252" y="2811"/>
                </a:lnTo>
                <a:lnTo>
                  <a:pt x="8656" y="2811"/>
                </a:lnTo>
                <a:lnTo>
                  <a:pt x="9609" y="1858"/>
                </a:lnTo>
                <a:cubicBezTo>
                  <a:pt x="9668" y="1799"/>
                  <a:pt x="9668" y="1703"/>
                  <a:pt x="9609" y="1620"/>
                </a:cubicBezTo>
                <a:cubicBezTo>
                  <a:pt x="9579" y="1590"/>
                  <a:pt x="9537" y="1575"/>
                  <a:pt x="9494" y="1575"/>
                </a:cubicBezTo>
                <a:cubicBezTo>
                  <a:pt x="9451" y="1575"/>
                  <a:pt x="9406" y="1590"/>
                  <a:pt x="9371" y="1620"/>
                </a:cubicBezTo>
                <a:lnTo>
                  <a:pt x="8418" y="2572"/>
                </a:lnTo>
                <a:lnTo>
                  <a:pt x="8418" y="1977"/>
                </a:lnTo>
                <a:lnTo>
                  <a:pt x="9847" y="548"/>
                </a:lnTo>
                <a:close/>
                <a:moveTo>
                  <a:pt x="4549" y="2442"/>
                </a:moveTo>
                <a:cubicBezTo>
                  <a:pt x="5668" y="2442"/>
                  <a:pt x="6680" y="2870"/>
                  <a:pt x="7430" y="3573"/>
                </a:cubicBezTo>
                <a:lnTo>
                  <a:pt x="4430" y="6561"/>
                </a:lnTo>
                <a:cubicBezTo>
                  <a:pt x="4370" y="6621"/>
                  <a:pt x="4370" y="6728"/>
                  <a:pt x="4430" y="6799"/>
                </a:cubicBezTo>
                <a:cubicBezTo>
                  <a:pt x="4465" y="6835"/>
                  <a:pt x="4513" y="6847"/>
                  <a:pt x="4549" y="6847"/>
                </a:cubicBezTo>
                <a:cubicBezTo>
                  <a:pt x="4596" y="6847"/>
                  <a:pt x="4644" y="6835"/>
                  <a:pt x="4668" y="6799"/>
                </a:cubicBezTo>
                <a:lnTo>
                  <a:pt x="5418" y="6061"/>
                </a:lnTo>
                <a:cubicBezTo>
                  <a:pt x="5549" y="6240"/>
                  <a:pt x="5620" y="6466"/>
                  <a:pt x="5620" y="6680"/>
                </a:cubicBezTo>
                <a:cubicBezTo>
                  <a:pt x="5620" y="7275"/>
                  <a:pt x="5144" y="7752"/>
                  <a:pt x="4549" y="7752"/>
                </a:cubicBezTo>
                <a:cubicBezTo>
                  <a:pt x="3953" y="7752"/>
                  <a:pt x="3477" y="7275"/>
                  <a:pt x="3477" y="6680"/>
                </a:cubicBezTo>
                <a:cubicBezTo>
                  <a:pt x="3477" y="6085"/>
                  <a:pt x="3953" y="5609"/>
                  <a:pt x="4549" y="5609"/>
                </a:cubicBezTo>
                <a:cubicBezTo>
                  <a:pt x="4608" y="5609"/>
                  <a:pt x="4680" y="5609"/>
                  <a:pt x="4739" y="5632"/>
                </a:cubicBezTo>
                <a:cubicBezTo>
                  <a:pt x="4747" y="5633"/>
                  <a:pt x="4755" y="5634"/>
                  <a:pt x="4763" y="5634"/>
                </a:cubicBezTo>
                <a:cubicBezTo>
                  <a:pt x="4848" y="5634"/>
                  <a:pt x="4920" y="5577"/>
                  <a:pt x="4942" y="5490"/>
                </a:cubicBezTo>
                <a:cubicBezTo>
                  <a:pt x="4954" y="5406"/>
                  <a:pt x="4894" y="5311"/>
                  <a:pt x="4799" y="5299"/>
                </a:cubicBezTo>
                <a:cubicBezTo>
                  <a:pt x="4715" y="5287"/>
                  <a:pt x="4620" y="5275"/>
                  <a:pt x="4549" y="5275"/>
                </a:cubicBezTo>
                <a:cubicBezTo>
                  <a:pt x="3775" y="5275"/>
                  <a:pt x="3156" y="5894"/>
                  <a:pt x="3156" y="6668"/>
                </a:cubicBezTo>
                <a:cubicBezTo>
                  <a:pt x="3156" y="7442"/>
                  <a:pt x="3775" y="8073"/>
                  <a:pt x="4549" y="8073"/>
                </a:cubicBezTo>
                <a:cubicBezTo>
                  <a:pt x="5323" y="8073"/>
                  <a:pt x="5954" y="7442"/>
                  <a:pt x="5954" y="6668"/>
                </a:cubicBezTo>
                <a:cubicBezTo>
                  <a:pt x="5954" y="6359"/>
                  <a:pt x="5847" y="6049"/>
                  <a:pt x="5656" y="5811"/>
                </a:cubicBezTo>
                <a:lnTo>
                  <a:pt x="6168" y="5287"/>
                </a:lnTo>
                <a:cubicBezTo>
                  <a:pt x="6501" y="5668"/>
                  <a:pt x="6680" y="6168"/>
                  <a:pt x="6680" y="6668"/>
                </a:cubicBezTo>
                <a:cubicBezTo>
                  <a:pt x="6680" y="7847"/>
                  <a:pt x="5727" y="8799"/>
                  <a:pt x="4549" y="8799"/>
                </a:cubicBezTo>
                <a:cubicBezTo>
                  <a:pt x="3370" y="8799"/>
                  <a:pt x="2418" y="7847"/>
                  <a:pt x="2418" y="6668"/>
                </a:cubicBezTo>
                <a:cubicBezTo>
                  <a:pt x="2418" y="5490"/>
                  <a:pt x="3370" y="4537"/>
                  <a:pt x="4549" y="4537"/>
                </a:cubicBezTo>
                <a:cubicBezTo>
                  <a:pt x="4906" y="4537"/>
                  <a:pt x="5251" y="4632"/>
                  <a:pt x="5561" y="4799"/>
                </a:cubicBezTo>
                <a:cubicBezTo>
                  <a:pt x="5583" y="4810"/>
                  <a:pt x="5608" y="4815"/>
                  <a:pt x="5635" y="4815"/>
                </a:cubicBezTo>
                <a:cubicBezTo>
                  <a:pt x="5693" y="4815"/>
                  <a:pt x="5754" y="4789"/>
                  <a:pt x="5787" y="4739"/>
                </a:cubicBezTo>
                <a:cubicBezTo>
                  <a:pt x="5835" y="4656"/>
                  <a:pt x="5799" y="4561"/>
                  <a:pt x="5727" y="4513"/>
                </a:cubicBezTo>
                <a:cubicBezTo>
                  <a:pt x="5370" y="4323"/>
                  <a:pt x="4965" y="4216"/>
                  <a:pt x="4561" y="4216"/>
                </a:cubicBezTo>
                <a:cubicBezTo>
                  <a:pt x="3215" y="4216"/>
                  <a:pt x="2108" y="5311"/>
                  <a:pt x="2108" y="6668"/>
                </a:cubicBezTo>
                <a:cubicBezTo>
                  <a:pt x="2108" y="8026"/>
                  <a:pt x="3215" y="9121"/>
                  <a:pt x="4561" y="9121"/>
                </a:cubicBezTo>
                <a:cubicBezTo>
                  <a:pt x="5918" y="9121"/>
                  <a:pt x="7025" y="8026"/>
                  <a:pt x="7025" y="6668"/>
                </a:cubicBezTo>
                <a:cubicBezTo>
                  <a:pt x="7025" y="6073"/>
                  <a:pt x="6811" y="5490"/>
                  <a:pt x="6406" y="5049"/>
                </a:cubicBezTo>
                <a:lnTo>
                  <a:pt x="6930" y="4525"/>
                </a:lnTo>
                <a:cubicBezTo>
                  <a:pt x="7466" y="5109"/>
                  <a:pt x="7752" y="5871"/>
                  <a:pt x="7752" y="6656"/>
                </a:cubicBezTo>
                <a:cubicBezTo>
                  <a:pt x="7752" y="8407"/>
                  <a:pt x="6323" y="9835"/>
                  <a:pt x="4561" y="9835"/>
                </a:cubicBezTo>
                <a:cubicBezTo>
                  <a:pt x="2810" y="9835"/>
                  <a:pt x="1382" y="8407"/>
                  <a:pt x="1382" y="6656"/>
                </a:cubicBezTo>
                <a:cubicBezTo>
                  <a:pt x="1382" y="4894"/>
                  <a:pt x="2810" y="3465"/>
                  <a:pt x="4561" y="3465"/>
                </a:cubicBezTo>
                <a:cubicBezTo>
                  <a:pt x="5180" y="3465"/>
                  <a:pt x="5775" y="3644"/>
                  <a:pt x="6275" y="3977"/>
                </a:cubicBezTo>
                <a:cubicBezTo>
                  <a:pt x="6300" y="3994"/>
                  <a:pt x="6330" y="4002"/>
                  <a:pt x="6360" y="4002"/>
                </a:cubicBezTo>
                <a:cubicBezTo>
                  <a:pt x="6415" y="4002"/>
                  <a:pt x="6471" y="3976"/>
                  <a:pt x="6501" y="3930"/>
                </a:cubicBezTo>
                <a:cubicBezTo>
                  <a:pt x="6549" y="3858"/>
                  <a:pt x="6525" y="3751"/>
                  <a:pt x="6454" y="3704"/>
                </a:cubicBezTo>
                <a:cubicBezTo>
                  <a:pt x="5894" y="3346"/>
                  <a:pt x="5239" y="3156"/>
                  <a:pt x="4561" y="3156"/>
                </a:cubicBezTo>
                <a:cubicBezTo>
                  <a:pt x="2632" y="3156"/>
                  <a:pt x="1048" y="4739"/>
                  <a:pt x="1048" y="6668"/>
                </a:cubicBezTo>
                <a:cubicBezTo>
                  <a:pt x="1048" y="8609"/>
                  <a:pt x="2632" y="10181"/>
                  <a:pt x="4561" y="10181"/>
                </a:cubicBezTo>
                <a:cubicBezTo>
                  <a:pt x="6501" y="10181"/>
                  <a:pt x="8073" y="8609"/>
                  <a:pt x="8073" y="6668"/>
                </a:cubicBezTo>
                <a:cubicBezTo>
                  <a:pt x="8073" y="5787"/>
                  <a:pt x="7752" y="4954"/>
                  <a:pt x="7156" y="4299"/>
                </a:cubicBezTo>
                <a:lnTo>
                  <a:pt x="7680" y="3787"/>
                </a:lnTo>
                <a:cubicBezTo>
                  <a:pt x="8383" y="4561"/>
                  <a:pt x="8799" y="5573"/>
                  <a:pt x="8799" y="6680"/>
                </a:cubicBezTo>
                <a:cubicBezTo>
                  <a:pt x="8799" y="9026"/>
                  <a:pt x="6894" y="10931"/>
                  <a:pt x="4549" y="10931"/>
                </a:cubicBezTo>
                <a:cubicBezTo>
                  <a:pt x="2215" y="10931"/>
                  <a:pt x="310" y="9026"/>
                  <a:pt x="310" y="6680"/>
                </a:cubicBezTo>
                <a:cubicBezTo>
                  <a:pt x="310" y="4347"/>
                  <a:pt x="2215" y="2442"/>
                  <a:pt x="4549" y="2442"/>
                </a:cubicBezTo>
                <a:close/>
                <a:moveTo>
                  <a:pt x="10023" y="1"/>
                </a:moveTo>
                <a:cubicBezTo>
                  <a:pt x="9981" y="1"/>
                  <a:pt x="9938" y="17"/>
                  <a:pt x="9907" y="48"/>
                </a:cubicBezTo>
                <a:lnTo>
                  <a:pt x="8156" y="1799"/>
                </a:lnTo>
                <a:cubicBezTo>
                  <a:pt x="8121" y="1834"/>
                  <a:pt x="8109" y="1882"/>
                  <a:pt x="8109" y="1918"/>
                </a:cubicBezTo>
                <a:lnTo>
                  <a:pt x="8109" y="2906"/>
                </a:lnTo>
                <a:lnTo>
                  <a:pt x="7680" y="3334"/>
                </a:lnTo>
                <a:cubicBezTo>
                  <a:pt x="6859" y="2572"/>
                  <a:pt x="5775" y="2120"/>
                  <a:pt x="4573" y="2120"/>
                </a:cubicBezTo>
                <a:cubicBezTo>
                  <a:pt x="2048" y="2120"/>
                  <a:pt x="1" y="4168"/>
                  <a:pt x="1" y="6680"/>
                </a:cubicBezTo>
                <a:cubicBezTo>
                  <a:pt x="1" y="9204"/>
                  <a:pt x="2048" y="11252"/>
                  <a:pt x="4573" y="11252"/>
                </a:cubicBezTo>
                <a:cubicBezTo>
                  <a:pt x="7085" y="11252"/>
                  <a:pt x="9133" y="9204"/>
                  <a:pt x="9133" y="6680"/>
                </a:cubicBezTo>
                <a:cubicBezTo>
                  <a:pt x="9133" y="5478"/>
                  <a:pt x="8680" y="4394"/>
                  <a:pt x="7918" y="3573"/>
                </a:cubicBezTo>
                <a:lnTo>
                  <a:pt x="8347" y="3144"/>
                </a:lnTo>
                <a:lnTo>
                  <a:pt x="9335" y="3144"/>
                </a:lnTo>
                <a:cubicBezTo>
                  <a:pt x="9371" y="3144"/>
                  <a:pt x="9418" y="3132"/>
                  <a:pt x="9454" y="3096"/>
                </a:cubicBezTo>
                <a:lnTo>
                  <a:pt x="11204" y="1346"/>
                </a:lnTo>
                <a:cubicBezTo>
                  <a:pt x="11252" y="1287"/>
                  <a:pt x="11264" y="1227"/>
                  <a:pt x="11240" y="1168"/>
                </a:cubicBezTo>
                <a:cubicBezTo>
                  <a:pt x="11204" y="1108"/>
                  <a:pt x="11145" y="1060"/>
                  <a:pt x="11085" y="1060"/>
                </a:cubicBezTo>
                <a:lnTo>
                  <a:pt x="10192" y="1060"/>
                </a:lnTo>
                <a:lnTo>
                  <a:pt x="10192" y="167"/>
                </a:lnTo>
                <a:cubicBezTo>
                  <a:pt x="10192" y="108"/>
                  <a:pt x="10145" y="36"/>
                  <a:pt x="10085" y="13"/>
                </a:cubicBezTo>
                <a:cubicBezTo>
                  <a:pt x="10065" y="5"/>
                  <a:pt x="10044" y="1"/>
                  <a:pt x="10023" y="1"/>
                </a:cubicBezTo>
                <a:close/>
              </a:path>
            </a:pathLst>
          </a:custGeom>
          <a:solidFill>
            <a:schemeClr val="bg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noEditPoints="1"/>
          </p:cNvSpPr>
          <p:nvPr>
            <p:ph type="body" sz="quarter" idx="14"/>
          </p:nvPr>
        </p:nvSpPr>
        <p:spPr/>
        <p:txBody>
          <a:bodyPr/>
          <a:lstStyle/>
          <a:p>
            <a:r>
              <a:rPr lang="en-US" dirty="0" smtClean="0"/>
              <a:t>SUBTITLE HERE</a:t>
            </a:r>
            <a:endParaRPr lang="bg-BG" dirty="0"/>
          </a:p>
        </p:txBody>
      </p:sp>
      <p:sp>
        <p:nvSpPr>
          <p:cNvPr id="3" name="Text Placeholder 2"/>
          <p:cNvSpPr>
            <a:spLocks noGrp="1" noEditPoints="1"/>
          </p:cNvSpPr>
          <p:nvPr>
            <p:ph type="body" sz="quarter" idx="15"/>
          </p:nvPr>
        </p:nvSpPr>
        <p:spPr/>
        <p:txBody>
          <a:bodyPr>
            <a:noAutofit/>
          </a:bodyPr>
          <a:lstStyle/>
          <a:p>
            <a:pPr>
              <a:lnSpc>
                <a:spcPct val="100000"/>
              </a:lnSpc>
            </a:pPr>
            <a:r>
              <a:rPr lang="en-US" sz="1600" dirty="0"/>
              <a:t>Among going manor who did. Do ye is celebrated it sympathize considered. May ecstatic did surprise elegance the ignorant age. Own her miss cold last. It so numerous if he outlived disposal. How but sons </a:t>
            </a:r>
            <a:r>
              <a:rPr lang="en-US" sz="1600" dirty="0" err="1"/>
              <a:t>mrs</a:t>
            </a:r>
            <a:r>
              <a:rPr lang="en-US" sz="1600" dirty="0"/>
              <a:t> lady when. Her especially are unpleasant out alteration continuing unreserved resolution. </a:t>
            </a:r>
            <a:endParaRPr lang="bg-BG" sz="1600" dirty="0"/>
          </a:p>
        </p:txBody>
      </p:sp>
      <p:sp>
        <p:nvSpPr>
          <p:cNvPr id="4" name="Text Placeholder 3"/>
          <p:cNvSpPr>
            <a:spLocks noGrp="1" noEditPoints="1"/>
          </p:cNvSpPr>
          <p:nvPr>
            <p:ph type="body" sz="quarter" idx="20"/>
          </p:nvPr>
        </p:nvSpPr>
        <p:spPr/>
        <p:txBody>
          <a:bodyPr/>
          <a:lstStyle/>
          <a:p>
            <a:r>
              <a:rPr lang="en-US" dirty="0"/>
              <a:t>Left till here away at to whom past. Feelings laughing at no wondered repeated provided finished. It acceptance thoroughly my</a:t>
            </a:r>
            <a:endParaRPr lang="bg-BG" dirty="0"/>
          </a:p>
        </p:txBody>
      </p:sp>
      <p:sp>
        <p:nvSpPr>
          <p:cNvPr id="5" name="Text Placeholder 4"/>
          <p:cNvSpPr>
            <a:spLocks noGrp="1" noEditPoints="1"/>
          </p:cNvSpPr>
          <p:nvPr>
            <p:ph type="body" sz="quarter" idx="21"/>
          </p:nvPr>
        </p:nvSpPr>
        <p:spPr/>
        <p:txBody>
          <a:bodyPr/>
          <a:lstStyle/>
          <a:p>
            <a:r>
              <a:rPr lang="en-US" dirty="0" smtClean="0"/>
              <a:t>TITLE HERE</a:t>
            </a:r>
            <a:endParaRPr lang="bg-BG" dirty="0"/>
          </a:p>
        </p:txBody>
      </p:sp>
      <p:sp>
        <p:nvSpPr>
          <p:cNvPr id="6" name="Text Placeholder 5"/>
          <p:cNvSpPr>
            <a:spLocks noGrp="1" noEditPoints="1"/>
          </p:cNvSpPr>
          <p:nvPr>
            <p:ph type="body" sz="quarter" idx="22"/>
          </p:nvPr>
        </p:nvSpPr>
        <p:spPr/>
        <p:txBody>
          <a:bodyPr/>
          <a:lstStyle/>
          <a:p>
            <a:r>
              <a:rPr lang="en-US" dirty="0" smtClean="0"/>
              <a:t>WRITE SOME FANCY TITLE HERE. IMPROVIZE!</a:t>
            </a:r>
            <a:endParaRPr lang="bg-BG" dirty="0"/>
          </a:p>
        </p:txBody>
      </p:sp>
      <p:pic>
        <p:nvPicPr>
          <p:cNvPr id="8" name="Picture Placeholder 7"/>
          <p:cNvPicPr>
            <a:picLocks noGrp="1" noChangeAspect="1"/>
          </p:cNvPicPr>
          <p:nvPr>
            <p:ph type="pic" sz="quarter" idx="24"/>
          </p:nvPr>
        </p:nvPicPr>
        <p:blipFill>
          <a:blip r:embed="rId1"/>
          <a:srcRect/>
          <a:stretch>
            <a:fillRect/>
          </a:stretch>
        </p:blip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noEditPoints="1"/>
          </p:cNvSpPr>
          <p:nvPr>
            <p:ph type="body" sz="quarter" idx="10"/>
          </p:nvPr>
        </p:nvSpPr>
        <p:spPr/>
        <p:txBody>
          <a:bodyPr/>
          <a:lstStyle/>
          <a:p>
            <a:endParaRPr lang="bg-BG"/>
          </a:p>
        </p:txBody>
      </p:sp>
      <p:sp>
        <p:nvSpPr>
          <p:cNvPr id="3" name="Text Placeholder 2"/>
          <p:cNvSpPr>
            <a:spLocks noGrp="1" noEditPoints="1"/>
          </p:cNvSpPr>
          <p:nvPr>
            <p:ph type="body" sz="quarter" idx="11"/>
          </p:nvPr>
        </p:nvSpPr>
        <p:spPr/>
        <p:txBody>
          <a:bodyPr/>
          <a:lstStyle/>
          <a:p>
            <a:endParaRPr lang="bg-BG"/>
          </a:p>
        </p:txBody>
      </p:sp>
      <p:sp>
        <p:nvSpPr>
          <p:cNvPr id="4" name="Text Placeholder 3"/>
          <p:cNvSpPr>
            <a:spLocks noGrp="1" noEditPoints="1"/>
          </p:cNvSpPr>
          <p:nvPr>
            <p:ph type="body" sz="quarter" idx="12"/>
          </p:nvPr>
        </p:nvSpPr>
        <p:spPr/>
        <p:txBody>
          <a:bodyPr/>
          <a:lstStyle/>
          <a:p>
            <a:endParaRPr lang="bg-BG"/>
          </a:p>
        </p:txBody>
      </p:sp>
      <p:sp>
        <p:nvSpPr>
          <p:cNvPr id="5" name="Text Placeholder 4"/>
          <p:cNvSpPr>
            <a:spLocks noGrp="1" noEditPoints="1"/>
          </p:cNvSpPr>
          <p:nvPr>
            <p:ph type="body" sz="quarter" idx="13"/>
          </p:nvPr>
        </p:nvSpPr>
        <p:spPr/>
        <p:txBody>
          <a:bodyPr/>
          <a:lstStyle/>
          <a:p>
            <a:endParaRPr lang="bg-BG"/>
          </a:p>
        </p:txBody>
      </p:sp>
      <p:sp>
        <p:nvSpPr>
          <p:cNvPr id="6" name="Text Placeholder 5"/>
          <p:cNvSpPr>
            <a:spLocks noGrp="1" noEditPoints="1"/>
          </p:cNvSpPr>
          <p:nvPr>
            <p:ph type="body" sz="quarter" idx="14"/>
          </p:nvPr>
        </p:nvSpPr>
        <p:spPr/>
        <p:txBody>
          <a:bodyPr/>
          <a:lstStyle/>
          <a:p>
            <a:endParaRPr lang="bg-BG"/>
          </a:p>
        </p:txBody>
      </p:sp>
      <p:sp>
        <p:nvSpPr>
          <p:cNvPr id="7" name="Text Placeholder 6"/>
          <p:cNvSpPr>
            <a:spLocks noGrp="1" noEditPoints="1"/>
          </p:cNvSpPr>
          <p:nvPr>
            <p:ph type="body" sz="quarter" idx="15"/>
          </p:nvPr>
        </p:nvSpPr>
        <p:spPr/>
        <p:txBody>
          <a:bodyPr/>
          <a:lstStyle/>
          <a:p>
            <a:endParaRPr lang="bg-BG"/>
          </a:p>
        </p:txBody>
      </p:sp>
      <p:sp>
        <p:nvSpPr>
          <p:cNvPr id="8" name="Title 7"/>
          <p:cNvSpPr>
            <a:spLocks noGrp="1" noEditPoints="1"/>
          </p:cNvSpPr>
          <p:nvPr>
            <p:ph type="title"/>
          </p:nvPr>
        </p:nvSpPr>
        <p:spPr/>
        <p:txBody>
          <a:bodyPr/>
          <a:lstStyle/>
          <a:p>
            <a:r>
              <a:rPr lang="en-US" dirty="0" smtClean="0"/>
              <a:t>ENDLESS TIME LINE WITH ICONS</a:t>
            </a:r>
            <a:endParaRPr lang="bg-BG" dirty="0"/>
          </a:p>
        </p:txBody>
      </p:sp>
      <p:sp>
        <p:nvSpPr>
          <p:cNvPr id="9" name="Text Placeholder 8"/>
          <p:cNvSpPr>
            <a:spLocks noGrp="1" noEditPoints="1"/>
          </p:cNvSpPr>
          <p:nvPr>
            <p:ph type="body" sz="half" idx="2"/>
          </p:nvPr>
        </p:nvSpPr>
        <p:spPr/>
        <p:txBody>
          <a:bodyPr/>
          <a:lstStyle/>
          <a:p>
            <a:r>
              <a:rPr lang="en-US" dirty="0" smtClean="0"/>
              <a:t>YOU CAN TYPE HERE</a:t>
            </a:r>
            <a:endParaRPr lang="bg-BG" dirty="0"/>
          </a:p>
        </p:txBody>
      </p:sp>
      <p:grpSp>
        <p:nvGrpSpPr>
          <p:cNvPr id="10" name="Google Shape;9228;p65"/>
          <p:cNvGrpSpPr/>
          <p:nvPr/>
        </p:nvGrpSpPr>
        <p:grpSpPr>
          <a:xfrm>
            <a:off x="1011612" y="2344010"/>
            <a:ext cx="302429" cy="297393"/>
            <a:chOff x="860940" y="2746477"/>
            <a:chExt cx="371883" cy="365691"/>
          </a:xfrm>
          <a:solidFill>
            <a:schemeClr val="accent1"/>
          </a:solidFill>
        </p:grpSpPr>
        <p:sp>
          <p:nvSpPr>
            <p:cNvPr id="11" name="Google Shape;9229;p65"/>
            <p:cNvSpPr/>
            <p:nvPr/>
          </p:nvSpPr>
          <p:spPr>
            <a:xfrm>
              <a:off x="908191" y="3026302"/>
              <a:ext cx="30294" cy="28961"/>
            </a:xfrm>
            <a:custGeom>
              <a:avLst/>
              <a:rect l="l" t="t" r="r" b="b"/>
              <a:pathLst>
                <a:path w="954" h="912">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 name="Google Shape;9230;p65"/>
            <p:cNvSpPr/>
            <p:nvPr/>
          </p:nvSpPr>
          <p:spPr>
            <a:xfrm>
              <a:off x="943757" y="3061836"/>
              <a:ext cx="30263" cy="28961"/>
            </a:xfrm>
            <a:custGeom>
              <a:avLst/>
              <a:rect l="l" t="t" r="r" b="b"/>
              <a:pathLst>
                <a:path w="953" h="912">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 name="Google Shape;9231;p65"/>
            <p:cNvSpPr/>
            <p:nvPr/>
          </p:nvSpPr>
          <p:spPr>
            <a:xfrm>
              <a:off x="926355" y="3044085"/>
              <a:ext cx="29881" cy="28579"/>
            </a:xfrm>
            <a:custGeom>
              <a:avLst/>
              <a:rect l="l" t="t" r="r" b="b"/>
              <a:pathLst>
                <a:path w="941" h="90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 name="Google Shape;9232;p65"/>
            <p:cNvSpPr/>
            <p:nvPr/>
          </p:nvSpPr>
          <p:spPr>
            <a:xfrm>
              <a:off x="860940" y="2746477"/>
              <a:ext cx="371883" cy="365691"/>
            </a:xfrm>
            <a:custGeom>
              <a:avLst/>
              <a:rect l="l" t="t" r="r" b="b"/>
              <a:pathLst>
                <a:path w="11711" h="11516">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 name="Google Shape;9233;p65"/>
            <p:cNvSpPr/>
            <p:nvPr/>
          </p:nvSpPr>
          <p:spPr>
            <a:xfrm>
              <a:off x="1070396" y="2832057"/>
              <a:ext cx="90406" cy="69035"/>
            </a:xfrm>
            <a:custGeom>
              <a:avLst/>
              <a:rect l="l" t="t" r="r" b="b"/>
              <a:pathLst>
                <a:path w="2847" h="2174">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6" name="Google Shape;9228;p65"/>
          <p:cNvGrpSpPr/>
          <p:nvPr/>
        </p:nvGrpSpPr>
        <p:grpSpPr>
          <a:xfrm>
            <a:off x="4950368" y="2344010"/>
            <a:ext cx="302429" cy="297393"/>
            <a:chOff x="860940" y="2746477"/>
            <a:chExt cx="371883" cy="365691"/>
          </a:xfrm>
          <a:solidFill>
            <a:schemeClr val="accent1"/>
          </a:solidFill>
        </p:grpSpPr>
        <p:sp>
          <p:nvSpPr>
            <p:cNvPr id="17" name="Google Shape;9229;p65"/>
            <p:cNvSpPr/>
            <p:nvPr/>
          </p:nvSpPr>
          <p:spPr>
            <a:xfrm>
              <a:off x="908191" y="3026302"/>
              <a:ext cx="30294" cy="28961"/>
            </a:xfrm>
            <a:custGeom>
              <a:avLst/>
              <a:rect l="l" t="t" r="r" b="b"/>
              <a:pathLst>
                <a:path w="954" h="912">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 name="Google Shape;9230;p65"/>
            <p:cNvSpPr/>
            <p:nvPr/>
          </p:nvSpPr>
          <p:spPr>
            <a:xfrm>
              <a:off x="943757" y="3061836"/>
              <a:ext cx="30263" cy="28961"/>
            </a:xfrm>
            <a:custGeom>
              <a:avLst/>
              <a:rect l="l" t="t" r="r" b="b"/>
              <a:pathLst>
                <a:path w="953" h="912">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 name="Google Shape;9231;p65"/>
            <p:cNvSpPr/>
            <p:nvPr/>
          </p:nvSpPr>
          <p:spPr>
            <a:xfrm>
              <a:off x="926355" y="3044085"/>
              <a:ext cx="29881" cy="28579"/>
            </a:xfrm>
            <a:custGeom>
              <a:avLst/>
              <a:rect l="l" t="t" r="r" b="b"/>
              <a:pathLst>
                <a:path w="941" h="90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 name="Google Shape;9232;p65"/>
            <p:cNvSpPr/>
            <p:nvPr/>
          </p:nvSpPr>
          <p:spPr>
            <a:xfrm>
              <a:off x="860940" y="2746477"/>
              <a:ext cx="371883" cy="365691"/>
            </a:xfrm>
            <a:custGeom>
              <a:avLst/>
              <a:rect l="l" t="t" r="r" b="b"/>
              <a:pathLst>
                <a:path w="11711" h="11516">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 name="Google Shape;9233;p65"/>
            <p:cNvSpPr/>
            <p:nvPr/>
          </p:nvSpPr>
          <p:spPr>
            <a:xfrm>
              <a:off x="1070396" y="2832057"/>
              <a:ext cx="90406" cy="69035"/>
            </a:xfrm>
            <a:custGeom>
              <a:avLst/>
              <a:rect l="l" t="t" r="r" b="b"/>
              <a:pathLst>
                <a:path w="2847" h="2174">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2" name="Google Shape;9228;p65"/>
          <p:cNvGrpSpPr/>
          <p:nvPr/>
        </p:nvGrpSpPr>
        <p:grpSpPr>
          <a:xfrm>
            <a:off x="2991697" y="5596296"/>
            <a:ext cx="302429" cy="297393"/>
            <a:chOff x="860940" y="2746477"/>
            <a:chExt cx="371883" cy="365691"/>
          </a:xfrm>
          <a:solidFill>
            <a:schemeClr val="accent1"/>
          </a:solidFill>
        </p:grpSpPr>
        <p:sp>
          <p:nvSpPr>
            <p:cNvPr id="23" name="Google Shape;9229;p65"/>
            <p:cNvSpPr/>
            <p:nvPr/>
          </p:nvSpPr>
          <p:spPr>
            <a:xfrm>
              <a:off x="908191" y="3026302"/>
              <a:ext cx="30294" cy="28961"/>
            </a:xfrm>
            <a:custGeom>
              <a:avLst/>
              <a:rect l="l" t="t" r="r" b="b"/>
              <a:pathLst>
                <a:path w="954" h="912">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 name="Google Shape;9230;p65"/>
            <p:cNvSpPr/>
            <p:nvPr/>
          </p:nvSpPr>
          <p:spPr>
            <a:xfrm>
              <a:off x="943757" y="3061836"/>
              <a:ext cx="30263" cy="28961"/>
            </a:xfrm>
            <a:custGeom>
              <a:avLst/>
              <a:rect l="l" t="t" r="r" b="b"/>
              <a:pathLst>
                <a:path w="953" h="912">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5" name="Google Shape;9231;p65"/>
            <p:cNvSpPr/>
            <p:nvPr/>
          </p:nvSpPr>
          <p:spPr>
            <a:xfrm>
              <a:off x="926355" y="3044085"/>
              <a:ext cx="29881" cy="28579"/>
            </a:xfrm>
            <a:custGeom>
              <a:avLst/>
              <a:rect l="l" t="t" r="r" b="b"/>
              <a:pathLst>
                <a:path w="941" h="90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 name="Google Shape;9232;p65"/>
            <p:cNvSpPr/>
            <p:nvPr/>
          </p:nvSpPr>
          <p:spPr>
            <a:xfrm>
              <a:off x="860940" y="2746477"/>
              <a:ext cx="371883" cy="365691"/>
            </a:xfrm>
            <a:custGeom>
              <a:avLst/>
              <a:rect l="l" t="t" r="r" b="b"/>
              <a:pathLst>
                <a:path w="11711" h="11516">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 name="Google Shape;9233;p65"/>
            <p:cNvSpPr/>
            <p:nvPr/>
          </p:nvSpPr>
          <p:spPr>
            <a:xfrm>
              <a:off x="1070396" y="2832057"/>
              <a:ext cx="90406" cy="69035"/>
            </a:xfrm>
            <a:custGeom>
              <a:avLst/>
              <a:rect l="l" t="t" r="r" b="b"/>
              <a:pathLst>
                <a:path w="2847" h="2174">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8" name="Google Shape;9228;p65"/>
          <p:cNvGrpSpPr/>
          <p:nvPr/>
        </p:nvGrpSpPr>
        <p:grpSpPr>
          <a:xfrm>
            <a:off x="6931137" y="5598276"/>
            <a:ext cx="302429" cy="297393"/>
            <a:chOff x="860940" y="2746477"/>
            <a:chExt cx="371883" cy="365691"/>
          </a:xfrm>
          <a:solidFill>
            <a:schemeClr val="accent1"/>
          </a:solidFill>
        </p:grpSpPr>
        <p:sp>
          <p:nvSpPr>
            <p:cNvPr id="29" name="Google Shape;9229;p65"/>
            <p:cNvSpPr/>
            <p:nvPr/>
          </p:nvSpPr>
          <p:spPr>
            <a:xfrm>
              <a:off x="908191" y="3026302"/>
              <a:ext cx="30294" cy="28961"/>
            </a:xfrm>
            <a:custGeom>
              <a:avLst/>
              <a:rect l="l" t="t" r="r" b="b"/>
              <a:pathLst>
                <a:path w="954" h="912">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 name="Google Shape;9230;p65"/>
            <p:cNvSpPr/>
            <p:nvPr/>
          </p:nvSpPr>
          <p:spPr>
            <a:xfrm>
              <a:off x="943757" y="3061836"/>
              <a:ext cx="30263" cy="28961"/>
            </a:xfrm>
            <a:custGeom>
              <a:avLst/>
              <a:rect l="l" t="t" r="r" b="b"/>
              <a:pathLst>
                <a:path w="953" h="912">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 name="Google Shape;9231;p65"/>
            <p:cNvSpPr/>
            <p:nvPr/>
          </p:nvSpPr>
          <p:spPr>
            <a:xfrm>
              <a:off x="926355" y="3044085"/>
              <a:ext cx="29881" cy="28579"/>
            </a:xfrm>
            <a:custGeom>
              <a:avLst/>
              <a:rect l="l" t="t" r="r" b="b"/>
              <a:pathLst>
                <a:path w="941" h="90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2" name="Google Shape;9232;p65"/>
            <p:cNvSpPr/>
            <p:nvPr/>
          </p:nvSpPr>
          <p:spPr>
            <a:xfrm>
              <a:off x="860940" y="2746477"/>
              <a:ext cx="371883" cy="365691"/>
            </a:xfrm>
            <a:custGeom>
              <a:avLst/>
              <a:rect l="l" t="t" r="r" b="b"/>
              <a:pathLst>
                <a:path w="11711" h="11516">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 name="Google Shape;9233;p65"/>
            <p:cNvSpPr/>
            <p:nvPr/>
          </p:nvSpPr>
          <p:spPr>
            <a:xfrm>
              <a:off x="1070396" y="2832057"/>
              <a:ext cx="90406" cy="69035"/>
            </a:xfrm>
            <a:custGeom>
              <a:avLst/>
              <a:rect l="l" t="t" r="r" b="b"/>
              <a:pathLst>
                <a:path w="2847" h="2174">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4" name="Google Shape;9228;p65"/>
          <p:cNvGrpSpPr/>
          <p:nvPr/>
        </p:nvGrpSpPr>
        <p:grpSpPr>
          <a:xfrm>
            <a:off x="8889122" y="2352984"/>
            <a:ext cx="302429" cy="297393"/>
            <a:chOff x="860940" y="2746477"/>
            <a:chExt cx="371883" cy="365691"/>
          </a:xfrm>
          <a:solidFill>
            <a:schemeClr val="accent1"/>
          </a:solidFill>
        </p:grpSpPr>
        <p:sp>
          <p:nvSpPr>
            <p:cNvPr id="35" name="Google Shape;9229;p65"/>
            <p:cNvSpPr/>
            <p:nvPr/>
          </p:nvSpPr>
          <p:spPr>
            <a:xfrm>
              <a:off x="908191" y="3026302"/>
              <a:ext cx="30294" cy="28961"/>
            </a:xfrm>
            <a:custGeom>
              <a:avLst/>
              <a:rect l="l" t="t" r="r" b="b"/>
              <a:pathLst>
                <a:path w="954" h="912">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6" name="Google Shape;9230;p65"/>
            <p:cNvSpPr/>
            <p:nvPr/>
          </p:nvSpPr>
          <p:spPr>
            <a:xfrm>
              <a:off x="943757" y="3061836"/>
              <a:ext cx="30263" cy="28961"/>
            </a:xfrm>
            <a:custGeom>
              <a:avLst/>
              <a:rect l="l" t="t" r="r" b="b"/>
              <a:pathLst>
                <a:path w="953" h="912">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7" name="Google Shape;9231;p65"/>
            <p:cNvSpPr/>
            <p:nvPr/>
          </p:nvSpPr>
          <p:spPr>
            <a:xfrm>
              <a:off x="926355" y="3044085"/>
              <a:ext cx="29881" cy="28579"/>
            </a:xfrm>
            <a:custGeom>
              <a:avLst/>
              <a:rect l="l" t="t" r="r" b="b"/>
              <a:pathLst>
                <a:path w="941" h="90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8" name="Google Shape;9232;p65"/>
            <p:cNvSpPr/>
            <p:nvPr/>
          </p:nvSpPr>
          <p:spPr>
            <a:xfrm>
              <a:off x="860940" y="2746477"/>
              <a:ext cx="371883" cy="365691"/>
            </a:xfrm>
            <a:custGeom>
              <a:avLst/>
              <a:rect l="l" t="t" r="r" b="b"/>
              <a:pathLst>
                <a:path w="11711" h="11516">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9" name="Google Shape;9233;p65"/>
            <p:cNvSpPr/>
            <p:nvPr/>
          </p:nvSpPr>
          <p:spPr>
            <a:xfrm>
              <a:off x="1070396" y="2832057"/>
              <a:ext cx="90406" cy="69035"/>
            </a:xfrm>
            <a:custGeom>
              <a:avLst/>
              <a:rect l="l" t="t" r="r" b="b"/>
              <a:pathLst>
                <a:path w="2847" h="2174">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40" name="Google Shape;9228;p65"/>
          <p:cNvGrpSpPr/>
          <p:nvPr/>
        </p:nvGrpSpPr>
        <p:grpSpPr>
          <a:xfrm>
            <a:off x="10868228" y="5596296"/>
            <a:ext cx="302429" cy="297393"/>
            <a:chOff x="860940" y="2746477"/>
            <a:chExt cx="371883" cy="365691"/>
          </a:xfrm>
          <a:solidFill>
            <a:schemeClr val="accent1"/>
          </a:solidFill>
        </p:grpSpPr>
        <p:sp>
          <p:nvSpPr>
            <p:cNvPr id="41" name="Google Shape;9229;p65"/>
            <p:cNvSpPr/>
            <p:nvPr/>
          </p:nvSpPr>
          <p:spPr>
            <a:xfrm>
              <a:off x="908191" y="3026302"/>
              <a:ext cx="30294" cy="28961"/>
            </a:xfrm>
            <a:custGeom>
              <a:avLst/>
              <a:rect l="l" t="t" r="r" b="b"/>
              <a:pathLst>
                <a:path w="954" h="912">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2" name="Google Shape;9230;p65"/>
            <p:cNvSpPr/>
            <p:nvPr/>
          </p:nvSpPr>
          <p:spPr>
            <a:xfrm>
              <a:off x="943757" y="3061836"/>
              <a:ext cx="30263" cy="28961"/>
            </a:xfrm>
            <a:custGeom>
              <a:avLst/>
              <a:rect l="l" t="t" r="r" b="b"/>
              <a:pathLst>
                <a:path w="953" h="912">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3" name="Google Shape;9231;p65"/>
            <p:cNvSpPr/>
            <p:nvPr/>
          </p:nvSpPr>
          <p:spPr>
            <a:xfrm>
              <a:off x="926355" y="3044085"/>
              <a:ext cx="29881" cy="28579"/>
            </a:xfrm>
            <a:custGeom>
              <a:avLst/>
              <a:rect l="l" t="t" r="r" b="b"/>
              <a:pathLst>
                <a:path w="941" h="90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4" name="Google Shape;9232;p65"/>
            <p:cNvSpPr/>
            <p:nvPr/>
          </p:nvSpPr>
          <p:spPr>
            <a:xfrm>
              <a:off x="860940" y="2746477"/>
              <a:ext cx="371883" cy="365691"/>
            </a:xfrm>
            <a:custGeom>
              <a:avLst/>
              <a:rect l="l" t="t" r="r" b="b"/>
              <a:pathLst>
                <a:path w="11711" h="11516">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5" name="Google Shape;9233;p65"/>
            <p:cNvSpPr/>
            <p:nvPr/>
          </p:nvSpPr>
          <p:spPr>
            <a:xfrm>
              <a:off x="1070396" y="2832057"/>
              <a:ext cx="90406" cy="69035"/>
            </a:xfrm>
            <a:custGeom>
              <a:avLst/>
              <a:rect l="l" t="t" r="r" b="b"/>
              <a:pathLst>
                <a:path w="2847" h="2174">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EDITABLE MAP SET</a:t>
            </a:r>
            <a:endParaRPr lang="bg-BG" dirty="0"/>
          </a:p>
        </p:txBody>
      </p:sp>
      <p:sp>
        <p:nvSpPr>
          <p:cNvPr id="3" name="Text Placeholder 2"/>
          <p:cNvSpPr>
            <a:spLocks noGrp="1" noEditPoints="1"/>
          </p:cNvSpPr>
          <p:nvPr>
            <p:ph type="body" sz="half"/>
          </p:nvPr>
        </p:nvSpPr>
        <p:spPr>
          <a:xfrm>
            <a:off x="1431599" y="1453080"/>
            <a:ext cx="9344352" cy="636077"/>
          </a:xfrm>
        </p:spPr>
        <p:txBody>
          <a:bodyPr>
            <a:normAutofit/>
          </a:bodyPr>
          <a:lstStyle/>
          <a:p>
            <a:pPr marL="0" indent="0" algn="ctr">
              <a:buNone/>
            </a:pPr>
            <a:r>
              <a:rPr lang="en-US" sz="1400" dirty="0">
                <a:solidFill>
                  <a:srgbClr val="666666"/>
                </a:solidFill>
                <a:latin typeface="Verdana" pitchFamily="34" charset="0" panose="020B0604030504040204"/>
              </a:rPr>
              <a:t>You can resize these icons without losing quality.</a:t>
            </a:r>
          </a:p>
          <a:p>
            <a:pPr marL="0" indent="0" algn="ctr">
              <a:buNone/>
            </a:pPr>
            <a:r>
              <a:rPr lang="en-US" sz="1400" dirty="0">
                <a:solidFill>
                  <a:srgbClr val="666666"/>
                </a:solidFill>
                <a:latin typeface="Verdana" pitchFamily="34" charset="0" panose="020B0604030504040204"/>
              </a:rPr>
              <a:t>You can change the stroke and fill color. Just select the icon and click on the paint bucket/pen.</a:t>
            </a:r>
          </a:p>
          <a:p>
            <a:pPr marL="0" indent="0" algn="ctr">
              <a:buNone/>
            </a:pPr>
            <a:endParaRPr lang="en-US" sz="1400" dirty="0">
              <a:solidFill>
                <a:srgbClr val="666666"/>
              </a:solidFill>
              <a:latin typeface="Verdana" pitchFamily="34" charset="0" panose="020B0604030504040204"/>
            </a:endParaRPr>
          </a:p>
        </p:txBody>
      </p:sp>
      <p:sp>
        <p:nvSpPr>
          <p:cNvPr id="6506" name="Google Shape;297;p27"/>
          <p:cNvSpPr/>
          <p:nvPr/>
        </p:nvSpPr>
        <p:spPr>
          <a:xfrm>
            <a:off x="2975264" y="2662151"/>
            <a:ext cx="6404710" cy="3051064"/>
          </a:xfrm>
          <a:custGeom>
            <a:avLst/>
            <a:rect l="l" t="t" r="r" b="b"/>
            <a:pathLst>
              <a:path w="285750" h="136125">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lnTo>
                  <a:pt x="131114"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lnTo>
                  <a:pt x="62898"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lnTo>
                  <a:pt x="65148"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lnTo>
                  <a:pt x="216716"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lnTo>
                  <a:pt x="62080"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lnTo>
                  <a:pt x="103500"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lnTo>
                  <a:pt x="25875" y="30170"/>
                </a:lnTo>
                <a:close/>
                <a:moveTo>
                  <a:pt x="72102" y="30989"/>
                </a:moveTo>
                <a:lnTo>
                  <a:pt x="72146" y="31003"/>
                </a:lnTo>
                <a:lnTo>
                  <a:pt x="72146" y="31003"/>
                </a:lnTo>
                <a:lnTo>
                  <a:pt x="72205" y="30989"/>
                </a:lnTo>
                <a:lnTo>
                  <a:pt x="72102" y="30989"/>
                </a:lnTo>
                <a:close/>
                <a:moveTo>
                  <a:pt x="25568" y="31398"/>
                </a:moveTo>
                <a:lnTo>
                  <a:pt x="25364" y="31500"/>
                </a:lnTo>
                <a:lnTo>
                  <a:pt x="25364" y="31500"/>
                </a:lnTo>
                <a:lnTo>
                  <a:pt x="25466" y="31398"/>
                </a:lnTo>
                <a:lnTo>
                  <a:pt x="25568"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lnTo>
                  <a:pt x="80693"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lnTo>
                  <a:pt x="243409"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lnTo>
                  <a:pt x="131011"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lnTo>
                  <a:pt x="238909"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lnTo>
                  <a:pt x="236455"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lnTo>
                  <a:pt x="46432"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lnTo>
                  <a:pt x="44182"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lnTo>
                  <a:pt x="23267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lnTo>
                  <a:pt x="240443" y="83352"/>
                </a:lnTo>
                <a:close/>
                <a:moveTo>
                  <a:pt x="240852" y="82943"/>
                </a:moveTo>
                <a:lnTo>
                  <a:pt x="240545" y="83352"/>
                </a:lnTo>
                <a:lnTo>
                  <a:pt x="240750" y="83557"/>
                </a:lnTo>
                <a:lnTo>
                  <a:pt x="241261" y="83455"/>
                </a:lnTo>
                <a:lnTo>
                  <a:pt x="241670" y="83557"/>
                </a:lnTo>
                <a:lnTo>
                  <a:pt x="241977" y="83455"/>
                </a:lnTo>
                <a:lnTo>
                  <a:pt x="242898" y="83966"/>
                </a:lnTo>
                <a:lnTo>
                  <a:pt x="241568" y="82943"/>
                </a:lnTo>
                <a:lnTo>
                  <a:pt x="240852"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lnTo>
                  <a:pt x="210580"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lnTo>
                  <a:pt x="227761"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lnTo>
                  <a:pt x="235432"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lnTo>
                  <a:pt x="272352"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lnTo>
                  <a:pt x="68830"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chemeClr val="tx1"/>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EDITABLE CHARTS SET</a:t>
            </a:r>
            <a:endParaRPr lang="bg-BG" dirty="0"/>
          </a:p>
        </p:txBody>
      </p:sp>
      <p:sp>
        <p:nvSpPr>
          <p:cNvPr id="3" name="Text Placeholder 2"/>
          <p:cNvSpPr>
            <a:spLocks noGrp="1" noEditPoints="1"/>
          </p:cNvSpPr>
          <p:nvPr>
            <p:ph type="body" sz="half" idx="13"/>
          </p:nvPr>
        </p:nvSpPr>
        <p:spPr/>
        <p:txBody>
          <a:bodyPr/>
          <a:lstStyle/>
          <a:p>
            <a:r>
              <a:rPr lang="en-US" dirty="0">
                <a:solidFill>
                  <a:srgbClr val="666666"/>
                </a:solidFill>
                <a:latin typeface="Verdana" pitchFamily="34" charset="0" panose="020B0604030504040204"/>
              </a:rPr>
              <a:t>You can resize these icons without losing </a:t>
            </a:r>
            <a:r>
              <a:rPr lang="en-US" dirty="0" smtClean="0">
                <a:solidFill>
                  <a:srgbClr val="666666"/>
                </a:solidFill>
                <a:latin typeface="Verdana" pitchFamily="34" charset="0" panose="020B0604030504040204"/>
              </a:rPr>
              <a:t>quality.</a:t>
            </a:r>
            <a:br>
              <a:rPr lang="en-US" dirty="0" smtClean="0">
                <a:solidFill>
                  <a:srgbClr val="666666"/>
                </a:solidFill>
                <a:latin typeface="Verdana" pitchFamily="34" charset="0" panose="020B0604030504040204"/>
              </a:rPr>
            </a:br>
            <a:r>
              <a:rPr lang="en-US" dirty="0" smtClean="0">
                <a:solidFill>
                  <a:srgbClr val="666666"/>
                </a:solidFill>
                <a:latin typeface="Verdana" pitchFamily="34" charset="0" panose="020B0604030504040204"/>
              </a:rPr>
              <a:t>You </a:t>
            </a:r>
            <a:r>
              <a:rPr lang="en-US" dirty="0">
                <a:solidFill>
                  <a:srgbClr val="666666"/>
                </a:solidFill>
                <a:latin typeface="Verdana" pitchFamily="34" charset="0" panose="020B0604030504040204"/>
              </a:rPr>
              <a:t>can change the stroke and fill color. Just select the icon and click on the paint bucket/pen.</a:t>
            </a:r>
          </a:p>
          <a:p>
            <a:endParaRPr lang="bg-BG" dirty="0"/>
          </a:p>
        </p:txBody>
      </p:sp>
      <p:grpSp>
        <p:nvGrpSpPr>
          <p:cNvPr id="4" name="Google Shape;951;p59"/>
          <p:cNvGrpSpPr>
            <a:grpSpLocks noChangeAspect="1"/>
          </p:cNvGrpSpPr>
          <p:nvPr/>
        </p:nvGrpSpPr>
        <p:grpSpPr>
          <a:xfrm>
            <a:off x="6479737" y="4215874"/>
            <a:ext cx="518705" cy="603212"/>
            <a:chOff x="4727025" y="1332775"/>
            <a:chExt cx="59900" cy="69625"/>
          </a:xfrm>
        </p:grpSpPr>
        <p:sp>
          <p:nvSpPr>
            <p:cNvPr id="5" name="Google Shape;952;p59"/>
            <p:cNvSpPr/>
            <p:nvPr/>
          </p:nvSpPr>
          <p:spPr>
            <a:xfrm>
              <a:off x="4727025" y="1332775"/>
              <a:ext cx="36450" cy="33200"/>
            </a:xfrm>
            <a:custGeom>
              <a:avLst/>
              <a:rect l="l" t="t" r="r" b="b"/>
              <a:pathLst>
                <a:path w="1458" h="1328">
                  <a:moveTo>
                    <a:pt x="1047" y="1"/>
                  </a:moveTo>
                  <a:lnTo>
                    <a:pt x="1047" y="188"/>
                  </a:lnTo>
                  <a:cubicBezTo>
                    <a:pt x="484" y="289"/>
                    <a:pt x="51" y="758"/>
                    <a:pt x="1" y="1328"/>
                  </a:cubicBezTo>
                  <a:lnTo>
                    <a:pt x="477" y="1328"/>
                  </a:lnTo>
                  <a:cubicBezTo>
                    <a:pt x="527" y="1018"/>
                    <a:pt x="751" y="765"/>
                    <a:pt x="1047" y="679"/>
                  </a:cubicBezTo>
                  <a:lnTo>
                    <a:pt x="1047" y="845"/>
                  </a:lnTo>
                  <a:lnTo>
                    <a:pt x="1458" y="433"/>
                  </a:lnTo>
                  <a:lnTo>
                    <a:pt x="104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 name="Google Shape;953;p59"/>
            <p:cNvSpPr/>
            <p:nvPr/>
          </p:nvSpPr>
          <p:spPr>
            <a:xfrm>
              <a:off x="4750475" y="1369025"/>
              <a:ext cx="36450" cy="33375"/>
            </a:xfrm>
            <a:custGeom>
              <a:avLst/>
              <a:rect l="l" t="t" r="r" b="b"/>
              <a:pathLst>
                <a:path w="1458" h="1335">
                  <a:moveTo>
                    <a:pt x="974" y="0"/>
                  </a:moveTo>
                  <a:cubicBezTo>
                    <a:pt x="931" y="311"/>
                    <a:pt x="707" y="570"/>
                    <a:pt x="404" y="657"/>
                  </a:cubicBezTo>
                  <a:lnTo>
                    <a:pt x="404" y="491"/>
                  </a:lnTo>
                  <a:lnTo>
                    <a:pt x="0" y="902"/>
                  </a:lnTo>
                  <a:lnTo>
                    <a:pt x="404" y="1335"/>
                  </a:lnTo>
                  <a:lnTo>
                    <a:pt x="404" y="1140"/>
                  </a:lnTo>
                  <a:cubicBezTo>
                    <a:pt x="967" y="1039"/>
                    <a:pt x="1400" y="577"/>
                    <a:pt x="1457" y="0"/>
                  </a:cubicBezTo>
                  <a:lnTo>
                    <a:pt x="974"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7" name="Google Shape;954;p59"/>
          <p:cNvGrpSpPr>
            <a:grpSpLocks noChangeAspect="1"/>
          </p:cNvGrpSpPr>
          <p:nvPr/>
        </p:nvGrpSpPr>
        <p:grpSpPr>
          <a:xfrm>
            <a:off x="7093394" y="3444477"/>
            <a:ext cx="607683" cy="609493"/>
            <a:chOff x="4820425" y="1329900"/>
            <a:chExt cx="70175" cy="70350"/>
          </a:xfrm>
        </p:grpSpPr>
        <p:sp>
          <p:nvSpPr>
            <p:cNvPr id="8" name="Google Shape;955;p59"/>
            <p:cNvSpPr/>
            <p:nvPr/>
          </p:nvSpPr>
          <p:spPr>
            <a:xfrm>
              <a:off x="4862975" y="1335475"/>
              <a:ext cx="27625" cy="34650"/>
            </a:xfrm>
            <a:custGeom>
              <a:avLst/>
              <a:rect l="l" t="t" r="r" b="b"/>
              <a:pathLst>
                <a:path w="1105" h="1386">
                  <a:moveTo>
                    <a:pt x="1" y="1"/>
                  </a:moveTo>
                  <a:lnTo>
                    <a:pt x="1" y="491"/>
                  </a:lnTo>
                  <a:cubicBezTo>
                    <a:pt x="217" y="585"/>
                    <a:pt x="376" y="765"/>
                    <a:pt x="441" y="989"/>
                  </a:cubicBezTo>
                  <a:lnTo>
                    <a:pt x="275" y="989"/>
                  </a:lnTo>
                  <a:lnTo>
                    <a:pt x="679" y="1386"/>
                  </a:lnTo>
                  <a:lnTo>
                    <a:pt x="1104" y="989"/>
                  </a:lnTo>
                  <a:lnTo>
                    <a:pt x="917" y="989"/>
                  </a:lnTo>
                  <a:cubicBezTo>
                    <a:pt x="830" y="513"/>
                    <a:pt x="470" y="123"/>
                    <a:pt x="1"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9" name="Google Shape;956;p59"/>
            <p:cNvSpPr/>
            <p:nvPr/>
          </p:nvSpPr>
          <p:spPr>
            <a:xfrm>
              <a:off x="4820425" y="1360000"/>
              <a:ext cx="27625" cy="34650"/>
            </a:xfrm>
            <a:custGeom>
              <a:avLst/>
              <a:rect l="l" t="t" r="r" b="b"/>
              <a:pathLst>
                <a:path w="1105" h="1386">
                  <a:moveTo>
                    <a:pt x="426" y="1"/>
                  </a:moveTo>
                  <a:lnTo>
                    <a:pt x="1" y="397"/>
                  </a:lnTo>
                  <a:lnTo>
                    <a:pt x="188" y="397"/>
                  </a:lnTo>
                  <a:cubicBezTo>
                    <a:pt x="275" y="873"/>
                    <a:pt x="628" y="1263"/>
                    <a:pt x="1097" y="1386"/>
                  </a:cubicBezTo>
                  <a:lnTo>
                    <a:pt x="1104" y="895"/>
                  </a:lnTo>
                  <a:cubicBezTo>
                    <a:pt x="888" y="801"/>
                    <a:pt x="729" y="621"/>
                    <a:pt x="664" y="397"/>
                  </a:cubicBezTo>
                  <a:lnTo>
                    <a:pt x="830" y="397"/>
                  </a:lnTo>
                  <a:lnTo>
                    <a:pt x="426"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0" name="Google Shape;957;p59"/>
            <p:cNvSpPr/>
            <p:nvPr/>
          </p:nvSpPr>
          <p:spPr>
            <a:xfrm>
              <a:off x="4850375" y="1372800"/>
              <a:ext cx="34625" cy="27450"/>
            </a:xfrm>
            <a:custGeom>
              <a:avLst/>
              <a:rect l="l" t="t" r="r" b="b"/>
              <a:pathLst>
                <a:path w="1385" h="1098">
                  <a:moveTo>
                    <a:pt x="894" y="1"/>
                  </a:moveTo>
                  <a:cubicBezTo>
                    <a:pt x="801" y="210"/>
                    <a:pt x="620" y="369"/>
                    <a:pt x="397" y="434"/>
                  </a:cubicBezTo>
                  <a:lnTo>
                    <a:pt x="397" y="275"/>
                  </a:lnTo>
                  <a:lnTo>
                    <a:pt x="0" y="672"/>
                  </a:lnTo>
                  <a:lnTo>
                    <a:pt x="397" y="1097"/>
                  </a:lnTo>
                  <a:lnTo>
                    <a:pt x="397" y="910"/>
                  </a:lnTo>
                  <a:cubicBezTo>
                    <a:pt x="873" y="823"/>
                    <a:pt x="1262" y="470"/>
                    <a:pt x="1385" y="1"/>
                  </a:cubicBezTo>
                  <a:lnTo>
                    <a:pt x="894" y="1"/>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 name="Google Shape;958;p59"/>
            <p:cNvSpPr/>
            <p:nvPr/>
          </p:nvSpPr>
          <p:spPr>
            <a:xfrm>
              <a:off x="4825850" y="1329900"/>
              <a:ext cx="34625" cy="27975"/>
            </a:xfrm>
            <a:custGeom>
              <a:avLst/>
              <a:rect l="l" t="t" r="r" b="b"/>
              <a:pathLst>
                <a:path w="1385" h="1119">
                  <a:moveTo>
                    <a:pt x="988" y="0"/>
                  </a:moveTo>
                  <a:lnTo>
                    <a:pt x="988" y="188"/>
                  </a:lnTo>
                  <a:cubicBezTo>
                    <a:pt x="505" y="274"/>
                    <a:pt x="123" y="635"/>
                    <a:pt x="0" y="1118"/>
                  </a:cubicBezTo>
                  <a:lnTo>
                    <a:pt x="491" y="1118"/>
                  </a:lnTo>
                  <a:cubicBezTo>
                    <a:pt x="584" y="895"/>
                    <a:pt x="765" y="729"/>
                    <a:pt x="995" y="664"/>
                  </a:cubicBezTo>
                  <a:lnTo>
                    <a:pt x="995" y="830"/>
                  </a:lnTo>
                  <a:lnTo>
                    <a:pt x="1385" y="426"/>
                  </a:lnTo>
                  <a:lnTo>
                    <a:pt x="988"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 name="Google Shape;959;p59"/>
          <p:cNvGrpSpPr>
            <a:grpSpLocks noChangeAspect="1"/>
          </p:cNvGrpSpPr>
          <p:nvPr/>
        </p:nvGrpSpPr>
        <p:grpSpPr>
          <a:xfrm>
            <a:off x="7719763" y="3448983"/>
            <a:ext cx="637124" cy="584154"/>
            <a:chOff x="4903200" y="1331525"/>
            <a:chExt cx="73575" cy="67425"/>
          </a:xfrm>
        </p:grpSpPr>
        <p:sp>
          <p:nvSpPr>
            <p:cNvPr id="13" name="Google Shape;960;p59"/>
            <p:cNvSpPr/>
            <p:nvPr/>
          </p:nvSpPr>
          <p:spPr>
            <a:xfrm>
              <a:off x="4903200" y="1331525"/>
              <a:ext cx="73575" cy="67425"/>
            </a:xfrm>
            <a:custGeom>
              <a:avLst/>
              <a:rect l="l" t="t" r="r" b="b"/>
              <a:pathLst>
                <a:path w="2943" h="2697">
                  <a:moveTo>
                    <a:pt x="1652" y="0"/>
                  </a:moveTo>
                  <a:lnTo>
                    <a:pt x="1652" y="173"/>
                  </a:lnTo>
                  <a:cubicBezTo>
                    <a:pt x="534" y="195"/>
                    <a:pt x="0" y="1551"/>
                    <a:pt x="794" y="2330"/>
                  </a:cubicBezTo>
                  <a:cubicBezTo>
                    <a:pt x="1051" y="2583"/>
                    <a:pt x="1366" y="2696"/>
                    <a:pt x="1674" y="2696"/>
                  </a:cubicBezTo>
                  <a:cubicBezTo>
                    <a:pt x="2323" y="2696"/>
                    <a:pt x="2943" y="2194"/>
                    <a:pt x="2943" y="1435"/>
                  </a:cubicBezTo>
                  <a:lnTo>
                    <a:pt x="2503" y="1435"/>
                  </a:lnTo>
                  <a:cubicBezTo>
                    <a:pt x="2503" y="1928"/>
                    <a:pt x="2093" y="2259"/>
                    <a:pt x="1668" y="2259"/>
                  </a:cubicBezTo>
                  <a:cubicBezTo>
                    <a:pt x="1470" y="2259"/>
                    <a:pt x="1269" y="2187"/>
                    <a:pt x="1104" y="2027"/>
                  </a:cubicBezTo>
                  <a:cubicBezTo>
                    <a:pt x="577" y="1515"/>
                    <a:pt x="923" y="628"/>
                    <a:pt x="1652" y="613"/>
                  </a:cubicBezTo>
                  <a:lnTo>
                    <a:pt x="1652" y="765"/>
                  </a:lnTo>
                  <a:lnTo>
                    <a:pt x="2020" y="390"/>
                  </a:lnTo>
                  <a:lnTo>
                    <a:pt x="1652" y="0"/>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 name="Google Shape;961;p59"/>
            <p:cNvSpPr/>
            <p:nvPr/>
          </p:nvSpPr>
          <p:spPr>
            <a:xfrm>
              <a:off x="4930250" y="1353150"/>
              <a:ext cx="29775" cy="32475"/>
            </a:xfrm>
            <a:custGeom>
              <a:avLst/>
              <a:rect l="l" t="t" r="r" b="b"/>
              <a:pathLst>
                <a:path w="1191" h="1299">
                  <a:moveTo>
                    <a:pt x="592" y="1"/>
                  </a:moveTo>
                  <a:cubicBezTo>
                    <a:pt x="274" y="1"/>
                    <a:pt x="15" y="246"/>
                    <a:pt x="0" y="570"/>
                  </a:cubicBezTo>
                  <a:lnTo>
                    <a:pt x="447" y="570"/>
                  </a:lnTo>
                  <a:cubicBezTo>
                    <a:pt x="447" y="479"/>
                    <a:pt x="519" y="416"/>
                    <a:pt x="597" y="416"/>
                  </a:cubicBezTo>
                  <a:cubicBezTo>
                    <a:pt x="624" y="416"/>
                    <a:pt x="652" y="424"/>
                    <a:pt x="678" y="441"/>
                  </a:cubicBezTo>
                  <a:cubicBezTo>
                    <a:pt x="779" y="506"/>
                    <a:pt x="765" y="657"/>
                    <a:pt x="656" y="707"/>
                  </a:cubicBezTo>
                  <a:lnTo>
                    <a:pt x="656" y="534"/>
                  </a:lnTo>
                  <a:lnTo>
                    <a:pt x="289" y="902"/>
                  </a:lnTo>
                  <a:lnTo>
                    <a:pt x="656" y="1299"/>
                  </a:lnTo>
                  <a:lnTo>
                    <a:pt x="656" y="1155"/>
                  </a:lnTo>
                  <a:cubicBezTo>
                    <a:pt x="959" y="1126"/>
                    <a:pt x="1190" y="873"/>
                    <a:pt x="1190" y="570"/>
                  </a:cubicBezTo>
                  <a:cubicBezTo>
                    <a:pt x="1176" y="246"/>
                    <a:pt x="916" y="1"/>
                    <a:pt x="592"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 name="Google Shape;962;p59"/>
          <p:cNvGrpSpPr>
            <a:grpSpLocks noChangeAspect="1"/>
          </p:cNvGrpSpPr>
          <p:nvPr/>
        </p:nvGrpSpPr>
        <p:grpSpPr>
          <a:xfrm>
            <a:off x="7079241" y="4208847"/>
            <a:ext cx="638640" cy="618590"/>
            <a:chOff x="4815575" y="1416800"/>
            <a:chExt cx="73750" cy="71400"/>
          </a:xfrm>
        </p:grpSpPr>
        <p:sp>
          <p:nvSpPr>
            <p:cNvPr id="16" name="Google Shape;963;p59"/>
            <p:cNvSpPr/>
            <p:nvPr/>
          </p:nvSpPr>
          <p:spPr>
            <a:xfrm>
              <a:off x="4815575" y="1416800"/>
              <a:ext cx="43100" cy="52150"/>
            </a:xfrm>
            <a:custGeom>
              <a:avLst/>
              <a:rect l="l" t="t" r="r" b="b"/>
              <a:pathLst>
                <a:path w="1724" h="2086">
                  <a:moveTo>
                    <a:pt x="1327" y="1"/>
                  </a:moveTo>
                  <a:lnTo>
                    <a:pt x="1327" y="181"/>
                  </a:lnTo>
                  <a:cubicBezTo>
                    <a:pt x="469" y="361"/>
                    <a:pt x="0" y="1299"/>
                    <a:pt x="375" y="2085"/>
                  </a:cubicBezTo>
                  <a:lnTo>
                    <a:pt x="772" y="1818"/>
                  </a:lnTo>
                  <a:cubicBezTo>
                    <a:pt x="729" y="1717"/>
                    <a:pt x="707" y="1609"/>
                    <a:pt x="707" y="1501"/>
                  </a:cubicBezTo>
                  <a:cubicBezTo>
                    <a:pt x="714" y="1111"/>
                    <a:pt x="959" y="772"/>
                    <a:pt x="1327" y="657"/>
                  </a:cubicBezTo>
                  <a:lnTo>
                    <a:pt x="1327" y="823"/>
                  </a:lnTo>
                  <a:lnTo>
                    <a:pt x="1724" y="426"/>
                  </a:lnTo>
                  <a:lnTo>
                    <a:pt x="132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7" name="Google Shape;964;p59"/>
            <p:cNvSpPr/>
            <p:nvPr/>
          </p:nvSpPr>
          <p:spPr>
            <a:xfrm>
              <a:off x="4861725" y="1421125"/>
              <a:ext cx="27600" cy="51250"/>
            </a:xfrm>
            <a:custGeom>
              <a:avLst/>
              <a:rect l="l" t="t" r="r" b="b"/>
              <a:pathLst>
                <a:path w="1104" h="2050">
                  <a:moveTo>
                    <a:pt x="0" y="1"/>
                  </a:moveTo>
                  <a:lnTo>
                    <a:pt x="0" y="477"/>
                  </a:lnTo>
                  <a:cubicBezTo>
                    <a:pt x="375" y="592"/>
                    <a:pt x="635" y="938"/>
                    <a:pt x="635" y="1328"/>
                  </a:cubicBezTo>
                  <a:cubicBezTo>
                    <a:pt x="635" y="1429"/>
                    <a:pt x="621" y="1530"/>
                    <a:pt x="585" y="1624"/>
                  </a:cubicBezTo>
                  <a:lnTo>
                    <a:pt x="404" y="1494"/>
                  </a:lnTo>
                  <a:lnTo>
                    <a:pt x="513" y="2049"/>
                  </a:lnTo>
                  <a:lnTo>
                    <a:pt x="1089" y="1963"/>
                  </a:lnTo>
                  <a:lnTo>
                    <a:pt x="981" y="1883"/>
                  </a:lnTo>
                  <a:cubicBezTo>
                    <a:pt x="1061" y="1710"/>
                    <a:pt x="1104" y="1523"/>
                    <a:pt x="1104" y="1328"/>
                  </a:cubicBezTo>
                  <a:cubicBezTo>
                    <a:pt x="1104" y="679"/>
                    <a:pt x="635" y="123"/>
                    <a:pt x="0"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8" name="Google Shape;965;p59"/>
            <p:cNvSpPr/>
            <p:nvPr/>
          </p:nvSpPr>
          <p:spPr>
            <a:xfrm>
              <a:off x="4829450" y="1467825"/>
              <a:ext cx="49250" cy="20375"/>
            </a:xfrm>
            <a:custGeom>
              <a:avLst/>
              <a:rect l="l" t="t" r="r" b="b"/>
              <a:pathLst>
                <a:path w="1970" h="815">
                  <a:moveTo>
                    <a:pt x="109" y="1"/>
                  </a:moveTo>
                  <a:lnTo>
                    <a:pt x="0" y="556"/>
                  </a:lnTo>
                  <a:lnTo>
                    <a:pt x="137" y="462"/>
                  </a:lnTo>
                  <a:cubicBezTo>
                    <a:pt x="394" y="698"/>
                    <a:pt x="720" y="815"/>
                    <a:pt x="1045" y="815"/>
                  </a:cubicBezTo>
                  <a:cubicBezTo>
                    <a:pt x="1378" y="815"/>
                    <a:pt x="1710" y="692"/>
                    <a:pt x="1969" y="448"/>
                  </a:cubicBezTo>
                  <a:lnTo>
                    <a:pt x="1969" y="441"/>
                  </a:lnTo>
                  <a:lnTo>
                    <a:pt x="1573" y="174"/>
                  </a:lnTo>
                  <a:cubicBezTo>
                    <a:pt x="1418" y="292"/>
                    <a:pt x="1232" y="352"/>
                    <a:pt x="1046" y="352"/>
                  </a:cubicBezTo>
                  <a:cubicBezTo>
                    <a:pt x="868" y="352"/>
                    <a:pt x="689" y="297"/>
                    <a:pt x="534" y="188"/>
                  </a:cubicBezTo>
                  <a:lnTo>
                    <a:pt x="678" y="95"/>
                  </a:lnTo>
                  <a:lnTo>
                    <a:pt x="109"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 name="Google Shape;966;p59"/>
          <p:cNvGrpSpPr>
            <a:grpSpLocks noChangeAspect="1"/>
          </p:cNvGrpSpPr>
          <p:nvPr/>
        </p:nvGrpSpPr>
        <p:grpSpPr>
          <a:xfrm>
            <a:off x="7714022" y="4239031"/>
            <a:ext cx="645134" cy="552528"/>
            <a:chOff x="4902475" y="1418875"/>
            <a:chExt cx="74500" cy="63775"/>
          </a:xfrm>
        </p:grpSpPr>
        <p:sp>
          <p:nvSpPr>
            <p:cNvPr id="20" name="Google Shape;967;p59"/>
            <p:cNvSpPr/>
            <p:nvPr/>
          </p:nvSpPr>
          <p:spPr>
            <a:xfrm>
              <a:off x="4902475" y="1418875"/>
              <a:ext cx="74500" cy="63775"/>
            </a:xfrm>
            <a:custGeom>
              <a:avLst/>
              <a:rect l="l" t="t" r="r" b="b"/>
              <a:pathLst>
                <a:path w="2980" h="2551">
                  <a:moveTo>
                    <a:pt x="1703" y="444"/>
                  </a:moveTo>
                  <a:cubicBezTo>
                    <a:pt x="2164" y="444"/>
                    <a:pt x="2539" y="819"/>
                    <a:pt x="2539" y="1281"/>
                  </a:cubicBezTo>
                  <a:cubicBezTo>
                    <a:pt x="2539" y="1784"/>
                    <a:pt x="2126" y="2118"/>
                    <a:pt x="1695" y="2118"/>
                  </a:cubicBezTo>
                  <a:cubicBezTo>
                    <a:pt x="1490" y="2118"/>
                    <a:pt x="1281" y="2042"/>
                    <a:pt x="1111" y="1872"/>
                  </a:cubicBezTo>
                  <a:cubicBezTo>
                    <a:pt x="585" y="1346"/>
                    <a:pt x="960" y="444"/>
                    <a:pt x="1703" y="444"/>
                  </a:cubicBezTo>
                  <a:close/>
                  <a:moveTo>
                    <a:pt x="1697" y="0"/>
                  </a:moveTo>
                  <a:cubicBezTo>
                    <a:pt x="1383" y="0"/>
                    <a:pt x="1063" y="118"/>
                    <a:pt x="801" y="379"/>
                  </a:cubicBezTo>
                  <a:cubicBezTo>
                    <a:pt x="0" y="1180"/>
                    <a:pt x="570" y="2550"/>
                    <a:pt x="1703" y="2550"/>
                  </a:cubicBezTo>
                  <a:cubicBezTo>
                    <a:pt x="2409" y="2550"/>
                    <a:pt x="2979" y="1980"/>
                    <a:pt x="2979" y="1281"/>
                  </a:cubicBezTo>
                  <a:cubicBezTo>
                    <a:pt x="2979" y="510"/>
                    <a:pt x="2353" y="0"/>
                    <a:pt x="1697" y="0"/>
                  </a:cubicBez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1" name="Google Shape;968;p59"/>
            <p:cNvSpPr/>
            <p:nvPr/>
          </p:nvSpPr>
          <p:spPr>
            <a:xfrm>
              <a:off x="4916350" y="1418975"/>
              <a:ext cx="59725" cy="63675"/>
            </a:xfrm>
            <a:custGeom>
              <a:avLst/>
              <a:rect l="l" t="t" r="r" b="b"/>
              <a:pathLst>
                <a:path w="2389" h="2547">
                  <a:moveTo>
                    <a:pt x="1148" y="0"/>
                  </a:moveTo>
                  <a:cubicBezTo>
                    <a:pt x="765" y="0"/>
                    <a:pt x="397" y="173"/>
                    <a:pt x="159" y="476"/>
                  </a:cubicBezTo>
                  <a:lnTo>
                    <a:pt x="1" y="354"/>
                  </a:lnTo>
                  <a:lnTo>
                    <a:pt x="116" y="967"/>
                  </a:lnTo>
                  <a:lnTo>
                    <a:pt x="700" y="909"/>
                  </a:lnTo>
                  <a:lnTo>
                    <a:pt x="498" y="750"/>
                  </a:lnTo>
                  <a:cubicBezTo>
                    <a:pt x="669" y="541"/>
                    <a:pt x="910" y="441"/>
                    <a:pt x="1149" y="441"/>
                  </a:cubicBezTo>
                  <a:cubicBezTo>
                    <a:pt x="1454" y="441"/>
                    <a:pt x="1755" y="605"/>
                    <a:pt x="1905" y="916"/>
                  </a:cubicBezTo>
                  <a:cubicBezTo>
                    <a:pt x="2165" y="1472"/>
                    <a:pt x="1768" y="2106"/>
                    <a:pt x="1148" y="2106"/>
                  </a:cubicBezTo>
                  <a:lnTo>
                    <a:pt x="1148" y="2546"/>
                  </a:lnTo>
                  <a:cubicBezTo>
                    <a:pt x="1840" y="2532"/>
                    <a:pt x="2388" y="1962"/>
                    <a:pt x="2388" y="1277"/>
                  </a:cubicBezTo>
                  <a:cubicBezTo>
                    <a:pt x="2388" y="584"/>
                    <a:pt x="1840" y="22"/>
                    <a:pt x="1148" y="0"/>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2" name="Google Shape;969;p59"/>
          <p:cNvGrpSpPr>
            <a:grpSpLocks noChangeAspect="1"/>
          </p:cNvGrpSpPr>
          <p:nvPr/>
        </p:nvGrpSpPr>
        <p:grpSpPr>
          <a:xfrm>
            <a:off x="7089237" y="4956137"/>
            <a:ext cx="616775" cy="620539"/>
            <a:chOff x="4818100" y="1507675"/>
            <a:chExt cx="71225" cy="71625"/>
          </a:xfrm>
        </p:grpSpPr>
        <p:sp>
          <p:nvSpPr>
            <p:cNvPr id="23" name="Google Shape;970;p59"/>
            <p:cNvSpPr/>
            <p:nvPr/>
          </p:nvSpPr>
          <p:spPr>
            <a:xfrm>
              <a:off x="4818100" y="1507675"/>
              <a:ext cx="46000" cy="56300"/>
            </a:xfrm>
            <a:custGeom>
              <a:avLst/>
              <a:rect l="l" t="t" r="r" b="b"/>
              <a:pathLst>
                <a:path w="1840" h="2252">
                  <a:moveTo>
                    <a:pt x="1457" y="1"/>
                  </a:moveTo>
                  <a:lnTo>
                    <a:pt x="1457" y="159"/>
                  </a:lnTo>
                  <a:cubicBezTo>
                    <a:pt x="606" y="188"/>
                    <a:pt x="0" y="989"/>
                    <a:pt x="195" y="1818"/>
                  </a:cubicBezTo>
                  <a:cubicBezTo>
                    <a:pt x="188" y="1818"/>
                    <a:pt x="188" y="1825"/>
                    <a:pt x="188" y="1833"/>
                  </a:cubicBezTo>
                  <a:lnTo>
                    <a:pt x="195" y="1869"/>
                  </a:lnTo>
                  <a:cubicBezTo>
                    <a:pt x="195" y="1876"/>
                    <a:pt x="202" y="1883"/>
                    <a:pt x="202" y="1898"/>
                  </a:cubicBezTo>
                  <a:cubicBezTo>
                    <a:pt x="202" y="1905"/>
                    <a:pt x="209" y="1912"/>
                    <a:pt x="209" y="1919"/>
                  </a:cubicBezTo>
                  <a:cubicBezTo>
                    <a:pt x="209" y="1934"/>
                    <a:pt x="216" y="1948"/>
                    <a:pt x="224" y="1955"/>
                  </a:cubicBezTo>
                  <a:lnTo>
                    <a:pt x="231" y="1977"/>
                  </a:lnTo>
                  <a:cubicBezTo>
                    <a:pt x="245" y="2013"/>
                    <a:pt x="260" y="2056"/>
                    <a:pt x="274" y="2092"/>
                  </a:cubicBezTo>
                  <a:lnTo>
                    <a:pt x="281" y="2100"/>
                  </a:lnTo>
                  <a:cubicBezTo>
                    <a:pt x="289" y="2114"/>
                    <a:pt x="296" y="2128"/>
                    <a:pt x="303" y="2143"/>
                  </a:cubicBezTo>
                  <a:lnTo>
                    <a:pt x="317" y="2157"/>
                  </a:lnTo>
                  <a:cubicBezTo>
                    <a:pt x="317" y="2172"/>
                    <a:pt x="325" y="2186"/>
                    <a:pt x="332" y="2201"/>
                  </a:cubicBezTo>
                  <a:lnTo>
                    <a:pt x="346" y="2215"/>
                  </a:lnTo>
                  <a:cubicBezTo>
                    <a:pt x="353" y="2229"/>
                    <a:pt x="361" y="2237"/>
                    <a:pt x="368" y="2251"/>
                  </a:cubicBezTo>
                  <a:lnTo>
                    <a:pt x="743" y="1970"/>
                  </a:lnTo>
                  <a:lnTo>
                    <a:pt x="721" y="1934"/>
                  </a:lnTo>
                  <a:lnTo>
                    <a:pt x="700" y="1898"/>
                  </a:lnTo>
                  <a:lnTo>
                    <a:pt x="692" y="1883"/>
                  </a:lnTo>
                  <a:cubicBezTo>
                    <a:pt x="685" y="1862"/>
                    <a:pt x="678" y="1847"/>
                    <a:pt x="671" y="1825"/>
                  </a:cubicBezTo>
                  <a:cubicBezTo>
                    <a:pt x="671" y="1818"/>
                    <a:pt x="664" y="1811"/>
                    <a:pt x="664" y="1804"/>
                  </a:cubicBezTo>
                  <a:cubicBezTo>
                    <a:pt x="664" y="1797"/>
                    <a:pt x="656" y="1782"/>
                    <a:pt x="649" y="1775"/>
                  </a:cubicBezTo>
                  <a:lnTo>
                    <a:pt x="642" y="1732"/>
                  </a:lnTo>
                  <a:lnTo>
                    <a:pt x="635" y="1703"/>
                  </a:lnTo>
                  <a:lnTo>
                    <a:pt x="628" y="1667"/>
                  </a:lnTo>
                  <a:lnTo>
                    <a:pt x="628" y="1645"/>
                  </a:lnTo>
                  <a:cubicBezTo>
                    <a:pt x="628" y="1638"/>
                    <a:pt x="620" y="1609"/>
                    <a:pt x="620" y="1587"/>
                  </a:cubicBezTo>
                  <a:lnTo>
                    <a:pt x="620" y="1573"/>
                  </a:lnTo>
                  <a:lnTo>
                    <a:pt x="620" y="1508"/>
                  </a:lnTo>
                  <a:cubicBezTo>
                    <a:pt x="620" y="1039"/>
                    <a:pt x="988" y="650"/>
                    <a:pt x="1457" y="628"/>
                  </a:cubicBezTo>
                  <a:lnTo>
                    <a:pt x="1457" y="809"/>
                  </a:lnTo>
                  <a:lnTo>
                    <a:pt x="1839" y="419"/>
                  </a:lnTo>
                  <a:lnTo>
                    <a:pt x="145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4" name="Google Shape;971;p59"/>
            <p:cNvSpPr/>
            <p:nvPr/>
          </p:nvSpPr>
          <p:spPr>
            <a:xfrm>
              <a:off x="4869825" y="1519575"/>
              <a:ext cx="19500" cy="23825"/>
            </a:xfrm>
            <a:custGeom>
              <a:avLst/>
              <a:rect l="l" t="t" r="r" b="b"/>
              <a:pathLst>
                <a:path w="780" h="953">
                  <a:moveTo>
                    <a:pt x="304" y="1"/>
                  </a:moveTo>
                  <a:lnTo>
                    <a:pt x="1" y="354"/>
                  </a:lnTo>
                  <a:cubicBezTo>
                    <a:pt x="181" y="506"/>
                    <a:pt x="289" y="722"/>
                    <a:pt x="311" y="953"/>
                  </a:cubicBezTo>
                  <a:lnTo>
                    <a:pt x="780" y="953"/>
                  </a:lnTo>
                  <a:cubicBezTo>
                    <a:pt x="751" y="585"/>
                    <a:pt x="585" y="239"/>
                    <a:pt x="304" y="1"/>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5" name="Google Shape;972;p59"/>
            <p:cNvSpPr/>
            <p:nvPr/>
          </p:nvSpPr>
          <p:spPr>
            <a:xfrm>
              <a:off x="4857575" y="1547700"/>
              <a:ext cx="31575" cy="31600"/>
            </a:xfrm>
            <a:custGeom>
              <a:avLst/>
              <a:rect l="l" t="t" r="r" b="b"/>
              <a:pathLst>
                <a:path w="1263" h="1264">
                  <a:moveTo>
                    <a:pt x="801" y="1"/>
                  </a:moveTo>
                  <a:cubicBezTo>
                    <a:pt x="758" y="419"/>
                    <a:pt x="426" y="751"/>
                    <a:pt x="1" y="794"/>
                  </a:cubicBezTo>
                  <a:lnTo>
                    <a:pt x="1" y="1263"/>
                  </a:lnTo>
                  <a:cubicBezTo>
                    <a:pt x="679" y="1213"/>
                    <a:pt x="1219" y="679"/>
                    <a:pt x="1263" y="1"/>
                  </a:cubicBezTo>
                  <a:lnTo>
                    <a:pt x="80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6" name="Google Shape;973;p59"/>
            <p:cNvSpPr/>
            <p:nvPr/>
          </p:nvSpPr>
          <p:spPr>
            <a:xfrm>
              <a:off x="4829800" y="1560150"/>
              <a:ext cx="23650" cy="18950"/>
            </a:xfrm>
            <a:custGeom>
              <a:avLst/>
              <a:rect l="l" t="t" r="r" b="b"/>
              <a:pathLst>
                <a:path w="946" h="758">
                  <a:moveTo>
                    <a:pt x="376" y="1"/>
                  </a:moveTo>
                  <a:lnTo>
                    <a:pt x="1" y="282"/>
                  </a:lnTo>
                  <a:cubicBezTo>
                    <a:pt x="239" y="563"/>
                    <a:pt x="578" y="736"/>
                    <a:pt x="946" y="758"/>
                  </a:cubicBezTo>
                  <a:lnTo>
                    <a:pt x="946" y="289"/>
                  </a:lnTo>
                  <a:cubicBezTo>
                    <a:pt x="722" y="267"/>
                    <a:pt x="520" y="166"/>
                    <a:pt x="376"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7" name="Google Shape;974;p59"/>
          <p:cNvGrpSpPr>
            <a:grpSpLocks noChangeAspect="1"/>
          </p:cNvGrpSpPr>
          <p:nvPr/>
        </p:nvGrpSpPr>
        <p:grpSpPr>
          <a:xfrm>
            <a:off x="6402735" y="4959597"/>
            <a:ext cx="687133" cy="643930"/>
            <a:chOff x="4721450" y="1509475"/>
            <a:chExt cx="79350" cy="74325"/>
          </a:xfrm>
        </p:grpSpPr>
        <p:sp>
          <p:nvSpPr>
            <p:cNvPr id="28" name="Google Shape;975;p59"/>
            <p:cNvSpPr/>
            <p:nvPr/>
          </p:nvSpPr>
          <p:spPr>
            <a:xfrm>
              <a:off x="4729025" y="1509475"/>
              <a:ext cx="27050" cy="26725"/>
            </a:xfrm>
            <a:custGeom>
              <a:avLst/>
              <a:rect l="l" t="t" r="r" b="b"/>
              <a:pathLst>
                <a:path w="1082" h="1069">
                  <a:moveTo>
                    <a:pt x="440" y="1"/>
                  </a:moveTo>
                  <a:lnTo>
                    <a:pt x="570" y="224"/>
                  </a:lnTo>
                  <a:cubicBezTo>
                    <a:pt x="296" y="405"/>
                    <a:pt x="94" y="672"/>
                    <a:pt x="0" y="989"/>
                  </a:cubicBezTo>
                  <a:lnTo>
                    <a:pt x="188" y="809"/>
                  </a:lnTo>
                  <a:lnTo>
                    <a:pt x="462" y="1068"/>
                  </a:lnTo>
                  <a:cubicBezTo>
                    <a:pt x="527" y="888"/>
                    <a:pt x="649" y="737"/>
                    <a:pt x="808" y="628"/>
                  </a:cubicBezTo>
                  <a:lnTo>
                    <a:pt x="923" y="823"/>
                  </a:lnTo>
                  <a:lnTo>
                    <a:pt x="1082" y="188"/>
                  </a:lnTo>
                  <a:lnTo>
                    <a:pt x="440" y="1"/>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9" name="Google Shape;976;p59"/>
            <p:cNvSpPr/>
            <p:nvPr/>
          </p:nvSpPr>
          <p:spPr>
            <a:xfrm>
              <a:off x="4721450" y="1533275"/>
              <a:ext cx="32300" cy="42600"/>
            </a:xfrm>
            <a:custGeom>
              <a:avLst/>
              <a:rect l="l" t="t" r="r" b="b"/>
              <a:pathLst>
                <a:path w="1292" h="1704">
                  <a:moveTo>
                    <a:pt x="491" y="1"/>
                  </a:moveTo>
                  <a:lnTo>
                    <a:pt x="0" y="455"/>
                  </a:lnTo>
                  <a:lnTo>
                    <a:pt x="238" y="455"/>
                  </a:lnTo>
                  <a:cubicBezTo>
                    <a:pt x="253" y="1025"/>
                    <a:pt x="635" y="1530"/>
                    <a:pt x="1183" y="1703"/>
                  </a:cubicBezTo>
                  <a:lnTo>
                    <a:pt x="1024" y="1530"/>
                  </a:lnTo>
                  <a:lnTo>
                    <a:pt x="1291" y="1256"/>
                  </a:lnTo>
                  <a:cubicBezTo>
                    <a:pt x="952" y="1133"/>
                    <a:pt x="721" y="816"/>
                    <a:pt x="707" y="455"/>
                  </a:cubicBezTo>
                  <a:lnTo>
                    <a:pt x="945" y="455"/>
                  </a:lnTo>
                  <a:lnTo>
                    <a:pt x="491" y="1"/>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0" name="Google Shape;977;p59"/>
            <p:cNvSpPr/>
            <p:nvPr/>
          </p:nvSpPr>
          <p:spPr>
            <a:xfrm>
              <a:off x="4750650" y="1551675"/>
              <a:ext cx="42950" cy="32125"/>
            </a:xfrm>
            <a:custGeom>
              <a:avLst/>
              <a:rect l="l" t="t" r="r" b="b"/>
              <a:pathLst>
                <a:path w="1718" h="1285">
                  <a:moveTo>
                    <a:pt x="1256" y="1"/>
                  </a:moveTo>
                  <a:cubicBezTo>
                    <a:pt x="1126" y="332"/>
                    <a:pt x="808" y="556"/>
                    <a:pt x="448" y="570"/>
                  </a:cubicBezTo>
                  <a:lnTo>
                    <a:pt x="448" y="340"/>
                  </a:lnTo>
                  <a:lnTo>
                    <a:pt x="1" y="794"/>
                  </a:lnTo>
                  <a:lnTo>
                    <a:pt x="448" y="1284"/>
                  </a:lnTo>
                  <a:lnTo>
                    <a:pt x="448" y="1032"/>
                  </a:lnTo>
                  <a:cubicBezTo>
                    <a:pt x="1039" y="1025"/>
                    <a:pt x="1551" y="635"/>
                    <a:pt x="1717" y="73"/>
                  </a:cubicBezTo>
                  <a:lnTo>
                    <a:pt x="1717" y="73"/>
                  </a:lnTo>
                  <a:lnTo>
                    <a:pt x="1515" y="260"/>
                  </a:lnTo>
                  <a:lnTo>
                    <a:pt x="1256"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1" name="Google Shape;978;p59"/>
            <p:cNvSpPr/>
            <p:nvPr/>
          </p:nvSpPr>
          <p:spPr>
            <a:xfrm>
              <a:off x="4761300" y="1510025"/>
              <a:ext cx="39500" cy="44375"/>
            </a:xfrm>
            <a:custGeom>
              <a:avLst/>
              <a:rect l="l" t="t" r="r" b="b"/>
              <a:pathLst>
                <a:path w="1580" h="1775">
                  <a:moveTo>
                    <a:pt x="13" y="0"/>
                  </a:moveTo>
                  <a:cubicBezTo>
                    <a:pt x="9" y="0"/>
                    <a:pt x="5" y="0"/>
                    <a:pt x="0" y="0"/>
                  </a:cubicBezTo>
                  <a:lnTo>
                    <a:pt x="0" y="462"/>
                  </a:lnTo>
                  <a:cubicBezTo>
                    <a:pt x="476" y="462"/>
                    <a:pt x="873" y="844"/>
                    <a:pt x="880" y="1328"/>
                  </a:cubicBezTo>
                  <a:lnTo>
                    <a:pt x="635" y="1328"/>
                  </a:lnTo>
                  <a:lnTo>
                    <a:pt x="1089" y="1775"/>
                  </a:lnTo>
                  <a:lnTo>
                    <a:pt x="1580" y="1328"/>
                  </a:lnTo>
                  <a:lnTo>
                    <a:pt x="1349" y="1328"/>
                  </a:lnTo>
                  <a:cubicBezTo>
                    <a:pt x="1335" y="589"/>
                    <a:pt x="743" y="0"/>
                    <a:pt x="13" y="0"/>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32" name="Google Shape;979;p59"/>
          <p:cNvGrpSpPr>
            <a:grpSpLocks noChangeAspect="1"/>
          </p:cNvGrpSpPr>
          <p:nvPr/>
        </p:nvGrpSpPr>
        <p:grpSpPr>
          <a:xfrm>
            <a:off x="7748251" y="4944165"/>
            <a:ext cx="609163" cy="615766"/>
            <a:chOff x="4906792" y="1507503"/>
            <a:chExt cx="70346" cy="71074"/>
          </a:xfrm>
        </p:grpSpPr>
        <p:sp>
          <p:nvSpPr>
            <p:cNvPr id="33" name="Google Shape;980;p59"/>
            <p:cNvSpPr/>
            <p:nvPr/>
          </p:nvSpPr>
          <p:spPr>
            <a:xfrm>
              <a:off x="4915994" y="1507503"/>
              <a:ext cx="30850" cy="24000"/>
            </a:xfrm>
            <a:custGeom>
              <a:avLst/>
              <a:rect l="l" t="t" r="r" b="b"/>
              <a:pathLst>
                <a:path w="1234" h="960">
                  <a:moveTo>
                    <a:pt x="837" y="1"/>
                  </a:moveTo>
                  <a:lnTo>
                    <a:pt x="837" y="202"/>
                  </a:lnTo>
                  <a:cubicBezTo>
                    <a:pt x="484" y="282"/>
                    <a:pt x="181" y="498"/>
                    <a:pt x="0" y="808"/>
                  </a:cubicBezTo>
                  <a:lnTo>
                    <a:pt x="455" y="960"/>
                  </a:lnTo>
                  <a:cubicBezTo>
                    <a:pt x="556" y="837"/>
                    <a:pt x="686" y="736"/>
                    <a:pt x="837" y="686"/>
                  </a:cubicBezTo>
                  <a:lnTo>
                    <a:pt x="837" y="823"/>
                  </a:lnTo>
                  <a:lnTo>
                    <a:pt x="1234" y="426"/>
                  </a:lnTo>
                  <a:lnTo>
                    <a:pt x="837" y="1"/>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4" name="Google Shape;981;p59"/>
            <p:cNvSpPr/>
            <p:nvPr/>
          </p:nvSpPr>
          <p:spPr>
            <a:xfrm>
              <a:off x="4906792" y="1533828"/>
              <a:ext cx="19675" cy="32475"/>
            </a:xfrm>
            <a:custGeom>
              <a:avLst/>
              <a:rect l="l" t="t" r="r" b="b"/>
              <a:pathLst>
                <a:path w="787" h="1299">
                  <a:moveTo>
                    <a:pt x="527" y="1"/>
                  </a:moveTo>
                  <a:lnTo>
                    <a:pt x="1" y="246"/>
                  </a:lnTo>
                  <a:lnTo>
                    <a:pt x="181" y="303"/>
                  </a:lnTo>
                  <a:cubicBezTo>
                    <a:pt x="181" y="347"/>
                    <a:pt x="174" y="390"/>
                    <a:pt x="174" y="433"/>
                  </a:cubicBezTo>
                  <a:cubicBezTo>
                    <a:pt x="174" y="751"/>
                    <a:pt x="289" y="1061"/>
                    <a:pt x="498" y="1299"/>
                  </a:cubicBezTo>
                  <a:lnTo>
                    <a:pt x="787" y="909"/>
                  </a:lnTo>
                  <a:cubicBezTo>
                    <a:pt x="693" y="772"/>
                    <a:pt x="650" y="614"/>
                    <a:pt x="642" y="455"/>
                  </a:cubicBezTo>
                  <a:lnTo>
                    <a:pt x="642" y="455"/>
                  </a:lnTo>
                  <a:lnTo>
                    <a:pt x="787" y="498"/>
                  </a:lnTo>
                  <a:lnTo>
                    <a:pt x="527"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5" name="Google Shape;982;p59"/>
            <p:cNvSpPr/>
            <p:nvPr/>
          </p:nvSpPr>
          <p:spPr>
            <a:xfrm>
              <a:off x="4926620" y="1561952"/>
              <a:ext cx="30675" cy="16625"/>
            </a:xfrm>
            <a:custGeom>
              <a:avLst/>
              <a:rect l="l" t="t" r="r" b="b"/>
              <a:pathLst>
                <a:path w="1227" h="665">
                  <a:moveTo>
                    <a:pt x="556" y="1"/>
                  </a:moveTo>
                  <a:lnTo>
                    <a:pt x="1" y="87"/>
                  </a:lnTo>
                  <a:lnTo>
                    <a:pt x="66" y="664"/>
                  </a:lnTo>
                  <a:lnTo>
                    <a:pt x="181" y="513"/>
                  </a:lnTo>
                  <a:cubicBezTo>
                    <a:pt x="347" y="585"/>
                    <a:pt x="526" y="621"/>
                    <a:pt x="704" y="621"/>
                  </a:cubicBezTo>
                  <a:cubicBezTo>
                    <a:pt x="883" y="621"/>
                    <a:pt x="1061" y="585"/>
                    <a:pt x="1227" y="513"/>
                  </a:cubicBezTo>
                  <a:lnTo>
                    <a:pt x="946" y="123"/>
                  </a:lnTo>
                  <a:cubicBezTo>
                    <a:pt x="866" y="149"/>
                    <a:pt x="785" y="161"/>
                    <a:pt x="704" y="161"/>
                  </a:cubicBezTo>
                  <a:cubicBezTo>
                    <a:pt x="623" y="161"/>
                    <a:pt x="542" y="149"/>
                    <a:pt x="462" y="123"/>
                  </a:cubicBezTo>
                  <a:lnTo>
                    <a:pt x="556" y="1"/>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6" name="Google Shape;983;p59"/>
            <p:cNvSpPr/>
            <p:nvPr/>
          </p:nvSpPr>
          <p:spPr>
            <a:xfrm>
              <a:off x="4957463" y="1541403"/>
              <a:ext cx="19675" cy="27800"/>
            </a:xfrm>
            <a:custGeom>
              <a:avLst/>
              <a:rect l="l" t="t" r="r" b="b"/>
              <a:pathLst>
                <a:path w="787" h="1112">
                  <a:moveTo>
                    <a:pt x="779" y="0"/>
                  </a:moveTo>
                  <a:lnTo>
                    <a:pt x="318" y="145"/>
                  </a:lnTo>
                  <a:cubicBezTo>
                    <a:pt x="318" y="303"/>
                    <a:pt x="274" y="455"/>
                    <a:pt x="188" y="592"/>
                  </a:cubicBezTo>
                  <a:lnTo>
                    <a:pt x="80" y="448"/>
                  </a:lnTo>
                  <a:lnTo>
                    <a:pt x="0" y="1003"/>
                  </a:lnTo>
                  <a:lnTo>
                    <a:pt x="570" y="1111"/>
                  </a:lnTo>
                  <a:lnTo>
                    <a:pt x="469" y="981"/>
                  </a:lnTo>
                  <a:cubicBezTo>
                    <a:pt x="671" y="743"/>
                    <a:pt x="786" y="440"/>
                    <a:pt x="786" y="130"/>
                  </a:cubicBezTo>
                  <a:cubicBezTo>
                    <a:pt x="786" y="87"/>
                    <a:pt x="786" y="44"/>
                    <a:pt x="779"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7" name="Google Shape;984;p59"/>
            <p:cNvSpPr/>
            <p:nvPr/>
          </p:nvSpPr>
          <p:spPr>
            <a:xfrm>
              <a:off x="4951325" y="1512550"/>
              <a:ext cx="24925" cy="26350"/>
            </a:xfrm>
            <a:custGeom>
              <a:avLst/>
              <a:rect l="l" t="t" r="r" b="b"/>
              <a:pathLst>
                <a:path w="997" h="1054">
                  <a:moveTo>
                    <a:pt x="1" y="0"/>
                  </a:moveTo>
                  <a:lnTo>
                    <a:pt x="1" y="476"/>
                  </a:lnTo>
                  <a:cubicBezTo>
                    <a:pt x="145" y="534"/>
                    <a:pt x="282" y="628"/>
                    <a:pt x="376" y="751"/>
                  </a:cubicBezTo>
                  <a:lnTo>
                    <a:pt x="210" y="801"/>
                  </a:lnTo>
                  <a:lnTo>
                    <a:pt x="715" y="1053"/>
                  </a:lnTo>
                  <a:lnTo>
                    <a:pt x="996" y="549"/>
                  </a:lnTo>
                  <a:lnTo>
                    <a:pt x="996" y="549"/>
                  </a:lnTo>
                  <a:lnTo>
                    <a:pt x="838" y="599"/>
                  </a:lnTo>
                  <a:cubicBezTo>
                    <a:pt x="650" y="296"/>
                    <a:pt x="347" y="73"/>
                    <a:pt x="1" y="0"/>
                  </a:cubicBez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38" name="Google Shape;985;p59"/>
          <p:cNvGrpSpPr>
            <a:grpSpLocks noChangeAspect="1"/>
          </p:cNvGrpSpPr>
          <p:nvPr/>
        </p:nvGrpSpPr>
        <p:grpSpPr>
          <a:xfrm>
            <a:off x="5785876" y="3471100"/>
            <a:ext cx="566432" cy="566714"/>
            <a:chOff x="3736598" y="2170606"/>
            <a:chExt cx="404889" cy="404889"/>
          </a:xfrm>
        </p:grpSpPr>
        <p:sp>
          <p:nvSpPr>
            <p:cNvPr id="39" name="Google Shape;986;p59"/>
            <p:cNvSpPr/>
            <p:nvPr/>
          </p:nvSpPr>
          <p:spPr>
            <a:xfrm>
              <a:off x="3950281" y="2170846"/>
              <a:ext cx="191206" cy="231947"/>
            </a:xfrm>
            <a:custGeom>
              <a:avLst/>
              <a:rect l="l" t="t" r="r" b="b"/>
              <a:pathLst>
                <a:path w="8781" h="10652">
                  <a:moveTo>
                    <a:pt x="23" y="1"/>
                  </a:moveTo>
                  <a:lnTo>
                    <a:pt x="1435" y="2583"/>
                  </a:lnTo>
                  <a:lnTo>
                    <a:pt x="0" y="5246"/>
                  </a:lnTo>
                  <a:cubicBezTo>
                    <a:pt x="1997" y="5498"/>
                    <a:pt x="3512" y="7186"/>
                    <a:pt x="3547" y="9217"/>
                  </a:cubicBezTo>
                  <a:lnTo>
                    <a:pt x="6187" y="10652"/>
                  </a:lnTo>
                  <a:lnTo>
                    <a:pt x="8780" y="9217"/>
                  </a:lnTo>
                  <a:cubicBezTo>
                    <a:pt x="8746" y="4305"/>
                    <a:pt x="4913" y="276"/>
                    <a:pt x="23" y="1"/>
                  </a:cubicBez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0" name="Google Shape;987;p59"/>
            <p:cNvSpPr/>
            <p:nvPr/>
          </p:nvSpPr>
          <p:spPr>
            <a:xfrm>
              <a:off x="3737099" y="2170606"/>
              <a:ext cx="231947" cy="191446"/>
            </a:xfrm>
            <a:custGeom>
              <a:avLst/>
              <a:rect l="l" t="t" r="r" b="b"/>
              <a:pathLst>
                <a:path w="10652" h="8792">
                  <a:moveTo>
                    <a:pt x="9216" y="0"/>
                  </a:moveTo>
                  <a:cubicBezTo>
                    <a:pt x="4304" y="35"/>
                    <a:pt x="276" y="3868"/>
                    <a:pt x="0" y="8769"/>
                  </a:cubicBezTo>
                  <a:lnTo>
                    <a:pt x="2583" y="7346"/>
                  </a:lnTo>
                  <a:lnTo>
                    <a:pt x="5245" y="8792"/>
                  </a:lnTo>
                  <a:cubicBezTo>
                    <a:pt x="5498" y="6783"/>
                    <a:pt x="7185" y="5268"/>
                    <a:pt x="9216" y="5234"/>
                  </a:cubicBezTo>
                  <a:lnTo>
                    <a:pt x="10651" y="2594"/>
                  </a:lnTo>
                  <a:lnTo>
                    <a:pt x="9216" y="0"/>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1" name="Google Shape;988;p59"/>
            <p:cNvSpPr/>
            <p:nvPr/>
          </p:nvSpPr>
          <p:spPr>
            <a:xfrm>
              <a:off x="3909539" y="2384027"/>
              <a:ext cx="231686" cy="191468"/>
            </a:xfrm>
            <a:custGeom>
              <a:avLst/>
              <a:rect l="l" t="t" r="r" b="b"/>
              <a:pathLst>
                <a:path w="10640" h="8793">
                  <a:moveTo>
                    <a:pt x="5395" y="1"/>
                  </a:moveTo>
                  <a:cubicBezTo>
                    <a:pt x="5142" y="1998"/>
                    <a:pt x="3455" y="3513"/>
                    <a:pt x="1435" y="3559"/>
                  </a:cubicBezTo>
                  <a:lnTo>
                    <a:pt x="0" y="6187"/>
                  </a:lnTo>
                  <a:lnTo>
                    <a:pt x="1424" y="8792"/>
                  </a:lnTo>
                  <a:cubicBezTo>
                    <a:pt x="6324" y="8758"/>
                    <a:pt x="10364" y="4913"/>
                    <a:pt x="10640" y="24"/>
                  </a:cubicBezTo>
                  <a:lnTo>
                    <a:pt x="10640" y="24"/>
                  </a:lnTo>
                  <a:lnTo>
                    <a:pt x="8058" y="1436"/>
                  </a:lnTo>
                  <a:lnTo>
                    <a:pt x="5395" y="1"/>
                  </a:lnTo>
                  <a:close/>
                </a:path>
              </a:pathLst>
            </a:custGeom>
            <a:noFill/>
            <a:ln w="9525" cap="flat" cmpd="sng">
              <a:solidFill>
                <a:srgbClr val="BAC8D3"/>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2" name="Google Shape;989;p59"/>
            <p:cNvSpPr/>
            <p:nvPr/>
          </p:nvSpPr>
          <p:spPr>
            <a:xfrm>
              <a:off x="3736598" y="2343307"/>
              <a:ext cx="191707" cy="231686"/>
            </a:xfrm>
            <a:custGeom>
              <a:avLst/>
              <a:rect l="l" t="t" r="r" b="b"/>
              <a:pathLst>
                <a:path w="8804" h="10640">
                  <a:moveTo>
                    <a:pt x="2606" y="0"/>
                  </a:moveTo>
                  <a:lnTo>
                    <a:pt x="0" y="1435"/>
                  </a:lnTo>
                  <a:cubicBezTo>
                    <a:pt x="46" y="6335"/>
                    <a:pt x="3880" y="10364"/>
                    <a:pt x="8769" y="10639"/>
                  </a:cubicBezTo>
                  <a:lnTo>
                    <a:pt x="7357" y="8057"/>
                  </a:lnTo>
                  <a:lnTo>
                    <a:pt x="8803" y="5394"/>
                  </a:lnTo>
                  <a:cubicBezTo>
                    <a:pt x="6795" y="5142"/>
                    <a:pt x="5280" y="3455"/>
                    <a:pt x="5245" y="1435"/>
                  </a:cubicBezTo>
                  <a:lnTo>
                    <a:pt x="2606" y="0"/>
                  </a:ln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43" name="Google Shape;990;p59"/>
          <p:cNvGrpSpPr>
            <a:grpSpLocks noChangeAspect="1"/>
          </p:cNvGrpSpPr>
          <p:nvPr/>
        </p:nvGrpSpPr>
        <p:grpSpPr>
          <a:xfrm>
            <a:off x="5052937" y="3471198"/>
            <a:ext cx="641950" cy="566502"/>
            <a:chOff x="3161917" y="2170682"/>
            <a:chExt cx="458870" cy="404737"/>
          </a:xfrm>
        </p:grpSpPr>
        <p:sp>
          <p:nvSpPr>
            <p:cNvPr id="44" name="Google Shape;991;p59"/>
            <p:cNvSpPr/>
            <p:nvPr/>
          </p:nvSpPr>
          <p:spPr>
            <a:xfrm>
              <a:off x="3161917" y="2170682"/>
              <a:ext cx="277174" cy="291676"/>
            </a:xfrm>
            <a:custGeom>
              <a:avLst/>
              <a:rect l="l" t="t" r="r" b="b"/>
              <a:pathLst>
                <a:path w="12729" h="13395">
                  <a:moveTo>
                    <a:pt x="11294" y="0"/>
                  </a:moveTo>
                  <a:cubicBezTo>
                    <a:pt x="4442" y="46"/>
                    <a:pt x="0" y="7242"/>
                    <a:pt x="3019" y="13394"/>
                  </a:cubicBezTo>
                  <a:lnTo>
                    <a:pt x="4522" y="10915"/>
                  </a:lnTo>
                  <a:lnTo>
                    <a:pt x="7598" y="10835"/>
                  </a:lnTo>
                  <a:cubicBezTo>
                    <a:pt x="6531" y="8195"/>
                    <a:pt x="8436" y="5291"/>
                    <a:pt x="11294" y="5234"/>
                  </a:cubicBezTo>
                  <a:lnTo>
                    <a:pt x="12729" y="2606"/>
                  </a:lnTo>
                  <a:lnTo>
                    <a:pt x="11294" y="0"/>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5" name="Google Shape;992;p59"/>
            <p:cNvSpPr/>
            <p:nvPr/>
          </p:nvSpPr>
          <p:spPr>
            <a:xfrm>
              <a:off x="3420326" y="2170922"/>
              <a:ext cx="200461" cy="302934"/>
            </a:xfrm>
            <a:custGeom>
              <a:avLst/>
              <a:rect l="l" t="t" r="r" b="b"/>
              <a:pathLst>
                <a:path w="9206" h="13912">
                  <a:moveTo>
                    <a:pt x="24" y="1"/>
                  </a:moveTo>
                  <a:lnTo>
                    <a:pt x="1447" y="2583"/>
                  </a:lnTo>
                  <a:lnTo>
                    <a:pt x="1" y="5246"/>
                  </a:lnTo>
                  <a:cubicBezTo>
                    <a:pt x="2893" y="5602"/>
                    <a:pt x="4488" y="8815"/>
                    <a:pt x="3008" y="11329"/>
                  </a:cubicBezTo>
                  <a:lnTo>
                    <a:pt x="4557" y="13854"/>
                  </a:lnTo>
                  <a:lnTo>
                    <a:pt x="7564" y="13911"/>
                  </a:lnTo>
                  <a:cubicBezTo>
                    <a:pt x="9171" y="11122"/>
                    <a:pt x="9206" y="7691"/>
                    <a:pt x="7679" y="4856"/>
                  </a:cubicBezTo>
                  <a:cubicBezTo>
                    <a:pt x="6141" y="2021"/>
                    <a:pt x="3237" y="184"/>
                    <a:pt x="24" y="1"/>
                  </a:cubicBez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6" name="Google Shape;993;p59"/>
            <p:cNvSpPr/>
            <p:nvPr/>
          </p:nvSpPr>
          <p:spPr>
            <a:xfrm>
              <a:off x="3233645" y="2417594"/>
              <a:ext cx="344393" cy="157825"/>
            </a:xfrm>
            <a:custGeom>
              <a:avLst/>
              <a:rect l="l" t="t" r="r" b="b"/>
              <a:pathLst>
                <a:path w="15816" h="7248">
                  <a:moveTo>
                    <a:pt x="4557" y="1"/>
                  </a:moveTo>
                  <a:lnTo>
                    <a:pt x="1515" y="81"/>
                  </a:lnTo>
                  <a:lnTo>
                    <a:pt x="0" y="2583"/>
                  </a:lnTo>
                  <a:cubicBezTo>
                    <a:pt x="1607" y="5372"/>
                    <a:pt x="4545" y="7140"/>
                    <a:pt x="7770" y="7243"/>
                  </a:cubicBezTo>
                  <a:cubicBezTo>
                    <a:pt x="7870" y="7246"/>
                    <a:pt x="7970" y="7248"/>
                    <a:pt x="8070" y="7248"/>
                  </a:cubicBezTo>
                  <a:cubicBezTo>
                    <a:pt x="11183" y="7248"/>
                    <a:pt x="14092" y="5691"/>
                    <a:pt x="15816" y="3088"/>
                  </a:cubicBezTo>
                  <a:lnTo>
                    <a:pt x="12832" y="3019"/>
                  </a:lnTo>
                  <a:lnTo>
                    <a:pt x="11260" y="471"/>
                  </a:lnTo>
                  <a:cubicBezTo>
                    <a:pt x="10437" y="1506"/>
                    <a:pt x="9252" y="2011"/>
                    <a:pt x="8072" y="2011"/>
                  </a:cubicBezTo>
                  <a:cubicBezTo>
                    <a:pt x="6699" y="2011"/>
                    <a:pt x="5334" y="1328"/>
                    <a:pt x="4557"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47" name="Google Shape;994;p59"/>
          <p:cNvGrpSpPr>
            <a:grpSpLocks noChangeAspect="1"/>
          </p:cNvGrpSpPr>
          <p:nvPr/>
        </p:nvGrpSpPr>
        <p:grpSpPr>
          <a:xfrm>
            <a:off x="5075959" y="4232538"/>
            <a:ext cx="591595" cy="566747"/>
            <a:chOff x="3179914" y="2889488"/>
            <a:chExt cx="422876" cy="404911"/>
          </a:xfrm>
        </p:grpSpPr>
        <p:sp>
          <p:nvSpPr>
            <p:cNvPr id="48" name="Google Shape;995;p59"/>
            <p:cNvSpPr/>
            <p:nvPr/>
          </p:nvSpPr>
          <p:spPr>
            <a:xfrm>
              <a:off x="3402328" y="2889749"/>
              <a:ext cx="163726" cy="157477"/>
            </a:xfrm>
            <a:custGeom>
              <a:avLst/>
              <a:rect l="l" t="t" r="r" b="b"/>
              <a:pathLst>
                <a:path w="7519" h="7232">
                  <a:moveTo>
                    <a:pt x="24" y="0"/>
                  </a:moveTo>
                  <a:lnTo>
                    <a:pt x="1447" y="2583"/>
                  </a:lnTo>
                  <a:lnTo>
                    <a:pt x="1" y="5257"/>
                  </a:lnTo>
                  <a:cubicBezTo>
                    <a:pt x="1252" y="5418"/>
                    <a:pt x="2365" y="6141"/>
                    <a:pt x="2996" y="7231"/>
                  </a:cubicBezTo>
                  <a:lnTo>
                    <a:pt x="5958" y="7151"/>
                  </a:lnTo>
                  <a:lnTo>
                    <a:pt x="7518" y="4580"/>
                  </a:lnTo>
                  <a:cubicBezTo>
                    <a:pt x="5946" y="1894"/>
                    <a:pt x="3134" y="184"/>
                    <a:pt x="24"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49" name="Google Shape;996;p59"/>
            <p:cNvSpPr/>
            <p:nvPr/>
          </p:nvSpPr>
          <p:spPr>
            <a:xfrm>
              <a:off x="3467807" y="3000956"/>
              <a:ext cx="134983" cy="191707"/>
            </a:xfrm>
            <a:custGeom>
              <a:avLst/>
              <a:rect l="l" t="t" r="r" b="b"/>
              <a:pathLst>
                <a:path w="6199" h="8804">
                  <a:moveTo>
                    <a:pt x="4798" y="1"/>
                  </a:moveTo>
                  <a:lnTo>
                    <a:pt x="3249" y="2549"/>
                  </a:lnTo>
                  <a:lnTo>
                    <a:pt x="242" y="2629"/>
                  </a:lnTo>
                  <a:cubicBezTo>
                    <a:pt x="724" y="3800"/>
                    <a:pt x="644" y="5131"/>
                    <a:pt x="1" y="6221"/>
                  </a:cubicBezTo>
                  <a:lnTo>
                    <a:pt x="1550" y="8746"/>
                  </a:lnTo>
                  <a:lnTo>
                    <a:pt x="4557" y="8804"/>
                  </a:lnTo>
                  <a:cubicBezTo>
                    <a:pt x="6107" y="6095"/>
                    <a:pt x="6199" y="2790"/>
                    <a:pt x="4798" y="1"/>
                  </a:cubicBez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0" name="Google Shape;997;p59"/>
            <p:cNvSpPr/>
            <p:nvPr/>
          </p:nvSpPr>
          <p:spPr>
            <a:xfrm>
              <a:off x="3222637" y="2889488"/>
              <a:ext cx="198457" cy="149224"/>
            </a:xfrm>
            <a:custGeom>
              <a:avLst/>
              <a:rect l="l" t="t" r="r" b="b"/>
              <a:pathLst>
                <a:path w="9114" h="6853">
                  <a:moveTo>
                    <a:pt x="7690" y="1"/>
                  </a:moveTo>
                  <a:cubicBezTo>
                    <a:pt x="4592" y="24"/>
                    <a:pt x="1711" y="1585"/>
                    <a:pt x="1" y="4156"/>
                  </a:cubicBezTo>
                  <a:lnTo>
                    <a:pt x="2904" y="4225"/>
                  </a:lnTo>
                  <a:lnTo>
                    <a:pt x="4511" y="6853"/>
                  </a:lnTo>
                  <a:cubicBezTo>
                    <a:pt x="5257" y="5854"/>
                    <a:pt x="6428" y="5258"/>
                    <a:pt x="7679" y="5235"/>
                  </a:cubicBezTo>
                  <a:lnTo>
                    <a:pt x="9114" y="2606"/>
                  </a:lnTo>
                  <a:lnTo>
                    <a:pt x="7690" y="1"/>
                  </a:ln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1" name="Google Shape;998;p59"/>
            <p:cNvSpPr/>
            <p:nvPr/>
          </p:nvSpPr>
          <p:spPr>
            <a:xfrm>
              <a:off x="3179914" y="2991462"/>
              <a:ext cx="133960" cy="190205"/>
            </a:xfrm>
            <a:custGeom>
              <a:avLst/>
              <a:rect l="l" t="t" r="r" b="b"/>
              <a:pathLst>
                <a:path w="6152" h="8735">
                  <a:moveTo>
                    <a:pt x="1641" y="1"/>
                  </a:moveTo>
                  <a:cubicBezTo>
                    <a:pt x="103" y="2686"/>
                    <a:pt x="0" y="5957"/>
                    <a:pt x="1366" y="8735"/>
                  </a:cubicBezTo>
                  <a:lnTo>
                    <a:pt x="2869" y="6244"/>
                  </a:lnTo>
                  <a:lnTo>
                    <a:pt x="5957" y="6164"/>
                  </a:lnTo>
                  <a:cubicBezTo>
                    <a:pt x="5486" y="5016"/>
                    <a:pt x="5555" y="3731"/>
                    <a:pt x="6152" y="2640"/>
                  </a:cubicBezTo>
                  <a:lnTo>
                    <a:pt x="4568" y="58"/>
                  </a:lnTo>
                  <a:lnTo>
                    <a:pt x="1641" y="1"/>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2" name="Google Shape;999;p59"/>
            <p:cNvSpPr/>
            <p:nvPr/>
          </p:nvSpPr>
          <p:spPr>
            <a:xfrm>
              <a:off x="3215887" y="3136661"/>
              <a:ext cx="162725" cy="157477"/>
            </a:xfrm>
            <a:custGeom>
              <a:avLst/>
              <a:rect l="l" t="t" r="r" b="b"/>
              <a:pathLst>
                <a:path w="7473" h="7232">
                  <a:moveTo>
                    <a:pt x="4546" y="1"/>
                  </a:moveTo>
                  <a:lnTo>
                    <a:pt x="1516" y="81"/>
                  </a:lnTo>
                  <a:lnTo>
                    <a:pt x="1" y="2583"/>
                  </a:lnTo>
                  <a:cubicBezTo>
                    <a:pt x="1550" y="5280"/>
                    <a:pt x="4339" y="7025"/>
                    <a:pt x="7438" y="7232"/>
                  </a:cubicBezTo>
                  <a:lnTo>
                    <a:pt x="6026" y="4649"/>
                  </a:lnTo>
                  <a:lnTo>
                    <a:pt x="7472" y="1964"/>
                  </a:lnTo>
                  <a:cubicBezTo>
                    <a:pt x="6256" y="1791"/>
                    <a:pt x="5177" y="1068"/>
                    <a:pt x="4546" y="1"/>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3" name="Google Shape;1000;p59"/>
            <p:cNvSpPr/>
            <p:nvPr/>
          </p:nvSpPr>
          <p:spPr>
            <a:xfrm>
              <a:off x="3359605" y="3146677"/>
              <a:ext cx="200439" cy="147722"/>
            </a:xfrm>
            <a:custGeom>
              <a:avLst/>
              <a:rect l="l" t="t" r="r" b="b"/>
              <a:pathLst>
                <a:path w="9205" h="6784">
                  <a:moveTo>
                    <a:pt x="4649" y="0"/>
                  </a:moveTo>
                  <a:cubicBezTo>
                    <a:pt x="3880" y="976"/>
                    <a:pt x="2697" y="1549"/>
                    <a:pt x="1446" y="1549"/>
                  </a:cubicBezTo>
                  <a:lnTo>
                    <a:pt x="1435" y="1549"/>
                  </a:lnTo>
                  <a:lnTo>
                    <a:pt x="0" y="4189"/>
                  </a:lnTo>
                  <a:lnTo>
                    <a:pt x="1435" y="6783"/>
                  </a:lnTo>
                  <a:lnTo>
                    <a:pt x="1446" y="6783"/>
                  </a:lnTo>
                  <a:cubicBezTo>
                    <a:pt x="1458" y="6783"/>
                    <a:pt x="1469" y="6783"/>
                    <a:pt x="1481" y="6783"/>
                  </a:cubicBezTo>
                  <a:cubicBezTo>
                    <a:pt x="4589" y="6783"/>
                    <a:pt x="7490" y="5224"/>
                    <a:pt x="9205" y="2628"/>
                  </a:cubicBezTo>
                  <a:lnTo>
                    <a:pt x="6221" y="2559"/>
                  </a:lnTo>
                  <a:lnTo>
                    <a:pt x="4649"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54" name="Google Shape;1001;p59"/>
          <p:cNvGrpSpPr>
            <a:grpSpLocks noChangeAspect="1"/>
          </p:cNvGrpSpPr>
          <p:nvPr/>
        </p:nvGrpSpPr>
        <p:grpSpPr>
          <a:xfrm>
            <a:off x="5776753" y="4232496"/>
            <a:ext cx="586386" cy="566836"/>
            <a:chOff x="3729467" y="2889422"/>
            <a:chExt cx="419153" cy="404977"/>
          </a:xfrm>
        </p:grpSpPr>
        <p:sp>
          <p:nvSpPr>
            <p:cNvPr id="55" name="Google Shape;1002;p59"/>
            <p:cNvSpPr/>
            <p:nvPr/>
          </p:nvSpPr>
          <p:spPr>
            <a:xfrm>
              <a:off x="4014137" y="2974913"/>
              <a:ext cx="134482" cy="178707"/>
            </a:xfrm>
            <a:custGeom>
              <a:avLst/>
              <a:rect l="l" t="t" r="r" b="b"/>
              <a:pathLst>
                <a:path w="6176" h="8207">
                  <a:moveTo>
                    <a:pt x="4121" y="0"/>
                  </a:moveTo>
                  <a:lnTo>
                    <a:pt x="2973" y="2732"/>
                  </a:lnTo>
                  <a:lnTo>
                    <a:pt x="0" y="3260"/>
                  </a:lnTo>
                  <a:cubicBezTo>
                    <a:pt x="391" y="3891"/>
                    <a:pt x="586" y="4625"/>
                    <a:pt x="586" y="5372"/>
                  </a:cubicBezTo>
                  <a:cubicBezTo>
                    <a:pt x="586" y="5658"/>
                    <a:pt x="563" y="5945"/>
                    <a:pt x="494" y="6232"/>
                  </a:cubicBezTo>
                  <a:lnTo>
                    <a:pt x="2743" y="8206"/>
                  </a:lnTo>
                  <a:lnTo>
                    <a:pt x="5613" y="7392"/>
                  </a:lnTo>
                  <a:cubicBezTo>
                    <a:pt x="6175" y="4832"/>
                    <a:pt x="5636" y="2146"/>
                    <a:pt x="4121" y="0"/>
                  </a:cubicBezTo>
                  <a:close/>
                </a:path>
              </a:pathLst>
            </a:custGeom>
            <a:no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6" name="Google Shape;1003;p59"/>
            <p:cNvSpPr/>
            <p:nvPr/>
          </p:nvSpPr>
          <p:spPr>
            <a:xfrm>
              <a:off x="3741225" y="3095375"/>
              <a:ext cx="148963" cy="173460"/>
            </a:xfrm>
            <a:custGeom>
              <a:avLst/>
              <a:rect l="l" t="t" r="r" b="b"/>
              <a:pathLst>
                <a:path w="6841" h="7966">
                  <a:moveTo>
                    <a:pt x="2215" y="0"/>
                  </a:moveTo>
                  <a:lnTo>
                    <a:pt x="0" y="1963"/>
                  </a:lnTo>
                  <a:cubicBezTo>
                    <a:pt x="597" y="4511"/>
                    <a:pt x="2250" y="6691"/>
                    <a:pt x="4534" y="7965"/>
                  </a:cubicBezTo>
                  <a:lnTo>
                    <a:pt x="4373" y="5027"/>
                  </a:lnTo>
                  <a:lnTo>
                    <a:pt x="6841" y="3248"/>
                  </a:lnTo>
                  <a:cubicBezTo>
                    <a:pt x="5980" y="2686"/>
                    <a:pt x="5360" y="1814"/>
                    <a:pt x="5108" y="804"/>
                  </a:cubicBezTo>
                  <a:lnTo>
                    <a:pt x="2215"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7" name="Google Shape;1004;p59"/>
            <p:cNvSpPr/>
            <p:nvPr/>
          </p:nvSpPr>
          <p:spPr>
            <a:xfrm>
              <a:off x="3949660" y="2889684"/>
              <a:ext cx="146219" cy="145980"/>
            </a:xfrm>
            <a:custGeom>
              <a:avLst/>
              <a:rect l="l" t="t" r="r" b="b"/>
              <a:pathLst>
                <a:path w="6715" h="6704">
                  <a:moveTo>
                    <a:pt x="12" y="0"/>
                  </a:moveTo>
                  <a:lnTo>
                    <a:pt x="1435" y="2583"/>
                  </a:lnTo>
                  <a:lnTo>
                    <a:pt x="0" y="5257"/>
                  </a:lnTo>
                  <a:cubicBezTo>
                    <a:pt x="1022" y="5383"/>
                    <a:pt x="1963" y="5900"/>
                    <a:pt x="2629" y="6703"/>
                  </a:cubicBezTo>
                  <a:lnTo>
                    <a:pt x="5567" y="6187"/>
                  </a:lnTo>
                  <a:lnTo>
                    <a:pt x="6714" y="3432"/>
                  </a:lnTo>
                  <a:cubicBezTo>
                    <a:pt x="5062" y="1401"/>
                    <a:pt x="2629" y="150"/>
                    <a:pt x="12" y="0"/>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8" name="Google Shape;1005;p59"/>
            <p:cNvSpPr/>
            <p:nvPr/>
          </p:nvSpPr>
          <p:spPr>
            <a:xfrm>
              <a:off x="3847947" y="3172089"/>
              <a:ext cx="167210" cy="122310"/>
            </a:xfrm>
            <a:custGeom>
              <a:avLst/>
              <a:rect l="l" t="t" r="r" b="b"/>
              <a:pathLst>
                <a:path w="7679" h="5617">
                  <a:moveTo>
                    <a:pt x="2433" y="1"/>
                  </a:moveTo>
                  <a:lnTo>
                    <a:pt x="0" y="1757"/>
                  </a:lnTo>
                  <a:lnTo>
                    <a:pt x="149" y="4718"/>
                  </a:lnTo>
                  <a:cubicBezTo>
                    <a:pt x="1415" y="5317"/>
                    <a:pt x="2781" y="5616"/>
                    <a:pt x="4148" y="5616"/>
                  </a:cubicBezTo>
                  <a:cubicBezTo>
                    <a:pt x="5347" y="5616"/>
                    <a:pt x="6546" y="5386"/>
                    <a:pt x="7678" y="4924"/>
                  </a:cubicBezTo>
                  <a:lnTo>
                    <a:pt x="5280" y="3203"/>
                  </a:lnTo>
                  <a:lnTo>
                    <a:pt x="5417" y="173"/>
                  </a:lnTo>
                  <a:lnTo>
                    <a:pt x="5417" y="173"/>
                  </a:lnTo>
                  <a:cubicBezTo>
                    <a:pt x="5016" y="311"/>
                    <a:pt x="4591" y="379"/>
                    <a:pt x="4155" y="379"/>
                  </a:cubicBezTo>
                  <a:cubicBezTo>
                    <a:pt x="3558" y="379"/>
                    <a:pt x="2973" y="253"/>
                    <a:pt x="2433" y="1"/>
                  </a:cubicBezTo>
                  <a:close/>
                </a:path>
              </a:pathLst>
            </a:custGeom>
            <a:noFill/>
            <a:ln w="9525" cap="flat" cmpd="sng">
              <a:solidFill>
                <a:srgbClr val="F8FAFB"/>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59" name="Google Shape;1006;p59"/>
            <p:cNvSpPr/>
            <p:nvPr/>
          </p:nvSpPr>
          <p:spPr>
            <a:xfrm>
              <a:off x="3974658" y="3122616"/>
              <a:ext cx="158457" cy="151206"/>
            </a:xfrm>
            <a:custGeom>
              <a:avLst/>
              <a:rect l="l" t="t" r="r" b="b"/>
              <a:pathLst>
                <a:path w="7277" h="6944">
                  <a:moveTo>
                    <a:pt x="2158" y="0"/>
                  </a:moveTo>
                  <a:cubicBezTo>
                    <a:pt x="1790" y="964"/>
                    <a:pt x="1079" y="1768"/>
                    <a:pt x="149" y="2227"/>
                  </a:cubicBezTo>
                  <a:lnTo>
                    <a:pt x="0" y="5222"/>
                  </a:lnTo>
                  <a:lnTo>
                    <a:pt x="2422" y="6944"/>
                  </a:lnTo>
                  <a:cubicBezTo>
                    <a:pt x="4775" y="5785"/>
                    <a:pt x="6542" y="3696"/>
                    <a:pt x="7277" y="1171"/>
                  </a:cubicBezTo>
                  <a:lnTo>
                    <a:pt x="7277" y="1171"/>
                  </a:lnTo>
                  <a:lnTo>
                    <a:pt x="4430" y="1986"/>
                  </a:lnTo>
                  <a:lnTo>
                    <a:pt x="2158" y="0"/>
                  </a:lnTo>
                  <a:close/>
                </a:path>
              </a:pathLst>
            </a:cu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0" name="Google Shape;1007;p59"/>
            <p:cNvSpPr/>
            <p:nvPr/>
          </p:nvSpPr>
          <p:spPr>
            <a:xfrm>
              <a:off x="3729467" y="2966660"/>
              <a:ext cx="138990" cy="158718"/>
            </a:xfrm>
            <a:custGeom>
              <a:avLst/>
              <a:rect l="l" t="t" r="r" b="b"/>
              <a:pathLst>
                <a:path w="6383" h="7289">
                  <a:moveTo>
                    <a:pt x="2296" y="0"/>
                  </a:moveTo>
                  <a:cubicBezTo>
                    <a:pt x="678" y="2055"/>
                    <a:pt x="1" y="4706"/>
                    <a:pt x="425" y="7288"/>
                  </a:cubicBezTo>
                  <a:lnTo>
                    <a:pt x="2618" y="5337"/>
                  </a:lnTo>
                  <a:lnTo>
                    <a:pt x="5556" y="6152"/>
                  </a:lnTo>
                  <a:cubicBezTo>
                    <a:pt x="5544" y="6026"/>
                    <a:pt x="5533" y="5888"/>
                    <a:pt x="5533" y="5751"/>
                  </a:cubicBezTo>
                  <a:cubicBezTo>
                    <a:pt x="5533" y="4855"/>
                    <a:pt x="5831" y="3983"/>
                    <a:pt x="6382" y="3271"/>
                  </a:cubicBezTo>
                  <a:lnTo>
                    <a:pt x="5211" y="505"/>
                  </a:lnTo>
                  <a:lnTo>
                    <a:pt x="2296"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1" name="Google Shape;1008;p59"/>
            <p:cNvSpPr/>
            <p:nvPr/>
          </p:nvSpPr>
          <p:spPr>
            <a:xfrm>
              <a:off x="3787716" y="2889422"/>
              <a:ext cx="180449" cy="139229"/>
            </a:xfrm>
            <a:custGeom>
              <a:avLst/>
              <a:rect l="l" t="t" r="r" b="b"/>
              <a:pathLst>
                <a:path w="8287" h="6394">
                  <a:moveTo>
                    <a:pt x="6863" y="1"/>
                  </a:moveTo>
                  <a:cubicBezTo>
                    <a:pt x="4235" y="12"/>
                    <a:pt x="1756" y="1137"/>
                    <a:pt x="0" y="3088"/>
                  </a:cubicBezTo>
                  <a:lnTo>
                    <a:pt x="2904" y="3593"/>
                  </a:lnTo>
                  <a:lnTo>
                    <a:pt x="4086" y="6394"/>
                  </a:lnTo>
                  <a:cubicBezTo>
                    <a:pt x="4820" y="5671"/>
                    <a:pt x="5819" y="5258"/>
                    <a:pt x="6852" y="5235"/>
                  </a:cubicBezTo>
                  <a:lnTo>
                    <a:pt x="8287" y="2606"/>
                  </a:lnTo>
                  <a:lnTo>
                    <a:pt x="6863" y="1"/>
                  </a:lnTo>
                  <a:close/>
                </a:path>
              </a:pathLst>
            </a:custGeom>
            <a:noFill/>
            <a:ln w="9525" cap="flat" cmpd="sng">
              <a:solidFill>
                <a:srgbClr val="A5B7C6"/>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62" name="Google Shape;1009;p59"/>
          <p:cNvGrpSpPr>
            <a:grpSpLocks noChangeAspect="1"/>
          </p:cNvGrpSpPr>
          <p:nvPr/>
        </p:nvGrpSpPr>
        <p:grpSpPr>
          <a:xfrm>
            <a:off x="3313786" y="4575924"/>
            <a:ext cx="1055744" cy="147289"/>
            <a:chOff x="4411970" y="2962952"/>
            <a:chExt cx="706544" cy="104212"/>
          </a:xfrm>
        </p:grpSpPr>
        <p:sp>
          <p:nvSpPr>
            <p:cNvPr id="63" name="Google Shape;1010;p59"/>
            <p:cNvSpPr/>
            <p:nvPr/>
          </p:nvSpPr>
          <p:spPr>
            <a:xfrm>
              <a:off x="4583864" y="2962952"/>
              <a:ext cx="534651" cy="104077"/>
            </a:xfrm>
            <a:custGeom>
              <a:avLst/>
              <a:rect l="l" t="t" r="r" b="b"/>
              <a:pathLst>
                <a:path w="11841" h="2305">
                  <a:moveTo>
                    <a:pt x="1155" y="0"/>
                  </a:moveTo>
                  <a:lnTo>
                    <a:pt x="0" y="2304"/>
                  </a:lnTo>
                  <a:lnTo>
                    <a:pt x="11410" y="2304"/>
                  </a:lnTo>
                  <a:lnTo>
                    <a:pt x="11840" y="1153"/>
                  </a:lnTo>
                  <a:lnTo>
                    <a:pt x="11410" y="0"/>
                  </a:lnTo>
                  <a:lnTo>
                    <a:pt x="1155"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4" name="Google Shape;1011;p59"/>
            <p:cNvSpPr/>
            <p:nvPr/>
          </p:nvSpPr>
          <p:spPr>
            <a:xfrm>
              <a:off x="4411970" y="2963088"/>
              <a:ext cx="124124" cy="104077"/>
            </a:xfrm>
            <a:custGeom>
              <a:avLst/>
              <a:rect l="l" t="t" r="r" b="b"/>
              <a:pathLst>
                <a:path w="2749" h="2305">
                  <a:moveTo>
                    <a:pt x="2749" y="0"/>
                  </a:moveTo>
                  <a:lnTo>
                    <a:pt x="177" y="2"/>
                  </a:lnTo>
                  <a:cubicBezTo>
                    <a:pt x="79" y="2"/>
                    <a:pt x="1" y="79"/>
                    <a:pt x="1" y="176"/>
                  </a:cubicBezTo>
                  <a:lnTo>
                    <a:pt x="1" y="2130"/>
                  </a:lnTo>
                  <a:cubicBezTo>
                    <a:pt x="1" y="2226"/>
                    <a:pt x="79" y="2305"/>
                    <a:pt x="177" y="2305"/>
                  </a:cubicBezTo>
                  <a:lnTo>
                    <a:pt x="1522" y="2305"/>
                  </a:lnTo>
                  <a:lnTo>
                    <a:pt x="2749"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5" name="Google Shape;1012;p59"/>
            <p:cNvSpPr/>
            <p:nvPr/>
          </p:nvSpPr>
          <p:spPr>
            <a:xfrm>
              <a:off x="4496946" y="2963133"/>
              <a:ext cx="79920" cy="104031"/>
            </a:xfrm>
            <a:custGeom>
              <a:avLst/>
              <a:rect l="l" t="t" r="r" b="b"/>
              <a:pathLst>
                <a:path w="1770" h="2304">
                  <a:moveTo>
                    <a:pt x="1227" y="1"/>
                  </a:moveTo>
                  <a:lnTo>
                    <a:pt x="0" y="2304"/>
                  </a:lnTo>
                  <a:lnTo>
                    <a:pt x="542" y="2304"/>
                  </a:lnTo>
                  <a:lnTo>
                    <a:pt x="1770" y="1"/>
                  </a:lnTo>
                  <a:lnTo>
                    <a:pt x="1227"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6" name="Google Shape;1013;p59"/>
            <p:cNvSpPr/>
            <p:nvPr/>
          </p:nvSpPr>
          <p:spPr>
            <a:xfrm>
              <a:off x="4537628" y="2963133"/>
              <a:ext cx="79965" cy="104031"/>
            </a:xfrm>
            <a:custGeom>
              <a:avLst/>
              <a:rect l="l" t="t" r="r" b="b"/>
              <a:pathLst>
                <a:path w="1771" h="2304">
                  <a:moveTo>
                    <a:pt x="1229" y="1"/>
                  </a:moveTo>
                  <a:lnTo>
                    <a:pt x="1" y="2304"/>
                  </a:lnTo>
                  <a:lnTo>
                    <a:pt x="544" y="2304"/>
                  </a:lnTo>
                  <a:lnTo>
                    <a:pt x="1770" y="1"/>
                  </a:lnTo>
                  <a:lnTo>
                    <a:pt x="1229"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67" name="Google Shape;1014;p59"/>
          <p:cNvGrpSpPr>
            <a:grpSpLocks noChangeAspect="1"/>
          </p:cNvGrpSpPr>
          <p:nvPr/>
        </p:nvGrpSpPr>
        <p:grpSpPr>
          <a:xfrm>
            <a:off x="3313786" y="4171214"/>
            <a:ext cx="1050064" cy="316407"/>
            <a:chOff x="4411970" y="2726085"/>
            <a:chExt cx="643107" cy="193659"/>
          </a:xfrm>
        </p:grpSpPr>
        <p:sp>
          <p:nvSpPr>
            <p:cNvPr id="68" name="Google Shape;1015;p59"/>
            <p:cNvSpPr/>
            <p:nvPr/>
          </p:nvSpPr>
          <p:spPr>
            <a:xfrm>
              <a:off x="4411970" y="2726085"/>
              <a:ext cx="118796" cy="193659"/>
            </a:xfrm>
            <a:custGeom>
              <a:avLst/>
              <a:rect l="l" t="t" r="r" b="b"/>
              <a:pathLst>
                <a:path w="2631" h="4289">
                  <a:moveTo>
                    <a:pt x="450" y="0"/>
                  </a:moveTo>
                  <a:cubicBezTo>
                    <a:pt x="357" y="0"/>
                    <a:pt x="264" y="35"/>
                    <a:pt x="193" y="106"/>
                  </a:cubicBezTo>
                  <a:lnTo>
                    <a:pt x="1" y="298"/>
                  </a:lnTo>
                  <a:lnTo>
                    <a:pt x="1591" y="1886"/>
                  </a:lnTo>
                  <a:cubicBezTo>
                    <a:pt x="1732" y="2029"/>
                    <a:pt x="1732" y="2258"/>
                    <a:pt x="1591" y="2401"/>
                  </a:cubicBezTo>
                  <a:lnTo>
                    <a:pt x="1" y="3991"/>
                  </a:lnTo>
                  <a:lnTo>
                    <a:pt x="193" y="4183"/>
                  </a:lnTo>
                  <a:cubicBezTo>
                    <a:pt x="264" y="4253"/>
                    <a:pt x="357" y="4288"/>
                    <a:pt x="450" y="4288"/>
                  </a:cubicBezTo>
                  <a:cubicBezTo>
                    <a:pt x="543" y="4288"/>
                    <a:pt x="636" y="4253"/>
                    <a:pt x="707" y="4183"/>
                  </a:cubicBezTo>
                  <a:lnTo>
                    <a:pt x="2488" y="2401"/>
                  </a:lnTo>
                  <a:cubicBezTo>
                    <a:pt x="2630" y="2260"/>
                    <a:pt x="2630" y="2029"/>
                    <a:pt x="2488" y="1888"/>
                  </a:cubicBezTo>
                  <a:lnTo>
                    <a:pt x="707" y="106"/>
                  </a:lnTo>
                  <a:cubicBezTo>
                    <a:pt x="636" y="35"/>
                    <a:pt x="543" y="0"/>
                    <a:pt x="450"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69" name="Google Shape;1016;p59"/>
            <p:cNvSpPr/>
            <p:nvPr/>
          </p:nvSpPr>
          <p:spPr>
            <a:xfrm>
              <a:off x="4426058" y="2791601"/>
              <a:ext cx="36167" cy="62627"/>
            </a:xfrm>
            <a:custGeom>
              <a:avLst/>
              <a:rect l="l" t="t" r="r" b="b"/>
              <a:pathLst>
                <a:path w="801" h="1387">
                  <a:moveTo>
                    <a:pt x="176" y="0"/>
                  </a:moveTo>
                  <a:cubicBezTo>
                    <a:pt x="87" y="0"/>
                    <a:pt x="1" y="69"/>
                    <a:pt x="1" y="173"/>
                  </a:cubicBezTo>
                  <a:lnTo>
                    <a:pt x="1" y="1214"/>
                  </a:lnTo>
                  <a:cubicBezTo>
                    <a:pt x="1" y="1318"/>
                    <a:pt x="87" y="1386"/>
                    <a:pt x="176" y="1386"/>
                  </a:cubicBezTo>
                  <a:cubicBezTo>
                    <a:pt x="218" y="1386"/>
                    <a:pt x="262" y="1371"/>
                    <a:pt x="297" y="1335"/>
                  </a:cubicBezTo>
                  <a:lnTo>
                    <a:pt x="627" y="1006"/>
                  </a:lnTo>
                  <a:cubicBezTo>
                    <a:pt x="800" y="834"/>
                    <a:pt x="800" y="554"/>
                    <a:pt x="627" y="381"/>
                  </a:cubicBezTo>
                  <a:lnTo>
                    <a:pt x="297" y="51"/>
                  </a:lnTo>
                  <a:cubicBezTo>
                    <a:pt x="262" y="16"/>
                    <a:pt x="218" y="0"/>
                    <a:pt x="176"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0" name="Google Shape;1017;p59"/>
            <p:cNvSpPr/>
            <p:nvPr/>
          </p:nvSpPr>
          <p:spPr>
            <a:xfrm>
              <a:off x="4456806" y="2743875"/>
              <a:ext cx="598271" cy="157989"/>
            </a:xfrm>
            <a:custGeom>
              <a:avLst/>
              <a:rect l="l" t="t" r="r" b="b"/>
              <a:pathLst>
                <a:path w="13250" h="3499">
                  <a:moveTo>
                    <a:pt x="1" y="0"/>
                  </a:moveTo>
                  <a:lnTo>
                    <a:pt x="1495" y="1494"/>
                  </a:lnTo>
                  <a:cubicBezTo>
                    <a:pt x="1635" y="1635"/>
                    <a:pt x="1635" y="1866"/>
                    <a:pt x="1495" y="2007"/>
                  </a:cubicBezTo>
                  <a:lnTo>
                    <a:pt x="2" y="3499"/>
                  </a:lnTo>
                  <a:lnTo>
                    <a:pt x="11527" y="3499"/>
                  </a:lnTo>
                  <a:lnTo>
                    <a:pt x="13250" y="1750"/>
                  </a:lnTo>
                  <a:lnTo>
                    <a:pt x="11527" y="0"/>
                  </a:lnTo>
                  <a:lnTo>
                    <a:pt x="1"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71" name="Google Shape;1018;p59"/>
          <p:cNvGrpSpPr>
            <a:grpSpLocks noChangeAspect="1"/>
          </p:cNvGrpSpPr>
          <p:nvPr/>
        </p:nvGrpSpPr>
        <p:grpSpPr>
          <a:xfrm>
            <a:off x="2322284" y="4425537"/>
            <a:ext cx="887490" cy="276374"/>
            <a:chOff x="4411970" y="4340222"/>
            <a:chExt cx="779467" cy="242683"/>
          </a:xfrm>
        </p:grpSpPr>
        <p:sp>
          <p:nvSpPr>
            <p:cNvPr id="72" name="Google Shape;1019;p59"/>
            <p:cNvSpPr/>
            <p:nvPr/>
          </p:nvSpPr>
          <p:spPr>
            <a:xfrm>
              <a:off x="4411970" y="4340222"/>
              <a:ext cx="121370" cy="121370"/>
            </a:xfrm>
            <a:custGeom>
              <a:avLst/>
              <a:rect l="l" t="t" r="r" b="b"/>
              <a:pathLst>
                <a:path w="2688" h="2688">
                  <a:moveTo>
                    <a:pt x="2688" y="1"/>
                  </a:moveTo>
                  <a:cubicBezTo>
                    <a:pt x="1205" y="1"/>
                    <a:pt x="1" y="1203"/>
                    <a:pt x="1" y="2688"/>
                  </a:cubicBezTo>
                  <a:lnTo>
                    <a:pt x="379" y="2688"/>
                  </a:lnTo>
                  <a:cubicBezTo>
                    <a:pt x="379" y="1411"/>
                    <a:pt x="1413" y="379"/>
                    <a:pt x="2688" y="379"/>
                  </a:cubicBezTo>
                  <a:lnTo>
                    <a:pt x="2688" y="1"/>
                  </a:lnTo>
                  <a:close/>
                </a:path>
              </a:pathLst>
            </a:custGeom>
            <a:noFill/>
            <a:ln w="9525" cap="flat" cmpd="sng">
              <a:solidFill>
                <a:srgbClr val="7994A9"/>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3" name="Google Shape;1020;p59"/>
            <p:cNvSpPr/>
            <p:nvPr/>
          </p:nvSpPr>
          <p:spPr>
            <a:xfrm>
              <a:off x="4457032" y="4385284"/>
              <a:ext cx="152661" cy="152615"/>
            </a:xfrm>
            <a:custGeom>
              <a:avLst/>
              <a:rect l="l" t="t" r="r" b="b"/>
              <a:pathLst>
                <a:path w="3381" h="3380">
                  <a:moveTo>
                    <a:pt x="1690" y="0"/>
                  </a:moveTo>
                  <a:cubicBezTo>
                    <a:pt x="756" y="0"/>
                    <a:pt x="0" y="756"/>
                    <a:pt x="0" y="1690"/>
                  </a:cubicBezTo>
                  <a:cubicBezTo>
                    <a:pt x="0" y="2623"/>
                    <a:pt x="756" y="3379"/>
                    <a:pt x="1690" y="3379"/>
                  </a:cubicBezTo>
                  <a:cubicBezTo>
                    <a:pt x="2623" y="3379"/>
                    <a:pt x="3381" y="2623"/>
                    <a:pt x="3381" y="1690"/>
                  </a:cubicBezTo>
                  <a:cubicBezTo>
                    <a:pt x="3381" y="756"/>
                    <a:pt x="2623" y="0"/>
                    <a:pt x="1690" y="0"/>
                  </a:cubicBez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4" name="Google Shape;1021;p59"/>
            <p:cNvSpPr/>
            <p:nvPr/>
          </p:nvSpPr>
          <p:spPr>
            <a:xfrm>
              <a:off x="4533392" y="4383749"/>
              <a:ext cx="658046" cy="199155"/>
            </a:xfrm>
            <a:custGeom>
              <a:avLst/>
              <a:rect l="l" t="t" r="r" b="b"/>
              <a:pathLst>
                <a:path w="16511" h="4997">
                  <a:moveTo>
                    <a:pt x="4619" y="1"/>
                  </a:moveTo>
                  <a:cubicBezTo>
                    <a:pt x="3342" y="1"/>
                    <a:pt x="2309" y="1035"/>
                    <a:pt x="2309" y="2310"/>
                  </a:cubicBezTo>
                  <a:cubicBezTo>
                    <a:pt x="2309" y="3586"/>
                    <a:pt x="1275" y="4619"/>
                    <a:pt x="0" y="4619"/>
                  </a:cubicBezTo>
                  <a:lnTo>
                    <a:pt x="0" y="4997"/>
                  </a:lnTo>
                  <a:cubicBezTo>
                    <a:pt x="482" y="4997"/>
                    <a:pt x="958" y="4867"/>
                    <a:pt x="1373" y="4619"/>
                  </a:cubicBezTo>
                  <a:lnTo>
                    <a:pt x="14185" y="4619"/>
                  </a:lnTo>
                  <a:cubicBezTo>
                    <a:pt x="15472" y="4619"/>
                    <a:pt x="16510" y="3567"/>
                    <a:pt x="16494" y="2279"/>
                  </a:cubicBezTo>
                  <a:cubicBezTo>
                    <a:pt x="16478" y="1006"/>
                    <a:pt x="15399" y="1"/>
                    <a:pt x="14126" y="1"/>
                  </a:cubicBezTo>
                  <a:lnTo>
                    <a:pt x="4619" y="1"/>
                  </a:lnTo>
                  <a:close/>
                </a:path>
              </a:pathLst>
            </a:custGeom>
            <a:noFill/>
            <a:ln w="9525" cap="flat" cmpd="sng">
              <a:solidFill>
                <a:srgbClr val="7994A9"/>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75" name="Google Shape;1022;p59"/>
          <p:cNvGrpSpPr>
            <a:grpSpLocks noChangeAspect="1"/>
          </p:cNvGrpSpPr>
          <p:nvPr/>
        </p:nvGrpSpPr>
        <p:grpSpPr>
          <a:xfrm>
            <a:off x="3313785" y="3839445"/>
            <a:ext cx="1055535" cy="236595"/>
            <a:chOff x="4411970" y="2468674"/>
            <a:chExt cx="747317" cy="167425"/>
          </a:xfrm>
        </p:grpSpPr>
        <p:sp>
          <p:nvSpPr>
            <p:cNvPr id="76" name="Google Shape;1023;p59"/>
            <p:cNvSpPr/>
            <p:nvPr/>
          </p:nvSpPr>
          <p:spPr>
            <a:xfrm>
              <a:off x="4411970" y="2468674"/>
              <a:ext cx="216235" cy="167425"/>
            </a:xfrm>
            <a:custGeom>
              <a:avLst/>
              <a:rect l="l" t="t" r="r" b="b"/>
              <a:pathLst>
                <a:path w="4789" h="3708">
                  <a:moveTo>
                    <a:pt x="1" y="0"/>
                  </a:moveTo>
                  <a:lnTo>
                    <a:pt x="1" y="3707"/>
                  </a:lnTo>
                  <a:lnTo>
                    <a:pt x="3381" y="3707"/>
                  </a:lnTo>
                  <a:lnTo>
                    <a:pt x="4789" y="1853"/>
                  </a:lnTo>
                  <a:lnTo>
                    <a:pt x="3381" y="0"/>
                  </a:lnTo>
                  <a:lnTo>
                    <a:pt x="1" y="0"/>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77" name="Google Shape;1024;p59"/>
            <p:cNvSpPr/>
            <p:nvPr/>
          </p:nvSpPr>
          <p:spPr>
            <a:xfrm>
              <a:off x="4564629" y="2468674"/>
              <a:ext cx="594658" cy="167425"/>
            </a:xfrm>
            <a:custGeom>
              <a:avLst/>
              <a:rect l="l" t="t" r="r" b="b"/>
              <a:pathLst>
                <a:path w="13170" h="3708">
                  <a:moveTo>
                    <a:pt x="0" y="0"/>
                  </a:moveTo>
                  <a:lnTo>
                    <a:pt x="1408" y="1853"/>
                  </a:lnTo>
                  <a:lnTo>
                    <a:pt x="0" y="3707"/>
                  </a:lnTo>
                  <a:lnTo>
                    <a:pt x="13169" y="3707"/>
                  </a:lnTo>
                  <a:lnTo>
                    <a:pt x="13169" y="0"/>
                  </a:lnTo>
                  <a:lnTo>
                    <a:pt x="0"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78" name="Google Shape;1025;p59"/>
          <p:cNvSpPr>
            <a:spLocks noChangeAspect="1"/>
          </p:cNvSpPr>
          <p:nvPr/>
        </p:nvSpPr>
        <p:spPr>
          <a:xfrm>
            <a:off x="2320534" y="4144228"/>
            <a:ext cx="886522" cy="211159"/>
          </a:xfrm>
          <a:custGeom>
            <a:avLst/>
            <a:rect l="l" t="t" r="r" b="b"/>
            <a:pathLst>
              <a:path w="17936" h="4270">
                <a:moveTo>
                  <a:pt x="2303" y="1110"/>
                </a:moveTo>
                <a:cubicBezTo>
                  <a:pt x="2883" y="1110"/>
                  <a:pt x="3355" y="1569"/>
                  <a:pt x="3355" y="2135"/>
                </a:cubicBezTo>
                <a:cubicBezTo>
                  <a:pt x="3353" y="2716"/>
                  <a:pt x="2883" y="3187"/>
                  <a:pt x="2303" y="3187"/>
                </a:cubicBezTo>
                <a:cubicBezTo>
                  <a:pt x="1722" y="3187"/>
                  <a:pt x="1251" y="2716"/>
                  <a:pt x="1251" y="2135"/>
                </a:cubicBezTo>
                <a:cubicBezTo>
                  <a:pt x="1251" y="1569"/>
                  <a:pt x="1722" y="1110"/>
                  <a:pt x="2303" y="1110"/>
                </a:cubicBezTo>
                <a:close/>
                <a:moveTo>
                  <a:pt x="2304" y="0"/>
                </a:moveTo>
                <a:cubicBezTo>
                  <a:pt x="1748" y="0"/>
                  <a:pt x="1201" y="218"/>
                  <a:pt x="793" y="626"/>
                </a:cubicBezTo>
                <a:cubicBezTo>
                  <a:pt x="183" y="1236"/>
                  <a:pt x="0" y="2154"/>
                  <a:pt x="330" y="2951"/>
                </a:cubicBezTo>
                <a:cubicBezTo>
                  <a:pt x="662" y="3749"/>
                  <a:pt x="1438" y="4269"/>
                  <a:pt x="2303" y="4269"/>
                </a:cubicBezTo>
                <a:cubicBezTo>
                  <a:pt x="3481" y="4269"/>
                  <a:pt x="4436" y="3313"/>
                  <a:pt x="4436" y="2135"/>
                </a:cubicBezTo>
                <a:lnTo>
                  <a:pt x="4436" y="3254"/>
                </a:lnTo>
                <a:cubicBezTo>
                  <a:pt x="4436" y="3814"/>
                  <a:pt x="4891" y="4269"/>
                  <a:pt x="5451" y="4269"/>
                </a:cubicBezTo>
                <a:lnTo>
                  <a:pt x="17600" y="4269"/>
                </a:lnTo>
                <a:cubicBezTo>
                  <a:pt x="17785" y="4269"/>
                  <a:pt x="17935" y="4119"/>
                  <a:pt x="17935" y="3936"/>
                </a:cubicBezTo>
                <a:lnTo>
                  <a:pt x="17935" y="333"/>
                </a:lnTo>
                <a:cubicBezTo>
                  <a:pt x="17934" y="149"/>
                  <a:pt x="17785" y="0"/>
                  <a:pt x="17602" y="0"/>
                </a:cubicBezTo>
                <a:lnTo>
                  <a:pt x="5451" y="0"/>
                </a:lnTo>
                <a:cubicBezTo>
                  <a:pt x="4891" y="0"/>
                  <a:pt x="4437" y="453"/>
                  <a:pt x="4437" y="1014"/>
                </a:cubicBezTo>
                <a:lnTo>
                  <a:pt x="4437" y="2133"/>
                </a:lnTo>
                <a:cubicBezTo>
                  <a:pt x="4436" y="1270"/>
                  <a:pt x="3915" y="492"/>
                  <a:pt x="3118" y="162"/>
                </a:cubicBezTo>
                <a:cubicBezTo>
                  <a:pt x="2855" y="53"/>
                  <a:pt x="2578" y="0"/>
                  <a:pt x="2304" y="0"/>
                </a:cubicBez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79" name="Google Shape;1026;p59"/>
          <p:cNvGrpSpPr>
            <a:grpSpLocks noChangeAspect="1"/>
          </p:cNvGrpSpPr>
          <p:nvPr/>
        </p:nvGrpSpPr>
        <p:grpSpPr>
          <a:xfrm>
            <a:off x="2321352" y="3464825"/>
            <a:ext cx="2142480" cy="228448"/>
            <a:chOff x="6336019" y="3733725"/>
            <a:chExt cx="2566206" cy="351310"/>
          </a:xfrm>
        </p:grpSpPr>
        <p:sp>
          <p:nvSpPr>
            <p:cNvPr id="80" name="Google Shape;1027;p59"/>
            <p:cNvSpPr/>
            <p:nvPr/>
          </p:nvSpPr>
          <p:spPr>
            <a:xfrm>
              <a:off x="6336019" y="3733735"/>
              <a:ext cx="1881300" cy="351300"/>
            </a:xfrm>
            <a:prstGeom prst="homePlate">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1" name="Google Shape;1028;p59"/>
            <p:cNvSpPr/>
            <p:nvPr/>
          </p:nvSpPr>
          <p:spPr>
            <a:xfrm>
              <a:off x="8098525" y="3733725"/>
              <a:ext cx="346500" cy="351300"/>
            </a:xfrm>
            <a:prstGeom prst="chevron">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2" name="Google Shape;1029;p59"/>
            <p:cNvSpPr/>
            <p:nvPr/>
          </p:nvSpPr>
          <p:spPr>
            <a:xfrm>
              <a:off x="8327125" y="3733725"/>
              <a:ext cx="346500" cy="351300"/>
            </a:xfrm>
            <a:prstGeom prst="chevron">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3" name="Google Shape;1030;p59"/>
            <p:cNvSpPr/>
            <p:nvPr/>
          </p:nvSpPr>
          <p:spPr>
            <a:xfrm>
              <a:off x="8555725" y="3733725"/>
              <a:ext cx="346500" cy="351300"/>
            </a:xfrm>
            <a:prstGeom prst="chevron">
              <a:avLst>
                <a:gd name="adj" fmla="val 50000"/>
              </a:avLst>
            </a:pr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84" name="Google Shape;1031;p59"/>
          <p:cNvGrpSpPr>
            <a:grpSpLocks noChangeAspect="1"/>
          </p:cNvGrpSpPr>
          <p:nvPr/>
        </p:nvGrpSpPr>
        <p:grpSpPr>
          <a:xfrm>
            <a:off x="3313786" y="5080739"/>
            <a:ext cx="1035183" cy="167628"/>
            <a:chOff x="4404545" y="3301592"/>
            <a:chExt cx="782403" cy="129272"/>
          </a:xfrm>
        </p:grpSpPr>
        <p:sp>
          <p:nvSpPr>
            <p:cNvPr id="85" name="Google Shape;1032;p59"/>
            <p:cNvSpPr/>
            <p:nvPr/>
          </p:nvSpPr>
          <p:spPr>
            <a:xfrm>
              <a:off x="4404545" y="3301592"/>
              <a:ext cx="782403" cy="129272"/>
            </a:xfrm>
            <a:custGeom>
              <a:avLst/>
              <a:rect l="l" t="t" r="r" b="b"/>
              <a:pathLst>
                <a:path w="17328" h="2863">
                  <a:moveTo>
                    <a:pt x="1432" y="1"/>
                  </a:moveTo>
                  <a:cubicBezTo>
                    <a:pt x="641" y="1"/>
                    <a:pt x="1" y="641"/>
                    <a:pt x="2" y="1431"/>
                  </a:cubicBezTo>
                  <a:cubicBezTo>
                    <a:pt x="1" y="2222"/>
                    <a:pt x="641" y="2861"/>
                    <a:pt x="1432" y="2862"/>
                  </a:cubicBezTo>
                  <a:lnTo>
                    <a:pt x="15897" y="2862"/>
                  </a:lnTo>
                  <a:cubicBezTo>
                    <a:pt x="16687" y="2861"/>
                    <a:pt x="17327" y="2222"/>
                    <a:pt x="17327" y="1431"/>
                  </a:cubicBezTo>
                  <a:cubicBezTo>
                    <a:pt x="17327" y="641"/>
                    <a:pt x="16687" y="1"/>
                    <a:pt x="15897" y="1"/>
                  </a:cubicBezTo>
                  <a:lnTo>
                    <a:pt x="1432"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6" name="Google Shape;1033;p59"/>
            <p:cNvSpPr/>
            <p:nvPr/>
          </p:nvSpPr>
          <p:spPr>
            <a:xfrm>
              <a:off x="4420869" y="3318308"/>
              <a:ext cx="92621" cy="95856"/>
            </a:xfrm>
            <a:custGeom>
              <a:avLst/>
              <a:rect l="l" t="t" r="r" b="b"/>
              <a:pathLst>
                <a:path w="2664" h="2563">
                  <a:moveTo>
                    <a:pt x="1382" y="1"/>
                  </a:moveTo>
                  <a:cubicBezTo>
                    <a:pt x="864" y="1"/>
                    <a:pt x="398" y="313"/>
                    <a:pt x="199" y="792"/>
                  </a:cubicBezTo>
                  <a:cubicBezTo>
                    <a:pt x="0" y="1270"/>
                    <a:pt x="109" y="1821"/>
                    <a:pt x="476" y="2188"/>
                  </a:cubicBezTo>
                  <a:cubicBezTo>
                    <a:pt x="721" y="2433"/>
                    <a:pt x="1048" y="2563"/>
                    <a:pt x="1381" y="2563"/>
                  </a:cubicBezTo>
                  <a:cubicBezTo>
                    <a:pt x="1547" y="2563"/>
                    <a:pt x="1713" y="2531"/>
                    <a:pt x="1872" y="2465"/>
                  </a:cubicBezTo>
                  <a:cubicBezTo>
                    <a:pt x="2351" y="2268"/>
                    <a:pt x="2663" y="1800"/>
                    <a:pt x="2663" y="1282"/>
                  </a:cubicBezTo>
                  <a:cubicBezTo>
                    <a:pt x="2663" y="574"/>
                    <a:pt x="2090" y="1"/>
                    <a:pt x="1382"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87" name="Google Shape;1034;p59"/>
          <p:cNvGrpSpPr>
            <a:grpSpLocks noChangeAspect="1"/>
          </p:cNvGrpSpPr>
          <p:nvPr/>
        </p:nvGrpSpPr>
        <p:grpSpPr>
          <a:xfrm>
            <a:off x="3313786" y="4826076"/>
            <a:ext cx="1052360" cy="152229"/>
            <a:chOff x="4411970" y="3131459"/>
            <a:chExt cx="710520" cy="117397"/>
          </a:xfrm>
        </p:grpSpPr>
        <p:sp>
          <p:nvSpPr>
            <p:cNvPr id="88" name="Google Shape;1035;p59"/>
            <p:cNvSpPr/>
            <p:nvPr/>
          </p:nvSpPr>
          <p:spPr>
            <a:xfrm>
              <a:off x="4411970" y="3131459"/>
              <a:ext cx="710520" cy="117397"/>
            </a:xfrm>
            <a:custGeom>
              <a:avLst/>
              <a:rect l="l" t="t" r="r" b="b"/>
              <a:pathLst>
                <a:path w="15736" h="2600">
                  <a:moveTo>
                    <a:pt x="201" y="1"/>
                  </a:moveTo>
                  <a:cubicBezTo>
                    <a:pt x="90" y="1"/>
                    <a:pt x="1" y="90"/>
                    <a:pt x="1" y="201"/>
                  </a:cubicBezTo>
                  <a:lnTo>
                    <a:pt x="1" y="2400"/>
                  </a:lnTo>
                  <a:cubicBezTo>
                    <a:pt x="1" y="2510"/>
                    <a:pt x="90" y="2600"/>
                    <a:pt x="201" y="2600"/>
                  </a:cubicBezTo>
                  <a:lnTo>
                    <a:pt x="15537" y="2600"/>
                  </a:lnTo>
                  <a:cubicBezTo>
                    <a:pt x="15646" y="2600"/>
                    <a:pt x="15735" y="2510"/>
                    <a:pt x="15735" y="2400"/>
                  </a:cubicBezTo>
                  <a:lnTo>
                    <a:pt x="15735" y="201"/>
                  </a:lnTo>
                  <a:cubicBezTo>
                    <a:pt x="15735" y="90"/>
                    <a:pt x="15646" y="1"/>
                    <a:pt x="15537" y="1"/>
                  </a:cubicBezTo>
                  <a:lnTo>
                    <a:pt x="201" y="1"/>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89" name="Google Shape;1036;p59"/>
            <p:cNvSpPr/>
            <p:nvPr/>
          </p:nvSpPr>
          <p:spPr>
            <a:xfrm>
              <a:off x="4411970" y="3131459"/>
              <a:ext cx="168012" cy="117397"/>
            </a:xfrm>
            <a:custGeom>
              <a:avLst/>
              <a:rect l="l" t="t" r="r" b="b"/>
              <a:pathLst>
                <a:path w="3721" h="2600">
                  <a:moveTo>
                    <a:pt x="201" y="1"/>
                  </a:moveTo>
                  <a:cubicBezTo>
                    <a:pt x="90" y="1"/>
                    <a:pt x="1" y="90"/>
                    <a:pt x="1" y="201"/>
                  </a:cubicBezTo>
                  <a:lnTo>
                    <a:pt x="1" y="2400"/>
                  </a:lnTo>
                  <a:cubicBezTo>
                    <a:pt x="1" y="2510"/>
                    <a:pt x="90" y="2600"/>
                    <a:pt x="201" y="2600"/>
                  </a:cubicBezTo>
                  <a:lnTo>
                    <a:pt x="3721" y="2600"/>
                  </a:lnTo>
                  <a:lnTo>
                    <a:pt x="2925" y="1693"/>
                  </a:lnTo>
                  <a:lnTo>
                    <a:pt x="2925" y="1"/>
                  </a:lnTo>
                  <a:lnTo>
                    <a:pt x="201" y="1"/>
                  </a:lnTo>
                  <a:close/>
                </a:path>
              </a:pathLst>
            </a:custGeom>
            <a:noFill/>
            <a:ln w="9525" cap="flat" cmpd="sng">
              <a:solidFill>
                <a:srgbClr val="A5B7C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90" name="Google Shape;1037;p59" descr="Timeline background shape"/>
          <p:cNvSpPr>
            <a:spLocks noChangeAspect="1"/>
          </p:cNvSpPr>
          <p:nvPr/>
        </p:nvSpPr>
        <p:spPr>
          <a:xfrm>
            <a:off x="3313786" y="5349479"/>
            <a:ext cx="1050220" cy="167410"/>
          </a:xfrm>
          <a:prstGeom prst="homePlate">
            <a:avLst>
              <a:gd name="adj" fmla="val 50000"/>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91" name="Google Shape;1038;p59"/>
          <p:cNvGrpSpPr>
            <a:grpSpLocks noChangeAspect="1"/>
          </p:cNvGrpSpPr>
          <p:nvPr/>
        </p:nvGrpSpPr>
        <p:grpSpPr>
          <a:xfrm>
            <a:off x="2313931" y="4751741"/>
            <a:ext cx="900980" cy="502216"/>
            <a:chOff x="4411970" y="1801825"/>
            <a:chExt cx="734586" cy="409262"/>
          </a:xfrm>
        </p:grpSpPr>
        <p:sp>
          <p:nvSpPr>
            <p:cNvPr id="92" name="Google Shape;1039;p59"/>
            <p:cNvSpPr/>
            <p:nvPr/>
          </p:nvSpPr>
          <p:spPr>
            <a:xfrm>
              <a:off x="4411970" y="1801825"/>
              <a:ext cx="734586" cy="409262"/>
            </a:xfrm>
            <a:custGeom>
              <a:avLst/>
              <a:rect l="l" t="t" r="r" b="b"/>
              <a:pathLst>
                <a:path w="16269" h="9064">
                  <a:moveTo>
                    <a:pt x="428" y="0"/>
                  </a:moveTo>
                  <a:cubicBezTo>
                    <a:pt x="193" y="0"/>
                    <a:pt x="2" y="191"/>
                    <a:pt x="2" y="428"/>
                  </a:cubicBezTo>
                  <a:lnTo>
                    <a:pt x="2" y="6900"/>
                  </a:lnTo>
                  <a:cubicBezTo>
                    <a:pt x="1" y="7136"/>
                    <a:pt x="193" y="7328"/>
                    <a:pt x="428" y="7328"/>
                  </a:cubicBezTo>
                  <a:lnTo>
                    <a:pt x="12834" y="7328"/>
                  </a:lnTo>
                  <a:lnTo>
                    <a:pt x="13836" y="9064"/>
                  </a:lnTo>
                  <a:lnTo>
                    <a:pt x="14839" y="7328"/>
                  </a:lnTo>
                  <a:lnTo>
                    <a:pt x="15839" y="7328"/>
                  </a:lnTo>
                  <a:cubicBezTo>
                    <a:pt x="16076" y="7328"/>
                    <a:pt x="16269" y="7137"/>
                    <a:pt x="16269" y="6900"/>
                  </a:cubicBezTo>
                  <a:lnTo>
                    <a:pt x="16269" y="428"/>
                  </a:lnTo>
                  <a:cubicBezTo>
                    <a:pt x="16267" y="191"/>
                    <a:pt x="16076" y="0"/>
                    <a:pt x="15839" y="0"/>
                  </a:cubicBezTo>
                  <a:lnTo>
                    <a:pt x="428" y="0"/>
                  </a:lnTo>
                  <a:close/>
                </a:path>
              </a:pathLst>
            </a:custGeom>
            <a:noFill/>
            <a:ln w="9525" cap="flat" cmpd="sng">
              <a:solidFill>
                <a:srgbClr val="B3C3CE"/>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93" name="Google Shape;1040;p59"/>
            <p:cNvSpPr/>
            <p:nvPr/>
          </p:nvSpPr>
          <p:spPr>
            <a:xfrm>
              <a:off x="4411970" y="1801825"/>
              <a:ext cx="184087" cy="330923"/>
            </a:xfrm>
            <a:custGeom>
              <a:avLst/>
              <a:rect l="l" t="t" r="r" b="b"/>
              <a:pathLst>
                <a:path w="4077" h="7329">
                  <a:moveTo>
                    <a:pt x="428" y="0"/>
                  </a:moveTo>
                  <a:cubicBezTo>
                    <a:pt x="193" y="0"/>
                    <a:pt x="2" y="191"/>
                    <a:pt x="2" y="428"/>
                  </a:cubicBezTo>
                  <a:lnTo>
                    <a:pt x="2" y="6900"/>
                  </a:lnTo>
                  <a:cubicBezTo>
                    <a:pt x="1" y="7136"/>
                    <a:pt x="193" y="7328"/>
                    <a:pt x="428" y="7328"/>
                  </a:cubicBezTo>
                  <a:lnTo>
                    <a:pt x="4076" y="7328"/>
                  </a:lnTo>
                  <a:lnTo>
                    <a:pt x="4076" y="0"/>
                  </a:lnTo>
                  <a:lnTo>
                    <a:pt x="428"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94" name="Google Shape;1041;p59"/>
          <p:cNvGrpSpPr>
            <a:grpSpLocks noChangeAspect="1"/>
          </p:cNvGrpSpPr>
          <p:nvPr/>
        </p:nvGrpSpPr>
        <p:grpSpPr>
          <a:xfrm>
            <a:off x="4418902" y="3469310"/>
            <a:ext cx="570347" cy="570630"/>
            <a:chOff x="5681300" y="2527788"/>
            <a:chExt cx="805800" cy="805800"/>
          </a:xfrm>
        </p:grpSpPr>
        <p:sp>
          <p:nvSpPr>
            <p:cNvPr id="95" name="Google Shape;1042;p59"/>
            <p:cNvSpPr/>
            <p:nvPr/>
          </p:nvSpPr>
          <p:spPr>
            <a:xfrm>
              <a:off x="5681300" y="2527788"/>
              <a:ext cx="805800" cy="805800"/>
            </a:xfrm>
            <a:prstGeom prst="ellipse">
              <a:avLst/>
            </a:prstGeom>
            <a:noFill/>
            <a:ln w="9525" cap="flat" cmpd="sng">
              <a:solidFill>
                <a:srgbClr val="374957"/>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96" name="Google Shape;1043;p59"/>
            <p:cNvSpPr/>
            <p:nvPr/>
          </p:nvSpPr>
          <p:spPr>
            <a:xfrm>
              <a:off x="5681300" y="2527788"/>
              <a:ext cx="805800" cy="805800"/>
            </a:xfrm>
            <a:prstGeom prst="pie">
              <a:avLst>
                <a:gd name="adj1" fmla="val 0"/>
                <a:gd name="adj2" fmla="val 16200000"/>
              </a:avLst>
            </a:prstGeom>
            <a:solidFill>
              <a:srgbClr val="667E92"/>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97" name="Google Shape;1044;p59"/>
          <p:cNvGrpSpPr>
            <a:grpSpLocks noChangeAspect="1"/>
          </p:cNvGrpSpPr>
          <p:nvPr/>
        </p:nvGrpSpPr>
        <p:grpSpPr>
          <a:xfrm>
            <a:off x="4413143" y="4225003"/>
            <a:ext cx="582945" cy="583234"/>
            <a:chOff x="4049800" y="640400"/>
            <a:chExt cx="858900" cy="858900"/>
          </a:xfrm>
        </p:grpSpPr>
        <p:sp>
          <p:nvSpPr>
            <p:cNvPr id="98" name="Google Shape;1045;p59"/>
            <p:cNvSpPr/>
            <p:nvPr/>
          </p:nvSpPr>
          <p:spPr>
            <a:xfrm>
              <a:off x="4049800" y="640400"/>
              <a:ext cx="858900" cy="858900"/>
            </a:xfrm>
            <a:prstGeom prst="donut">
              <a:avLst>
                <a:gd name="adj" fmla="val 25000"/>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99" name="Google Shape;1046;p59"/>
            <p:cNvSpPr/>
            <p:nvPr/>
          </p:nvSpPr>
          <p:spPr>
            <a:xfrm>
              <a:off x="4049800" y="640400"/>
              <a:ext cx="858900" cy="858900"/>
            </a:xfrm>
            <a:prstGeom prst="blockArc">
              <a:avLst>
                <a:gd name="adj1" fmla="val 7914150"/>
                <a:gd name="adj2" fmla="val 0"/>
                <a:gd name="adj3" fmla="val 25000"/>
              </a:avLst>
            </a:prstGeom>
            <a:solidFill>
              <a:srgbClr val="667E92"/>
            </a:solid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0" name="Google Shape;1047;p59"/>
          <p:cNvGrpSpPr>
            <a:grpSpLocks noChangeAspect="1"/>
          </p:cNvGrpSpPr>
          <p:nvPr/>
        </p:nvGrpSpPr>
        <p:grpSpPr>
          <a:xfrm>
            <a:off x="4338625" y="4902680"/>
            <a:ext cx="745935" cy="746306"/>
            <a:chOff x="5080188" y="927900"/>
            <a:chExt cx="961200" cy="961200"/>
          </a:xfrm>
        </p:grpSpPr>
        <p:sp>
          <p:nvSpPr>
            <p:cNvPr id="101" name="Google Shape;1048;p59"/>
            <p:cNvSpPr/>
            <p:nvPr/>
          </p:nvSpPr>
          <p:spPr>
            <a:xfrm>
              <a:off x="5201900" y="1050116"/>
              <a:ext cx="716700" cy="716700"/>
            </a:xfrm>
            <a:prstGeom prst="donut">
              <a:avLst>
                <a:gd name="adj" fmla="val 4716"/>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02" name="Google Shape;1049;p59"/>
            <p:cNvSpPr/>
            <p:nvPr/>
          </p:nvSpPr>
          <p:spPr>
            <a:xfrm>
              <a:off x="5269594" y="1117818"/>
              <a:ext cx="581100" cy="581100"/>
            </a:xfrm>
            <a:prstGeom prst="donut">
              <a:avLst>
                <a:gd name="adj" fmla="val 5814"/>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03" name="Google Shape;1050;p59"/>
            <p:cNvSpPr/>
            <p:nvPr/>
          </p:nvSpPr>
          <p:spPr>
            <a:xfrm>
              <a:off x="5339279" y="1187526"/>
              <a:ext cx="441900" cy="441600"/>
            </a:xfrm>
            <a:prstGeom prst="donut">
              <a:avLst>
                <a:gd name="adj" fmla="val 7648"/>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04" name="Google Shape;1051;p59"/>
            <p:cNvSpPr/>
            <p:nvPr/>
          </p:nvSpPr>
          <p:spPr>
            <a:xfrm>
              <a:off x="5414892" y="1263155"/>
              <a:ext cx="290700" cy="290700"/>
            </a:xfrm>
            <a:prstGeom prst="donut">
              <a:avLst>
                <a:gd name="adj" fmla="val 10182"/>
              </a:avLst>
            </a:pr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05" name="Google Shape;1052;p59"/>
            <p:cNvSpPr/>
            <p:nvPr/>
          </p:nvSpPr>
          <p:spPr>
            <a:xfrm rot="-3809958">
              <a:off x="5202435" y="1050148"/>
              <a:ext cx="716705" cy="716705"/>
            </a:xfrm>
            <a:prstGeom prst="blockArc">
              <a:avLst>
                <a:gd name="adj1" fmla="val 5266439"/>
                <a:gd name="adj2" fmla="val 19995741"/>
                <a:gd name="adj3" fmla="val 4692"/>
              </a:avLst>
            </a:prstGeom>
            <a:solidFill>
              <a:srgbClr val="E3E9ED"/>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6" name="Google Shape;1053;p59"/>
            <p:cNvSpPr/>
            <p:nvPr/>
          </p:nvSpPr>
          <p:spPr>
            <a:xfrm rot="-3906059">
              <a:off x="5269616" y="1117617"/>
              <a:ext cx="581445" cy="581445"/>
            </a:xfrm>
            <a:prstGeom prst="blockArc">
              <a:avLst>
                <a:gd name="adj1" fmla="val 3085776"/>
                <a:gd name="adj2" fmla="val 20100839"/>
                <a:gd name="adj3" fmla="val 5564"/>
              </a:avLst>
            </a:prstGeom>
            <a:solidFill>
              <a:srgbClr val="E3E9ED"/>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 name="Google Shape;1054;p59"/>
            <p:cNvSpPr/>
            <p:nvPr/>
          </p:nvSpPr>
          <p:spPr>
            <a:xfrm rot="-4222340">
              <a:off x="5339825" y="1187386"/>
              <a:ext cx="442087" cy="442087"/>
            </a:xfrm>
            <a:prstGeom prst="blockArc">
              <a:avLst>
                <a:gd name="adj1" fmla="val 8884448"/>
                <a:gd name="adj2" fmla="val 20414899"/>
                <a:gd name="adj3" fmla="val 7688"/>
              </a:avLst>
            </a:prstGeom>
            <a:solidFill>
              <a:srgbClr val="E3E9ED"/>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 name="Google Shape;1055;p59"/>
            <p:cNvSpPr/>
            <p:nvPr/>
          </p:nvSpPr>
          <p:spPr>
            <a:xfrm rot="-4538880">
              <a:off x="5414922" y="1262925"/>
              <a:ext cx="290465" cy="290465"/>
            </a:xfrm>
            <a:prstGeom prst="blockArc">
              <a:avLst>
                <a:gd name="adj1" fmla="val 6490304"/>
                <a:gd name="adj2" fmla="val 20700625"/>
                <a:gd name="adj3" fmla="val 10156"/>
              </a:avLst>
            </a:prstGeom>
            <a:solidFill>
              <a:srgbClr val="E3E9ED"/>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9" name="Google Shape;1056;p59"/>
          <p:cNvGrpSpPr>
            <a:grpSpLocks noChangeAspect="1"/>
          </p:cNvGrpSpPr>
          <p:nvPr/>
        </p:nvGrpSpPr>
        <p:grpSpPr>
          <a:xfrm>
            <a:off x="5802125" y="4999371"/>
            <a:ext cx="552998" cy="551475"/>
            <a:chOff x="6039282" y="1042577"/>
            <a:chExt cx="734315" cy="731929"/>
          </a:xfrm>
        </p:grpSpPr>
        <p:sp>
          <p:nvSpPr>
            <p:cNvPr id="110" name="Google Shape;1057;p59"/>
            <p:cNvSpPr/>
            <p:nvPr/>
          </p:nvSpPr>
          <p:spPr>
            <a:xfrm>
              <a:off x="6045348" y="1300071"/>
              <a:ext cx="131951" cy="65352"/>
            </a:xfrm>
            <a:custGeom>
              <a:avLst/>
              <a:rect l="l" t="t" r="r" b="b"/>
              <a:pathLst>
                <a:path w="1414" h="701">
                  <a:moveTo>
                    <a:pt x="108" y="0"/>
                  </a:moveTo>
                  <a:lnTo>
                    <a:pt x="51" y="224"/>
                  </a:lnTo>
                  <a:cubicBezTo>
                    <a:pt x="29" y="303"/>
                    <a:pt x="7" y="375"/>
                    <a:pt x="0" y="455"/>
                  </a:cubicBezTo>
                  <a:lnTo>
                    <a:pt x="1342" y="700"/>
                  </a:lnTo>
                  <a:cubicBezTo>
                    <a:pt x="1349" y="650"/>
                    <a:pt x="1363" y="599"/>
                    <a:pt x="1378" y="549"/>
                  </a:cubicBezTo>
                  <a:lnTo>
                    <a:pt x="1414" y="397"/>
                  </a:lnTo>
                  <a:lnTo>
                    <a:pt x="108" y="0"/>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1" name="Google Shape;1058;p59"/>
            <p:cNvSpPr/>
            <p:nvPr/>
          </p:nvSpPr>
          <p:spPr>
            <a:xfrm>
              <a:off x="6080342" y="1201250"/>
              <a:ext cx="127938" cy="96863"/>
            </a:xfrm>
            <a:custGeom>
              <a:avLst/>
              <a:rect l="l" t="t" r="r" b="b"/>
              <a:pathLst>
                <a:path w="1371" h="1039">
                  <a:moveTo>
                    <a:pt x="245" y="0"/>
                  </a:moveTo>
                  <a:cubicBezTo>
                    <a:pt x="159" y="137"/>
                    <a:pt x="72" y="267"/>
                    <a:pt x="0" y="404"/>
                  </a:cubicBezTo>
                  <a:lnTo>
                    <a:pt x="1219" y="1039"/>
                  </a:lnTo>
                  <a:cubicBezTo>
                    <a:pt x="1262" y="945"/>
                    <a:pt x="1320" y="866"/>
                    <a:pt x="1371" y="772"/>
                  </a:cubicBezTo>
                  <a:lnTo>
                    <a:pt x="245" y="0"/>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2" name="Google Shape;1059;p59"/>
            <p:cNvSpPr/>
            <p:nvPr/>
          </p:nvSpPr>
          <p:spPr>
            <a:xfrm>
              <a:off x="6144918" y="1121167"/>
              <a:ext cx="112541" cy="119145"/>
            </a:xfrm>
            <a:custGeom>
              <a:avLst/>
              <a:rect l="l" t="t" r="r" b="b"/>
              <a:pathLst>
                <a:path w="1206" h="1278">
                  <a:moveTo>
                    <a:pt x="347" y="1"/>
                  </a:moveTo>
                  <a:cubicBezTo>
                    <a:pt x="224" y="95"/>
                    <a:pt x="116" y="210"/>
                    <a:pt x="1" y="318"/>
                  </a:cubicBezTo>
                  <a:lnTo>
                    <a:pt x="974" y="1278"/>
                  </a:lnTo>
                  <a:cubicBezTo>
                    <a:pt x="1046" y="1205"/>
                    <a:pt x="1126" y="1133"/>
                    <a:pt x="1205" y="1068"/>
                  </a:cubicBezTo>
                  <a:lnTo>
                    <a:pt x="347" y="1"/>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3" name="Google Shape;1060;p59"/>
            <p:cNvSpPr/>
            <p:nvPr/>
          </p:nvSpPr>
          <p:spPr>
            <a:xfrm>
              <a:off x="6232449" y="1066723"/>
              <a:ext cx="86879" cy="130518"/>
            </a:xfrm>
            <a:custGeom>
              <a:avLst/>
              <a:rect l="l" t="t" r="r" b="b"/>
              <a:pathLst>
                <a:path w="931" h="1400">
                  <a:moveTo>
                    <a:pt x="426" y="1"/>
                  </a:moveTo>
                  <a:cubicBezTo>
                    <a:pt x="354" y="22"/>
                    <a:pt x="282" y="58"/>
                    <a:pt x="209" y="94"/>
                  </a:cubicBezTo>
                  <a:lnTo>
                    <a:pt x="0" y="195"/>
                  </a:lnTo>
                  <a:lnTo>
                    <a:pt x="649" y="1400"/>
                  </a:lnTo>
                  <a:lnTo>
                    <a:pt x="786" y="1335"/>
                  </a:lnTo>
                  <a:cubicBezTo>
                    <a:pt x="830" y="1306"/>
                    <a:pt x="880" y="1285"/>
                    <a:pt x="931" y="1270"/>
                  </a:cubicBezTo>
                  <a:lnTo>
                    <a:pt x="426" y="1"/>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4" name="Google Shape;1061;p59"/>
            <p:cNvSpPr/>
            <p:nvPr/>
          </p:nvSpPr>
          <p:spPr>
            <a:xfrm>
              <a:off x="6335379" y="1042577"/>
              <a:ext cx="53284" cy="130518"/>
            </a:xfrm>
            <a:custGeom>
              <a:avLst/>
              <a:rect l="l" t="t" r="r" b="b"/>
              <a:pathLst>
                <a:path w="571" h="1400">
                  <a:moveTo>
                    <a:pt x="470" y="0"/>
                  </a:moveTo>
                  <a:cubicBezTo>
                    <a:pt x="390" y="0"/>
                    <a:pt x="311" y="7"/>
                    <a:pt x="239" y="22"/>
                  </a:cubicBezTo>
                  <a:lnTo>
                    <a:pt x="1" y="58"/>
                  </a:lnTo>
                  <a:lnTo>
                    <a:pt x="268" y="1399"/>
                  </a:lnTo>
                  <a:lnTo>
                    <a:pt x="419" y="1378"/>
                  </a:lnTo>
                  <a:cubicBezTo>
                    <a:pt x="470" y="1370"/>
                    <a:pt x="520" y="1363"/>
                    <a:pt x="571" y="1363"/>
                  </a:cubicBezTo>
                  <a:lnTo>
                    <a:pt x="470"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5" name="Google Shape;1062;p59"/>
            <p:cNvSpPr/>
            <p:nvPr/>
          </p:nvSpPr>
          <p:spPr>
            <a:xfrm>
              <a:off x="6431682" y="1043229"/>
              <a:ext cx="56550" cy="131824"/>
            </a:xfrm>
            <a:custGeom>
              <a:avLst/>
              <a:rect l="l" t="t" r="r" b="b"/>
              <a:pathLst>
                <a:path w="606" h="1414">
                  <a:moveTo>
                    <a:pt x="144" y="0"/>
                  </a:moveTo>
                  <a:lnTo>
                    <a:pt x="0" y="1356"/>
                  </a:lnTo>
                  <a:cubicBezTo>
                    <a:pt x="101" y="1378"/>
                    <a:pt x="202" y="1385"/>
                    <a:pt x="303" y="1414"/>
                  </a:cubicBezTo>
                  <a:lnTo>
                    <a:pt x="606" y="80"/>
                  </a:lnTo>
                  <a:cubicBezTo>
                    <a:pt x="454" y="36"/>
                    <a:pt x="296" y="22"/>
                    <a:pt x="144"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6" name="Google Shape;1063;p59"/>
            <p:cNvSpPr/>
            <p:nvPr/>
          </p:nvSpPr>
          <p:spPr>
            <a:xfrm>
              <a:off x="6500924" y="1070731"/>
              <a:ext cx="89678" cy="130612"/>
            </a:xfrm>
            <a:custGeom>
              <a:avLst/>
              <a:rect l="l" t="t" r="r" b="b"/>
              <a:pathLst>
                <a:path w="961" h="1401">
                  <a:moveTo>
                    <a:pt x="542" y="1"/>
                  </a:moveTo>
                  <a:lnTo>
                    <a:pt x="1" y="1256"/>
                  </a:lnTo>
                  <a:lnTo>
                    <a:pt x="138" y="1321"/>
                  </a:lnTo>
                  <a:cubicBezTo>
                    <a:pt x="181" y="1343"/>
                    <a:pt x="232" y="1371"/>
                    <a:pt x="275" y="1400"/>
                  </a:cubicBezTo>
                  <a:lnTo>
                    <a:pt x="960" y="210"/>
                  </a:lnTo>
                  <a:cubicBezTo>
                    <a:pt x="895" y="174"/>
                    <a:pt x="823" y="131"/>
                    <a:pt x="751" y="102"/>
                  </a:cubicBezTo>
                  <a:lnTo>
                    <a:pt x="542"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7" name="Google Shape;1064;p59"/>
            <p:cNvSpPr/>
            <p:nvPr/>
          </p:nvSpPr>
          <p:spPr>
            <a:xfrm>
              <a:off x="6561580" y="1127973"/>
              <a:ext cx="114501" cy="117746"/>
            </a:xfrm>
            <a:custGeom>
              <a:avLst/>
              <a:rect l="l" t="t" r="r" b="b"/>
              <a:pathLst>
                <a:path w="1227" h="1263">
                  <a:moveTo>
                    <a:pt x="887" y="0"/>
                  </a:moveTo>
                  <a:lnTo>
                    <a:pt x="0" y="1046"/>
                  </a:lnTo>
                  <a:cubicBezTo>
                    <a:pt x="79" y="1111"/>
                    <a:pt x="152" y="1183"/>
                    <a:pt x="224" y="1262"/>
                  </a:cubicBezTo>
                  <a:lnTo>
                    <a:pt x="1226" y="332"/>
                  </a:lnTo>
                  <a:cubicBezTo>
                    <a:pt x="1118" y="209"/>
                    <a:pt x="1003" y="101"/>
                    <a:pt x="887" y="0"/>
                  </a:cubicBez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8" name="Google Shape;1065;p59"/>
            <p:cNvSpPr/>
            <p:nvPr/>
          </p:nvSpPr>
          <p:spPr>
            <a:xfrm>
              <a:off x="6636887" y="1310792"/>
              <a:ext cx="132697" cy="61996"/>
            </a:xfrm>
            <a:custGeom>
              <a:avLst/>
              <a:rect l="l" t="t" r="r" b="b"/>
              <a:pathLst>
                <a:path w="1422" h="665">
                  <a:moveTo>
                    <a:pt x="1321" y="1"/>
                  </a:moveTo>
                  <a:lnTo>
                    <a:pt x="1" y="361"/>
                  </a:lnTo>
                  <a:lnTo>
                    <a:pt x="44" y="506"/>
                  </a:lnTo>
                  <a:cubicBezTo>
                    <a:pt x="51" y="556"/>
                    <a:pt x="59" y="614"/>
                    <a:pt x="66" y="664"/>
                  </a:cubicBezTo>
                  <a:lnTo>
                    <a:pt x="1422" y="462"/>
                  </a:lnTo>
                  <a:cubicBezTo>
                    <a:pt x="1407" y="383"/>
                    <a:pt x="1400" y="304"/>
                    <a:pt x="1378" y="232"/>
                  </a:cubicBezTo>
                  <a:lnTo>
                    <a:pt x="1321"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19" name="Google Shape;1066;p59"/>
            <p:cNvSpPr/>
            <p:nvPr/>
          </p:nvSpPr>
          <p:spPr>
            <a:xfrm>
              <a:off x="6642953" y="1415020"/>
              <a:ext cx="130645" cy="47826"/>
            </a:xfrm>
            <a:custGeom>
              <a:avLst/>
              <a:rect l="l" t="t" r="r" b="b"/>
              <a:pathLst>
                <a:path w="1400" h="513">
                  <a:moveTo>
                    <a:pt x="30" y="1"/>
                  </a:moveTo>
                  <a:cubicBezTo>
                    <a:pt x="30" y="109"/>
                    <a:pt x="15" y="210"/>
                    <a:pt x="1" y="311"/>
                  </a:cubicBezTo>
                  <a:lnTo>
                    <a:pt x="1357" y="513"/>
                  </a:lnTo>
                  <a:cubicBezTo>
                    <a:pt x="1378" y="354"/>
                    <a:pt x="1393" y="203"/>
                    <a:pt x="1400" y="44"/>
                  </a:cubicBezTo>
                  <a:lnTo>
                    <a:pt x="30"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0" name="Google Shape;1067;p59"/>
            <p:cNvSpPr/>
            <p:nvPr/>
          </p:nvSpPr>
          <p:spPr>
            <a:xfrm>
              <a:off x="6622143" y="1485687"/>
              <a:ext cx="131951" cy="81388"/>
            </a:xfrm>
            <a:custGeom>
              <a:avLst/>
              <a:rect l="l" t="t" r="r" b="b"/>
              <a:pathLst>
                <a:path w="1414" h="873">
                  <a:moveTo>
                    <a:pt x="123" y="0"/>
                  </a:moveTo>
                  <a:lnTo>
                    <a:pt x="65" y="144"/>
                  </a:lnTo>
                  <a:cubicBezTo>
                    <a:pt x="51" y="195"/>
                    <a:pt x="22" y="238"/>
                    <a:pt x="0" y="281"/>
                  </a:cubicBezTo>
                  <a:lnTo>
                    <a:pt x="1234" y="873"/>
                  </a:lnTo>
                  <a:cubicBezTo>
                    <a:pt x="1270" y="801"/>
                    <a:pt x="1306" y="736"/>
                    <a:pt x="1335" y="664"/>
                  </a:cubicBezTo>
                  <a:lnTo>
                    <a:pt x="1414" y="440"/>
                  </a:lnTo>
                  <a:lnTo>
                    <a:pt x="123"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1" name="Google Shape;1068;p59"/>
            <p:cNvSpPr/>
            <p:nvPr/>
          </p:nvSpPr>
          <p:spPr>
            <a:xfrm>
              <a:off x="6582390" y="1548895"/>
              <a:ext cx="121219" cy="108983"/>
            </a:xfrm>
            <a:custGeom>
              <a:avLst/>
              <a:rect l="l" t="t" r="r" b="b"/>
              <a:pathLst>
                <a:path w="1299" h="1169">
                  <a:moveTo>
                    <a:pt x="195" y="0"/>
                  </a:moveTo>
                  <a:lnTo>
                    <a:pt x="102" y="123"/>
                  </a:lnTo>
                  <a:lnTo>
                    <a:pt x="1" y="238"/>
                  </a:lnTo>
                  <a:lnTo>
                    <a:pt x="1003" y="1168"/>
                  </a:lnTo>
                  <a:lnTo>
                    <a:pt x="1155" y="988"/>
                  </a:lnTo>
                  <a:lnTo>
                    <a:pt x="1299" y="801"/>
                  </a:lnTo>
                  <a:lnTo>
                    <a:pt x="195"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2" name="Google Shape;1069;p59"/>
            <p:cNvSpPr/>
            <p:nvPr/>
          </p:nvSpPr>
          <p:spPr>
            <a:xfrm>
              <a:off x="6526586" y="1599238"/>
              <a:ext cx="100316" cy="126510"/>
            </a:xfrm>
            <a:custGeom>
              <a:avLst/>
              <a:rect l="l" t="t" r="r" b="b"/>
              <a:pathLst>
                <a:path w="1075" h="1357">
                  <a:moveTo>
                    <a:pt x="252" y="1"/>
                  </a:moveTo>
                  <a:cubicBezTo>
                    <a:pt x="209" y="37"/>
                    <a:pt x="173" y="66"/>
                    <a:pt x="130" y="95"/>
                  </a:cubicBezTo>
                  <a:lnTo>
                    <a:pt x="0" y="174"/>
                  </a:lnTo>
                  <a:lnTo>
                    <a:pt x="685" y="1357"/>
                  </a:lnTo>
                  <a:lnTo>
                    <a:pt x="880" y="1234"/>
                  </a:lnTo>
                  <a:cubicBezTo>
                    <a:pt x="952" y="1191"/>
                    <a:pt x="1010" y="1141"/>
                    <a:pt x="1075" y="1097"/>
                  </a:cubicBezTo>
                  <a:lnTo>
                    <a:pt x="252"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3" name="Google Shape;1070;p59"/>
            <p:cNvSpPr/>
            <p:nvPr/>
          </p:nvSpPr>
          <p:spPr>
            <a:xfrm>
              <a:off x="6459957" y="1632893"/>
              <a:ext cx="70735" cy="132570"/>
            </a:xfrm>
            <a:custGeom>
              <a:avLst/>
              <a:rect l="l" t="t" r="r" b="b"/>
              <a:pathLst>
                <a:path w="758" h="1422">
                  <a:moveTo>
                    <a:pt x="296" y="1"/>
                  </a:moveTo>
                  <a:cubicBezTo>
                    <a:pt x="195" y="37"/>
                    <a:pt x="101" y="73"/>
                    <a:pt x="0" y="94"/>
                  </a:cubicBezTo>
                  <a:lnTo>
                    <a:pt x="303" y="1421"/>
                  </a:lnTo>
                  <a:cubicBezTo>
                    <a:pt x="454" y="1393"/>
                    <a:pt x="606" y="1342"/>
                    <a:pt x="757" y="1292"/>
                  </a:cubicBezTo>
                  <a:lnTo>
                    <a:pt x="296"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4" name="Google Shape;1071;p59"/>
            <p:cNvSpPr/>
            <p:nvPr/>
          </p:nvSpPr>
          <p:spPr>
            <a:xfrm>
              <a:off x="6379145" y="1646318"/>
              <a:ext cx="43859" cy="128188"/>
            </a:xfrm>
            <a:custGeom>
              <a:avLst/>
              <a:rect l="l" t="t" r="r" b="b"/>
              <a:pathLst>
                <a:path w="470" h="1375">
                  <a:moveTo>
                    <a:pt x="102" y="1"/>
                  </a:moveTo>
                  <a:lnTo>
                    <a:pt x="1" y="1364"/>
                  </a:lnTo>
                  <a:cubicBezTo>
                    <a:pt x="113" y="1369"/>
                    <a:pt x="221" y="1374"/>
                    <a:pt x="331" y="1374"/>
                  </a:cubicBezTo>
                  <a:cubicBezTo>
                    <a:pt x="377" y="1374"/>
                    <a:pt x="423" y="1373"/>
                    <a:pt x="469" y="1371"/>
                  </a:cubicBezTo>
                  <a:lnTo>
                    <a:pt x="412" y="1"/>
                  </a:lnTo>
                  <a:cubicBezTo>
                    <a:pt x="361" y="4"/>
                    <a:pt x="309" y="6"/>
                    <a:pt x="257" y="6"/>
                  </a:cubicBezTo>
                  <a:cubicBezTo>
                    <a:pt x="204" y="6"/>
                    <a:pt x="152" y="4"/>
                    <a:pt x="102"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5" name="Google Shape;1072;p59"/>
            <p:cNvSpPr/>
            <p:nvPr/>
          </p:nvSpPr>
          <p:spPr>
            <a:xfrm>
              <a:off x="6272109" y="1630842"/>
              <a:ext cx="74187" cy="131917"/>
            </a:xfrm>
            <a:custGeom>
              <a:avLst/>
              <a:rect l="l" t="t" r="r" b="b"/>
              <a:pathLst>
                <a:path w="795" h="1415">
                  <a:moveTo>
                    <a:pt x="506" y="1"/>
                  </a:moveTo>
                  <a:lnTo>
                    <a:pt x="1" y="1270"/>
                  </a:lnTo>
                  <a:cubicBezTo>
                    <a:pt x="145" y="1328"/>
                    <a:pt x="296" y="1379"/>
                    <a:pt x="448" y="1415"/>
                  </a:cubicBezTo>
                  <a:lnTo>
                    <a:pt x="794" y="95"/>
                  </a:lnTo>
                  <a:cubicBezTo>
                    <a:pt x="693" y="66"/>
                    <a:pt x="599" y="37"/>
                    <a:pt x="506"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6" name="Google Shape;1073;p59"/>
            <p:cNvSpPr/>
            <p:nvPr/>
          </p:nvSpPr>
          <p:spPr>
            <a:xfrm>
              <a:off x="6177205" y="1595229"/>
              <a:ext cx="103769" cy="125205"/>
            </a:xfrm>
            <a:custGeom>
              <a:avLst/>
              <a:rect l="l" t="t" r="r" b="b"/>
              <a:pathLst>
                <a:path w="1112" h="1343">
                  <a:moveTo>
                    <a:pt x="859" y="1"/>
                  </a:moveTo>
                  <a:lnTo>
                    <a:pt x="1" y="1068"/>
                  </a:lnTo>
                  <a:cubicBezTo>
                    <a:pt x="123" y="1169"/>
                    <a:pt x="253" y="1256"/>
                    <a:pt x="390" y="1342"/>
                  </a:cubicBezTo>
                  <a:lnTo>
                    <a:pt x="1112" y="174"/>
                  </a:lnTo>
                  <a:cubicBezTo>
                    <a:pt x="1018" y="123"/>
                    <a:pt x="938" y="66"/>
                    <a:pt x="859"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7" name="Google Shape;1074;p59"/>
            <p:cNvSpPr/>
            <p:nvPr/>
          </p:nvSpPr>
          <p:spPr>
            <a:xfrm>
              <a:off x="6103205" y="1542835"/>
              <a:ext cx="123272" cy="106932"/>
            </a:xfrm>
            <a:custGeom>
              <a:avLst/>
              <a:rect l="l" t="t" r="r" b="b"/>
              <a:pathLst>
                <a:path w="1321" h="1147">
                  <a:moveTo>
                    <a:pt x="1126" y="0"/>
                  </a:moveTo>
                  <a:lnTo>
                    <a:pt x="0" y="772"/>
                  </a:lnTo>
                  <a:lnTo>
                    <a:pt x="137" y="959"/>
                  </a:lnTo>
                  <a:lnTo>
                    <a:pt x="210" y="1053"/>
                  </a:lnTo>
                  <a:lnTo>
                    <a:pt x="289" y="1147"/>
                  </a:lnTo>
                  <a:lnTo>
                    <a:pt x="1320" y="245"/>
                  </a:lnTo>
                  <a:lnTo>
                    <a:pt x="1263" y="188"/>
                  </a:lnTo>
                  <a:lnTo>
                    <a:pt x="1219" y="123"/>
                  </a:lnTo>
                  <a:lnTo>
                    <a:pt x="1126" y="0"/>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8" name="Google Shape;1075;p59"/>
            <p:cNvSpPr/>
            <p:nvPr/>
          </p:nvSpPr>
          <p:spPr>
            <a:xfrm>
              <a:off x="6055426" y="1478881"/>
              <a:ext cx="131951" cy="78777"/>
            </a:xfrm>
            <a:custGeom>
              <a:avLst/>
              <a:rect l="l" t="t" r="r" b="b"/>
              <a:pathLst>
                <a:path w="1414" h="845">
                  <a:moveTo>
                    <a:pt x="1306" y="1"/>
                  </a:moveTo>
                  <a:lnTo>
                    <a:pt x="0" y="405"/>
                  </a:lnTo>
                  <a:cubicBezTo>
                    <a:pt x="51" y="549"/>
                    <a:pt x="101" y="701"/>
                    <a:pt x="166" y="845"/>
                  </a:cubicBezTo>
                  <a:lnTo>
                    <a:pt x="1414" y="282"/>
                  </a:lnTo>
                  <a:cubicBezTo>
                    <a:pt x="1371" y="196"/>
                    <a:pt x="1342" y="95"/>
                    <a:pt x="1306" y="1"/>
                  </a:cubicBez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29" name="Google Shape;1076;p59"/>
            <p:cNvSpPr/>
            <p:nvPr/>
          </p:nvSpPr>
          <p:spPr>
            <a:xfrm>
              <a:off x="6039282" y="1408308"/>
              <a:ext cx="129338" cy="43817"/>
            </a:xfrm>
            <a:custGeom>
              <a:avLst/>
              <a:rect l="l" t="t" r="r" b="b"/>
              <a:pathLst>
                <a:path w="1386" h="470">
                  <a:moveTo>
                    <a:pt x="0" y="1"/>
                  </a:moveTo>
                  <a:cubicBezTo>
                    <a:pt x="7" y="152"/>
                    <a:pt x="7" y="311"/>
                    <a:pt x="29" y="469"/>
                  </a:cubicBezTo>
                  <a:lnTo>
                    <a:pt x="1385" y="304"/>
                  </a:lnTo>
                  <a:cubicBezTo>
                    <a:pt x="1371" y="203"/>
                    <a:pt x="1378" y="102"/>
                    <a:pt x="1363" y="1"/>
                  </a:cubicBezTo>
                  <a:lnTo>
                    <a:pt x="0" y="1"/>
                  </a:lnTo>
                  <a:close/>
                </a:path>
              </a:pathLst>
            </a:custGeom>
            <a:solidFill>
              <a:srgbClr val="5F7D95"/>
            </a:solidFill>
            <a:ln w="9525" cap="flat" cmpd="sng">
              <a:solidFill>
                <a:srgbClr val="5F7D95"/>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30" name="Google Shape;1077;p59"/>
            <p:cNvSpPr/>
            <p:nvPr/>
          </p:nvSpPr>
          <p:spPr>
            <a:xfrm>
              <a:off x="6608612" y="1210666"/>
              <a:ext cx="128685" cy="93507"/>
            </a:xfrm>
            <a:custGeom>
              <a:avLst/>
              <a:rect l="l" t="t" r="r" b="b"/>
              <a:pathLst>
                <a:path w="1379" h="1003">
                  <a:moveTo>
                    <a:pt x="1155" y="0"/>
                  </a:moveTo>
                  <a:lnTo>
                    <a:pt x="1" y="736"/>
                  </a:lnTo>
                  <a:lnTo>
                    <a:pt x="80" y="866"/>
                  </a:lnTo>
                  <a:cubicBezTo>
                    <a:pt x="102" y="909"/>
                    <a:pt x="131" y="959"/>
                    <a:pt x="145" y="1003"/>
                  </a:cubicBezTo>
                  <a:lnTo>
                    <a:pt x="1379" y="411"/>
                  </a:lnTo>
                  <a:cubicBezTo>
                    <a:pt x="1342" y="339"/>
                    <a:pt x="1314" y="267"/>
                    <a:pt x="1278" y="202"/>
                  </a:cubicBezTo>
                  <a:lnTo>
                    <a:pt x="1155" y="0"/>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1" name="Google Shape;1078;p59"/>
          <p:cNvGrpSpPr>
            <a:grpSpLocks noChangeAspect="1"/>
          </p:cNvGrpSpPr>
          <p:nvPr/>
        </p:nvGrpSpPr>
        <p:grpSpPr>
          <a:xfrm>
            <a:off x="6414727" y="3429000"/>
            <a:ext cx="620906" cy="658847"/>
            <a:chOff x="1825800" y="1651625"/>
            <a:chExt cx="539989" cy="571775"/>
          </a:xfrm>
        </p:grpSpPr>
        <p:sp>
          <p:nvSpPr>
            <p:cNvPr id="132" name="Google Shape;1079;p59"/>
            <p:cNvSpPr/>
            <p:nvPr/>
          </p:nvSpPr>
          <p:spPr>
            <a:xfrm>
              <a:off x="2093189" y="1651625"/>
              <a:ext cx="272600" cy="287950"/>
            </a:xfrm>
            <a:custGeom>
              <a:avLst/>
              <a:rect l="l" t="t" r="r" b="b"/>
              <a:pathLst>
                <a:path w="10904" h="11518">
                  <a:moveTo>
                    <a:pt x="2" y="1"/>
                  </a:moveTo>
                  <a:lnTo>
                    <a:pt x="0" y="11518"/>
                  </a:lnTo>
                  <a:lnTo>
                    <a:pt x="10904" y="11518"/>
                  </a:lnTo>
                  <a:cubicBezTo>
                    <a:pt x="10391" y="5596"/>
                    <a:pt x="5836" y="826"/>
                    <a:pt x="2" y="1"/>
                  </a:cubicBez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33" name="Google Shape;1080;p59"/>
            <p:cNvSpPr/>
            <p:nvPr/>
          </p:nvSpPr>
          <p:spPr>
            <a:xfrm>
              <a:off x="1825800" y="1967150"/>
              <a:ext cx="231900" cy="233575"/>
            </a:xfrm>
            <a:custGeom>
              <a:avLst/>
              <a:rect l="l" t="t" r="r" b="b"/>
              <a:pathLst>
                <a:path w="9276" h="9343">
                  <a:moveTo>
                    <a:pt x="0" y="1"/>
                  </a:moveTo>
                  <a:cubicBezTo>
                    <a:pt x="465" y="4930"/>
                    <a:pt x="4350" y="8842"/>
                    <a:pt x="9275" y="9343"/>
                  </a:cubicBezTo>
                  <a:lnTo>
                    <a:pt x="9275" y="1"/>
                  </a:lnTo>
                  <a:lnTo>
                    <a:pt x="0" y="1"/>
                  </a:lnTo>
                  <a:close/>
                </a:path>
              </a:pathLst>
            </a:custGeom>
            <a:noFill/>
            <a:ln w="9525" cap="flat" cmpd="sng">
              <a:solidFill>
                <a:srgbClr val="445D73"/>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34" name="Google Shape;1081;p59"/>
            <p:cNvSpPr/>
            <p:nvPr/>
          </p:nvSpPr>
          <p:spPr>
            <a:xfrm>
              <a:off x="2093189" y="1967150"/>
              <a:ext cx="244350" cy="256250"/>
            </a:xfrm>
            <a:custGeom>
              <a:avLst/>
              <a:rect l="l" t="t" r="r" b="b"/>
              <a:pathLst>
                <a:path w="9774" h="10250">
                  <a:moveTo>
                    <a:pt x="0" y="1"/>
                  </a:moveTo>
                  <a:lnTo>
                    <a:pt x="0" y="10249"/>
                  </a:lnTo>
                  <a:cubicBezTo>
                    <a:pt x="5200" y="9514"/>
                    <a:pt x="9280" y="5280"/>
                    <a:pt x="9773" y="1"/>
                  </a:cubicBezTo>
                  <a:lnTo>
                    <a:pt x="0" y="1"/>
                  </a:lnTo>
                  <a:close/>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35" name="Google Shape;1082;p59"/>
            <p:cNvSpPr/>
            <p:nvPr/>
          </p:nvSpPr>
          <p:spPr>
            <a:xfrm>
              <a:off x="1851375" y="1730300"/>
              <a:ext cx="206325" cy="209275"/>
            </a:xfrm>
            <a:custGeom>
              <a:avLst/>
              <a:rect l="l" t="t" r="r" b="b"/>
              <a:pathLst>
                <a:path w="8253" h="8371">
                  <a:moveTo>
                    <a:pt x="8252" y="1"/>
                  </a:moveTo>
                  <a:cubicBezTo>
                    <a:pt x="3865" y="441"/>
                    <a:pt x="383" y="3959"/>
                    <a:pt x="1" y="8371"/>
                  </a:cubicBezTo>
                  <a:lnTo>
                    <a:pt x="8252" y="8371"/>
                  </a:lnTo>
                  <a:lnTo>
                    <a:pt x="8252" y="1"/>
                  </a:lnTo>
                  <a:close/>
                </a:path>
              </a:pathLst>
            </a:custGeom>
            <a:noFill/>
            <a:ln w="9525" cap="flat" cmpd="sng">
              <a:solidFill>
                <a:srgbClr val="869FB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6" name="Google Shape;1083;p59"/>
          <p:cNvGrpSpPr>
            <a:grpSpLocks noChangeAspect="1"/>
          </p:cNvGrpSpPr>
          <p:nvPr/>
        </p:nvGrpSpPr>
        <p:grpSpPr>
          <a:xfrm>
            <a:off x="5089655" y="4985717"/>
            <a:ext cx="555702" cy="555795"/>
            <a:chOff x="1897577" y="2802432"/>
            <a:chExt cx="492176" cy="492014"/>
          </a:xfrm>
        </p:grpSpPr>
        <p:sp>
          <p:nvSpPr>
            <p:cNvPr id="137" name="Google Shape;1084;p59"/>
            <p:cNvSpPr/>
            <p:nvPr/>
          </p:nvSpPr>
          <p:spPr>
            <a:xfrm>
              <a:off x="2067309" y="2802432"/>
              <a:ext cx="152163" cy="136326"/>
            </a:xfrm>
            <a:custGeom>
              <a:avLst/>
              <a:rect l="l" t="t" r="r" b="b"/>
              <a:pathLst>
                <a:path w="9435" h="8453">
                  <a:moveTo>
                    <a:pt x="4727" y="1"/>
                  </a:moveTo>
                  <a:cubicBezTo>
                    <a:pt x="3131" y="1"/>
                    <a:pt x="1537" y="250"/>
                    <a:pt x="0" y="751"/>
                  </a:cubicBezTo>
                  <a:lnTo>
                    <a:pt x="2502" y="8452"/>
                  </a:lnTo>
                  <a:cubicBezTo>
                    <a:pt x="3225" y="8211"/>
                    <a:pt x="3983" y="8097"/>
                    <a:pt x="4740" y="8097"/>
                  </a:cubicBezTo>
                  <a:cubicBezTo>
                    <a:pt x="5486" y="8097"/>
                    <a:pt x="6221" y="8211"/>
                    <a:pt x="6932" y="8441"/>
                  </a:cubicBezTo>
                  <a:lnTo>
                    <a:pt x="9434" y="740"/>
                  </a:lnTo>
                  <a:cubicBezTo>
                    <a:pt x="7901" y="248"/>
                    <a:pt x="6313" y="1"/>
                    <a:pt x="4727"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38" name="Google Shape;1085;p59"/>
            <p:cNvSpPr/>
            <p:nvPr/>
          </p:nvSpPr>
          <p:spPr>
            <a:xfrm>
              <a:off x="2179099" y="2814350"/>
              <a:ext cx="163452" cy="166049"/>
            </a:xfrm>
            <a:custGeom>
              <a:avLst/>
              <a:rect l="l" t="t" r="r" b="b"/>
              <a:pathLst>
                <a:path w="10135" h="10296">
                  <a:moveTo>
                    <a:pt x="2491" y="1"/>
                  </a:moveTo>
                  <a:lnTo>
                    <a:pt x="0" y="7702"/>
                  </a:lnTo>
                  <a:cubicBezTo>
                    <a:pt x="1435" y="8161"/>
                    <a:pt x="2686" y="9079"/>
                    <a:pt x="3581" y="10296"/>
                  </a:cubicBezTo>
                  <a:lnTo>
                    <a:pt x="10135" y="5533"/>
                  </a:lnTo>
                  <a:cubicBezTo>
                    <a:pt x="8230" y="2927"/>
                    <a:pt x="5555" y="988"/>
                    <a:pt x="2491"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39" name="Google Shape;1086;p59"/>
            <p:cNvSpPr/>
            <p:nvPr/>
          </p:nvSpPr>
          <p:spPr>
            <a:xfrm>
              <a:off x="2236848" y="3048492"/>
              <a:ext cx="152905" cy="144760"/>
            </a:xfrm>
            <a:custGeom>
              <a:avLst/>
              <a:rect l="l" t="t" r="r" b="b"/>
              <a:pathLst>
                <a:path w="9481" h="8976">
                  <a:moveTo>
                    <a:pt x="1377" y="0"/>
                  </a:moveTo>
                  <a:cubicBezTo>
                    <a:pt x="1377" y="1515"/>
                    <a:pt x="895" y="2996"/>
                    <a:pt x="0" y="4212"/>
                  </a:cubicBezTo>
                  <a:lnTo>
                    <a:pt x="6554" y="8976"/>
                  </a:lnTo>
                  <a:cubicBezTo>
                    <a:pt x="8459" y="6370"/>
                    <a:pt x="9480" y="3225"/>
                    <a:pt x="9480" y="0"/>
                  </a:cubicBezTo>
                  <a:lnTo>
                    <a:pt x="1377"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0" name="Google Shape;1087;p59"/>
            <p:cNvSpPr/>
            <p:nvPr/>
          </p:nvSpPr>
          <p:spPr>
            <a:xfrm>
              <a:off x="1944586" y="2814543"/>
              <a:ext cx="163097" cy="166226"/>
            </a:xfrm>
            <a:custGeom>
              <a:avLst/>
              <a:rect l="l" t="t" r="r" b="b"/>
              <a:pathLst>
                <a:path w="10113" h="10307">
                  <a:moveTo>
                    <a:pt x="7610" y="0"/>
                  </a:moveTo>
                  <a:cubicBezTo>
                    <a:pt x="4557" y="999"/>
                    <a:pt x="1883" y="2938"/>
                    <a:pt x="1" y="5544"/>
                  </a:cubicBezTo>
                  <a:lnTo>
                    <a:pt x="6554" y="10307"/>
                  </a:lnTo>
                  <a:cubicBezTo>
                    <a:pt x="7438" y="9090"/>
                    <a:pt x="8677" y="8172"/>
                    <a:pt x="10112" y="7701"/>
                  </a:cubicBezTo>
                  <a:lnTo>
                    <a:pt x="7610"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1" name="Google Shape;1088;p59"/>
            <p:cNvSpPr/>
            <p:nvPr/>
          </p:nvSpPr>
          <p:spPr>
            <a:xfrm>
              <a:off x="2236848" y="2903562"/>
              <a:ext cx="152905" cy="144954"/>
            </a:xfrm>
            <a:custGeom>
              <a:avLst/>
              <a:rect l="l" t="t" r="r" b="b"/>
              <a:pathLst>
                <a:path w="9481" h="8988">
                  <a:moveTo>
                    <a:pt x="6554" y="1"/>
                  </a:moveTo>
                  <a:lnTo>
                    <a:pt x="0" y="4764"/>
                  </a:lnTo>
                  <a:cubicBezTo>
                    <a:pt x="895" y="5992"/>
                    <a:pt x="1377" y="7472"/>
                    <a:pt x="1377" y="8987"/>
                  </a:cubicBezTo>
                  <a:lnTo>
                    <a:pt x="9469" y="8987"/>
                  </a:lnTo>
                  <a:cubicBezTo>
                    <a:pt x="9480" y="5751"/>
                    <a:pt x="8459" y="2606"/>
                    <a:pt x="6554"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2" name="Google Shape;1089;p59"/>
            <p:cNvSpPr/>
            <p:nvPr/>
          </p:nvSpPr>
          <p:spPr>
            <a:xfrm>
              <a:off x="2179099" y="3116417"/>
              <a:ext cx="163452" cy="166242"/>
            </a:xfrm>
            <a:custGeom>
              <a:avLst/>
              <a:rect l="l" t="t" r="r" b="b"/>
              <a:pathLst>
                <a:path w="10135" h="10308">
                  <a:moveTo>
                    <a:pt x="3581" y="0"/>
                  </a:moveTo>
                  <a:cubicBezTo>
                    <a:pt x="2686" y="1229"/>
                    <a:pt x="1435" y="2135"/>
                    <a:pt x="0" y="2594"/>
                  </a:cubicBezTo>
                  <a:lnTo>
                    <a:pt x="2502" y="10307"/>
                  </a:lnTo>
                  <a:cubicBezTo>
                    <a:pt x="5567" y="9309"/>
                    <a:pt x="8241" y="7369"/>
                    <a:pt x="10135" y="4764"/>
                  </a:cubicBezTo>
                  <a:lnTo>
                    <a:pt x="3581"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3" name="Google Shape;1090;p59"/>
            <p:cNvSpPr/>
            <p:nvPr/>
          </p:nvSpPr>
          <p:spPr>
            <a:xfrm>
              <a:off x="1897577" y="2903933"/>
              <a:ext cx="152727" cy="144583"/>
            </a:xfrm>
            <a:custGeom>
              <a:avLst/>
              <a:rect l="l" t="t" r="r" b="b"/>
              <a:pathLst>
                <a:path w="9470" h="8965">
                  <a:moveTo>
                    <a:pt x="2916" y="1"/>
                  </a:moveTo>
                  <a:cubicBezTo>
                    <a:pt x="1022" y="2606"/>
                    <a:pt x="0" y="5739"/>
                    <a:pt x="12" y="8964"/>
                  </a:cubicBezTo>
                  <a:lnTo>
                    <a:pt x="8103" y="8964"/>
                  </a:lnTo>
                  <a:cubicBezTo>
                    <a:pt x="8103" y="7449"/>
                    <a:pt x="8574" y="5980"/>
                    <a:pt x="9469" y="4764"/>
                  </a:cubicBezTo>
                  <a:lnTo>
                    <a:pt x="2916" y="1"/>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4" name="Google Shape;1091;p59"/>
            <p:cNvSpPr/>
            <p:nvPr/>
          </p:nvSpPr>
          <p:spPr>
            <a:xfrm>
              <a:off x="2067309" y="3158056"/>
              <a:ext cx="152163" cy="136390"/>
            </a:xfrm>
            <a:custGeom>
              <a:avLst/>
              <a:rect l="l" t="t" r="r" b="b"/>
              <a:pathLst>
                <a:path w="9435" h="8457">
                  <a:moveTo>
                    <a:pt x="2502" y="1"/>
                  </a:moveTo>
                  <a:lnTo>
                    <a:pt x="0" y="7702"/>
                  </a:lnTo>
                  <a:cubicBezTo>
                    <a:pt x="1541" y="8204"/>
                    <a:pt x="3140" y="8457"/>
                    <a:pt x="4740" y="8457"/>
                  </a:cubicBezTo>
                  <a:cubicBezTo>
                    <a:pt x="6322" y="8457"/>
                    <a:pt x="7905" y="8210"/>
                    <a:pt x="9434" y="7714"/>
                  </a:cubicBezTo>
                  <a:lnTo>
                    <a:pt x="6932" y="12"/>
                  </a:lnTo>
                  <a:cubicBezTo>
                    <a:pt x="6221" y="242"/>
                    <a:pt x="5475" y="357"/>
                    <a:pt x="4740" y="357"/>
                  </a:cubicBezTo>
                  <a:cubicBezTo>
                    <a:pt x="3983" y="357"/>
                    <a:pt x="3225" y="242"/>
                    <a:pt x="2502" y="1"/>
                  </a:cubicBez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5" name="Google Shape;1092;p59"/>
            <p:cNvSpPr/>
            <p:nvPr/>
          </p:nvSpPr>
          <p:spPr>
            <a:xfrm>
              <a:off x="1944586" y="3116046"/>
              <a:ext cx="163097" cy="166242"/>
            </a:xfrm>
            <a:custGeom>
              <a:avLst/>
              <a:rect l="l" t="t" r="r" b="b"/>
              <a:pathLst>
                <a:path w="10113" h="10308">
                  <a:moveTo>
                    <a:pt x="6554" y="1"/>
                  </a:moveTo>
                  <a:lnTo>
                    <a:pt x="1" y="4764"/>
                  </a:lnTo>
                  <a:cubicBezTo>
                    <a:pt x="1883" y="7369"/>
                    <a:pt x="4557" y="9309"/>
                    <a:pt x="7610" y="10307"/>
                  </a:cubicBezTo>
                  <a:lnTo>
                    <a:pt x="10112" y="2606"/>
                  </a:lnTo>
                  <a:cubicBezTo>
                    <a:pt x="8677" y="2135"/>
                    <a:pt x="7438" y="1229"/>
                    <a:pt x="6554" y="1"/>
                  </a:cubicBez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6" name="Google Shape;1093;p59"/>
            <p:cNvSpPr/>
            <p:nvPr/>
          </p:nvSpPr>
          <p:spPr>
            <a:xfrm>
              <a:off x="1897577" y="3048492"/>
              <a:ext cx="152727" cy="144390"/>
            </a:xfrm>
            <a:custGeom>
              <a:avLst/>
              <a:rect l="l" t="t" r="r" b="b"/>
              <a:pathLst>
                <a:path w="9470" h="8953">
                  <a:moveTo>
                    <a:pt x="12" y="0"/>
                  </a:moveTo>
                  <a:cubicBezTo>
                    <a:pt x="0" y="3214"/>
                    <a:pt x="1022" y="6347"/>
                    <a:pt x="2916" y="8953"/>
                  </a:cubicBezTo>
                  <a:lnTo>
                    <a:pt x="9469" y="4190"/>
                  </a:lnTo>
                  <a:cubicBezTo>
                    <a:pt x="8574" y="2973"/>
                    <a:pt x="8103" y="1504"/>
                    <a:pt x="8103" y="0"/>
                  </a:cubicBezTo>
                  <a:lnTo>
                    <a:pt x="12" y="0"/>
                  </a:lnTo>
                  <a:close/>
                </a:path>
              </a:pathLst>
            </a:custGeom>
            <a:noFill/>
            <a:ln w="9525" cap="flat" cmpd="sng">
              <a:solidFill>
                <a:srgbClr val="869FB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7" name="Google Shape;1094;p59"/>
            <p:cNvSpPr/>
            <p:nvPr/>
          </p:nvSpPr>
          <p:spPr>
            <a:xfrm>
              <a:off x="2143379" y="3048492"/>
              <a:ext cx="16" cy="16"/>
            </a:xfrm>
            <a:custGeom>
              <a:avLst/>
              <a:rect l="l" t="t" r="r" b="b"/>
              <a:pathLst>
                <a:path w="1" h="1" fill="none">
                  <a:moveTo>
                    <a:pt x="0" y="0"/>
                  </a:moveTo>
                  <a:lnTo>
                    <a:pt x="0" y="0"/>
                  </a:lnTo>
                  <a:close/>
                </a:path>
              </a:pathLst>
            </a:custGeom>
            <a:noFill/>
            <a:ln w="9525" cap="rnd" cmpd="sng">
              <a:solidFill>
                <a:srgbClr val="00000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48" name="Google Shape;1095;p59"/>
            <p:cNvSpPr/>
            <p:nvPr/>
          </p:nvSpPr>
          <p:spPr>
            <a:xfrm>
              <a:off x="2143379" y="3048492"/>
              <a:ext cx="16" cy="16"/>
            </a:xfrm>
            <a:custGeom>
              <a:avLst/>
              <a:rect l="l" t="t" r="r" b="b"/>
              <a:pathLst>
                <a:path w="1" h="1" fill="none">
                  <a:moveTo>
                    <a:pt x="0" y="0"/>
                  </a:moveTo>
                  <a:lnTo>
                    <a:pt x="0" y="0"/>
                  </a:lnTo>
                  <a:close/>
                </a:path>
              </a:pathLst>
            </a:custGeom>
            <a:noFill/>
            <a:ln w="9525" cap="flat" cmpd="sng">
              <a:solidFill>
                <a:srgbClr val="00000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9" name="Google Shape;1096;p59"/>
          <p:cNvGrpSpPr>
            <a:grpSpLocks noChangeAspect="1"/>
          </p:cNvGrpSpPr>
          <p:nvPr/>
        </p:nvGrpSpPr>
        <p:grpSpPr>
          <a:xfrm>
            <a:off x="2321185" y="5299262"/>
            <a:ext cx="885001" cy="219759"/>
            <a:chOff x="2013045" y="4813233"/>
            <a:chExt cx="921986" cy="228854"/>
          </a:xfrm>
        </p:grpSpPr>
        <p:sp>
          <p:nvSpPr>
            <p:cNvPr id="150" name="Google Shape;1097;p59"/>
            <p:cNvSpPr/>
            <p:nvPr/>
          </p:nvSpPr>
          <p:spPr>
            <a:xfrm>
              <a:off x="2013045" y="4867370"/>
              <a:ext cx="921986" cy="174718"/>
            </a:xfrm>
            <a:custGeom>
              <a:avLst/>
              <a:rect l="l" t="t" r="r" b="b"/>
              <a:pathLst>
                <a:path w="138801" h="26303" fill="none">
                  <a:moveTo>
                    <a:pt x="0" y="18153"/>
                  </a:moveTo>
                  <a:lnTo>
                    <a:pt x="0" y="26303"/>
                  </a:lnTo>
                  <a:lnTo>
                    <a:pt x="138800" y="26303"/>
                  </a:lnTo>
                  <a:lnTo>
                    <a:pt x="138800" y="0"/>
                  </a:lnTo>
                  <a:lnTo>
                    <a:pt x="38405" y="0"/>
                  </a:lnTo>
                </a:path>
              </a:pathLst>
            </a:custGeom>
            <a:noFill/>
            <a:ln w="9525" cap="flat" cmpd="sng">
              <a:solidFill>
                <a:srgbClr val="CFD9E0"/>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51" name="Google Shape;1098;p59"/>
            <p:cNvSpPr/>
            <p:nvPr/>
          </p:nvSpPr>
          <p:spPr>
            <a:xfrm>
              <a:off x="2013045" y="4813233"/>
              <a:ext cx="316628" cy="174718"/>
            </a:xfrm>
            <a:custGeom>
              <a:avLst/>
              <a:rect l="l" t="t" r="r" b="b"/>
              <a:pathLst>
                <a:path w="47667" h="26303" fill="none">
                  <a:moveTo>
                    <a:pt x="0" y="0"/>
                  </a:moveTo>
                  <a:lnTo>
                    <a:pt x="0" y="26303"/>
                  </a:lnTo>
                  <a:lnTo>
                    <a:pt x="47666" y="26303"/>
                  </a:lnTo>
                  <a:lnTo>
                    <a:pt x="34453" y="0"/>
                  </a:lnTo>
                  <a:lnTo>
                    <a:pt x="0"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2" name="Google Shape;1099;p59"/>
          <p:cNvGrpSpPr>
            <a:grpSpLocks noChangeAspect="1"/>
          </p:cNvGrpSpPr>
          <p:nvPr/>
        </p:nvGrpSpPr>
        <p:grpSpPr>
          <a:xfrm>
            <a:off x="2329645" y="3786143"/>
            <a:ext cx="866621" cy="295365"/>
            <a:chOff x="1046767" y="4756633"/>
            <a:chExt cx="859646" cy="292841"/>
          </a:xfrm>
        </p:grpSpPr>
        <p:sp>
          <p:nvSpPr>
            <p:cNvPr id="153" name="Google Shape;1100;p59"/>
            <p:cNvSpPr/>
            <p:nvPr/>
          </p:nvSpPr>
          <p:spPr>
            <a:xfrm>
              <a:off x="1046767" y="4811593"/>
              <a:ext cx="859646" cy="237881"/>
            </a:xfrm>
            <a:custGeom>
              <a:avLst/>
              <a:rect l="l" t="t" r="r" b="b"/>
              <a:pathLst>
                <a:path w="129416" h="35812" fill="none">
                  <a:moveTo>
                    <a:pt x="31737" y="0"/>
                  </a:moveTo>
                  <a:cubicBezTo>
                    <a:pt x="33960" y="8644"/>
                    <a:pt x="27539" y="17041"/>
                    <a:pt x="18524" y="17041"/>
                  </a:cubicBezTo>
                  <a:cubicBezTo>
                    <a:pt x="9633" y="17041"/>
                    <a:pt x="3088" y="8644"/>
                    <a:pt x="5434" y="0"/>
                  </a:cubicBezTo>
                  <a:lnTo>
                    <a:pt x="2594" y="0"/>
                  </a:lnTo>
                  <a:cubicBezTo>
                    <a:pt x="1236" y="0"/>
                    <a:pt x="1" y="1112"/>
                    <a:pt x="1" y="2594"/>
                  </a:cubicBezTo>
                  <a:lnTo>
                    <a:pt x="1" y="35811"/>
                  </a:lnTo>
                  <a:lnTo>
                    <a:pt x="126823" y="35811"/>
                  </a:lnTo>
                  <a:cubicBezTo>
                    <a:pt x="128304" y="35811"/>
                    <a:pt x="129416" y="34576"/>
                    <a:pt x="129416" y="33218"/>
                  </a:cubicBezTo>
                  <a:lnTo>
                    <a:pt x="129416" y="0"/>
                  </a:lnTo>
                  <a:lnTo>
                    <a:pt x="31737" y="0"/>
                  </a:lnTo>
                  <a:close/>
                </a:path>
              </a:pathLst>
            </a:custGeom>
            <a:noFill/>
            <a:ln w="9525" cap="flat" cmpd="sng">
              <a:solidFill>
                <a:srgbClr val="667E92"/>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54" name="Google Shape;1101;p59"/>
            <p:cNvSpPr/>
            <p:nvPr/>
          </p:nvSpPr>
          <p:spPr>
            <a:xfrm>
              <a:off x="1046767" y="4983846"/>
              <a:ext cx="65628" cy="65628"/>
            </a:xfrm>
            <a:custGeom>
              <a:avLst/>
              <a:rect l="l" t="t" r="r" b="b"/>
              <a:pathLst>
                <a:path w="9880" h="9880" fill="none">
                  <a:moveTo>
                    <a:pt x="1" y="0"/>
                  </a:moveTo>
                  <a:lnTo>
                    <a:pt x="1" y="9879"/>
                  </a:lnTo>
                  <a:lnTo>
                    <a:pt x="9880" y="9879"/>
                  </a:lnTo>
                  <a:lnTo>
                    <a:pt x="1" y="0"/>
                  </a:lnTo>
                  <a:close/>
                </a:path>
              </a:pathLst>
            </a:custGeom>
            <a:noFill/>
            <a:ln w="9525" cap="flat" cmpd="sng">
              <a:solidFill>
                <a:srgbClr val="E3E9ED"/>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55" name="Google Shape;1102;p59"/>
            <p:cNvSpPr/>
            <p:nvPr/>
          </p:nvSpPr>
          <p:spPr>
            <a:xfrm>
              <a:off x="1067279" y="4756633"/>
              <a:ext cx="179640" cy="179646"/>
            </a:xfrm>
            <a:custGeom>
              <a:avLst/>
              <a:rect l="l" t="t" r="r" b="b"/>
              <a:pathLst>
                <a:path w="27044" h="27045" fill="none">
                  <a:moveTo>
                    <a:pt x="15560" y="1"/>
                  </a:moveTo>
                  <a:cubicBezTo>
                    <a:pt x="5187" y="1"/>
                    <a:pt x="0" y="12473"/>
                    <a:pt x="7286" y="19759"/>
                  </a:cubicBezTo>
                  <a:cubicBezTo>
                    <a:pt x="14572" y="27044"/>
                    <a:pt x="27044" y="21858"/>
                    <a:pt x="27044" y="11609"/>
                  </a:cubicBezTo>
                  <a:cubicBezTo>
                    <a:pt x="27044" y="5187"/>
                    <a:pt x="21857" y="1"/>
                    <a:pt x="15560" y="1"/>
                  </a:cubicBezTo>
                  <a:close/>
                </a:path>
              </a:pathLst>
            </a:custGeom>
            <a:noFill/>
            <a:ln w="9525" cap="flat" cmpd="sng">
              <a:solidFill>
                <a:srgbClr val="A5B7C5"/>
              </a:solidFill>
              <a:prstDash val="solid"/>
              <a:miter lim="123487"/>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56" name="Google Shape;1103;p59"/>
          <p:cNvSpPr>
            <a:spLocks noChangeAspect="1"/>
          </p:cNvSpPr>
          <p:nvPr/>
        </p:nvSpPr>
        <p:spPr>
          <a:xfrm>
            <a:off x="8763397" y="3480809"/>
            <a:ext cx="202771" cy="102861"/>
          </a:xfrm>
          <a:custGeom>
            <a:avLst/>
            <a:rect l="l" t="t" r="r" b="b"/>
            <a:pathLst>
              <a:path w="3045" h="1544">
                <a:moveTo>
                  <a:pt x="1645" y="0"/>
                </a:moveTo>
                <a:lnTo>
                  <a:pt x="2143" y="505"/>
                </a:lnTo>
                <a:lnTo>
                  <a:pt x="0" y="505"/>
                </a:lnTo>
                <a:lnTo>
                  <a:pt x="0" y="1046"/>
                </a:lnTo>
                <a:lnTo>
                  <a:pt x="2143" y="1046"/>
                </a:lnTo>
                <a:lnTo>
                  <a:pt x="1645" y="1544"/>
                </a:lnTo>
                <a:lnTo>
                  <a:pt x="2272" y="1544"/>
                </a:lnTo>
                <a:lnTo>
                  <a:pt x="3044" y="772"/>
                </a:lnTo>
                <a:lnTo>
                  <a:pt x="2272" y="0"/>
                </a:lnTo>
                <a:lnTo>
                  <a:pt x="1645"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57" name="Google Shape;1104;p59"/>
          <p:cNvSpPr>
            <a:spLocks noChangeAspect="1"/>
          </p:cNvSpPr>
          <p:nvPr/>
        </p:nvSpPr>
        <p:spPr>
          <a:xfrm>
            <a:off x="8462853" y="3463214"/>
            <a:ext cx="187855" cy="141367"/>
          </a:xfrm>
          <a:custGeom>
            <a:avLst/>
            <a:rect l="l" t="t" r="r" b="b"/>
            <a:pathLst>
              <a:path w="2821" h="2122">
                <a:moveTo>
                  <a:pt x="1761" y="1"/>
                </a:moveTo>
                <a:lnTo>
                  <a:pt x="1400" y="361"/>
                </a:lnTo>
                <a:lnTo>
                  <a:pt x="1847" y="808"/>
                </a:lnTo>
                <a:lnTo>
                  <a:pt x="1" y="808"/>
                </a:lnTo>
                <a:lnTo>
                  <a:pt x="1" y="1321"/>
                </a:lnTo>
                <a:lnTo>
                  <a:pt x="1847" y="1321"/>
                </a:lnTo>
                <a:lnTo>
                  <a:pt x="1400" y="1768"/>
                </a:lnTo>
                <a:lnTo>
                  <a:pt x="1761" y="2121"/>
                </a:lnTo>
                <a:lnTo>
                  <a:pt x="2821" y="1061"/>
                </a:lnTo>
                <a:lnTo>
                  <a:pt x="1761"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58" name="Google Shape;1105;p59"/>
          <p:cNvSpPr>
            <a:spLocks noChangeAspect="1"/>
          </p:cNvSpPr>
          <p:nvPr/>
        </p:nvSpPr>
        <p:spPr>
          <a:xfrm>
            <a:off x="9085142" y="3469667"/>
            <a:ext cx="183527" cy="127776"/>
          </a:xfrm>
          <a:custGeom>
            <a:avLst/>
            <a:rect l="l" t="t" r="r" b="b"/>
            <a:pathLst>
              <a:path w="2756" h="1918">
                <a:moveTo>
                  <a:pt x="1757" y="0"/>
                </a:moveTo>
                <a:cubicBezTo>
                  <a:pt x="1693" y="0"/>
                  <a:pt x="1630" y="25"/>
                  <a:pt x="1580" y="75"/>
                </a:cubicBezTo>
                <a:cubicBezTo>
                  <a:pt x="1479" y="176"/>
                  <a:pt x="1479" y="335"/>
                  <a:pt x="1580" y="436"/>
                </a:cubicBezTo>
                <a:lnTo>
                  <a:pt x="1768" y="623"/>
                </a:lnTo>
                <a:cubicBezTo>
                  <a:pt x="1797" y="652"/>
                  <a:pt x="1775" y="702"/>
                  <a:pt x="1739" y="702"/>
                </a:cubicBezTo>
                <a:lnTo>
                  <a:pt x="253" y="702"/>
                </a:lnTo>
                <a:cubicBezTo>
                  <a:pt x="116" y="702"/>
                  <a:pt x="1" y="818"/>
                  <a:pt x="1" y="962"/>
                </a:cubicBezTo>
                <a:cubicBezTo>
                  <a:pt x="1" y="1099"/>
                  <a:pt x="116" y="1215"/>
                  <a:pt x="253" y="1215"/>
                </a:cubicBezTo>
                <a:lnTo>
                  <a:pt x="1739" y="1215"/>
                </a:lnTo>
                <a:cubicBezTo>
                  <a:pt x="1775" y="1215"/>
                  <a:pt x="1797" y="1265"/>
                  <a:pt x="1768" y="1294"/>
                </a:cubicBezTo>
                <a:lnTo>
                  <a:pt x="1580" y="1481"/>
                </a:lnTo>
                <a:cubicBezTo>
                  <a:pt x="1479" y="1582"/>
                  <a:pt x="1479" y="1741"/>
                  <a:pt x="1580" y="1842"/>
                </a:cubicBezTo>
                <a:cubicBezTo>
                  <a:pt x="1631" y="1892"/>
                  <a:pt x="1696" y="1918"/>
                  <a:pt x="1760" y="1918"/>
                </a:cubicBezTo>
                <a:cubicBezTo>
                  <a:pt x="1825" y="1918"/>
                  <a:pt x="1890" y="1892"/>
                  <a:pt x="1941" y="1842"/>
                </a:cubicBezTo>
                <a:lnTo>
                  <a:pt x="2676" y="1106"/>
                </a:lnTo>
                <a:cubicBezTo>
                  <a:pt x="2756" y="1027"/>
                  <a:pt x="2756" y="897"/>
                  <a:pt x="2676" y="811"/>
                </a:cubicBezTo>
                <a:lnTo>
                  <a:pt x="1941" y="82"/>
                </a:lnTo>
                <a:cubicBezTo>
                  <a:pt x="1889" y="27"/>
                  <a:pt x="1823" y="0"/>
                  <a:pt x="1757"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59" name="Google Shape;1106;p59"/>
          <p:cNvSpPr>
            <a:spLocks noChangeAspect="1"/>
          </p:cNvSpPr>
          <p:nvPr/>
        </p:nvSpPr>
        <p:spPr>
          <a:xfrm>
            <a:off x="9379847" y="3463214"/>
            <a:ext cx="179198" cy="141367"/>
          </a:xfrm>
          <a:custGeom>
            <a:avLst/>
            <a:rect l="l" t="t" r="r" b="b"/>
            <a:pathLst>
              <a:path w="2691" h="2122">
                <a:moveTo>
                  <a:pt x="1630" y="1"/>
                </a:moveTo>
                <a:lnTo>
                  <a:pt x="1630" y="722"/>
                </a:lnTo>
                <a:lnTo>
                  <a:pt x="1630" y="808"/>
                </a:lnTo>
                <a:lnTo>
                  <a:pt x="0" y="808"/>
                </a:lnTo>
                <a:lnTo>
                  <a:pt x="0" y="1321"/>
                </a:lnTo>
                <a:lnTo>
                  <a:pt x="1630" y="1321"/>
                </a:lnTo>
                <a:lnTo>
                  <a:pt x="1630" y="1407"/>
                </a:lnTo>
                <a:lnTo>
                  <a:pt x="1630" y="2121"/>
                </a:lnTo>
                <a:lnTo>
                  <a:pt x="2691" y="1061"/>
                </a:lnTo>
                <a:lnTo>
                  <a:pt x="1630"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60" name="Google Shape;1107;p59"/>
          <p:cNvGrpSpPr>
            <a:grpSpLocks noChangeAspect="1"/>
          </p:cNvGrpSpPr>
          <p:nvPr/>
        </p:nvGrpSpPr>
        <p:grpSpPr>
          <a:xfrm>
            <a:off x="8465501" y="3680700"/>
            <a:ext cx="182061" cy="154822"/>
            <a:chOff x="4660325" y="1866850"/>
            <a:chExt cx="68350" cy="58100"/>
          </a:xfrm>
        </p:grpSpPr>
        <p:sp>
          <p:nvSpPr>
            <p:cNvPr id="161" name="Google Shape;1108;p59"/>
            <p:cNvSpPr/>
            <p:nvPr/>
          </p:nvSpPr>
          <p:spPr>
            <a:xfrm>
              <a:off x="4660325" y="1866850"/>
              <a:ext cx="37700" cy="58100"/>
            </a:xfrm>
            <a:custGeom>
              <a:avLst/>
              <a:rect l="l" t="t" r="r" b="b"/>
              <a:pathLst>
                <a:path w="1508" h="2324">
                  <a:moveTo>
                    <a:pt x="346" y="1"/>
                  </a:moveTo>
                  <a:lnTo>
                    <a:pt x="0" y="354"/>
                  </a:lnTo>
                  <a:lnTo>
                    <a:pt x="815" y="1162"/>
                  </a:lnTo>
                  <a:lnTo>
                    <a:pt x="0" y="1977"/>
                  </a:lnTo>
                  <a:lnTo>
                    <a:pt x="346" y="2323"/>
                  </a:lnTo>
                  <a:lnTo>
                    <a:pt x="1508" y="1162"/>
                  </a:lnTo>
                  <a:lnTo>
                    <a:pt x="346"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62" name="Google Shape;1109;p59"/>
            <p:cNvSpPr/>
            <p:nvPr/>
          </p:nvSpPr>
          <p:spPr>
            <a:xfrm>
              <a:off x="4690975" y="1866850"/>
              <a:ext cx="37700" cy="58100"/>
            </a:xfrm>
            <a:custGeom>
              <a:avLst/>
              <a:rect l="l" t="t" r="r" b="b"/>
              <a:pathLst>
                <a:path w="1508" h="2324">
                  <a:moveTo>
                    <a:pt x="346" y="1"/>
                  </a:moveTo>
                  <a:lnTo>
                    <a:pt x="0" y="354"/>
                  </a:lnTo>
                  <a:lnTo>
                    <a:pt x="808" y="1162"/>
                  </a:lnTo>
                  <a:lnTo>
                    <a:pt x="0" y="1977"/>
                  </a:lnTo>
                  <a:lnTo>
                    <a:pt x="346" y="2323"/>
                  </a:lnTo>
                  <a:lnTo>
                    <a:pt x="1508" y="1162"/>
                  </a:lnTo>
                  <a:lnTo>
                    <a:pt x="346"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3" name="Google Shape;1110;p59"/>
          <p:cNvGrpSpPr>
            <a:grpSpLocks noChangeAspect="1"/>
          </p:cNvGrpSpPr>
          <p:nvPr/>
        </p:nvGrpSpPr>
        <p:grpSpPr>
          <a:xfrm>
            <a:off x="8774846" y="3706423"/>
            <a:ext cx="177732" cy="98529"/>
            <a:chOff x="4791775" y="1877500"/>
            <a:chExt cx="66725" cy="36975"/>
          </a:xfrm>
        </p:grpSpPr>
        <p:sp>
          <p:nvSpPr>
            <p:cNvPr id="164" name="Google Shape;1111;p59"/>
            <p:cNvSpPr/>
            <p:nvPr/>
          </p:nvSpPr>
          <p:spPr>
            <a:xfrm>
              <a:off x="4791775" y="1877500"/>
              <a:ext cx="36075" cy="36975"/>
            </a:xfrm>
            <a:custGeom>
              <a:avLst/>
              <a:rect l="l" t="t" r="r" b="b"/>
              <a:pathLst>
                <a:path w="1443" h="1479">
                  <a:moveTo>
                    <a:pt x="0" y="0"/>
                  </a:moveTo>
                  <a:lnTo>
                    <a:pt x="743" y="736"/>
                  </a:lnTo>
                  <a:lnTo>
                    <a:pt x="0" y="1479"/>
                  </a:lnTo>
                  <a:lnTo>
                    <a:pt x="700" y="1479"/>
                  </a:lnTo>
                  <a:lnTo>
                    <a:pt x="1442" y="736"/>
                  </a:lnTo>
                  <a:lnTo>
                    <a:pt x="700" y="0"/>
                  </a:lnTo>
                  <a:lnTo>
                    <a:pt x="0"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65" name="Google Shape;1112;p59"/>
            <p:cNvSpPr/>
            <p:nvPr/>
          </p:nvSpPr>
          <p:spPr>
            <a:xfrm>
              <a:off x="4822425" y="1877500"/>
              <a:ext cx="36075" cy="36975"/>
            </a:xfrm>
            <a:custGeom>
              <a:avLst/>
              <a:rect l="l" t="t" r="r" b="b"/>
              <a:pathLst>
                <a:path w="1443" h="1479">
                  <a:moveTo>
                    <a:pt x="0" y="0"/>
                  </a:moveTo>
                  <a:lnTo>
                    <a:pt x="743" y="736"/>
                  </a:lnTo>
                  <a:lnTo>
                    <a:pt x="0" y="1479"/>
                  </a:lnTo>
                  <a:lnTo>
                    <a:pt x="700" y="1479"/>
                  </a:lnTo>
                  <a:lnTo>
                    <a:pt x="1443" y="736"/>
                  </a:lnTo>
                  <a:lnTo>
                    <a:pt x="700" y="0"/>
                  </a:lnTo>
                  <a:lnTo>
                    <a:pt x="0"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6" name="Google Shape;1113;p59"/>
          <p:cNvGrpSpPr>
            <a:grpSpLocks noChangeAspect="1"/>
          </p:cNvGrpSpPr>
          <p:nvPr/>
        </p:nvGrpSpPr>
        <p:grpSpPr>
          <a:xfrm>
            <a:off x="9096559" y="3706423"/>
            <a:ext cx="158554" cy="98529"/>
            <a:chOff x="4923925" y="1877500"/>
            <a:chExt cx="59525" cy="36975"/>
          </a:xfrm>
        </p:grpSpPr>
        <p:sp>
          <p:nvSpPr>
            <p:cNvPr id="167" name="Google Shape;1114;p59"/>
            <p:cNvSpPr/>
            <p:nvPr/>
          </p:nvSpPr>
          <p:spPr>
            <a:xfrm>
              <a:off x="4923925" y="1877500"/>
              <a:ext cx="28875" cy="36975"/>
            </a:xfrm>
            <a:custGeom>
              <a:avLst/>
              <a:rect l="l" t="t" r="r" b="b"/>
              <a:pathLst>
                <a:path w="1155" h="1479">
                  <a:moveTo>
                    <a:pt x="332" y="0"/>
                  </a:moveTo>
                  <a:cubicBezTo>
                    <a:pt x="116" y="0"/>
                    <a:pt x="1" y="260"/>
                    <a:pt x="159" y="419"/>
                  </a:cubicBezTo>
                  <a:lnTo>
                    <a:pt x="433" y="700"/>
                  </a:lnTo>
                  <a:cubicBezTo>
                    <a:pt x="455" y="722"/>
                    <a:pt x="455" y="758"/>
                    <a:pt x="433" y="779"/>
                  </a:cubicBezTo>
                  <a:lnTo>
                    <a:pt x="159" y="1053"/>
                  </a:lnTo>
                  <a:cubicBezTo>
                    <a:pt x="1" y="1212"/>
                    <a:pt x="116" y="1479"/>
                    <a:pt x="332" y="1479"/>
                  </a:cubicBezTo>
                  <a:cubicBezTo>
                    <a:pt x="397" y="1479"/>
                    <a:pt x="462" y="1450"/>
                    <a:pt x="506" y="1407"/>
                  </a:cubicBezTo>
                  <a:lnTo>
                    <a:pt x="1133" y="779"/>
                  </a:lnTo>
                  <a:cubicBezTo>
                    <a:pt x="1155" y="758"/>
                    <a:pt x="1155" y="722"/>
                    <a:pt x="1133" y="700"/>
                  </a:cubicBezTo>
                  <a:lnTo>
                    <a:pt x="506" y="73"/>
                  </a:lnTo>
                  <a:cubicBezTo>
                    <a:pt x="462" y="22"/>
                    <a:pt x="397" y="0"/>
                    <a:pt x="332"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68" name="Google Shape;1115;p59"/>
            <p:cNvSpPr/>
            <p:nvPr/>
          </p:nvSpPr>
          <p:spPr>
            <a:xfrm>
              <a:off x="4954575" y="1877500"/>
              <a:ext cx="28875" cy="36975"/>
            </a:xfrm>
            <a:custGeom>
              <a:avLst/>
              <a:rect l="l" t="t" r="r" b="b"/>
              <a:pathLst>
                <a:path w="1155" h="1479">
                  <a:moveTo>
                    <a:pt x="333" y="0"/>
                  </a:moveTo>
                  <a:cubicBezTo>
                    <a:pt x="116" y="0"/>
                    <a:pt x="1" y="260"/>
                    <a:pt x="159" y="419"/>
                  </a:cubicBezTo>
                  <a:lnTo>
                    <a:pt x="434" y="700"/>
                  </a:lnTo>
                  <a:cubicBezTo>
                    <a:pt x="455" y="722"/>
                    <a:pt x="455" y="758"/>
                    <a:pt x="434" y="779"/>
                  </a:cubicBezTo>
                  <a:lnTo>
                    <a:pt x="159" y="1053"/>
                  </a:lnTo>
                  <a:cubicBezTo>
                    <a:pt x="1" y="1212"/>
                    <a:pt x="116" y="1479"/>
                    <a:pt x="333" y="1479"/>
                  </a:cubicBezTo>
                  <a:cubicBezTo>
                    <a:pt x="397" y="1479"/>
                    <a:pt x="462" y="1450"/>
                    <a:pt x="506" y="1407"/>
                  </a:cubicBezTo>
                  <a:lnTo>
                    <a:pt x="1133" y="779"/>
                  </a:lnTo>
                  <a:cubicBezTo>
                    <a:pt x="1155" y="758"/>
                    <a:pt x="1155" y="722"/>
                    <a:pt x="1133" y="700"/>
                  </a:cubicBezTo>
                  <a:lnTo>
                    <a:pt x="506" y="73"/>
                  </a:lnTo>
                  <a:cubicBezTo>
                    <a:pt x="462" y="22"/>
                    <a:pt x="397" y="0"/>
                    <a:pt x="333"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9" name="Google Shape;1116;p59"/>
          <p:cNvGrpSpPr>
            <a:grpSpLocks noChangeAspect="1"/>
          </p:cNvGrpSpPr>
          <p:nvPr/>
        </p:nvGrpSpPr>
        <p:grpSpPr>
          <a:xfrm>
            <a:off x="9391050" y="3688614"/>
            <a:ext cx="154692" cy="137503"/>
            <a:chOff x="5058450" y="1870100"/>
            <a:chExt cx="58075" cy="51600"/>
          </a:xfrm>
        </p:grpSpPr>
        <p:sp>
          <p:nvSpPr>
            <p:cNvPr id="170" name="Google Shape;1117;p59"/>
            <p:cNvSpPr/>
            <p:nvPr/>
          </p:nvSpPr>
          <p:spPr>
            <a:xfrm>
              <a:off x="5058450" y="1870100"/>
              <a:ext cx="25800" cy="51600"/>
            </a:xfrm>
            <a:custGeom>
              <a:avLst/>
              <a:rect l="l" t="t" r="r" b="b"/>
              <a:pathLst>
                <a:path w="1032" h="2064">
                  <a:moveTo>
                    <a:pt x="0" y="1"/>
                  </a:moveTo>
                  <a:lnTo>
                    <a:pt x="0" y="621"/>
                  </a:lnTo>
                  <a:lnTo>
                    <a:pt x="0" y="1443"/>
                  </a:lnTo>
                  <a:lnTo>
                    <a:pt x="0" y="2063"/>
                  </a:lnTo>
                  <a:lnTo>
                    <a:pt x="1032" y="1032"/>
                  </a:lnTo>
                  <a:lnTo>
                    <a:pt x="0"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71" name="Google Shape;1118;p59"/>
            <p:cNvSpPr/>
            <p:nvPr/>
          </p:nvSpPr>
          <p:spPr>
            <a:xfrm>
              <a:off x="5090725" y="1870100"/>
              <a:ext cx="25800" cy="51600"/>
            </a:xfrm>
            <a:custGeom>
              <a:avLst/>
              <a:rect l="l" t="t" r="r" b="b"/>
              <a:pathLst>
                <a:path w="1032" h="2064">
                  <a:moveTo>
                    <a:pt x="0" y="1"/>
                  </a:moveTo>
                  <a:lnTo>
                    <a:pt x="0" y="621"/>
                  </a:lnTo>
                  <a:lnTo>
                    <a:pt x="0" y="1443"/>
                  </a:lnTo>
                  <a:lnTo>
                    <a:pt x="0" y="2063"/>
                  </a:lnTo>
                  <a:lnTo>
                    <a:pt x="1032" y="1032"/>
                  </a:lnTo>
                  <a:lnTo>
                    <a:pt x="0"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2" name="Google Shape;1119;p59"/>
          <p:cNvGrpSpPr>
            <a:grpSpLocks noChangeAspect="1"/>
          </p:cNvGrpSpPr>
          <p:nvPr/>
        </p:nvGrpSpPr>
        <p:grpSpPr>
          <a:xfrm>
            <a:off x="8805565" y="4111023"/>
            <a:ext cx="110542" cy="117784"/>
            <a:chOff x="4811425" y="2065025"/>
            <a:chExt cx="41500" cy="44200"/>
          </a:xfrm>
          <a:solidFill>
            <a:schemeClr val="accent1"/>
          </a:solidFill>
        </p:grpSpPr>
        <p:sp>
          <p:nvSpPr>
            <p:cNvPr id="173" name="Google Shape;1120;p59"/>
            <p:cNvSpPr/>
            <p:nvPr/>
          </p:nvSpPr>
          <p:spPr>
            <a:xfrm>
              <a:off x="4825300" y="2065025"/>
              <a:ext cx="27625" cy="44200"/>
            </a:xfrm>
            <a:custGeom>
              <a:avLst/>
              <a:rect l="l" t="t" r="r" b="b"/>
              <a:pathLst>
                <a:path w="1105" h="1768">
                  <a:moveTo>
                    <a:pt x="217" y="0"/>
                  </a:moveTo>
                  <a:lnTo>
                    <a:pt x="1" y="224"/>
                  </a:lnTo>
                  <a:lnTo>
                    <a:pt x="657" y="880"/>
                  </a:lnTo>
                  <a:lnTo>
                    <a:pt x="1" y="1544"/>
                  </a:lnTo>
                  <a:lnTo>
                    <a:pt x="217" y="1767"/>
                  </a:lnTo>
                  <a:lnTo>
                    <a:pt x="1104" y="880"/>
                  </a:lnTo>
                  <a:lnTo>
                    <a:pt x="21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4" name="Google Shape;1121;p59"/>
            <p:cNvSpPr/>
            <p:nvPr/>
          </p:nvSpPr>
          <p:spPr>
            <a:xfrm>
              <a:off x="4811425" y="2072950"/>
              <a:ext cx="19850" cy="28350"/>
            </a:xfrm>
            <a:custGeom>
              <a:avLst/>
              <a:rect l="l" t="t" r="r" b="b"/>
              <a:pathLst>
                <a:path w="794" h="1134">
                  <a:moveTo>
                    <a:pt x="224" y="1"/>
                  </a:moveTo>
                  <a:lnTo>
                    <a:pt x="0" y="224"/>
                  </a:lnTo>
                  <a:lnTo>
                    <a:pt x="346" y="563"/>
                  </a:lnTo>
                  <a:lnTo>
                    <a:pt x="0" y="909"/>
                  </a:lnTo>
                  <a:lnTo>
                    <a:pt x="224" y="1133"/>
                  </a:lnTo>
                  <a:lnTo>
                    <a:pt x="794" y="563"/>
                  </a:lnTo>
                  <a:lnTo>
                    <a:pt x="22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5" name="Google Shape;1122;p59"/>
          <p:cNvGrpSpPr>
            <a:grpSpLocks noChangeAspect="1"/>
          </p:cNvGrpSpPr>
          <p:nvPr/>
        </p:nvGrpSpPr>
        <p:grpSpPr>
          <a:xfrm>
            <a:off x="9098002" y="4111235"/>
            <a:ext cx="132185" cy="117316"/>
            <a:chOff x="4929875" y="2065025"/>
            <a:chExt cx="49625" cy="44025"/>
          </a:xfrm>
          <a:solidFill>
            <a:schemeClr val="accent1"/>
          </a:solidFill>
        </p:grpSpPr>
        <p:sp>
          <p:nvSpPr>
            <p:cNvPr id="176" name="Google Shape;1123;p59"/>
            <p:cNvSpPr/>
            <p:nvPr/>
          </p:nvSpPr>
          <p:spPr>
            <a:xfrm>
              <a:off x="4950075" y="2065025"/>
              <a:ext cx="29425" cy="44025"/>
            </a:xfrm>
            <a:custGeom>
              <a:avLst/>
              <a:rect l="l" t="t" r="r" b="b"/>
              <a:pathLst>
                <a:path w="1177" h="1761">
                  <a:moveTo>
                    <a:pt x="1" y="0"/>
                  </a:moveTo>
                  <a:lnTo>
                    <a:pt x="729" y="880"/>
                  </a:lnTo>
                  <a:lnTo>
                    <a:pt x="1" y="1760"/>
                  </a:lnTo>
                  <a:lnTo>
                    <a:pt x="1176" y="880"/>
                  </a:lnTo>
                  <a:lnTo>
                    <a:pt x="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 name="Google Shape;1124;p59"/>
            <p:cNvSpPr/>
            <p:nvPr/>
          </p:nvSpPr>
          <p:spPr>
            <a:xfrm>
              <a:off x="4929875" y="2065025"/>
              <a:ext cx="29425" cy="44025"/>
            </a:xfrm>
            <a:custGeom>
              <a:avLst/>
              <a:rect l="l" t="t" r="r" b="b"/>
              <a:pathLst>
                <a:path w="1177" h="1761">
                  <a:moveTo>
                    <a:pt x="1" y="0"/>
                  </a:moveTo>
                  <a:lnTo>
                    <a:pt x="736" y="880"/>
                  </a:lnTo>
                  <a:lnTo>
                    <a:pt x="1" y="1760"/>
                  </a:lnTo>
                  <a:lnTo>
                    <a:pt x="1" y="1760"/>
                  </a:lnTo>
                  <a:lnTo>
                    <a:pt x="1176" y="880"/>
                  </a:lnTo>
                  <a:lnTo>
                    <a:pt x="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8" name="Google Shape;1125;p59"/>
          <p:cNvGrpSpPr>
            <a:grpSpLocks noChangeAspect="1"/>
          </p:cNvGrpSpPr>
          <p:nvPr/>
        </p:nvGrpSpPr>
        <p:grpSpPr>
          <a:xfrm>
            <a:off x="9426671" y="4114248"/>
            <a:ext cx="76780" cy="110720"/>
            <a:chOff x="5083925" y="2066350"/>
            <a:chExt cx="28825" cy="41550"/>
          </a:xfrm>
          <a:solidFill>
            <a:schemeClr val="accent1"/>
          </a:solidFill>
        </p:grpSpPr>
        <p:sp>
          <p:nvSpPr>
            <p:cNvPr id="179" name="Google Shape;1126;p59"/>
            <p:cNvSpPr/>
            <p:nvPr/>
          </p:nvSpPr>
          <p:spPr>
            <a:xfrm>
              <a:off x="5084050" y="2066350"/>
              <a:ext cx="28700" cy="41550"/>
            </a:xfrm>
            <a:custGeom>
              <a:avLst/>
              <a:rect l="l" t="t" r="r" b="b"/>
              <a:pathLst>
                <a:path w="1148" h="1662">
                  <a:moveTo>
                    <a:pt x="52" y="1"/>
                  </a:moveTo>
                  <a:cubicBezTo>
                    <a:pt x="27" y="1"/>
                    <a:pt x="0" y="24"/>
                    <a:pt x="0" y="56"/>
                  </a:cubicBezTo>
                  <a:lnTo>
                    <a:pt x="0" y="200"/>
                  </a:lnTo>
                  <a:cubicBezTo>
                    <a:pt x="0" y="243"/>
                    <a:pt x="22" y="279"/>
                    <a:pt x="51" y="308"/>
                  </a:cubicBezTo>
                  <a:lnTo>
                    <a:pt x="700" y="791"/>
                  </a:lnTo>
                  <a:cubicBezTo>
                    <a:pt x="729" y="813"/>
                    <a:pt x="729" y="849"/>
                    <a:pt x="700" y="871"/>
                  </a:cubicBezTo>
                  <a:lnTo>
                    <a:pt x="51" y="1354"/>
                  </a:lnTo>
                  <a:cubicBezTo>
                    <a:pt x="22" y="1383"/>
                    <a:pt x="0" y="1419"/>
                    <a:pt x="0" y="1462"/>
                  </a:cubicBezTo>
                  <a:lnTo>
                    <a:pt x="0" y="1613"/>
                  </a:lnTo>
                  <a:cubicBezTo>
                    <a:pt x="0" y="1639"/>
                    <a:pt x="26" y="1661"/>
                    <a:pt x="51" y="1661"/>
                  </a:cubicBezTo>
                  <a:cubicBezTo>
                    <a:pt x="61" y="1661"/>
                    <a:pt x="71" y="1658"/>
                    <a:pt x="80" y="1649"/>
                  </a:cubicBezTo>
                  <a:lnTo>
                    <a:pt x="1111" y="878"/>
                  </a:lnTo>
                  <a:cubicBezTo>
                    <a:pt x="1147" y="856"/>
                    <a:pt x="1147" y="806"/>
                    <a:pt x="1111" y="784"/>
                  </a:cubicBezTo>
                  <a:lnTo>
                    <a:pt x="80" y="12"/>
                  </a:lnTo>
                  <a:cubicBezTo>
                    <a:pt x="72" y="4"/>
                    <a:pt x="62" y="1"/>
                    <a:pt x="5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 name="Google Shape;1127;p59"/>
            <p:cNvSpPr/>
            <p:nvPr/>
          </p:nvSpPr>
          <p:spPr>
            <a:xfrm>
              <a:off x="5083925" y="2081325"/>
              <a:ext cx="8800" cy="11600"/>
            </a:xfrm>
            <a:custGeom>
              <a:avLst/>
              <a:rect l="l" t="t" r="r" b="b"/>
              <a:pathLst>
                <a:path w="352" h="464">
                  <a:moveTo>
                    <a:pt x="53" y="0"/>
                  </a:moveTo>
                  <a:cubicBezTo>
                    <a:pt x="25" y="0"/>
                    <a:pt x="0" y="24"/>
                    <a:pt x="5" y="55"/>
                  </a:cubicBezTo>
                  <a:lnTo>
                    <a:pt x="5" y="416"/>
                  </a:lnTo>
                  <a:cubicBezTo>
                    <a:pt x="5" y="442"/>
                    <a:pt x="31" y="464"/>
                    <a:pt x="56" y="464"/>
                  </a:cubicBezTo>
                  <a:cubicBezTo>
                    <a:pt x="66" y="464"/>
                    <a:pt x="76" y="460"/>
                    <a:pt x="85" y="452"/>
                  </a:cubicBezTo>
                  <a:lnTo>
                    <a:pt x="323" y="279"/>
                  </a:lnTo>
                  <a:cubicBezTo>
                    <a:pt x="352" y="257"/>
                    <a:pt x="352" y="207"/>
                    <a:pt x="323" y="185"/>
                  </a:cubicBezTo>
                  <a:lnTo>
                    <a:pt x="85" y="12"/>
                  </a:lnTo>
                  <a:cubicBezTo>
                    <a:pt x="75" y="4"/>
                    <a:pt x="63" y="0"/>
                    <a:pt x="5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1" name="Google Shape;1128;p59"/>
          <p:cNvGrpSpPr>
            <a:grpSpLocks noChangeAspect="1"/>
          </p:cNvGrpSpPr>
          <p:nvPr/>
        </p:nvGrpSpPr>
        <p:grpSpPr>
          <a:xfrm>
            <a:off x="8458224" y="4129894"/>
            <a:ext cx="197977" cy="76480"/>
            <a:chOff x="4659775" y="2072775"/>
            <a:chExt cx="74325" cy="28700"/>
          </a:xfrm>
        </p:grpSpPr>
        <p:sp>
          <p:nvSpPr>
            <p:cNvPr id="182" name="Google Shape;1129;p59"/>
            <p:cNvSpPr/>
            <p:nvPr/>
          </p:nvSpPr>
          <p:spPr>
            <a:xfrm>
              <a:off x="4659775" y="2072775"/>
              <a:ext cx="38075" cy="28700"/>
            </a:xfrm>
            <a:custGeom>
              <a:avLst/>
              <a:rect l="l" t="t" r="r" b="b"/>
              <a:pathLst>
                <a:path w="1523" h="1148">
                  <a:moveTo>
                    <a:pt x="1" y="0"/>
                  </a:moveTo>
                  <a:lnTo>
                    <a:pt x="578" y="570"/>
                  </a:lnTo>
                  <a:lnTo>
                    <a:pt x="1" y="1147"/>
                  </a:lnTo>
                  <a:lnTo>
                    <a:pt x="945" y="1147"/>
                  </a:lnTo>
                  <a:lnTo>
                    <a:pt x="1522" y="570"/>
                  </a:lnTo>
                  <a:lnTo>
                    <a:pt x="945" y="0"/>
                  </a:lnTo>
                  <a:lnTo>
                    <a:pt x="1"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83" name="Google Shape;1130;p59"/>
            <p:cNvSpPr/>
            <p:nvPr/>
          </p:nvSpPr>
          <p:spPr>
            <a:xfrm>
              <a:off x="4691875" y="2072775"/>
              <a:ext cx="24550" cy="28700"/>
            </a:xfrm>
            <a:custGeom>
              <a:avLst/>
              <a:rect l="l" t="t" r="r" b="b"/>
              <a:pathLst>
                <a:path w="982" h="1148">
                  <a:moveTo>
                    <a:pt x="0" y="0"/>
                  </a:moveTo>
                  <a:lnTo>
                    <a:pt x="570" y="570"/>
                  </a:lnTo>
                  <a:lnTo>
                    <a:pt x="0" y="1147"/>
                  </a:lnTo>
                  <a:lnTo>
                    <a:pt x="411" y="1147"/>
                  </a:lnTo>
                  <a:lnTo>
                    <a:pt x="981" y="570"/>
                  </a:lnTo>
                  <a:lnTo>
                    <a:pt x="411" y="0"/>
                  </a:lnTo>
                  <a:lnTo>
                    <a:pt x="0"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84" name="Google Shape;1131;p59"/>
            <p:cNvSpPr/>
            <p:nvPr/>
          </p:nvSpPr>
          <p:spPr>
            <a:xfrm>
              <a:off x="4709350" y="2072775"/>
              <a:ext cx="24750" cy="28700"/>
            </a:xfrm>
            <a:custGeom>
              <a:avLst/>
              <a:rect l="l" t="t" r="r" b="b"/>
              <a:pathLst>
                <a:path w="990" h="1148">
                  <a:moveTo>
                    <a:pt x="1" y="0"/>
                  </a:moveTo>
                  <a:lnTo>
                    <a:pt x="578" y="570"/>
                  </a:lnTo>
                  <a:lnTo>
                    <a:pt x="1" y="1147"/>
                  </a:lnTo>
                  <a:lnTo>
                    <a:pt x="412" y="1147"/>
                  </a:lnTo>
                  <a:lnTo>
                    <a:pt x="989" y="570"/>
                  </a:lnTo>
                  <a:lnTo>
                    <a:pt x="412" y="0"/>
                  </a:lnTo>
                  <a:lnTo>
                    <a:pt x="1"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5" name="Google Shape;1132;p59"/>
          <p:cNvGrpSpPr>
            <a:grpSpLocks noChangeAspect="1"/>
          </p:cNvGrpSpPr>
          <p:nvPr/>
        </p:nvGrpSpPr>
        <p:grpSpPr>
          <a:xfrm>
            <a:off x="9378081" y="3920462"/>
            <a:ext cx="183061" cy="97598"/>
            <a:chOff x="4662475" y="1976500"/>
            <a:chExt cx="68725" cy="36625"/>
          </a:xfrm>
          <a:solidFill>
            <a:schemeClr val="accent1"/>
          </a:solidFill>
        </p:grpSpPr>
        <p:sp>
          <p:nvSpPr>
            <p:cNvPr id="186" name="Google Shape;1133;p59"/>
            <p:cNvSpPr/>
            <p:nvPr/>
          </p:nvSpPr>
          <p:spPr>
            <a:xfrm>
              <a:off x="4690800" y="1976500"/>
              <a:ext cx="40400" cy="36625"/>
            </a:xfrm>
            <a:custGeom>
              <a:avLst/>
              <a:rect l="l" t="t" r="r" b="b"/>
              <a:pathLst>
                <a:path w="1616" h="1465">
                  <a:moveTo>
                    <a:pt x="887" y="0"/>
                  </a:moveTo>
                  <a:lnTo>
                    <a:pt x="692" y="188"/>
                  </a:lnTo>
                  <a:lnTo>
                    <a:pt x="1104" y="599"/>
                  </a:lnTo>
                  <a:lnTo>
                    <a:pt x="0" y="599"/>
                  </a:lnTo>
                  <a:lnTo>
                    <a:pt x="0" y="866"/>
                  </a:lnTo>
                  <a:lnTo>
                    <a:pt x="1104" y="866"/>
                  </a:lnTo>
                  <a:lnTo>
                    <a:pt x="692" y="1269"/>
                  </a:lnTo>
                  <a:lnTo>
                    <a:pt x="887" y="1464"/>
                  </a:lnTo>
                  <a:lnTo>
                    <a:pt x="1616" y="729"/>
                  </a:lnTo>
                  <a:lnTo>
                    <a:pt x="88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 name="Google Shape;1134;p59"/>
            <p:cNvSpPr/>
            <p:nvPr/>
          </p:nvSpPr>
          <p:spPr>
            <a:xfrm>
              <a:off x="4674375" y="1991450"/>
              <a:ext cx="10675" cy="6700"/>
            </a:xfrm>
            <a:custGeom>
              <a:avLst/>
              <a:rect l="l" t="t" r="r" b="b"/>
              <a:pathLst>
                <a:path w="427" h="268">
                  <a:moveTo>
                    <a:pt x="1" y="1"/>
                  </a:moveTo>
                  <a:lnTo>
                    <a:pt x="1" y="268"/>
                  </a:lnTo>
                  <a:lnTo>
                    <a:pt x="426" y="268"/>
                  </a:lnTo>
                  <a:lnTo>
                    <a:pt x="426" y="1"/>
                  </a:lnTo>
                  <a:lnTo>
                    <a:pt x="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8" name="Google Shape;1135;p59"/>
            <p:cNvSpPr/>
            <p:nvPr/>
          </p:nvSpPr>
          <p:spPr>
            <a:xfrm>
              <a:off x="4662475" y="1991450"/>
              <a:ext cx="5625" cy="6700"/>
            </a:xfrm>
            <a:custGeom>
              <a:avLst/>
              <a:rect l="l" t="t" r="r" b="b"/>
              <a:pathLst>
                <a:path w="225" h="268">
                  <a:moveTo>
                    <a:pt x="1" y="1"/>
                  </a:moveTo>
                  <a:lnTo>
                    <a:pt x="1" y="268"/>
                  </a:lnTo>
                  <a:lnTo>
                    <a:pt x="224" y="268"/>
                  </a:lnTo>
                  <a:lnTo>
                    <a:pt x="224" y="1"/>
                  </a:lnTo>
                  <a:lnTo>
                    <a:pt x="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9" name="Google Shape;1136;p59"/>
          <p:cNvGrpSpPr>
            <a:grpSpLocks noChangeAspect="1"/>
          </p:cNvGrpSpPr>
          <p:nvPr/>
        </p:nvGrpSpPr>
        <p:grpSpPr>
          <a:xfrm>
            <a:off x="9074986" y="3923901"/>
            <a:ext cx="182527" cy="90071"/>
            <a:chOff x="4920150" y="1977875"/>
            <a:chExt cx="68525" cy="33800"/>
          </a:xfrm>
          <a:solidFill>
            <a:schemeClr val="accent1"/>
          </a:solidFill>
        </p:grpSpPr>
        <p:sp>
          <p:nvSpPr>
            <p:cNvPr id="190" name="Google Shape;1137;p59"/>
            <p:cNvSpPr/>
            <p:nvPr/>
          </p:nvSpPr>
          <p:spPr>
            <a:xfrm>
              <a:off x="4949175" y="1977875"/>
              <a:ext cx="39500" cy="33800"/>
            </a:xfrm>
            <a:custGeom>
              <a:avLst/>
              <a:rect l="l" t="t" r="r" b="b"/>
              <a:pathLst>
                <a:path w="1580" h="1352">
                  <a:moveTo>
                    <a:pt x="891" y="1"/>
                  </a:moveTo>
                  <a:cubicBezTo>
                    <a:pt x="859" y="1"/>
                    <a:pt x="828" y="12"/>
                    <a:pt x="801" y="32"/>
                  </a:cubicBezTo>
                  <a:cubicBezTo>
                    <a:pt x="743" y="89"/>
                    <a:pt x="743" y="176"/>
                    <a:pt x="801" y="226"/>
                  </a:cubicBezTo>
                  <a:lnTo>
                    <a:pt x="1039" y="472"/>
                  </a:lnTo>
                  <a:cubicBezTo>
                    <a:pt x="1068" y="493"/>
                    <a:pt x="1046" y="544"/>
                    <a:pt x="1010" y="544"/>
                  </a:cubicBezTo>
                  <a:lnTo>
                    <a:pt x="152" y="544"/>
                  </a:lnTo>
                  <a:cubicBezTo>
                    <a:pt x="147" y="543"/>
                    <a:pt x="143" y="543"/>
                    <a:pt x="139" y="543"/>
                  </a:cubicBezTo>
                  <a:cubicBezTo>
                    <a:pt x="66" y="543"/>
                    <a:pt x="14" y="598"/>
                    <a:pt x="8" y="666"/>
                  </a:cubicBezTo>
                  <a:cubicBezTo>
                    <a:pt x="0" y="746"/>
                    <a:pt x="65" y="811"/>
                    <a:pt x="145" y="811"/>
                  </a:cubicBezTo>
                  <a:lnTo>
                    <a:pt x="1010" y="811"/>
                  </a:lnTo>
                  <a:cubicBezTo>
                    <a:pt x="1046" y="811"/>
                    <a:pt x="1068" y="854"/>
                    <a:pt x="1039" y="883"/>
                  </a:cubicBezTo>
                  <a:lnTo>
                    <a:pt x="808" y="1113"/>
                  </a:lnTo>
                  <a:cubicBezTo>
                    <a:pt x="758" y="1164"/>
                    <a:pt x="751" y="1251"/>
                    <a:pt x="794" y="1308"/>
                  </a:cubicBezTo>
                  <a:cubicBezTo>
                    <a:pt x="823" y="1337"/>
                    <a:pt x="859" y="1351"/>
                    <a:pt x="895" y="1351"/>
                  </a:cubicBezTo>
                  <a:cubicBezTo>
                    <a:pt x="931" y="1351"/>
                    <a:pt x="967" y="1337"/>
                    <a:pt x="996" y="1308"/>
                  </a:cubicBezTo>
                  <a:lnTo>
                    <a:pt x="1522" y="774"/>
                  </a:lnTo>
                  <a:cubicBezTo>
                    <a:pt x="1580" y="717"/>
                    <a:pt x="1573" y="630"/>
                    <a:pt x="1522" y="573"/>
                  </a:cubicBezTo>
                  <a:lnTo>
                    <a:pt x="996" y="46"/>
                  </a:lnTo>
                  <a:cubicBezTo>
                    <a:pt x="965" y="15"/>
                    <a:pt x="928" y="1"/>
                    <a:pt x="8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 name="Google Shape;1138;p59"/>
            <p:cNvSpPr/>
            <p:nvPr/>
          </p:nvSpPr>
          <p:spPr>
            <a:xfrm>
              <a:off x="4931875" y="1991450"/>
              <a:ext cx="12825" cy="6700"/>
            </a:xfrm>
            <a:custGeom>
              <a:avLst/>
              <a:rect l="l" t="t" r="r" b="b"/>
              <a:pathLst>
                <a:path w="513" h="268">
                  <a:moveTo>
                    <a:pt x="180" y="1"/>
                  </a:moveTo>
                  <a:cubicBezTo>
                    <a:pt x="0" y="1"/>
                    <a:pt x="0" y="268"/>
                    <a:pt x="180" y="268"/>
                  </a:cubicBezTo>
                  <a:lnTo>
                    <a:pt x="332" y="268"/>
                  </a:lnTo>
                  <a:cubicBezTo>
                    <a:pt x="512" y="268"/>
                    <a:pt x="512" y="1"/>
                    <a:pt x="332" y="1"/>
                  </a:cubicBezTo>
                  <a:lnTo>
                    <a:pt x="18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2" name="Google Shape;1139;p59"/>
            <p:cNvSpPr/>
            <p:nvPr/>
          </p:nvSpPr>
          <p:spPr>
            <a:xfrm>
              <a:off x="4920150" y="1991450"/>
              <a:ext cx="9225" cy="6700"/>
            </a:xfrm>
            <a:custGeom>
              <a:avLst/>
              <a:rect l="l" t="t" r="r" b="b"/>
              <a:pathLst>
                <a:path w="369" h="268">
                  <a:moveTo>
                    <a:pt x="181" y="1"/>
                  </a:moveTo>
                  <a:cubicBezTo>
                    <a:pt x="0" y="1"/>
                    <a:pt x="0" y="268"/>
                    <a:pt x="181" y="268"/>
                  </a:cubicBezTo>
                  <a:lnTo>
                    <a:pt x="195" y="268"/>
                  </a:lnTo>
                  <a:cubicBezTo>
                    <a:pt x="368" y="268"/>
                    <a:pt x="368" y="1"/>
                    <a:pt x="195" y="1"/>
                  </a:cubicBezTo>
                  <a:lnTo>
                    <a:pt x="18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3" name="Google Shape;1140;p59"/>
          <p:cNvGrpSpPr>
            <a:grpSpLocks noChangeAspect="1"/>
          </p:cNvGrpSpPr>
          <p:nvPr/>
        </p:nvGrpSpPr>
        <p:grpSpPr>
          <a:xfrm>
            <a:off x="8486143" y="4327819"/>
            <a:ext cx="136912" cy="139901"/>
            <a:chOff x="4676550" y="2160575"/>
            <a:chExt cx="51400" cy="52500"/>
          </a:xfrm>
          <a:solidFill>
            <a:schemeClr val="accent1"/>
          </a:solidFill>
        </p:grpSpPr>
        <p:sp>
          <p:nvSpPr>
            <p:cNvPr id="194" name="Google Shape;1141;p59"/>
            <p:cNvSpPr/>
            <p:nvPr/>
          </p:nvSpPr>
          <p:spPr>
            <a:xfrm>
              <a:off x="4676550" y="2160575"/>
              <a:ext cx="27775" cy="52500"/>
            </a:xfrm>
            <a:custGeom>
              <a:avLst/>
              <a:rect l="l" t="t" r="r" b="b"/>
              <a:pathLst>
                <a:path w="1111" h="2100">
                  <a:moveTo>
                    <a:pt x="0" y="1"/>
                  </a:moveTo>
                  <a:lnTo>
                    <a:pt x="823" y="1047"/>
                  </a:lnTo>
                  <a:lnTo>
                    <a:pt x="0" y="2100"/>
                  </a:lnTo>
                  <a:lnTo>
                    <a:pt x="289" y="2100"/>
                  </a:lnTo>
                  <a:lnTo>
                    <a:pt x="1111" y="1047"/>
                  </a:lnTo>
                  <a:lnTo>
                    <a:pt x="289" y="1"/>
                  </a:lnTo>
                  <a:lnTo>
                    <a:pt x="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 name="Google Shape;1142;p59"/>
            <p:cNvSpPr/>
            <p:nvPr/>
          </p:nvSpPr>
          <p:spPr>
            <a:xfrm>
              <a:off x="4688275" y="2160575"/>
              <a:ext cx="27975" cy="52500"/>
            </a:xfrm>
            <a:custGeom>
              <a:avLst/>
              <a:rect l="l" t="t" r="r" b="b"/>
              <a:pathLst>
                <a:path w="1119" h="2100">
                  <a:moveTo>
                    <a:pt x="0" y="1"/>
                  </a:moveTo>
                  <a:lnTo>
                    <a:pt x="822" y="1047"/>
                  </a:lnTo>
                  <a:lnTo>
                    <a:pt x="0" y="2100"/>
                  </a:lnTo>
                  <a:lnTo>
                    <a:pt x="296" y="2100"/>
                  </a:lnTo>
                  <a:lnTo>
                    <a:pt x="1118" y="1047"/>
                  </a:lnTo>
                  <a:lnTo>
                    <a:pt x="296" y="1"/>
                  </a:lnTo>
                  <a:lnTo>
                    <a:pt x="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6" name="Google Shape;1143;p59"/>
            <p:cNvSpPr/>
            <p:nvPr/>
          </p:nvSpPr>
          <p:spPr>
            <a:xfrm>
              <a:off x="4700175" y="2160575"/>
              <a:ext cx="27775" cy="52500"/>
            </a:xfrm>
            <a:custGeom>
              <a:avLst/>
              <a:rect l="l" t="t" r="r" b="b"/>
              <a:pathLst>
                <a:path w="1111" h="2100">
                  <a:moveTo>
                    <a:pt x="0" y="1"/>
                  </a:moveTo>
                  <a:lnTo>
                    <a:pt x="822" y="1047"/>
                  </a:lnTo>
                  <a:lnTo>
                    <a:pt x="0" y="2100"/>
                  </a:lnTo>
                  <a:lnTo>
                    <a:pt x="289" y="2100"/>
                  </a:lnTo>
                  <a:lnTo>
                    <a:pt x="1111" y="1047"/>
                  </a:lnTo>
                  <a:lnTo>
                    <a:pt x="289" y="1"/>
                  </a:lnTo>
                  <a:lnTo>
                    <a:pt x="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7" name="Google Shape;1144;p59"/>
          <p:cNvGrpSpPr>
            <a:grpSpLocks noChangeAspect="1"/>
          </p:cNvGrpSpPr>
          <p:nvPr/>
        </p:nvGrpSpPr>
        <p:grpSpPr>
          <a:xfrm>
            <a:off x="8783401" y="4334850"/>
            <a:ext cx="159020" cy="124511"/>
            <a:chOff x="4768325" y="2163475"/>
            <a:chExt cx="59700" cy="46725"/>
          </a:xfrm>
        </p:grpSpPr>
        <p:sp>
          <p:nvSpPr>
            <p:cNvPr id="198" name="Google Shape;1145;p59"/>
            <p:cNvSpPr/>
            <p:nvPr/>
          </p:nvSpPr>
          <p:spPr>
            <a:xfrm>
              <a:off x="4768325" y="2163475"/>
              <a:ext cx="35375" cy="46725"/>
            </a:xfrm>
            <a:custGeom>
              <a:avLst/>
              <a:rect l="l" t="t" r="r" b="b"/>
              <a:pathLst>
                <a:path w="1415" h="1869">
                  <a:moveTo>
                    <a:pt x="0" y="0"/>
                  </a:moveTo>
                  <a:lnTo>
                    <a:pt x="895" y="931"/>
                  </a:lnTo>
                  <a:lnTo>
                    <a:pt x="0" y="1868"/>
                  </a:lnTo>
                  <a:lnTo>
                    <a:pt x="520" y="1868"/>
                  </a:lnTo>
                  <a:lnTo>
                    <a:pt x="1414" y="931"/>
                  </a:lnTo>
                  <a:lnTo>
                    <a:pt x="520" y="0"/>
                  </a:lnTo>
                  <a:lnTo>
                    <a:pt x="0"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199" name="Google Shape;1146;p59"/>
            <p:cNvSpPr/>
            <p:nvPr/>
          </p:nvSpPr>
          <p:spPr>
            <a:xfrm>
              <a:off x="4792475" y="2163475"/>
              <a:ext cx="35550" cy="46725"/>
            </a:xfrm>
            <a:custGeom>
              <a:avLst/>
              <a:rect l="l" t="t" r="r" b="b"/>
              <a:pathLst>
                <a:path w="1422" h="1869">
                  <a:moveTo>
                    <a:pt x="1" y="0"/>
                  </a:moveTo>
                  <a:lnTo>
                    <a:pt x="895" y="931"/>
                  </a:lnTo>
                  <a:lnTo>
                    <a:pt x="1" y="1868"/>
                  </a:lnTo>
                  <a:lnTo>
                    <a:pt x="527" y="1868"/>
                  </a:lnTo>
                  <a:lnTo>
                    <a:pt x="1422" y="931"/>
                  </a:lnTo>
                  <a:lnTo>
                    <a:pt x="527" y="0"/>
                  </a:lnTo>
                  <a:lnTo>
                    <a:pt x="1"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200" name="Google Shape;1147;p59"/>
          <p:cNvSpPr>
            <a:spLocks noChangeAspect="1"/>
          </p:cNvSpPr>
          <p:nvPr/>
        </p:nvSpPr>
        <p:spPr>
          <a:xfrm>
            <a:off x="9115356" y="4326358"/>
            <a:ext cx="94227" cy="143098"/>
          </a:xfrm>
          <a:custGeom>
            <a:avLst/>
            <a:rect l="l" t="t" r="r" b="b"/>
            <a:pathLst>
              <a:path w="1415" h="2148">
                <a:moveTo>
                  <a:pt x="308" y="0"/>
                </a:moveTo>
                <a:cubicBezTo>
                  <a:pt x="152" y="0"/>
                  <a:pt x="1" y="123"/>
                  <a:pt x="1" y="308"/>
                </a:cubicBezTo>
                <a:lnTo>
                  <a:pt x="8" y="1844"/>
                </a:lnTo>
                <a:cubicBezTo>
                  <a:pt x="8" y="2026"/>
                  <a:pt x="158" y="2148"/>
                  <a:pt x="316" y="2148"/>
                </a:cubicBezTo>
                <a:cubicBezTo>
                  <a:pt x="390" y="2148"/>
                  <a:pt x="465" y="2121"/>
                  <a:pt x="527" y="2061"/>
                </a:cubicBezTo>
                <a:lnTo>
                  <a:pt x="1292" y="1296"/>
                </a:lnTo>
                <a:cubicBezTo>
                  <a:pt x="1414" y="1181"/>
                  <a:pt x="1414" y="986"/>
                  <a:pt x="1292" y="864"/>
                </a:cubicBezTo>
                <a:lnTo>
                  <a:pt x="520" y="92"/>
                </a:lnTo>
                <a:cubicBezTo>
                  <a:pt x="459" y="29"/>
                  <a:pt x="383" y="0"/>
                  <a:pt x="308"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01" name="Google Shape;1148;p59"/>
          <p:cNvSpPr>
            <a:spLocks noChangeAspect="1"/>
          </p:cNvSpPr>
          <p:nvPr/>
        </p:nvSpPr>
        <p:spPr>
          <a:xfrm>
            <a:off x="9387732" y="5333443"/>
            <a:ext cx="161950" cy="178339"/>
          </a:xfrm>
          <a:custGeom>
            <a:avLst/>
            <a:rect l="l" t="t" r="r" b="b"/>
            <a:pathLst>
              <a:path w="2432" h="2677">
                <a:moveTo>
                  <a:pt x="801" y="1"/>
                </a:moveTo>
                <a:lnTo>
                  <a:pt x="1205" y="751"/>
                </a:lnTo>
                <a:lnTo>
                  <a:pt x="1" y="751"/>
                </a:lnTo>
                <a:lnTo>
                  <a:pt x="1" y="1927"/>
                </a:lnTo>
                <a:lnTo>
                  <a:pt x="1205" y="1927"/>
                </a:lnTo>
                <a:lnTo>
                  <a:pt x="801" y="2677"/>
                </a:lnTo>
                <a:lnTo>
                  <a:pt x="2431" y="1335"/>
                </a:lnTo>
                <a:lnTo>
                  <a:pt x="801"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02" name="Google Shape;1149;p59"/>
          <p:cNvSpPr>
            <a:spLocks noChangeAspect="1"/>
          </p:cNvSpPr>
          <p:nvPr/>
        </p:nvSpPr>
        <p:spPr>
          <a:xfrm>
            <a:off x="8489188" y="4561665"/>
            <a:ext cx="130253" cy="178806"/>
          </a:xfrm>
          <a:custGeom>
            <a:avLst/>
            <a:rect l="l" t="t" r="r" b="b"/>
            <a:pathLst>
              <a:path w="1956" h="2684">
                <a:moveTo>
                  <a:pt x="1" y="0"/>
                </a:moveTo>
                <a:lnTo>
                  <a:pt x="787" y="1342"/>
                </a:lnTo>
                <a:lnTo>
                  <a:pt x="1" y="2683"/>
                </a:lnTo>
                <a:lnTo>
                  <a:pt x="1955" y="1342"/>
                </a:lnTo>
                <a:lnTo>
                  <a:pt x="1"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03" name="Google Shape;1150;p59"/>
          <p:cNvSpPr>
            <a:spLocks noChangeAspect="1"/>
          </p:cNvSpPr>
          <p:nvPr/>
        </p:nvSpPr>
        <p:spPr>
          <a:xfrm>
            <a:off x="8457159" y="5349273"/>
            <a:ext cx="200307" cy="143698"/>
          </a:xfrm>
          <a:custGeom>
            <a:avLst/>
            <a:rect l="l" t="t" r="r" b="b"/>
            <a:pathLst>
              <a:path w="3008" h="2157">
                <a:moveTo>
                  <a:pt x="0" y="0"/>
                </a:moveTo>
                <a:lnTo>
                  <a:pt x="729" y="1075"/>
                </a:lnTo>
                <a:lnTo>
                  <a:pt x="0" y="2157"/>
                </a:lnTo>
                <a:lnTo>
                  <a:pt x="0" y="2157"/>
                </a:lnTo>
                <a:lnTo>
                  <a:pt x="3008" y="1075"/>
                </a:lnTo>
                <a:lnTo>
                  <a:pt x="0" y="0"/>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04" name="Google Shape;1151;p59"/>
          <p:cNvSpPr>
            <a:spLocks noChangeAspect="1"/>
          </p:cNvSpPr>
          <p:nvPr/>
        </p:nvSpPr>
        <p:spPr>
          <a:xfrm>
            <a:off x="8474483" y="4830917"/>
            <a:ext cx="162417" cy="123112"/>
          </a:xfrm>
          <a:custGeom>
            <a:avLst/>
            <a:rect l="l" t="t" r="r" b="b"/>
            <a:pathLst>
              <a:path w="2439" h="1848">
                <a:moveTo>
                  <a:pt x="1580" y="1"/>
                </a:moveTo>
                <a:lnTo>
                  <a:pt x="1371" y="203"/>
                </a:lnTo>
                <a:lnTo>
                  <a:pt x="1919" y="780"/>
                </a:lnTo>
                <a:lnTo>
                  <a:pt x="1" y="780"/>
                </a:lnTo>
                <a:lnTo>
                  <a:pt x="1" y="1068"/>
                </a:lnTo>
                <a:lnTo>
                  <a:pt x="1919" y="1068"/>
                </a:lnTo>
                <a:lnTo>
                  <a:pt x="1371" y="1645"/>
                </a:lnTo>
                <a:lnTo>
                  <a:pt x="1580" y="1847"/>
                </a:lnTo>
                <a:lnTo>
                  <a:pt x="2439" y="924"/>
                </a:lnTo>
                <a:lnTo>
                  <a:pt x="1580" y="1"/>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05" name="Google Shape;1152;p59"/>
          <p:cNvSpPr>
            <a:spLocks noChangeAspect="1"/>
          </p:cNvSpPr>
          <p:nvPr/>
        </p:nvSpPr>
        <p:spPr>
          <a:xfrm>
            <a:off x="9108232" y="4812834"/>
            <a:ext cx="109810" cy="162685"/>
          </a:xfrm>
          <a:custGeom>
            <a:avLst/>
            <a:rect l="l" t="t" r="r" b="b"/>
            <a:pathLst>
              <a:path w="1649" h="2442">
                <a:moveTo>
                  <a:pt x="501" y="1"/>
                </a:moveTo>
                <a:cubicBezTo>
                  <a:pt x="238" y="1"/>
                  <a:pt x="1" y="336"/>
                  <a:pt x="250" y="590"/>
                </a:cubicBezTo>
                <a:lnTo>
                  <a:pt x="841" y="1232"/>
                </a:lnTo>
                <a:lnTo>
                  <a:pt x="250" y="1874"/>
                </a:lnTo>
                <a:cubicBezTo>
                  <a:pt x="36" y="2126"/>
                  <a:pt x="260" y="2441"/>
                  <a:pt x="516" y="2441"/>
                </a:cubicBezTo>
                <a:cubicBezTo>
                  <a:pt x="596" y="2441"/>
                  <a:pt x="680" y="2410"/>
                  <a:pt x="754" y="2336"/>
                </a:cubicBezTo>
                <a:lnTo>
                  <a:pt x="1555" y="1463"/>
                </a:lnTo>
                <a:cubicBezTo>
                  <a:pt x="1613" y="1405"/>
                  <a:pt x="1641" y="1326"/>
                  <a:pt x="1649" y="1246"/>
                </a:cubicBezTo>
                <a:cubicBezTo>
                  <a:pt x="1649" y="1239"/>
                  <a:pt x="1649" y="1239"/>
                  <a:pt x="1649" y="1232"/>
                </a:cubicBezTo>
                <a:cubicBezTo>
                  <a:pt x="1649" y="1225"/>
                  <a:pt x="1649" y="1225"/>
                  <a:pt x="1649" y="1218"/>
                </a:cubicBezTo>
                <a:cubicBezTo>
                  <a:pt x="1641" y="1138"/>
                  <a:pt x="1613" y="1059"/>
                  <a:pt x="1555" y="1001"/>
                </a:cubicBezTo>
                <a:lnTo>
                  <a:pt x="754" y="129"/>
                </a:lnTo>
                <a:cubicBezTo>
                  <a:pt x="679" y="38"/>
                  <a:pt x="588" y="1"/>
                  <a:pt x="501"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206" name="Google Shape;1153;p59"/>
          <p:cNvGrpSpPr>
            <a:grpSpLocks noChangeAspect="1"/>
          </p:cNvGrpSpPr>
          <p:nvPr/>
        </p:nvGrpSpPr>
        <p:grpSpPr>
          <a:xfrm>
            <a:off x="8799718" y="4589945"/>
            <a:ext cx="123327" cy="116917"/>
            <a:chOff x="4768575" y="2253950"/>
            <a:chExt cx="46300" cy="43875"/>
          </a:xfrm>
          <a:solidFill>
            <a:schemeClr val="accent1"/>
          </a:solidFill>
        </p:grpSpPr>
        <p:sp>
          <p:nvSpPr>
            <p:cNvPr id="207" name="Google Shape;1154;p59"/>
            <p:cNvSpPr/>
            <p:nvPr/>
          </p:nvSpPr>
          <p:spPr>
            <a:xfrm>
              <a:off x="4785700" y="2253950"/>
              <a:ext cx="29175" cy="43875"/>
            </a:xfrm>
            <a:custGeom>
              <a:avLst/>
              <a:rect l="l" t="t" r="r" b="b"/>
              <a:pathLst>
                <a:path w="1167" h="1755">
                  <a:moveTo>
                    <a:pt x="262" y="1"/>
                  </a:moveTo>
                  <a:cubicBezTo>
                    <a:pt x="150" y="1"/>
                    <a:pt x="49" y="149"/>
                    <a:pt x="164" y="247"/>
                  </a:cubicBezTo>
                  <a:lnTo>
                    <a:pt x="770" y="853"/>
                  </a:lnTo>
                  <a:lnTo>
                    <a:pt x="106" y="1517"/>
                  </a:lnTo>
                  <a:cubicBezTo>
                    <a:pt x="1" y="1616"/>
                    <a:pt x="95" y="1754"/>
                    <a:pt x="204" y="1754"/>
                  </a:cubicBezTo>
                  <a:cubicBezTo>
                    <a:pt x="236" y="1754"/>
                    <a:pt x="271" y="1742"/>
                    <a:pt x="301" y="1711"/>
                  </a:cubicBezTo>
                  <a:lnTo>
                    <a:pt x="1166" y="853"/>
                  </a:lnTo>
                  <a:lnTo>
                    <a:pt x="366" y="52"/>
                  </a:lnTo>
                  <a:cubicBezTo>
                    <a:pt x="334" y="16"/>
                    <a:pt x="297" y="1"/>
                    <a:pt x="26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08" name="Google Shape;1155;p59"/>
            <p:cNvSpPr/>
            <p:nvPr/>
          </p:nvSpPr>
          <p:spPr>
            <a:xfrm>
              <a:off x="4768575" y="2253950"/>
              <a:ext cx="29175" cy="43875"/>
            </a:xfrm>
            <a:custGeom>
              <a:avLst/>
              <a:rect l="l" t="t" r="r" b="b"/>
              <a:pathLst>
                <a:path w="1167" h="1755">
                  <a:moveTo>
                    <a:pt x="261" y="1"/>
                  </a:moveTo>
                  <a:cubicBezTo>
                    <a:pt x="150" y="1"/>
                    <a:pt x="50" y="149"/>
                    <a:pt x="171" y="247"/>
                  </a:cubicBezTo>
                  <a:lnTo>
                    <a:pt x="769" y="853"/>
                  </a:lnTo>
                  <a:lnTo>
                    <a:pt x="106" y="1517"/>
                  </a:lnTo>
                  <a:cubicBezTo>
                    <a:pt x="1" y="1616"/>
                    <a:pt x="95" y="1754"/>
                    <a:pt x="203" y="1754"/>
                  </a:cubicBezTo>
                  <a:cubicBezTo>
                    <a:pt x="236" y="1754"/>
                    <a:pt x="270" y="1742"/>
                    <a:pt x="301" y="1711"/>
                  </a:cubicBezTo>
                  <a:lnTo>
                    <a:pt x="1166" y="853"/>
                  </a:lnTo>
                  <a:lnTo>
                    <a:pt x="365" y="52"/>
                  </a:lnTo>
                  <a:cubicBezTo>
                    <a:pt x="334" y="16"/>
                    <a:pt x="297" y="1"/>
                    <a:pt x="26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09" name="Google Shape;1156;p59"/>
          <p:cNvGrpSpPr>
            <a:grpSpLocks noChangeAspect="1"/>
          </p:cNvGrpSpPr>
          <p:nvPr/>
        </p:nvGrpSpPr>
        <p:grpSpPr>
          <a:xfrm>
            <a:off x="9099342" y="5078973"/>
            <a:ext cx="129254" cy="160019"/>
            <a:chOff x="4960900" y="2433225"/>
            <a:chExt cx="48525" cy="60050"/>
          </a:xfrm>
          <a:solidFill>
            <a:schemeClr val="accent1"/>
          </a:solidFill>
        </p:grpSpPr>
        <p:sp>
          <p:nvSpPr>
            <p:cNvPr id="210" name="Google Shape;1157;p59"/>
            <p:cNvSpPr/>
            <p:nvPr/>
          </p:nvSpPr>
          <p:spPr>
            <a:xfrm>
              <a:off x="4974225" y="2433225"/>
              <a:ext cx="35200" cy="60050"/>
            </a:xfrm>
            <a:custGeom>
              <a:avLst/>
              <a:rect l="l" t="t" r="r" b="b"/>
              <a:pathLst>
                <a:path w="1408" h="2402">
                  <a:moveTo>
                    <a:pt x="102" y="0"/>
                  </a:moveTo>
                  <a:lnTo>
                    <a:pt x="95" y="7"/>
                  </a:lnTo>
                  <a:lnTo>
                    <a:pt x="1112" y="1154"/>
                  </a:lnTo>
                  <a:lnTo>
                    <a:pt x="1" y="2402"/>
                  </a:lnTo>
                  <a:lnTo>
                    <a:pt x="297" y="2402"/>
                  </a:lnTo>
                  <a:lnTo>
                    <a:pt x="1407" y="1154"/>
                  </a:lnTo>
                  <a:lnTo>
                    <a:pt x="383" y="0"/>
                  </a:lnTo>
                  <a:lnTo>
                    <a:pt x="10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11" name="Google Shape;1158;p59"/>
            <p:cNvSpPr/>
            <p:nvPr/>
          </p:nvSpPr>
          <p:spPr>
            <a:xfrm>
              <a:off x="4960900" y="2433225"/>
              <a:ext cx="35175" cy="60050"/>
            </a:xfrm>
            <a:custGeom>
              <a:avLst/>
              <a:rect l="l" t="t" r="r" b="b"/>
              <a:pathLst>
                <a:path w="1407" h="2402">
                  <a:moveTo>
                    <a:pt x="108" y="0"/>
                  </a:moveTo>
                  <a:lnTo>
                    <a:pt x="94" y="7"/>
                  </a:lnTo>
                  <a:lnTo>
                    <a:pt x="1111" y="1154"/>
                  </a:lnTo>
                  <a:lnTo>
                    <a:pt x="0" y="2402"/>
                  </a:lnTo>
                  <a:lnTo>
                    <a:pt x="296" y="2402"/>
                  </a:lnTo>
                  <a:lnTo>
                    <a:pt x="1407" y="1154"/>
                  </a:lnTo>
                  <a:lnTo>
                    <a:pt x="390" y="0"/>
                  </a:lnTo>
                  <a:lnTo>
                    <a:pt x="10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12" name="Google Shape;1159;p59"/>
          <p:cNvGrpSpPr>
            <a:grpSpLocks noChangeAspect="1"/>
          </p:cNvGrpSpPr>
          <p:nvPr/>
        </p:nvGrpSpPr>
        <p:grpSpPr>
          <a:xfrm>
            <a:off x="8787907" y="5343034"/>
            <a:ext cx="149166" cy="157355"/>
            <a:chOff x="4854075" y="2527625"/>
            <a:chExt cx="56000" cy="59050"/>
          </a:xfrm>
        </p:grpSpPr>
        <p:sp>
          <p:nvSpPr>
            <p:cNvPr id="213" name="Google Shape;1160;p59"/>
            <p:cNvSpPr/>
            <p:nvPr/>
          </p:nvSpPr>
          <p:spPr>
            <a:xfrm>
              <a:off x="4872325" y="2527625"/>
              <a:ext cx="37750" cy="59050"/>
            </a:xfrm>
            <a:custGeom>
              <a:avLst/>
              <a:rect l="l" t="t" r="r" b="b"/>
              <a:pathLst>
                <a:path w="1510" h="2362">
                  <a:moveTo>
                    <a:pt x="305" y="1"/>
                  </a:moveTo>
                  <a:cubicBezTo>
                    <a:pt x="141" y="1"/>
                    <a:pt x="1" y="210"/>
                    <a:pt x="146" y="371"/>
                  </a:cubicBezTo>
                  <a:lnTo>
                    <a:pt x="961" y="1179"/>
                  </a:lnTo>
                  <a:lnTo>
                    <a:pt x="146" y="1994"/>
                  </a:lnTo>
                  <a:cubicBezTo>
                    <a:pt x="0" y="2151"/>
                    <a:pt x="143" y="2361"/>
                    <a:pt x="308" y="2361"/>
                  </a:cubicBezTo>
                  <a:cubicBezTo>
                    <a:pt x="355" y="2361"/>
                    <a:pt x="404" y="2344"/>
                    <a:pt x="449" y="2304"/>
                  </a:cubicBezTo>
                  <a:lnTo>
                    <a:pt x="1423" y="1338"/>
                  </a:lnTo>
                  <a:cubicBezTo>
                    <a:pt x="1509" y="1244"/>
                    <a:pt x="1509" y="1107"/>
                    <a:pt x="1423" y="1013"/>
                  </a:cubicBezTo>
                  <a:lnTo>
                    <a:pt x="1423" y="1020"/>
                  </a:lnTo>
                  <a:lnTo>
                    <a:pt x="449" y="61"/>
                  </a:lnTo>
                  <a:cubicBezTo>
                    <a:pt x="403" y="19"/>
                    <a:pt x="353" y="1"/>
                    <a:pt x="305"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14" name="Google Shape;1161;p59"/>
            <p:cNvSpPr/>
            <p:nvPr/>
          </p:nvSpPr>
          <p:spPr>
            <a:xfrm>
              <a:off x="4854075" y="2539100"/>
              <a:ext cx="26075" cy="35875"/>
            </a:xfrm>
            <a:custGeom>
              <a:avLst/>
              <a:rect l="l" t="t" r="r" b="b"/>
              <a:pathLst>
                <a:path w="1043" h="1435">
                  <a:moveTo>
                    <a:pt x="326" y="1"/>
                  </a:moveTo>
                  <a:cubicBezTo>
                    <a:pt x="152" y="1"/>
                    <a:pt x="1" y="234"/>
                    <a:pt x="177" y="388"/>
                  </a:cubicBezTo>
                  <a:lnTo>
                    <a:pt x="516" y="720"/>
                  </a:lnTo>
                  <a:lnTo>
                    <a:pt x="177" y="1059"/>
                  </a:lnTo>
                  <a:cubicBezTo>
                    <a:pt x="21" y="1215"/>
                    <a:pt x="165" y="1435"/>
                    <a:pt x="336" y="1435"/>
                  </a:cubicBezTo>
                  <a:cubicBezTo>
                    <a:pt x="386" y="1435"/>
                    <a:pt x="439" y="1415"/>
                    <a:pt x="487" y="1369"/>
                  </a:cubicBezTo>
                  <a:lnTo>
                    <a:pt x="977" y="886"/>
                  </a:lnTo>
                  <a:cubicBezTo>
                    <a:pt x="1020" y="843"/>
                    <a:pt x="1042" y="785"/>
                    <a:pt x="1042" y="720"/>
                  </a:cubicBezTo>
                  <a:cubicBezTo>
                    <a:pt x="1042" y="662"/>
                    <a:pt x="1013" y="605"/>
                    <a:pt x="977" y="561"/>
                  </a:cubicBezTo>
                  <a:lnTo>
                    <a:pt x="487" y="78"/>
                  </a:lnTo>
                  <a:cubicBezTo>
                    <a:pt x="437" y="23"/>
                    <a:pt x="380" y="1"/>
                    <a:pt x="326"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215" name="Google Shape;1162;p59"/>
          <p:cNvSpPr>
            <a:spLocks noChangeAspect="1"/>
          </p:cNvSpPr>
          <p:nvPr/>
        </p:nvSpPr>
        <p:spPr>
          <a:xfrm>
            <a:off x="8803159" y="5085760"/>
            <a:ext cx="115803" cy="145164"/>
          </a:xfrm>
          <a:custGeom>
            <a:avLst/>
            <a:rect l="l" t="t" r="r" b="b"/>
            <a:pathLst>
              <a:path w="1739" h="2179">
                <a:moveTo>
                  <a:pt x="1" y="1"/>
                </a:moveTo>
                <a:lnTo>
                  <a:pt x="1" y="2179"/>
                </a:lnTo>
                <a:lnTo>
                  <a:pt x="758" y="2179"/>
                </a:lnTo>
                <a:lnTo>
                  <a:pt x="1739" y="1090"/>
                </a:lnTo>
                <a:lnTo>
                  <a:pt x="758" y="1"/>
                </a:lnTo>
                <a:lnTo>
                  <a:pt x="1"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16" name="Google Shape;1163;p59"/>
          <p:cNvSpPr>
            <a:spLocks noChangeAspect="1"/>
          </p:cNvSpPr>
          <p:nvPr/>
        </p:nvSpPr>
        <p:spPr>
          <a:xfrm>
            <a:off x="9381826" y="4325414"/>
            <a:ext cx="174869" cy="145164"/>
          </a:xfrm>
          <a:custGeom>
            <a:avLst/>
            <a:rect l="l" t="t" r="r" b="b"/>
            <a:pathLst>
              <a:path w="2626" h="2179">
                <a:moveTo>
                  <a:pt x="0" y="1"/>
                </a:moveTo>
                <a:lnTo>
                  <a:pt x="887" y="1090"/>
                </a:lnTo>
                <a:lnTo>
                  <a:pt x="0" y="2179"/>
                </a:lnTo>
                <a:lnTo>
                  <a:pt x="1644" y="2179"/>
                </a:lnTo>
                <a:lnTo>
                  <a:pt x="2625" y="1090"/>
                </a:lnTo>
                <a:lnTo>
                  <a:pt x="1644" y="1"/>
                </a:lnTo>
                <a:lnTo>
                  <a:pt x="0"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17" name="Google Shape;1164;p59"/>
          <p:cNvSpPr>
            <a:spLocks noChangeAspect="1"/>
          </p:cNvSpPr>
          <p:nvPr/>
        </p:nvSpPr>
        <p:spPr>
          <a:xfrm>
            <a:off x="8481088" y="5085760"/>
            <a:ext cx="147967" cy="145164"/>
          </a:xfrm>
          <a:custGeom>
            <a:avLst/>
            <a:rect l="l" t="t" r="r" b="b"/>
            <a:pathLst>
              <a:path w="2222" h="2179">
                <a:moveTo>
                  <a:pt x="477" y="1"/>
                </a:moveTo>
                <a:lnTo>
                  <a:pt x="895" y="513"/>
                </a:lnTo>
                <a:lnTo>
                  <a:pt x="1" y="513"/>
                </a:lnTo>
                <a:lnTo>
                  <a:pt x="1" y="1659"/>
                </a:lnTo>
                <a:lnTo>
                  <a:pt x="895" y="1659"/>
                </a:lnTo>
                <a:lnTo>
                  <a:pt x="477" y="2179"/>
                </a:lnTo>
                <a:lnTo>
                  <a:pt x="1234" y="2179"/>
                </a:lnTo>
                <a:lnTo>
                  <a:pt x="2222" y="1090"/>
                </a:lnTo>
                <a:lnTo>
                  <a:pt x="1234" y="1"/>
                </a:lnTo>
                <a:lnTo>
                  <a:pt x="477"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218" name="Google Shape;1165;p59"/>
          <p:cNvGrpSpPr>
            <a:grpSpLocks noChangeAspect="1"/>
          </p:cNvGrpSpPr>
          <p:nvPr/>
        </p:nvGrpSpPr>
        <p:grpSpPr>
          <a:xfrm>
            <a:off x="9412117" y="4806775"/>
            <a:ext cx="108611" cy="175940"/>
            <a:chOff x="5059700" y="2334775"/>
            <a:chExt cx="40775" cy="66025"/>
          </a:xfrm>
          <a:solidFill>
            <a:schemeClr val="accent1"/>
          </a:solidFill>
        </p:grpSpPr>
        <p:sp>
          <p:nvSpPr>
            <p:cNvPr id="219" name="Google Shape;1166;p59"/>
            <p:cNvSpPr/>
            <p:nvPr/>
          </p:nvSpPr>
          <p:spPr>
            <a:xfrm>
              <a:off x="5059700" y="2334775"/>
              <a:ext cx="12475" cy="10525"/>
            </a:xfrm>
            <a:custGeom>
              <a:avLst/>
              <a:rect l="l" t="t" r="r" b="b"/>
              <a:pathLst>
                <a:path w="499" h="421">
                  <a:moveTo>
                    <a:pt x="282" y="0"/>
                  </a:moveTo>
                  <a:cubicBezTo>
                    <a:pt x="94" y="0"/>
                    <a:pt x="1" y="224"/>
                    <a:pt x="138" y="361"/>
                  </a:cubicBezTo>
                  <a:cubicBezTo>
                    <a:pt x="179" y="402"/>
                    <a:pt x="230" y="421"/>
                    <a:pt x="281" y="421"/>
                  </a:cubicBezTo>
                  <a:cubicBezTo>
                    <a:pt x="388" y="421"/>
                    <a:pt x="491" y="337"/>
                    <a:pt x="491" y="209"/>
                  </a:cubicBezTo>
                  <a:cubicBezTo>
                    <a:pt x="498" y="94"/>
                    <a:pt x="397" y="0"/>
                    <a:pt x="28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0" name="Google Shape;1167;p59"/>
            <p:cNvSpPr/>
            <p:nvPr/>
          </p:nvSpPr>
          <p:spPr>
            <a:xfrm>
              <a:off x="5059700" y="2348650"/>
              <a:ext cx="12475" cy="10550"/>
            </a:xfrm>
            <a:custGeom>
              <a:avLst/>
              <a:rect l="l" t="t" r="r" b="b"/>
              <a:pathLst>
                <a:path w="499" h="422">
                  <a:moveTo>
                    <a:pt x="282" y="1"/>
                  </a:moveTo>
                  <a:cubicBezTo>
                    <a:pt x="94" y="1"/>
                    <a:pt x="1" y="224"/>
                    <a:pt x="138" y="361"/>
                  </a:cubicBezTo>
                  <a:cubicBezTo>
                    <a:pt x="179" y="403"/>
                    <a:pt x="230" y="421"/>
                    <a:pt x="281" y="421"/>
                  </a:cubicBezTo>
                  <a:cubicBezTo>
                    <a:pt x="388" y="421"/>
                    <a:pt x="491" y="337"/>
                    <a:pt x="491" y="210"/>
                  </a:cubicBezTo>
                  <a:cubicBezTo>
                    <a:pt x="498" y="94"/>
                    <a:pt x="397" y="1"/>
                    <a:pt x="2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1" name="Google Shape;1168;p59"/>
            <p:cNvSpPr/>
            <p:nvPr/>
          </p:nvSpPr>
          <p:spPr>
            <a:xfrm>
              <a:off x="5059700" y="2362525"/>
              <a:ext cx="12475" cy="10550"/>
            </a:xfrm>
            <a:custGeom>
              <a:avLst/>
              <a:rect l="l" t="t" r="r" b="b"/>
              <a:pathLst>
                <a:path w="499" h="422">
                  <a:moveTo>
                    <a:pt x="282" y="1"/>
                  </a:moveTo>
                  <a:cubicBezTo>
                    <a:pt x="94" y="1"/>
                    <a:pt x="1" y="224"/>
                    <a:pt x="138" y="361"/>
                  </a:cubicBezTo>
                  <a:cubicBezTo>
                    <a:pt x="179" y="403"/>
                    <a:pt x="230" y="422"/>
                    <a:pt x="281" y="422"/>
                  </a:cubicBezTo>
                  <a:cubicBezTo>
                    <a:pt x="388" y="422"/>
                    <a:pt x="491" y="338"/>
                    <a:pt x="491" y="210"/>
                  </a:cubicBezTo>
                  <a:cubicBezTo>
                    <a:pt x="498" y="95"/>
                    <a:pt x="397" y="1"/>
                    <a:pt x="2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2" name="Google Shape;1169;p59"/>
            <p:cNvSpPr/>
            <p:nvPr/>
          </p:nvSpPr>
          <p:spPr>
            <a:xfrm>
              <a:off x="5059700" y="2376400"/>
              <a:ext cx="12475" cy="10500"/>
            </a:xfrm>
            <a:custGeom>
              <a:avLst/>
              <a:rect l="l" t="t" r="r" b="b"/>
              <a:pathLst>
                <a:path w="499" h="420">
                  <a:moveTo>
                    <a:pt x="294" y="1"/>
                  </a:moveTo>
                  <a:cubicBezTo>
                    <a:pt x="290" y="1"/>
                    <a:pt x="286" y="1"/>
                    <a:pt x="282" y="1"/>
                  </a:cubicBezTo>
                  <a:cubicBezTo>
                    <a:pt x="94" y="1"/>
                    <a:pt x="1" y="225"/>
                    <a:pt x="138" y="355"/>
                  </a:cubicBezTo>
                  <a:cubicBezTo>
                    <a:pt x="180" y="400"/>
                    <a:pt x="233" y="420"/>
                    <a:pt x="285" y="420"/>
                  </a:cubicBezTo>
                  <a:cubicBezTo>
                    <a:pt x="390" y="420"/>
                    <a:pt x="491" y="336"/>
                    <a:pt x="491" y="210"/>
                  </a:cubicBezTo>
                  <a:cubicBezTo>
                    <a:pt x="498" y="99"/>
                    <a:pt x="404" y="1"/>
                    <a:pt x="29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3" name="Google Shape;1170;p59"/>
            <p:cNvSpPr/>
            <p:nvPr/>
          </p:nvSpPr>
          <p:spPr>
            <a:xfrm>
              <a:off x="5059700" y="2390125"/>
              <a:ext cx="12475" cy="10675"/>
            </a:xfrm>
            <a:custGeom>
              <a:avLst/>
              <a:rect l="l" t="t" r="r" b="b"/>
              <a:pathLst>
                <a:path w="499" h="427">
                  <a:moveTo>
                    <a:pt x="282" y="0"/>
                  </a:moveTo>
                  <a:cubicBezTo>
                    <a:pt x="94" y="0"/>
                    <a:pt x="1" y="231"/>
                    <a:pt x="138" y="361"/>
                  </a:cubicBezTo>
                  <a:cubicBezTo>
                    <a:pt x="180" y="406"/>
                    <a:pt x="233" y="426"/>
                    <a:pt x="285" y="426"/>
                  </a:cubicBezTo>
                  <a:cubicBezTo>
                    <a:pt x="390" y="426"/>
                    <a:pt x="491" y="343"/>
                    <a:pt x="491" y="217"/>
                  </a:cubicBezTo>
                  <a:cubicBezTo>
                    <a:pt x="498" y="94"/>
                    <a:pt x="397" y="0"/>
                    <a:pt x="28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4" name="Google Shape;1171;p59"/>
            <p:cNvSpPr/>
            <p:nvPr/>
          </p:nvSpPr>
          <p:spPr>
            <a:xfrm>
              <a:off x="5073950" y="2348650"/>
              <a:ext cx="12275" cy="10550"/>
            </a:xfrm>
            <a:custGeom>
              <a:avLst/>
              <a:rect l="l" t="t" r="r" b="b"/>
              <a:pathLst>
                <a:path w="491" h="422">
                  <a:moveTo>
                    <a:pt x="282" y="1"/>
                  </a:moveTo>
                  <a:cubicBezTo>
                    <a:pt x="94" y="1"/>
                    <a:pt x="0" y="224"/>
                    <a:pt x="130" y="361"/>
                  </a:cubicBezTo>
                  <a:cubicBezTo>
                    <a:pt x="174" y="403"/>
                    <a:pt x="227" y="421"/>
                    <a:pt x="278" y="421"/>
                  </a:cubicBezTo>
                  <a:cubicBezTo>
                    <a:pt x="387" y="421"/>
                    <a:pt x="491" y="337"/>
                    <a:pt x="491" y="210"/>
                  </a:cubicBezTo>
                  <a:cubicBezTo>
                    <a:pt x="491" y="94"/>
                    <a:pt x="397" y="1"/>
                    <a:pt x="2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5" name="Google Shape;1172;p59"/>
            <p:cNvSpPr/>
            <p:nvPr/>
          </p:nvSpPr>
          <p:spPr>
            <a:xfrm>
              <a:off x="5073950" y="2362525"/>
              <a:ext cx="12275" cy="10550"/>
            </a:xfrm>
            <a:custGeom>
              <a:avLst/>
              <a:rect l="l" t="t" r="r" b="b"/>
              <a:pathLst>
                <a:path w="491" h="422">
                  <a:moveTo>
                    <a:pt x="282" y="1"/>
                  </a:moveTo>
                  <a:cubicBezTo>
                    <a:pt x="94" y="1"/>
                    <a:pt x="0" y="224"/>
                    <a:pt x="130" y="361"/>
                  </a:cubicBezTo>
                  <a:cubicBezTo>
                    <a:pt x="174" y="403"/>
                    <a:pt x="227" y="422"/>
                    <a:pt x="278" y="422"/>
                  </a:cubicBezTo>
                  <a:cubicBezTo>
                    <a:pt x="387" y="422"/>
                    <a:pt x="491" y="338"/>
                    <a:pt x="491" y="210"/>
                  </a:cubicBezTo>
                  <a:cubicBezTo>
                    <a:pt x="491" y="95"/>
                    <a:pt x="397" y="1"/>
                    <a:pt x="2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6" name="Google Shape;1173;p59"/>
            <p:cNvSpPr/>
            <p:nvPr/>
          </p:nvSpPr>
          <p:spPr>
            <a:xfrm>
              <a:off x="5074000" y="2376400"/>
              <a:ext cx="12225" cy="10500"/>
            </a:xfrm>
            <a:custGeom>
              <a:avLst/>
              <a:rect l="l" t="t" r="r" b="b"/>
              <a:pathLst>
                <a:path w="489" h="420">
                  <a:moveTo>
                    <a:pt x="291" y="1"/>
                  </a:moveTo>
                  <a:cubicBezTo>
                    <a:pt x="287" y="1"/>
                    <a:pt x="284" y="1"/>
                    <a:pt x="280" y="1"/>
                  </a:cubicBezTo>
                  <a:cubicBezTo>
                    <a:pt x="277" y="1"/>
                    <a:pt x="274" y="1"/>
                    <a:pt x="271" y="1"/>
                  </a:cubicBezTo>
                  <a:cubicBezTo>
                    <a:pt x="89" y="1"/>
                    <a:pt x="0" y="227"/>
                    <a:pt x="128" y="355"/>
                  </a:cubicBezTo>
                  <a:cubicBezTo>
                    <a:pt x="173" y="400"/>
                    <a:pt x="228" y="420"/>
                    <a:pt x="281" y="420"/>
                  </a:cubicBezTo>
                  <a:cubicBezTo>
                    <a:pt x="388" y="420"/>
                    <a:pt x="489" y="336"/>
                    <a:pt x="489" y="210"/>
                  </a:cubicBezTo>
                  <a:cubicBezTo>
                    <a:pt x="489" y="99"/>
                    <a:pt x="401" y="1"/>
                    <a:pt x="2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27" name="Google Shape;1174;p59"/>
            <p:cNvSpPr/>
            <p:nvPr/>
          </p:nvSpPr>
          <p:spPr>
            <a:xfrm>
              <a:off x="5088000" y="2362525"/>
              <a:ext cx="12475" cy="10550"/>
            </a:xfrm>
            <a:custGeom>
              <a:avLst/>
              <a:rect l="l" t="t" r="r" b="b"/>
              <a:pathLst>
                <a:path w="499" h="422">
                  <a:moveTo>
                    <a:pt x="289" y="1"/>
                  </a:moveTo>
                  <a:cubicBezTo>
                    <a:pt x="102" y="1"/>
                    <a:pt x="1" y="224"/>
                    <a:pt x="138" y="361"/>
                  </a:cubicBezTo>
                  <a:cubicBezTo>
                    <a:pt x="180" y="403"/>
                    <a:pt x="231" y="422"/>
                    <a:pt x="283" y="422"/>
                  </a:cubicBezTo>
                  <a:cubicBezTo>
                    <a:pt x="392" y="422"/>
                    <a:pt x="499" y="338"/>
                    <a:pt x="499" y="210"/>
                  </a:cubicBezTo>
                  <a:cubicBezTo>
                    <a:pt x="499" y="95"/>
                    <a:pt x="405" y="1"/>
                    <a:pt x="28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28" name="Google Shape;1175;p59"/>
          <p:cNvGrpSpPr>
            <a:grpSpLocks noChangeAspect="1"/>
          </p:cNvGrpSpPr>
          <p:nvPr/>
        </p:nvGrpSpPr>
        <p:grpSpPr>
          <a:xfrm>
            <a:off x="9369281" y="5071907"/>
            <a:ext cx="202305" cy="175476"/>
            <a:chOff x="5037700" y="2430325"/>
            <a:chExt cx="75950" cy="65850"/>
          </a:xfrm>
        </p:grpSpPr>
        <p:sp>
          <p:nvSpPr>
            <p:cNvPr id="229" name="Google Shape;1176;p59"/>
            <p:cNvSpPr/>
            <p:nvPr/>
          </p:nvSpPr>
          <p:spPr>
            <a:xfrm>
              <a:off x="5059700" y="2430325"/>
              <a:ext cx="53950" cy="65850"/>
            </a:xfrm>
            <a:custGeom>
              <a:avLst/>
              <a:rect l="l" t="t" r="r" b="b"/>
              <a:pathLst>
                <a:path w="2158" h="2634">
                  <a:moveTo>
                    <a:pt x="1" y="1"/>
                  </a:moveTo>
                  <a:lnTo>
                    <a:pt x="866" y="1321"/>
                  </a:lnTo>
                  <a:lnTo>
                    <a:pt x="1" y="2633"/>
                  </a:lnTo>
                  <a:lnTo>
                    <a:pt x="1292" y="2633"/>
                  </a:lnTo>
                  <a:lnTo>
                    <a:pt x="2157" y="1321"/>
                  </a:lnTo>
                  <a:lnTo>
                    <a:pt x="1292" y="1"/>
                  </a:lnTo>
                  <a:lnTo>
                    <a:pt x="1"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230" name="Google Shape;1177;p59"/>
            <p:cNvSpPr/>
            <p:nvPr/>
          </p:nvSpPr>
          <p:spPr>
            <a:xfrm>
              <a:off x="5037700" y="2430325"/>
              <a:ext cx="34100" cy="65850"/>
            </a:xfrm>
            <a:custGeom>
              <a:avLst/>
              <a:rect l="l" t="t" r="r" b="b"/>
              <a:pathLst>
                <a:path w="1364" h="2634">
                  <a:moveTo>
                    <a:pt x="1" y="1"/>
                  </a:moveTo>
                  <a:lnTo>
                    <a:pt x="866" y="1321"/>
                  </a:lnTo>
                  <a:lnTo>
                    <a:pt x="1" y="2633"/>
                  </a:lnTo>
                  <a:lnTo>
                    <a:pt x="498" y="2633"/>
                  </a:lnTo>
                  <a:lnTo>
                    <a:pt x="1364" y="1321"/>
                  </a:lnTo>
                  <a:lnTo>
                    <a:pt x="498" y="1"/>
                  </a:lnTo>
                  <a:lnTo>
                    <a:pt x="1" y="1"/>
                  </a:ln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31" name="Google Shape;1178;p59"/>
          <p:cNvGrpSpPr>
            <a:grpSpLocks noChangeAspect="1"/>
          </p:cNvGrpSpPr>
          <p:nvPr/>
        </p:nvGrpSpPr>
        <p:grpSpPr>
          <a:xfrm>
            <a:off x="8788787" y="4838362"/>
            <a:ext cx="189215" cy="106823"/>
            <a:chOff x="4756975" y="2341800"/>
            <a:chExt cx="91975" cy="51925"/>
          </a:xfrm>
          <a:solidFill>
            <a:schemeClr val="accent1"/>
          </a:solidFill>
        </p:grpSpPr>
        <p:sp>
          <p:nvSpPr>
            <p:cNvPr id="232" name="Google Shape;1179;p59"/>
            <p:cNvSpPr/>
            <p:nvPr/>
          </p:nvSpPr>
          <p:spPr>
            <a:xfrm>
              <a:off x="4756975" y="2341800"/>
              <a:ext cx="10650" cy="9150"/>
            </a:xfrm>
            <a:custGeom>
              <a:avLst/>
              <a:rect l="l" t="t" r="r" b="b"/>
              <a:pathLst>
                <a:path w="426" h="366">
                  <a:moveTo>
                    <a:pt x="245" y="0"/>
                  </a:moveTo>
                  <a:cubicBezTo>
                    <a:pt x="79" y="0"/>
                    <a:pt x="0" y="195"/>
                    <a:pt x="115" y="311"/>
                  </a:cubicBezTo>
                  <a:cubicBezTo>
                    <a:pt x="153" y="348"/>
                    <a:pt x="199" y="365"/>
                    <a:pt x="244" y="365"/>
                  </a:cubicBezTo>
                  <a:cubicBezTo>
                    <a:pt x="337" y="365"/>
                    <a:pt x="426" y="293"/>
                    <a:pt x="426" y="181"/>
                  </a:cubicBezTo>
                  <a:cubicBezTo>
                    <a:pt x="426" y="80"/>
                    <a:pt x="346" y="0"/>
                    <a:pt x="24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3" name="Google Shape;1180;p59"/>
            <p:cNvSpPr/>
            <p:nvPr/>
          </p:nvSpPr>
          <p:spPr>
            <a:xfrm>
              <a:off x="4777350" y="2341800"/>
              <a:ext cx="10650" cy="9150"/>
            </a:xfrm>
            <a:custGeom>
              <a:avLst/>
              <a:rect l="l" t="t" r="r" b="b"/>
              <a:pathLst>
                <a:path w="426" h="366">
                  <a:moveTo>
                    <a:pt x="245" y="0"/>
                  </a:moveTo>
                  <a:cubicBezTo>
                    <a:pt x="79" y="0"/>
                    <a:pt x="0" y="195"/>
                    <a:pt x="115" y="311"/>
                  </a:cubicBezTo>
                  <a:cubicBezTo>
                    <a:pt x="153" y="348"/>
                    <a:pt x="199" y="365"/>
                    <a:pt x="244" y="365"/>
                  </a:cubicBezTo>
                  <a:cubicBezTo>
                    <a:pt x="337" y="365"/>
                    <a:pt x="426" y="293"/>
                    <a:pt x="426" y="181"/>
                  </a:cubicBezTo>
                  <a:cubicBezTo>
                    <a:pt x="426" y="80"/>
                    <a:pt x="339" y="0"/>
                    <a:pt x="24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4" name="Google Shape;1181;p59"/>
            <p:cNvSpPr/>
            <p:nvPr/>
          </p:nvSpPr>
          <p:spPr>
            <a:xfrm>
              <a:off x="4797725" y="2341800"/>
              <a:ext cx="10475" cy="9150"/>
            </a:xfrm>
            <a:custGeom>
              <a:avLst/>
              <a:rect l="l" t="t" r="r" b="b"/>
              <a:pathLst>
                <a:path w="419" h="366">
                  <a:moveTo>
                    <a:pt x="238" y="0"/>
                  </a:moveTo>
                  <a:cubicBezTo>
                    <a:pt x="79" y="0"/>
                    <a:pt x="0" y="195"/>
                    <a:pt x="115" y="311"/>
                  </a:cubicBezTo>
                  <a:cubicBezTo>
                    <a:pt x="151" y="348"/>
                    <a:pt x="195" y="365"/>
                    <a:pt x="239" y="365"/>
                  </a:cubicBezTo>
                  <a:cubicBezTo>
                    <a:pt x="330" y="365"/>
                    <a:pt x="418" y="293"/>
                    <a:pt x="418" y="181"/>
                  </a:cubicBezTo>
                  <a:cubicBezTo>
                    <a:pt x="418" y="80"/>
                    <a:pt x="339" y="0"/>
                    <a:pt x="23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5" name="Google Shape;1182;p59"/>
            <p:cNvSpPr/>
            <p:nvPr/>
          </p:nvSpPr>
          <p:spPr>
            <a:xfrm>
              <a:off x="4818100" y="2341800"/>
              <a:ext cx="10475" cy="9150"/>
            </a:xfrm>
            <a:custGeom>
              <a:avLst/>
              <a:rect l="l" t="t" r="r" b="b"/>
              <a:pathLst>
                <a:path w="419" h="366">
                  <a:moveTo>
                    <a:pt x="238" y="0"/>
                  </a:moveTo>
                  <a:cubicBezTo>
                    <a:pt x="79" y="0"/>
                    <a:pt x="0" y="195"/>
                    <a:pt x="115" y="311"/>
                  </a:cubicBezTo>
                  <a:cubicBezTo>
                    <a:pt x="151" y="348"/>
                    <a:pt x="195" y="365"/>
                    <a:pt x="239" y="365"/>
                  </a:cubicBezTo>
                  <a:cubicBezTo>
                    <a:pt x="330" y="365"/>
                    <a:pt x="418" y="293"/>
                    <a:pt x="418" y="181"/>
                  </a:cubicBezTo>
                  <a:cubicBezTo>
                    <a:pt x="418" y="80"/>
                    <a:pt x="339" y="0"/>
                    <a:pt x="23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6" name="Google Shape;1183;p59"/>
            <p:cNvSpPr/>
            <p:nvPr/>
          </p:nvSpPr>
          <p:spPr>
            <a:xfrm>
              <a:off x="4768675" y="2352625"/>
              <a:ext cx="8875" cy="9025"/>
            </a:xfrm>
            <a:custGeom>
              <a:avLst/>
              <a:rect l="l" t="t" r="r" b="b"/>
              <a:pathLst>
                <a:path w="355" h="361">
                  <a:moveTo>
                    <a:pt x="174" y="0"/>
                  </a:moveTo>
                  <a:cubicBezTo>
                    <a:pt x="80" y="0"/>
                    <a:pt x="1" y="87"/>
                    <a:pt x="1" y="181"/>
                  </a:cubicBezTo>
                  <a:cubicBezTo>
                    <a:pt x="1" y="281"/>
                    <a:pt x="80" y="361"/>
                    <a:pt x="174" y="361"/>
                  </a:cubicBezTo>
                  <a:cubicBezTo>
                    <a:pt x="275" y="361"/>
                    <a:pt x="354" y="281"/>
                    <a:pt x="354" y="181"/>
                  </a:cubicBezTo>
                  <a:cubicBezTo>
                    <a:pt x="354" y="87"/>
                    <a:pt x="275" y="0"/>
                    <a:pt x="17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7" name="Google Shape;1184;p59"/>
            <p:cNvSpPr/>
            <p:nvPr/>
          </p:nvSpPr>
          <p:spPr>
            <a:xfrm>
              <a:off x="4787425" y="2352625"/>
              <a:ext cx="10500" cy="9125"/>
            </a:xfrm>
            <a:custGeom>
              <a:avLst/>
              <a:rect l="l" t="t" r="r" b="b"/>
              <a:pathLst>
                <a:path w="420" h="365">
                  <a:moveTo>
                    <a:pt x="239" y="0"/>
                  </a:moveTo>
                  <a:cubicBezTo>
                    <a:pt x="80" y="0"/>
                    <a:pt x="1" y="195"/>
                    <a:pt x="116" y="310"/>
                  </a:cubicBezTo>
                  <a:cubicBezTo>
                    <a:pt x="152" y="348"/>
                    <a:pt x="196" y="365"/>
                    <a:pt x="240" y="365"/>
                  </a:cubicBezTo>
                  <a:cubicBezTo>
                    <a:pt x="331" y="365"/>
                    <a:pt x="419" y="292"/>
                    <a:pt x="419" y="181"/>
                  </a:cubicBezTo>
                  <a:cubicBezTo>
                    <a:pt x="419" y="87"/>
                    <a:pt x="340" y="0"/>
                    <a:pt x="23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8" name="Google Shape;1185;p59"/>
            <p:cNvSpPr/>
            <p:nvPr/>
          </p:nvSpPr>
          <p:spPr>
            <a:xfrm>
              <a:off x="4809250" y="2352625"/>
              <a:ext cx="9050" cy="9025"/>
            </a:xfrm>
            <a:custGeom>
              <a:avLst/>
              <a:rect l="l" t="t" r="r" b="b"/>
              <a:pathLst>
                <a:path w="362" h="361">
                  <a:moveTo>
                    <a:pt x="181" y="0"/>
                  </a:moveTo>
                  <a:cubicBezTo>
                    <a:pt x="80" y="0"/>
                    <a:pt x="1" y="87"/>
                    <a:pt x="1" y="181"/>
                  </a:cubicBezTo>
                  <a:cubicBezTo>
                    <a:pt x="1" y="281"/>
                    <a:pt x="80" y="361"/>
                    <a:pt x="181" y="361"/>
                  </a:cubicBezTo>
                  <a:cubicBezTo>
                    <a:pt x="282" y="361"/>
                    <a:pt x="361" y="281"/>
                    <a:pt x="361" y="181"/>
                  </a:cubicBezTo>
                  <a:cubicBezTo>
                    <a:pt x="361" y="87"/>
                    <a:pt x="282" y="0"/>
                    <a:pt x="1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39" name="Google Shape;1186;p59"/>
            <p:cNvSpPr/>
            <p:nvPr/>
          </p:nvSpPr>
          <p:spPr>
            <a:xfrm>
              <a:off x="4829625" y="2352625"/>
              <a:ext cx="9050" cy="9025"/>
            </a:xfrm>
            <a:custGeom>
              <a:avLst/>
              <a:rect l="l" t="t" r="r" b="b"/>
              <a:pathLst>
                <a:path w="362" h="361">
                  <a:moveTo>
                    <a:pt x="181" y="0"/>
                  </a:moveTo>
                  <a:cubicBezTo>
                    <a:pt x="80" y="0"/>
                    <a:pt x="1" y="87"/>
                    <a:pt x="1" y="181"/>
                  </a:cubicBezTo>
                  <a:cubicBezTo>
                    <a:pt x="1" y="281"/>
                    <a:pt x="80" y="361"/>
                    <a:pt x="181" y="361"/>
                  </a:cubicBezTo>
                  <a:cubicBezTo>
                    <a:pt x="282" y="361"/>
                    <a:pt x="361" y="281"/>
                    <a:pt x="361" y="181"/>
                  </a:cubicBezTo>
                  <a:cubicBezTo>
                    <a:pt x="361" y="87"/>
                    <a:pt x="282" y="0"/>
                    <a:pt x="1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0" name="Google Shape;1187;p59"/>
            <p:cNvSpPr/>
            <p:nvPr/>
          </p:nvSpPr>
          <p:spPr>
            <a:xfrm>
              <a:off x="4777350" y="2363250"/>
              <a:ext cx="10650" cy="9025"/>
            </a:xfrm>
            <a:custGeom>
              <a:avLst/>
              <a:rect l="l" t="t" r="r" b="b"/>
              <a:pathLst>
                <a:path w="426" h="361">
                  <a:moveTo>
                    <a:pt x="245" y="1"/>
                  </a:moveTo>
                  <a:cubicBezTo>
                    <a:pt x="79" y="1"/>
                    <a:pt x="0" y="195"/>
                    <a:pt x="115" y="311"/>
                  </a:cubicBezTo>
                  <a:cubicBezTo>
                    <a:pt x="152" y="345"/>
                    <a:pt x="197" y="361"/>
                    <a:pt x="241" y="361"/>
                  </a:cubicBezTo>
                  <a:cubicBezTo>
                    <a:pt x="335" y="361"/>
                    <a:pt x="426" y="289"/>
                    <a:pt x="426" y="181"/>
                  </a:cubicBezTo>
                  <a:cubicBezTo>
                    <a:pt x="426" y="80"/>
                    <a:pt x="339" y="1"/>
                    <a:pt x="24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1" name="Google Shape;1188;p59"/>
            <p:cNvSpPr/>
            <p:nvPr/>
          </p:nvSpPr>
          <p:spPr>
            <a:xfrm>
              <a:off x="4797725" y="2363250"/>
              <a:ext cx="10475" cy="9025"/>
            </a:xfrm>
            <a:custGeom>
              <a:avLst/>
              <a:rect l="l" t="t" r="r" b="b"/>
              <a:pathLst>
                <a:path w="419" h="361">
                  <a:moveTo>
                    <a:pt x="238" y="1"/>
                  </a:moveTo>
                  <a:cubicBezTo>
                    <a:pt x="79" y="1"/>
                    <a:pt x="0" y="195"/>
                    <a:pt x="115" y="311"/>
                  </a:cubicBezTo>
                  <a:cubicBezTo>
                    <a:pt x="150" y="345"/>
                    <a:pt x="193" y="361"/>
                    <a:pt x="236" y="361"/>
                  </a:cubicBezTo>
                  <a:cubicBezTo>
                    <a:pt x="328" y="361"/>
                    <a:pt x="418" y="289"/>
                    <a:pt x="418" y="181"/>
                  </a:cubicBezTo>
                  <a:cubicBezTo>
                    <a:pt x="418" y="80"/>
                    <a:pt x="339" y="1"/>
                    <a:pt x="23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2" name="Google Shape;1189;p59"/>
            <p:cNvSpPr/>
            <p:nvPr/>
          </p:nvSpPr>
          <p:spPr>
            <a:xfrm>
              <a:off x="4818100" y="2363250"/>
              <a:ext cx="10475" cy="9025"/>
            </a:xfrm>
            <a:custGeom>
              <a:avLst/>
              <a:rect l="l" t="t" r="r" b="b"/>
              <a:pathLst>
                <a:path w="419" h="361">
                  <a:moveTo>
                    <a:pt x="238" y="1"/>
                  </a:moveTo>
                  <a:cubicBezTo>
                    <a:pt x="79" y="1"/>
                    <a:pt x="0" y="195"/>
                    <a:pt x="115" y="311"/>
                  </a:cubicBezTo>
                  <a:cubicBezTo>
                    <a:pt x="150" y="345"/>
                    <a:pt x="193" y="361"/>
                    <a:pt x="236" y="361"/>
                  </a:cubicBezTo>
                  <a:cubicBezTo>
                    <a:pt x="328" y="361"/>
                    <a:pt x="418" y="289"/>
                    <a:pt x="418" y="181"/>
                  </a:cubicBezTo>
                  <a:cubicBezTo>
                    <a:pt x="418" y="80"/>
                    <a:pt x="339" y="1"/>
                    <a:pt x="23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3" name="Google Shape;1190;p59"/>
            <p:cNvSpPr/>
            <p:nvPr/>
          </p:nvSpPr>
          <p:spPr>
            <a:xfrm>
              <a:off x="4838475" y="2363250"/>
              <a:ext cx="10475" cy="9025"/>
            </a:xfrm>
            <a:custGeom>
              <a:avLst/>
              <a:rect l="l" t="t" r="r" b="b"/>
              <a:pathLst>
                <a:path w="419" h="361">
                  <a:moveTo>
                    <a:pt x="238" y="1"/>
                  </a:moveTo>
                  <a:cubicBezTo>
                    <a:pt x="79" y="1"/>
                    <a:pt x="0" y="195"/>
                    <a:pt x="108" y="311"/>
                  </a:cubicBezTo>
                  <a:cubicBezTo>
                    <a:pt x="145" y="345"/>
                    <a:pt x="190" y="361"/>
                    <a:pt x="233" y="361"/>
                  </a:cubicBezTo>
                  <a:cubicBezTo>
                    <a:pt x="328" y="361"/>
                    <a:pt x="418" y="289"/>
                    <a:pt x="418" y="181"/>
                  </a:cubicBezTo>
                  <a:cubicBezTo>
                    <a:pt x="418" y="80"/>
                    <a:pt x="339" y="1"/>
                    <a:pt x="23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4" name="Google Shape;1191;p59"/>
            <p:cNvSpPr/>
            <p:nvPr/>
          </p:nvSpPr>
          <p:spPr>
            <a:xfrm>
              <a:off x="4768675" y="2374075"/>
              <a:ext cx="8875" cy="9050"/>
            </a:xfrm>
            <a:custGeom>
              <a:avLst/>
              <a:rect l="l" t="t" r="r" b="b"/>
              <a:pathLst>
                <a:path w="355" h="362">
                  <a:moveTo>
                    <a:pt x="174" y="0"/>
                  </a:moveTo>
                  <a:cubicBezTo>
                    <a:pt x="80" y="0"/>
                    <a:pt x="1" y="80"/>
                    <a:pt x="1" y="181"/>
                  </a:cubicBezTo>
                  <a:cubicBezTo>
                    <a:pt x="1" y="282"/>
                    <a:pt x="80" y="361"/>
                    <a:pt x="174" y="361"/>
                  </a:cubicBezTo>
                  <a:cubicBezTo>
                    <a:pt x="275" y="361"/>
                    <a:pt x="354" y="282"/>
                    <a:pt x="354" y="181"/>
                  </a:cubicBezTo>
                  <a:cubicBezTo>
                    <a:pt x="354" y="80"/>
                    <a:pt x="275" y="0"/>
                    <a:pt x="17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5" name="Google Shape;1192;p59"/>
            <p:cNvSpPr/>
            <p:nvPr/>
          </p:nvSpPr>
          <p:spPr>
            <a:xfrm>
              <a:off x="4787425" y="2374075"/>
              <a:ext cx="10500" cy="9150"/>
            </a:xfrm>
            <a:custGeom>
              <a:avLst/>
              <a:rect l="l" t="t" r="r" b="b"/>
              <a:pathLst>
                <a:path w="420" h="366">
                  <a:moveTo>
                    <a:pt x="239" y="0"/>
                  </a:moveTo>
                  <a:cubicBezTo>
                    <a:pt x="80" y="0"/>
                    <a:pt x="1" y="195"/>
                    <a:pt x="116" y="311"/>
                  </a:cubicBezTo>
                  <a:cubicBezTo>
                    <a:pt x="152" y="348"/>
                    <a:pt x="196" y="365"/>
                    <a:pt x="240" y="365"/>
                  </a:cubicBezTo>
                  <a:cubicBezTo>
                    <a:pt x="331" y="365"/>
                    <a:pt x="419" y="293"/>
                    <a:pt x="419" y="181"/>
                  </a:cubicBezTo>
                  <a:cubicBezTo>
                    <a:pt x="419" y="80"/>
                    <a:pt x="340" y="0"/>
                    <a:pt x="23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6" name="Google Shape;1193;p59"/>
            <p:cNvSpPr/>
            <p:nvPr/>
          </p:nvSpPr>
          <p:spPr>
            <a:xfrm>
              <a:off x="4809250" y="2374075"/>
              <a:ext cx="9050" cy="9050"/>
            </a:xfrm>
            <a:custGeom>
              <a:avLst/>
              <a:rect l="l" t="t" r="r" b="b"/>
              <a:pathLst>
                <a:path w="362" h="362">
                  <a:moveTo>
                    <a:pt x="181" y="0"/>
                  </a:moveTo>
                  <a:cubicBezTo>
                    <a:pt x="80" y="0"/>
                    <a:pt x="1" y="80"/>
                    <a:pt x="1" y="181"/>
                  </a:cubicBezTo>
                  <a:cubicBezTo>
                    <a:pt x="1" y="282"/>
                    <a:pt x="80" y="361"/>
                    <a:pt x="181" y="361"/>
                  </a:cubicBezTo>
                  <a:cubicBezTo>
                    <a:pt x="282" y="361"/>
                    <a:pt x="361" y="282"/>
                    <a:pt x="361" y="181"/>
                  </a:cubicBezTo>
                  <a:cubicBezTo>
                    <a:pt x="361" y="80"/>
                    <a:pt x="282" y="0"/>
                    <a:pt x="1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7" name="Google Shape;1194;p59"/>
            <p:cNvSpPr/>
            <p:nvPr/>
          </p:nvSpPr>
          <p:spPr>
            <a:xfrm>
              <a:off x="4829625" y="2374075"/>
              <a:ext cx="9050" cy="9050"/>
            </a:xfrm>
            <a:custGeom>
              <a:avLst/>
              <a:rect l="l" t="t" r="r" b="b"/>
              <a:pathLst>
                <a:path w="362" h="362">
                  <a:moveTo>
                    <a:pt x="181" y="0"/>
                  </a:moveTo>
                  <a:cubicBezTo>
                    <a:pt x="80" y="0"/>
                    <a:pt x="1" y="80"/>
                    <a:pt x="1" y="181"/>
                  </a:cubicBezTo>
                  <a:cubicBezTo>
                    <a:pt x="1" y="282"/>
                    <a:pt x="80" y="361"/>
                    <a:pt x="181" y="361"/>
                  </a:cubicBezTo>
                  <a:cubicBezTo>
                    <a:pt x="282" y="361"/>
                    <a:pt x="361" y="282"/>
                    <a:pt x="361" y="181"/>
                  </a:cubicBezTo>
                  <a:cubicBezTo>
                    <a:pt x="361" y="80"/>
                    <a:pt x="282" y="0"/>
                    <a:pt x="1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8" name="Google Shape;1195;p59"/>
            <p:cNvSpPr/>
            <p:nvPr/>
          </p:nvSpPr>
          <p:spPr>
            <a:xfrm>
              <a:off x="4756975" y="2384725"/>
              <a:ext cx="10650" cy="9000"/>
            </a:xfrm>
            <a:custGeom>
              <a:avLst/>
              <a:rect l="l" t="t" r="r" b="b"/>
              <a:pathLst>
                <a:path w="426" h="360">
                  <a:moveTo>
                    <a:pt x="245" y="0"/>
                  </a:moveTo>
                  <a:cubicBezTo>
                    <a:pt x="79" y="0"/>
                    <a:pt x="0" y="195"/>
                    <a:pt x="115" y="310"/>
                  </a:cubicBezTo>
                  <a:cubicBezTo>
                    <a:pt x="152" y="344"/>
                    <a:pt x="197" y="360"/>
                    <a:pt x="241" y="360"/>
                  </a:cubicBezTo>
                  <a:cubicBezTo>
                    <a:pt x="335" y="360"/>
                    <a:pt x="426" y="289"/>
                    <a:pt x="426" y="180"/>
                  </a:cubicBezTo>
                  <a:cubicBezTo>
                    <a:pt x="426" y="79"/>
                    <a:pt x="346" y="0"/>
                    <a:pt x="24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49" name="Google Shape;1196;p59"/>
            <p:cNvSpPr/>
            <p:nvPr/>
          </p:nvSpPr>
          <p:spPr>
            <a:xfrm>
              <a:off x="4777350" y="2384725"/>
              <a:ext cx="10650" cy="9000"/>
            </a:xfrm>
            <a:custGeom>
              <a:avLst/>
              <a:rect l="l" t="t" r="r" b="b"/>
              <a:pathLst>
                <a:path w="426" h="360">
                  <a:moveTo>
                    <a:pt x="245" y="0"/>
                  </a:moveTo>
                  <a:cubicBezTo>
                    <a:pt x="79" y="0"/>
                    <a:pt x="0" y="195"/>
                    <a:pt x="115" y="310"/>
                  </a:cubicBezTo>
                  <a:cubicBezTo>
                    <a:pt x="152" y="344"/>
                    <a:pt x="197" y="360"/>
                    <a:pt x="241" y="360"/>
                  </a:cubicBezTo>
                  <a:cubicBezTo>
                    <a:pt x="335" y="360"/>
                    <a:pt x="426" y="289"/>
                    <a:pt x="426" y="180"/>
                  </a:cubicBezTo>
                  <a:cubicBezTo>
                    <a:pt x="426" y="79"/>
                    <a:pt x="339" y="0"/>
                    <a:pt x="24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0" name="Google Shape;1197;p59"/>
            <p:cNvSpPr/>
            <p:nvPr/>
          </p:nvSpPr>
          <p:spPr>
            <a:xfrm>
              <a:off x="4797725" y="2384725"/>
              <a:ext cx="10475" cy="9000"/>
            </a:xfrm>
            <a:custGeom>
              <a:avLst/>
              <a:rect l="l" t="t" r="r" b="b"/>
              <a:pathLst>
                <a:path w="419" h="360">
                  <a:moveTo>
                    <a:pt x="238" y="0"/>
                  </a:moveTo>
                  <a:cubicBezTo>
                    <a:pt x="79" y="0"/>
                    <a:pt x="0" y="195"/>
                    <a:pt x="115" y="310"/>
                  </a:cubicBezTo>
                  <a:cubicBezTo>
                    <a:pt x="150" y="344"/>
                    <a:pt x="193" y="360"/>
                    <a:pt x="236" y="360"/>
                  </a:cubicBezTo>
                  <a:cubicBezTo>
                    <a:pt x="328" y="360"/>
                    <a:pt x="418" y="289"/>
                    <a:pt x="418" y="180"/>
                  </a:cubicBezTo>
                  <a:cubicBezTo>
                    <a:pt x="418" y="79"/>
                    <a:pt x="339" y="0"/>
                    <a:pt x="23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1" name="Google Shape;1198;p59"/>
            <p:cNvSpPr/>
            <p:nvPr/>
          </p:nvSpPr>
          <p:spPr>
            <a:xfrm>
              <a:off x="4818100" y="2384725"/>
              <a:ext cx="10475" cy="9000"/>
            </a:xfrm>
            <a:custGeom>
              <a:avLst/>
              <a:rect l="l" t="t" r="r" b="b"/>
              <a:pathLst>
                <a:path w="419" h="360">
                  <a:moveTo>
                    <a:pt x="238" y="0"/>
                  </a:moveTo>
                  <a:cubicBezTo>
                    <a:pt x="79" y="0"/>
                    <a:pt x="0" y="195"/>
                    <a:pt x="115" y="310"/>
                  </a:cubicBezTo>
                  <a:cubicBezTo>
                    <a:pt x="150" y="344"/>
                    <a:pt x="193" y="360"/>
                    <a:pt x="236" y="360"/>
                  </a:cubicBezTo>
                  <a:cubicBezTo>
                    <a:pt x="328" y="360"/>
                    <a:pt x="418" y="289"/>
                    <a:pt x="418" y="180"/>
                  </a:cubicBezTo>
                  <a:cubicBezTo>
                    <a:pt x="418" y="79"/>
                    <a:pt x="339" y="0"/>
                    <a:pt x="23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252" name="Google Shape;1199;p59"/>
          <p:cNvGrpSpPr>
            <a:grpSpLocks noChangeAspect="1"/>
          </p:cNvGrpSpPr>
          <p:nvPr/>
        </p:nvGrpSpPr>
        <p:grpSpPr>
          <a:xfrm>
            <a:off x="9055725" y="5327057"/>
            <a:ext cx="232395" cy="192314"/>
            <a:chOff x="4943575" y="2516350"/>
            <a:chExt cx="98675" cy="81700"/>
          </a:xfrm>
          <a:solidFill>
            <a:schemeClr val="accent1"/>
          </a:solidFill>
        </p:grpSpPr>
        <p:sp>
          <p:nvSpPr>
            <p:cNvPr id="253" name="Google Shape;1200;p59"/>
            <p:cNvSpPr/>
            <p:nvPr/>
          </p:nvSpPr>
          <p:spPr>
            <a:xfrm>
              <a:off x="5036450" y="2554750"/>
              <a:ext cx="5800" cy="4825"/>
            </a:xfrm>
            <a:custGeom>
              <a:avLst/>
              <a:rect l="l" t="t" r="r" b="b"/>
              <a:pathLst>
                <a:path w="232" h="193">
                  <a:moveTo>
                    <a:pt x="130" y="0"/>
                  </a:moveTo>
                  <a:cubicBezTo>
                    <a:pt x="51" y="0"/>
                    <a:pt x="0" y="101"/>
                    <a:pt x="65" y="166"/>
                  </a:cubicBezTo>
                  <a:cubicBezTo>
                    <a:pt x="83" y="184"/>
                    <a:pt x="106" y="192"/>
                    <a:pt x="129" y="192"/>
                  </a:cubicBezTo>
                  <a:cubicBezTo>
                    <a:pt x="179" y="192"/>
                    <a:pt x="229" y="153"/>
                    <a:pt x="224" y="94"/>
                  </a:cubicBezTo>
                  <a:cubicBezTo>
                    <a:pt x="231" y="44"/>
                    <a:pt x="188"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4" name="Google Shape;1201;p59"/>
            <p:cNvSpPr/>
            <p:nvPr/>
          </p:nvSpPr>
          <p:spPr>
            <a:xfrm>
              <a:off x="5028150" y="2547175"/>
              <a:ext cx="5625" cy="4725"/>
            </a:xfrm>
            <a:custGeom>
              <a:avLst/>
              <a:rect l="l" t="t" r="r" b="b"/>
              <a:pathLst>
                <a:path w="225" h="189">
                  <a:moveTo>
                    <a:pt x="123" y="0"/>
                  </a:moveTo>
                  <a:cubicBezTo>
                    <a:pt x="37" y="0"/>
                    <a:pt x="0" y="101"/>
                    <a:pt x="58" y="159"/>
                  </a:cubicBezTo>
                  <a:cubicBezTo>
                    <a:pt x="79" y="180"/>
                    <a:pt x="103" y="189"/>
                    <a:pt x="126" y="189"/>
                  </a:cubicBezTo>
                  <a:cubicBezTo>
                    <a:pt x="177" y="189"/>
                    <a:pt x="224" y="146"/>
                    <a:pt x="224" y="87"/>
                  </a:cubicBezTo>
                  <a:cubicBezTo>
                    <a:pt x="217" y="36"/>
                    <a:pt x="181" y="0"/>
                    <a:pt x="1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5" name="Google Shape;1202;p59"/>
            <p:cNvSpPr/>
            <p:nvPr/>
          </p:nvSpPr>
          <p:spPr>
            <a:xfrm>
              <a:off x="5028150" y="2554750"/>
              <a:ext cx="5625" cy="4825"/>
            </a:xfrm>
            <a:custGeom>
              <a:avLst/>
              <a:rect l="l" t="t" r="r" b="b"/>
              <a:pathLst>
                <a:path w="225" h="193">
                  <a:moveTo>
                    <a:pt x="123" y="0"/>
                  </a:moveTo>
                  <a:cubicBezTo>
                    <a:pt x="44" y="0"/>
                    <a:pt x="0" y="101"/>
                    <a:pt x="58" y="166"/>
                  </a:cubicBezTo>
                  <a:cubicBezTo>
                    <a:pt x="76" y="184"/>
                    <a:pt x="99" y="192"/>
                    <a:pt x="123" y="192"/>
                  </a:cubicBezTo>
                  <a:cubicBezTo>
                    <a:pt x="173" y="192"/>
                    <a:pt x="224" y="153"/>
                    <a:pt x="224" y="94"/>
                  </a:cubicBezTo>
                  <a:cubicBezTo>
                    <a:pt x="224" y="44"/>
                    <a:pt x="181" y="0"/>
                    <a:pt x="1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6" name="Google Shape;1203;p59"/>
            <p:cNvSpPr/>
            <p:nvPr/>
          </p:nvSpPr>
          <p:spPr>
            <a:xfrm>
              <a:off x="5028150" y="2562500"/>
              <a:ext cx="5625" cy="4800"/>
            </a:xfrm>
            <a:custGeom>
              <a:avLst/>
              <a:rect l="l" t="t" r="r" b="b"/>
              <a:pathLst>
                <a:path w="225" h="192">
                  <a:moveTo>
                    <a:pt x="123" y="0"/>
                  </a:moveTo>
                  <a:cubicBezTo>
                    <a:pt x="37" y="0"/>
                    <a:pt x="0" y="101"/>
                    <a:pt x="58" y="166"/>
                  </a:cubicBezTo>
                  <a:cubicBezTo>
                    <a:pt x="77" y="183"/>
                    <a:pt x="100" y="191"/>
                    <a:pt x="122" y="191"/>
                  </a:cubicBezTo>
                  <a:cubicBezTo>
                    <a:pt x="174" y="191"/>
                    <a:pt x="224" y="148"/>
                    <a:pt x="224" y="87"/>
                  </a:cubicBezTo>
                  <a:cubicBezTo>
                    <a:pt x="217" y="37"/>
                    <a:pt x="181" y="0"/>
                    <a:pt x="1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7" name="Google Shape;1204;p59"/>
            <p:cNvSpPr/>
            <p:nvPr/>
          </p:nvSpPr>
          <p:spPr>
            <a:xfrm>
              <a:off x="5019725" y="2539400"/>
              <a:ext cx="5575" cy="4750"/>
            </a:xfrm>
            <a:custGeom>
              <a:avLst/>
              <a:rect l="l" t="t" r="r" b="b"/>
              <a:pathLst>
                <a:path w="223" h="19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8" name="Google Shape;1205;p59"/>
            <p:cNvSpPr/>
            <p:nvPr/>
          </p:nvSpPr>
          <p:spPr>
            <a:xfrm>
              <a:off x="5019675" y="2547175"/>
              <a:ext cx="5625" cy="4725"/>
            </a:xfrm>
            <a:custGeom>
              <a:avLst/>
              <a:rect l="l" t="t" r="r" b="b"/>
              <a:pathLst>
                <a:path w="225" h="189">
                  <a:moveTo>
                    <a:pt x="130" y="0"/>
                  </a:moveTo>
                  <a:cubicBezTo>
                    <a:pt x="44" y="0"/>
                    <a:pt x="0" y="101"/>
                    <a:pt x="58" y="159"/>
                  </a:cubicBezTo>
                  <a:cubicBezTo>
                    <a:pt x="79" y="180"/>
                    <a:pt x="103" y="189"/>
                    <a:pt x="126" y="189"/>
                  </a:cubicBezTo>
                  <a:cubicBezTo>
                    <a:pt x="177" y="189"/>
                    <a:pt x="224" y="146"/>
                    <a:pt x="224" y="87"/>
                  </a:cubicBezTo>
                  <a:cubicBezTo>
                    <a:pt x="217"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59" name="Google Shape;1206;p59"/>
            <p:cNvSpPr/>
            <p:nvPr/>
          </p:nvSpPr>
          <p:spPr>
            <a:xfrm>
              <a:off x="5019675" y="2554750"/>
              <a:ext cx="5625" cy="4825"/>
            </a:xfrm>
            <a:custGeom>
              <a:avLst/>
              <a:rect l="l" t="t" r="r" b="b"/>
              <a:pathLst>
                <a:path w="225" h="193">
                  <a:moveTo>
                    <a:pt x="130" y="0"/>
                  </a:moveTo>
                  <a:cubicBezTo>
                    <a:pt x="44" y="0"/>
                    <a:pt x="0" y="101"/>
                    <a:pt x="58" y="166"/>
                  </a:cubicBezTo>
                  <a:cubicBezTo>
                    <a:pt x="79" y="184"/>
                    <a:pt x="102" y="192"/>
                    <a:pt x="126"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0" name="Google Shape;1207;p59"/>
            <p:cNvSpPr/>
            <p:nvPr/>
          </p:nvSpPr>
          <p:spPr>
            <a:xfrm>
              <a:off x="5019675" y="2562500"/>
              <a:ext cx="5625" cy="4800"/>
            </a:xfrm>
            <a:custGeom>
              <a:avLst/>
              <a:rect l="l" t="t" r="r" b="b"/>
              <a:pathLst>
                <a:path w="225" h="192">
                  <a:moveTo>
                    <a:pt x="130" y="0"/>
                  </a:moveTo>
                  <a:cubicBezTo>
                    <a:pt x="44" y="0"/>
                    <a:pt x="0" y="101"/>
                    <a:pt x="58" y="166"/>
                  </a:cubicBezTo>
                  <a:cubicBezTo>
                    <a:pt x="77" y="183"/>
                    <a:pt x="100" y="191"/>
                    <a:pt x="122" y="191"/>
                  </a:cubicBezTo>
                  <a:cubicBezTo>
                    <a:pt x="174" y="191"/>
                    <a:pt x="224" y="148"/>
                    <a:pt x="224" y="87"/>
                  </a:cubicBezTo>
                  <a:cubicBezTo>
                    <a:pt x="217" y="37"/>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1" name="Google Shape;1208;p59"/>
            <p:cNvSpPr/>
            <p:nvPr/>
          </p:nvSpPr>
          <p:spPr>
            <a:xfrm>
              <a:off x="5019725" y="2570225"/>
              <a:ext cx="5575" cy="4750"/>
            </a:xfrm>
            <a:custGeom>
              <a:avLst/>
              <a:rect l="l" t="t" r="r" b="b"/>
              <a:pathLst>
                <a:path w="223" h="190">
                  <a:moveTo>
                    <a:pt x="139" y="1"/>
                  </a:moveTo>
                  <a:cubicBezTo>
                    <a:pt x="136" y="1"/>
                    <a:pt x="132" y="1"/>
                    <a:pt x="128" y="2"/>
                  </a:cubicBezTo>
                  <a:cubicBezTo>
                    <a:pt x="126" y="1"/>
                    <a:pt x="123" y="1"/>
                    <a:pt x="120" y="1"/>
                  </a:cubicBezTo>
                  <a:cubicBezTo>
                    <a:pt x="39" y="1"/>
                    <a:pt x="0" y="104"/>
                    <a:pt x="56" y="160"/>
                  </a:cubicBezTo>
                  <a:cubicBezTo>
                    <a:pt x="77" y="181"/>
                    <a:pt x="101" y="190"/>
                    <a:pt x="124" y="190"/>
                  </a:cubicBezTo>
                  <a:cubicBezTo>
                    <a:pt x="175" y="190"/>
                    <a:pt x="222" y="147"/>
                    <a:pt x="222" y="88"/>
                  </a:cubicBezTo>
                  <a:cubicBezTo>
                    <a:pt x="215" y="41"/>
                    <a:pt x="184" y="1"/>
                    <a:pt x="1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2" name="Google Shape;1209;p59"/>
            <p:cNvSpPr/>
            <p:nvPr/>
          </p:nvSpPr>
          <p:spPr>
            <a:xfrm>
              <a:off x="5011200" y="2531675"/>
              <a:ext cx="5750" cy="4900"/>
            </a:xfrm>
            <a:custGeom>
              <a:avLst/>
              <a:rect l="l" t="t" r="r" b="b"/>
              <a:pathLst>
                <a:path w="230" h="196">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3" name="Google Shape;1210;p59"/>
            <p:cNvSpPr/>
            <p:nvPr/>
          </p:nvSpPr>
          <p:spPr>
            <a:xfrm>
              <a:off x="5011250" y="2539400"/>
              <a:ext cx="5575" cy="4750"/>
            </a:xfrm>
            <a:custGeom>
              <a:avLst/>
              <a:rect l="l" t="t" r="r" b="b"/>
              <a:pathLst>
                <a:path w="223" h="19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4" name="Google Shape;1211;p59"/>
            <p:cNvSpPr/>
            <p:nvPr/>
          </p:nvSpPr>
          <p:spPr>
            <a:xfrm>
              <a:off x="5011200" y="2547175"/>
              <a:ext cx="5750" cy="4725"/>
            </a:xfrm>
            <a:custGeom>
              <a:avLst/>
              <a:rect l="l" t="t" r="r" b="b"/>
              <a:pathLst>
                <a:path w="230" h="189">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5" name="Google Shape;1212;p59"/>
            <p:cNvSpPr/>
            <p:nvPr/>
          </p:nvSpPr>
          <p:spPr>
            <a:xfrm>
              <a:off x="5011200" y="2554750"/>
              <a:ext cx="5625" cy="4825"/>
            </a:xfrm>
            <a:custGeom>
              <a:avLst/>
              <a:rect l="l" t="t" r="r" b="b"/>
              <a:pathLst>
                <a:path w="225" h="193">
                  <a:moveTo>
                    <a:pt x="130" y="0"/>
                  </a:moveTo>
                  <a:cubicBezTo>
                    <a:pt x="44" y="0"/>
                    <a:pt x="1" y="101"/>
                    <a:pt x="58" y="166"/>
                  </a:cubicBezTo>
                  <a:cubicBezTo>
                    <a:pt x="79" y="184"/>
                    <a:pt x="103" y="192"/>
                    <a:pt x="126"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6" name="Google Shape;1213;p59"/>
            <p:cNvSpPr/>
            <p:nvPr/>
          </p:nvSpPr>
          <p:spPr>
            <a:xfrm>
              <a:off x="5011200" y="2562500"/>
              <a:ext cx="5750" cy="4800"/>
            </a:xfrm>
            <a:custGeom>
              <a:avLst/>
              <a:rect l="l" t="t" r="r" b="b"/>
              <a:pathLst>
                <a:path w="230" h="192">
                  <a:moveTo>
                    <a:pt x="130" y="0"/>
                  </a:moveTo>
                  <a:cubicBezTo>
                    <a:pt x="44" y="0"/>
                    <a:pt x="1" y="101"/>
                    <a:pt x="65" y="166"/>
                  </a:cubicBezTo>
                  <a:cubicBezTo>
                    <a:pt x="82" y="183"/>
                    <a:pt x="104" y="191"/>
                    <a:pt x="126" y="191"/>
                  </a:cubicBezTo>
                  <a:cubicBezTo>
                    <a:pt x="177" y="191"/>
                    <a:pt x="229" y="148"/>
                    <a:pt x="224" y="87"/>
                  </a:cubicBezTo>
                  <a:cubicBezTo>
                    <a:pt x="224" y="37"/>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7" name="Google Shape;1214;p59"/>
            <p:cNvSpPr/>
            <p:nvPr/>
          </p:nvSpPr>
          <p:spPr>
            <a:xfrm>
              <a:off x="5011250" y="2570225"/>
              <a:ext cx="5700" cy="4750"/>
            </a:xfrm>
            <a:custGeom>
              <a:avLst/>
              <a:rect l="l" t="t" r="r" b="b"/>
              <a:pathLst>
                <a:path w="228" h="19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8" name="Google Shape;1215;p59"/>
            <p:cNvSpPr/>
            <p:nvPr/>
          </p:nvSpPr>
          <p:spPr>
            <a:xfrm>
              <a:off x="5011200" y="2577825"/>
              <a:ext cx="5625" cy="4825"/>
            </a:xfrm>
            <a:custGeom>
              <a:avLst/>
              <a:rect l="l" t="t" r="r" b="b"/>
              <a:pathLst>
                <a:path w="225" h="193">
                  <a:moveTo>
                    <a:pt x="130" y="1"/>
                  </a:moveTo>
                  <a:cubicBezTo>
                    <a:pt x="44" y="1"/>
                    <a:pt x="1" y="101"/>
                    <a:pt x="58" y="166"/>
                  </a:cubicBezTo>
                  <a:cubicBezTo>
                    <a:pt x="79" y="185"/>
                    <a:pt x="103" y="193"/>
                    <a:pt x="126"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69" name="Google Shape;1216;p59"/>
            <p:cNvSpPr/>
            <p:nvPr/>
          </p:nvSpPr>
          <p:spPr>
            <a:xfrm>
              <a:off x="5002725" y="2524100"/>
              <a:ext cx="5750" cy="4775"/>
            </a:xfrm>
            <a:custGeom>
              <a:avLst/>
              <a:rect l="l" t="t" r="r" b="b"/>
              <a:pathLst>
                <a:path w="230" h="191">
                  <a:moveTo>
                    <a:pt x="130" y="0"/>
                  </a:moveTo>
                  <a:cubicBezTo>
                    <a:pt x="44" y="0"/>
                    <a:pt x="1" y="101"/>
                    <a:pt x="65" y="166"/>
                  </a:cubicBezTo>
                  <a:cubicBezTo>
                    <a:pt x="83" y="183"/>
                    <a:pt x="104" y="191"/>
                    <a:pt x="126" y="191"/>
                  </a:cubicBezTo>
                  <a:cubicBezTo>
                    <a:pt x="177" y="191"/>
                    <a:pt x="229" y="148"/>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0" name="Google Shape;1217;p59"/>
            <p:cNvSpPr/>
            <p:nvPr/>
          </p:nvSpPr>
          <p:spPr>
            <a:xfrm>
              <a:off x="5002725" y="2531675"/>
              <a:ext cx="5750" cy="4900"/>
            </a:xfrm>
            <a:custGeom>
              <a:avLst/>
              <a:rect l="l" t="t" r="r" b="b"/>
              <a:pathLst>
                <a:path w="230" h="196">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1" name="Google Shape;1218;p59"/>
            <p:cNvSpPr/>
            <p:nvPr/>
          </p:nvSpPr>
          <p:spPr>
            <a:xfrm>
              <a:off x="5002775" y="2539400"/>
              <a:ext cx="5575" cy="4750"/>
            </a:xfrm>
            <a:custGeom>
              <a:avLst/>
              <a:rect l="l" t="t" r="r" b="b"/>
              <a:pathLst>
                <a:path w="223" h="190">
                  <a:moveTo>
                    <a:pt x="120" y="1"/>
                  </a:moveTo>
                  <a:cubicBezTo>
                    <a:pt x="39" y="1"/>
                    <a:pt x="0" y="104"/>
                    <a:pt x="56" y="160"/>
                  </a:cubicBezTo>
                  <a:cubicBezTo>
                    <a:pt x="77" y="181"/>
                    <a:pt x="101" y="190"/>
                    <a:pt x="125"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2" name="Google Shape;1219;p59"/>
            <p:cNvSpPr/>
            <p:nvPr/>
          </p:nvSpPr>
          <p:spPr>
            <a:xfrm>
              <a:off x="5002725" y="2547175"/>
              <a:ext cx="5750" cy="4725"/>
            </a:xfrm>
            <a:custGeom>
              <a:avLst/>
              <a:rect l="l" t="t" r="r" b="b"/>
              <a:pathLst>
                <a:path w="230" h="189">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3" name="Google Shape;1220;p59"/>
            <p:cNvSpPr/>
            <p:nvPr/>
          </p:nvSpPr>
          <p:spPr>
            <a:xfrm>
              <a:off x="5002725" y="2554750"/>
              <a:ext cx="5625" cy="4825"/>
            </a:xfrm>
            <a:custGeom>
              <a:avLst/>
              <a:rect l="l" t="t" r="r" b="b"/>
              <a:pathLst>
                <a:path w="225" h="193">
                  <a:moveTo>
                    <a:pt x="130" y="0"/>
                  </a:moveTo>
                  <a:cubicBezTo>
                    <a:pt x="44" y="0"/>
                    <a:pt x="1" y="101"/>
                    <a:pt x="58" y="166"/>
                  </a:cubicBezTo>
                  <a:cubicBezTo>
                    <a:pt x="79" y="184"/>
                    <a:pt x="103" y="192"/>
                    <a:pt x="126"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4" name="Google Shape;1221;p59"/>
            <p:cNvSpPr/>
            <p:nvPr/>
          </p:nvSpPr>
          <p:spPr>
            <a:xfrm>
              <a:off x="5002725" y="2562500"/>
              <a:ext cx="5750" cy="4800"/>
            </a:xfrm>
            <a:custGeom>
              <a:avLst/>
              <a:rect l="l" t="t" r="r" b="b"/>
              <a:pathLst>
                <a:path w="230" h="192">
                  <a:moveTo>
                    <a:pt x="130" y="0"/>
                  </a:moveTo>
                  <a:cubicBezTo>
                    <a:pt x="44" y="0"/>
                    <a:pt x="1" y="101"/>
                    <a:pt x="65" y="166"/>
                  </a:cubicBezTo>
                  <a:cubicBezTo>
                    <a:pt x="83" y="183"/>
                    <a:pt x="104" y="191"/>
                    <a:pt x="126" y="191"/>
                  </a:cubicBezTo>
                  <a:cubicBezTo>
                    <a:pt x="177" y="191"/>
                    <a:pt x="229" y="148"/>
                    <a:pt x="224" y="87"/>
                  </a:cubicBezTo>
                  <a:cubicBezTo>
                    <a:pt x="224" y="37"/>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5" name="Google Shape;1222;p59"/>
            <p:cNvSpPr/>
            <p:nvPr/>
          </p:nvSpPr>
          <p:spPr>
            <a:xfrm>
              <a:off x="5002775" y="2570225"/>
              <a:ext cx="5700" cy="4750"/>
            </a:xfrm>
            <a:custGeom>
              <a:avLst/>
              <a:rect l="l" t="t" r="r" b="b"/>
              <a:pathLst>
                <a:path w="228" h="19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6" name="Google Shape;1223;p59"/>
            <p:cNvSpPr/>
            <p:nvPr/>
          </p:nvSpPr>
          <p:spPr>
            <a:xfrm>
              <a:off x="5002725" y="2577825"/>
              <a:ext cx="5625" cy="4825"/>
            </a:xfrm>
            <a:custGeom>
              <a:avLst/>
              <a:rect l="l" t="t" r="r" b="b"/>
              <a:pathLst>
                <a:path w="225" h="193">
                  <a:moveTo>
                    <a:pt x="130" y="1"/>
                  </a:moveTo>
                  <a:cubicBezTo>
                    <a:pt x="44" y="1"/>
                    <a:pt x="1" y="101"/>
                    <a:pt x="58" y="166"/>
                  </a:cubicBezTo>
                  <a:cubicBezTo>
                    <a:pt x="79" y="185"/>
                    <a:pt x="103" y="193"/>
                    <a:pt x="126"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7" name="Google Shape;1224;p59"/>
            <p:cNvSpPr/>
            <p:nvPr/>
          </p:nvSpPr>
          <p:spPr>
            <a:xfrm>
              <a:off x="5002725" y="2585575"/>
              <a:ext cx="5750" cy="4800"/>
            </a:xfrm>
            <a:custGeom>
              <a:avLst/>
              <a:rect l="l" t="t" r="r" b="b"/>
              <a:pathLst>
                <a:path w="230" h="192">
                  <a:moveTo>
                    <a:pt x="130" y="1"/>
                  </a:moveTo>
                  <a:cubicBezTo>
                    <a:pt x="44" y="1"/>
                    <a:pt x="1" y="102"/>
                    <a:pt x="65" y="167"/>
                  </a:cubicBezTo>
                  <a:cubicBezTo>
                    <a:pt x="83" y="184"/>
                    <a:pt x="104" y="191"/>
                    <a:pt x="126" y="191"/>
                  </a:cubicBezTo>
                  <a:cubicBezTo>
                    <a:pt x="177" y="191"/>
                    <a:pt x="229" y="148"/>
                    <a:pt x="224" y="87"/>
                  </a:cubicBezTo>
                  <a:cubicBezTo>
                    <a:pt x="224" y="37"/>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8" name="Google Shape;1225;p59"/>
            <p:cNvSpPr/>
            <p:nvPr/>
          </p:nvSpPr>
          <p:spPr>
            <a:xfrm>
              <a:off x="4994250" y="2516350"/>
              <a:ext cx="5625" cy="4825"/>
            </a:xfrm>
            <a:custGeom>
              <a:avLst/>
              <a:rect l="l" t="t" r="r" b="b"/>
              <a:pathLst>
                <a:path w="225" h="193">
                  <a:moveTo>
                    <a:pt x="130" y="0"/>
                  </a:moveTo>
                  <a:cubicBezTo>
                    <a:pt x="44" y="0"/>
                    <a:pt x="1" y="101"/>
                    <a:pt x="65" y="166"/>
                  </a:cubicBezTo>
                  <a:cubicBezTo>
                    <a:pt x="84" y="184"/>
                    <a:pt x="106" y="192"/>
                    <a:pt x="128" y="192"/>
                  </a:cubicBezTo>
                  <a:cubicBezTo>
                    <a:pt x="177" y="192"/>
                    <a:pt x="224" y="153"/>
                    <a:pt x="224" y="94"/>
                  </a:cubicBezTo>
                  <a:cubicBezTo>
                    <a:pt x="224" y="43"/>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79" name="Google Shape;1226;p59"/>
            <p:cNvSpPr/>
            <p:nvPr/>
          </p:nvSpPr>
          <p:spPr>
            <a:xfrm>
              <a:off x="4994250" y="2524100"/>
              <a:ext cx="5750" cy="4775"/>
            </a:xfrm>
            <a:custGeom>
              <a:avLst/>
              <a:rect l="l" t="t" r="r" b="b"/>
              <a:pathLst>
                <a:path w="230" h="191">
                  <a:moveTo>
                    <a:pt x="130" y="0"/>
                  </a:moveTo>
                  <a:cubicBezTo>
                    <a:pt x="44" y="0"/>
                    <a:pt x="1" y="101"/>
                    <a:pt x="65" y="166"/>
                  </a:cubicBezTo>
                  <a:cubicBezTo>
                    <a:pt x="83" y="183"/>
                    <a:pt x="104" y="191"/>
                    <a:pt x="126" y="191"/>
                  </a:cubicBezTo>
                  <a:cubicBezTo>
                    <a:pt x="177" y="191"/>
                    <a:pt x="229" y="148"/>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0" name="Google Shape;1227;p59"/>
            <p:cNvSpPr/>
            <p:nvPr/>
          </p:nvSpPr>
          <p:spPr>
            <a:xfrm>
              <a:off x="4994250" y="2531675"/>
              <a:ext cx="5750" cy="4900"/>
            </a:xfrm>
            <a:custGeom>
              <a:avLst/>
              <a:rect l="l" t="t" r="r" b="b"/>
              <a:pathLst>
                <a:path w="230" h="196">
                  <a:moveTo>
                    <a:pt x="130" y="0"/>
                  </a:moveTo>
                  <a:cubicBezTo>
                    <a:pt x="44" y="0"/>
                    <a:pt x="1" y="108"/>
                    <a:pt x="65" y="166"/>
                  </a:cubicBezTo>
                  <a:cubicBezTo>
                    <a:pt x="84" y="187"/>
                    <a:pt x="107" y="195"/>
                    <a:pt x="130" y="195"/>
                  </a:cubicBezTo>
                  <a:cubicBezTo>
                    <a:pt x="180" y="195"/>
                    <a:pt x="229" y="153"/>
                    <a:pt x="224" y="94"/>
                  </a:cubicBezTo>
                  <a:cubicBezTo>
                    <a:pt x="224" y="43"/>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1" name="Google Shape;1228;p59"/>
            <p:cNvSpPr/>
            <p:nvPr/>
          </p:nvSpPr>
          <p:spPr>
            <a:xfrm>
              <a:off x="4994300" y="2539400"/>
              <a:ext cx="5575" cy="4750"/>
            </a:xfrm>
            <a:custGeom>
              <a:avLst/>
              <a:rect l="l" t="t" r="r" b="b"/>
              <a:pathLst>
                <a:path w="223" h="19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2" name="Google Shape;1229;p59"/>
            <p:cNvSpPr/>
            <p:nvPr/>
          </p:nvSpPr>
          <p:spPr>
            <a:xfrm>
              <a:off x="4994250" y="2547175"/>
              <a:ext cx="5750" cy="4725"/>
            </a:xfrm>
            <a:custGeom>
              <a:avLst/>
              <a:rect l="l" t="t" r="r" b="b"/>
              <a:pathLst>
                <a:path w="230" h="189">
                  <a:moveTo>
                    <a:pt x="130" y="0"/>
                  </a:moveTo>
                  <a:cubicBezTo>
                    <a:pt x="44" y="0"/>
                    <a:pt x="1" y="101"/>
                    <a:pt x="65" y="159"/>
                  </a:cubicBezTo>
                  <a:cubicBezTo>
                    <a:pt x="84" y="180"/>
                    <a:pt x="107" y="189"/>
                    <a:pt x="130" y="189"/>
                  </a:cubicBezTo>
                  <a:cubicBezTo>
                    <a:pt x="180" y="189"/>
                    <a:pt x="229" y="146"/>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3" name="Google Shape;1230;p59"/>
            <p:cNvSpPr/>
            <p:nvPr/>
          </p:nvSpPr>
          <p:spPr>
            <a:xfrm>
              <a:off x="4994250" y="2554750"/>
              <a:ext cx="5625" cy="4825"/>
            </a:xfrm>
            <a:custGeom>
              <a:avLst/>
              <a:rect l="l" t="t" r="r" b="b"/>
              <a:pathLst>
                <a:path w="225" h="193">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4" name="Google Shape;1231;p59"/>
            <p:cNvSpPr/>
            <p:nvPr/>
          </p:nvSpPr>
          <p:spPr>
            <a:xfrm>
              <a:off x="4994250" y="2562500"/>
              <a:ext cx="5750" cy="4800"/>
            </a:xfrm>
            <a:custGeom>
              <a:avLst/>
              <a:rect l="l" t="t" r="r" b="b"/>
              <a:pathLst>
                <a:path w="230" h="192">
                  <a:moveTo>
                    <a:pt x="130" y="0"/>
                  </a:moveTo>
                  <a:cubicBezTo>
                    <a:pt x="44" y="0"/>
                    <a:pt x="1" y="101"/>
                    <a:pt x="65" y="166"/>
                  </a:cubicBezTo>
                  <a:cubicBezTo>
                    <a:pt x="83" y="183"/>
                    <a:pt x="104" y="191"/>
                    <a:pt x="126" y="191"/>
                  </a:cubicBezTo>
                  <a:cubicBezTo>
                    <a:pt x="177" y="191"/>
                    <a:pt x="229" y="148"/>
                    <a:pt x="224" y="87"/>
                  </a:cubicBezTo>
                  <a:cubicBezTo>
                    <a:pt x="224" y="37"/>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5" name="Google Shape;1232;p59"/>
            <p:cNvSpPr/>
            <p:nvPr/>
          </p:nvSpPr>
          <p:spPr>
            <a:xfrm>
              <a:off x="4994300" y="2570225"/>
              <a:ext cx="5700" cy="4750"/>
            </a:xfrm>
            <a:custGeom>
              <a:avLst/>
              <a:rect l="l" t="t" r="r" b="b"/>
              <a:pathLst>
                <a:path w="228" h="190">
                  <a:moveTo>
                    <a:pt x="139" y="1"/>
                  </a:moveTo>
                  <a:cubicBezTo>
                    <a:pt x="136" y="1"/>
                    <a:pt x="132" y="1"/>
                    <a:pt x="128" y="2"/>
                  </a:cubicBezTo>
                  <a:cubicBezTo>
                    <a:pt x="126" y="1"/>
                    <a:pt x="123" y="1"/>
                    <a:pt x="120" y="1"/>
                  </a:cubicBezTo>
                  <a:cubicBezTo>
                    <a:pt x="39" y="1"/>
                    <a:pt x="1" y="104"/>
                    <a:pt x="63" y="160"/>
                  </a:cubicBezTo>
                  <a:cubicBezTo>
                    <a:pt x="82" y="181"/>
                    <a:pt x="105" y="190"/>
                    <a:pt x="128" y="190"/>
                  </a:cubicBezTo>
                  <a:cubicBezTo>
                    <a:pt x="178" y="190"/>
                    <a:pt x="227" y="147"/>
                    <a:pt x="222" y="88"/>
                  </a:cubicBezTo>
                  <a:cubicBezTo>
                    <a:pt x="222" y="41"/>
                    <a:pt x="185" y="1"/>
                    <a:pt x="1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6" name="Google Shape;1233;p59"/>
            <p:cNvSpPr/>
            <p:nvPr/>
          </p:nvSpPr>
          <p:spPr>
            <a:xfrm>
              <a:off x="4994250" y="2577825"/>
              <a:ext cx="5625" cy="4825"/>
            </a:xfrm>
            <a:custGeom>
              <a:avLst/>
              <a:rect l="l" t="t" r="r" b="b"/>
              <a:pathLst>
                <a:path w="225" h="193">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7" name="Google Shape;1234;p59"/>
            <p:cNvSpPr/>
            <p:nvPr/>
          </p:nvSpPr>
          <p:spPr>
            <a:xfrm>
              <a:off x="4994250" y="2585575"/>
              <a:ext cx="5750" cy="4800"/>
            </a:xfrm>
            <a:custGeom>
              <a:avLst/>
              <a:rect l="l" t="t" r="r" b="b"/>
              <a:pathLst>
                <a:path w="230" h="192">
                  <a:moveTo>
                    <a:pt x="130" y="1"/>
                  </a:moveTo>
                  <a:cubicBezTo>
                    <a:pt x="44" y="1"/>
                    <a:pt x="1" y="102"/>
                    <a:pt x="65" y="167"/>
                  </a:cubicBezTo>
                  <a:cubicBezTo>
                    <a:pt x="83" y="184"/>
                    <a:pt x="104" y="191"/>
                    <a:pt x="126" y="191"/>
                  </a:cubicBezTo>
                  <a:cubicBezTo>
                    <a:pt x="177" y="191"/>
                    <a:pt x="229" y="148"/>
                    <a:pt x="224" y="87"/>
                  </a:cubicBezTo>
                  <a:cubicBezTo>
                    <a:pt x="224" y="37"/>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8" name="Google Shape;1235;p59"/>
            <p:cNvSpPr/>
            <p:nvPr/>
          </p:nvSpPr>
          <p:spPr>
            <a:xfrm>
              <a:off x="4994250" y="2593150"/>
              <a:ext cx="5750" cy="4900"/>
            </a:xfrm>
            <a:custGeom>
              <a:avLst/>
              <a:rect l="l" t="t" r="r" b="b"/>
              <a:pathLst>
                <a:path w="230" h="196">
                  <a:moveTo>
                    <a:pt x="130" y="1"/>
                  </a:moveTo>
                  <a:cubicBezTo>
                    <a:pt x="44" y="1"/>
                    <a:pt x="1" y="109"/>
                    <a:pt x="65" y="166"/>
                  </a:cubicBezTo>
                  <a:cubicBezTo>
                    <a:pt x="84" y="187"/>
                    <a:pt x="107" y="196"/>
                    <a:pt x="130" y="196"/>
                  </a:cubicBezTo>
                  <a:cubicBezTo>
                    <a:pt x="180" y="196"/>
                    <a:pt x="229" y="154"/>
                    <a:pt x="224" y="94"/>
                  </a:cubicBezTo>
                  <a:cubicBezTo>
                    <a:pt x="224" y="44"/>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89" name="Google Shape;1236;p59"/>
            <p:cNvSpPr/>
            <p:nvPr/>
          </p:nvSpPr>
          <p:spPr>
            <a:xfrm>
              <a:off x="4985775" y="2531675"/>
              <a:ext cx="5750" cy="4900"/>
            </a:xfrm>
            <a:custGeom>
              <a:avLst/>
              <a:rect l="l" t="t" r="r" b="b"/>
              <a:pathLst>
                <a:path w="230" h="196">
                  <a:moveTo>
                    <a:pt x="130" y="0"/>
                  </a:moveTo>
                  <a:cubicBezTo>
                    <a:pt x="44" y="0"/>
                    <a:pt x="1" y="108"/>
                    <a:pt x="65" y="166"/>
                  </a:cubicBezTo>
                  <a:cubicBezTo>
                    <a:pt x="86" y="187"/>
                    <a:pt x="110" y="195"/>
                    <a:pt x="133" y="195"/>
                  </a:cubicBezTo>
                  <a:cubicBezTo>
                    <a:pt x="183" y="195"/>
                    <a:pt x="229" y="153"/>
                    <a:pt x="224" y="94"/>
                  </a:cubicBezTo>
                  <a:cubicBezTo>
                    <a:pt x="224" y="43"/>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0" name="Google Shape;1237;p59"/>
            <p:cNvSpPr/>
            <p:nvPr/>
          </p:nvSpPr>
          <p:spPr>
            <a:xfrm>
              <a:off x="4985825" y="2539400"/>
              <a:ext cx="5575" cy="4750"/>
            </a:xfrm>
            <a:custGeom>
              <a:avLst/>
              <a:rect l="l" t="t" r="r" b="b"/>
              <a:pathLst>
                <a:path w="223" h="19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1" name="Google Shape;1238;p59"/>
            <p:cNvSpPr/>
            <p:nvPr/>
          </p:nvSpPr>
          <p:spPr>
            <a:xfrm>
              <a:off x="4985775" y="2547175"/>
              <a:ext cx="5750" cy="4725"/>
            </a:xfrm>
            <a:custGeom>
              <a:avLst/>
              <a:rect l="l" t="t" r="r" b="b"/>
              <a:pathLst>
                <a:path w="230" h="189">
                  <a:moveTo>
                    <a:pt x="130" y="0"/>
                  </a:moveTo>
                  <a:cubicBezTo>
                    <a:pt x="44" y="0"/>
                    <a:pt x="1" y="101"/>
                    <a:pt x="65" y="159"/>
                  </a:cubicBezTo>
                  <a:cubicBezTo>
                    <a:pt x="86" y="180"/>
                    <a:pt x="110" y="189"/>
                    <a:pt x="133" y="189"/>
                  </a:cubicBezTo>
                  <a:cubicBezTo>
                    <a:pt x="183" y="189"/>
                    <a:pt x="229" y="146"/>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2" name="Google Shape;1239;p59"/>
            <p:cNvSpPr/>
            <p:nvPr/>
          </p:nvSpPr>
          <p:spPr>
            <a:xfrm>
              <a:off x="4985775" y="2554750"/>
              <a:ext cx="5625" cy="4825"/>
            </a:xfrm>
            <a:custGeom>
              <a:avLst/>
              <a:rect l="l" t="t" r="r" b="b"/>
              <a:pathLst>
                <a:path w="225" h="193">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3" name="Google Shape;1240;p59"/>
            <p:cNvSpPr/>
            <p:nvPr/>
          </p:nvSpPr>
          <p:spPr>
            <a:xfrm>
              <a:off x="4985775" y="2562500"/>
              <a:ext cx="5750" cy="4800"/>
            </a:xfrm>
            <a:custGeom>
              <a:avLst/>
              <a:rect l="l" t="t" r="r" b="b"/>
              <a:pathLst>
                <a:path w="230" h="192">
                  <a:moveTo>
                    <a:pt x="130" y="0"/>
                  </a:moveTo>
                  <a:cubicBezTo>
                    <a:pt x="44" y="0"/>
                    <a:pt x="1" y="101"/>
                    <a:pt x="65" y="166"/>
                  </a:cubicBezTo>
                  <a:cubicBezTo>
                    <a:pt x="85" y="183"/>
                    <a:pt x="107" y="191"/>
                    <a:pt x="129" y="191"/>
                  </a:cubicBezTo>
                  <a:cubicBezTo>
                    <a:pt x="181" y="191"/>
                    <a:pt x="229" y="148"/>
                    <a:pt x="224" y="87"/>
                  </a:cubicBezTo>
                  <a:cubicBezTo>
                    <a:pt x="224" y="37"/>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4" name="Google Shape;1241;p59"/>
            <p:cNvSpPr/>
            <p:nvPr/>
          </p:nvSpPr>
          <p:spPr>
            <a:xfrm>
              <a:off x="4985825" y="2570225"/>
              <a:ext cx="5700" cy="4750"/>
            </a:xfrm>
            <a:custGeom>
              <a:avLst/>
              <a:rect l="l" t="t" r="r" b="b"/>
              <a:pathLst>
                <a:path w="228" h="190">
                  <a:moveTo>
                    <a:pt x="139" y="1"/>
                  </a:moveTo>
                  <a:cubicBezTo>
                    <a:pt x="136" y="1"/>
                    <a:pt x="132" y="1"/>
                    <a:pt x="128" y="2"/>
                  </a:cubicBezTo>
                  <a:cubicBezTo>
                    <a:pt x="126" y="1"/>
                    <a:pt x="123" y="1"/>
                    <a:pt x="120" y="1"/>
                  </a:cubicBezTo>
                  <a:cubicBezTo>
                    <a:pt x="39" y="1"/>
                    <a:pt x="1" y="104"/>
                    <a:pt x="63" y="160"/>
                  </a:cubicBezTo>
                  <a:cubicBezTo>
                    <a:pt x="84" y="181"/>
                    <a:pt x="108" y="190"/>
                    <a:pt x="131" y="190"/>
                  </a:cubicBezTo>
                  <a:cubicBezTo>
                    <a:pt x="181" y="190"/>
                    <a:pt x="227" y="147"/>
                    <a:pt x="222" y="88"/>
                  </a:cubicBezTo>
                  <a:cubicBezTo>
                    <a:pt x="222" y="41"/>
                    <a:pt x="185" y="1"/>
                    <a:pt x="1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5" name="Google Shape;1242;p59"/>
            <p:cNvSpPr/>
            <p:nvPr/>
          </p:nvSpPr>
          <p:spPr>
            <a:xfrm>
              <a:off x="4985775" y="2577825"/>
              <a:ext cx="5625" cy="4825"/>
            </a:xfrm>
            <a:custGeom>
              <a:avLst/>
              <a:rect l="l" t="t" r="r" b="b"/>
              <a:pathLst>
                <a:path w="225" h="193">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6" name="Google Shape;1243;p59"/>
            <p:cNvSpPr/>
            <p:nvPr/>
          </p:nvSpPr>
          <p:spPr>
            <a:xfrm>
              <a:off x="4977300" y="2531675"/>
              <a:ext cx="5750" cy="4900"/>
            </a:xfrm>
            <a:custGeom>
              <a:avLst/>
              <a:rect l="l" t="t" r="r" b="b"/>
              <a:pathLst>
                <a:path w="230" h="196">
                  <a:moveTo>
                    <a:pt x="130" y="0"/>
                  </a:moveTo>
                  <a:cubicBezTo>
                    <a:pt x="44" y="0"/>
                    <a:pt x="1" y="108"/>
                    <a:pt x="65" y="166"/>
                  </a:cubicBezTo>
                  <a:cubicBezTo>
                    <a:pt x="86" y="187"/>
                    <a:pt x="110" y="195"/>
                    <a:pt x="133" y="195"/>
                  </a:cubicBezTo>
                  <a:cubicBezTo>
                    <a:pt x="183" y="195"/>
                    <a:pt x="229" y="153"/>
                    <a:pt x="224" y="94"/>
                  </a:cubicBezTo>
                  <a:cubicBezTo>
                    <a:pt x="224" y="43"/>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7" name="Google Shape;1244;p59"/>
            <p:cNvSpPr/>
            <p:nvPr/>
          </p:nvSpPr>
          <p:spPr>
            <a:xfrm>
              <a:off x="4977350" y="2539400"/>
              <a:ext cx="5575" cy="4750"/>
            </a:xfrm>
            <a:custGeom>
              <a:avLst/>
              <a:rect l="l" t="t" r="r" b="b"/>
              <a:pathLst>
                <a:path w="223" h="190">
                  <a:moveTo>
                    <a:pt x="120" y="1"/>
                  </a:moveTo>
                  <a:cubicBezTo>
                    <a:pt x="39" y="1"/>
                    <a:pt x="1" y="104"/>
                    <a:pt x="63" y="160"/>
                  </a:cubicBezTo>
                  <a:cubicBezTo>
                    <a:pt x="82" y="181"/>
                    <a:pt x="105" y="190"/>
                    <a:pt x="127" y="190"/>
                  </a:cubicBezTo>
                  <a:cubicBezTo>
                    <a:pt x="175" y="190"/>
                    <a:pt x="222" y="149"/>
                    <a:pt x="222" y="95"/>
                  </a:cubicBezTo>
                  <a:cubicBezTo>
                    <a:pt x="222" y="37"/>
                    <a:pt x="179" y="1"/>
                    <a:pt x="128" y="1"/>
                  </a:cubicBezTo>
                  <a:cubicBezTo>
                    <a:pt x="126" y="1"/>
                    <a:pt x="123" y="1"/>
                    <a:pt x="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8" name="Google Shape;1245;p59"/>
            <p:cNvSpPr/>
            <p:nvPr/>
          </p:nvSpPr>
          <p:spPr>
            <a:xfrm>
              <a:off x="4977300" y="2547175"/>
              <a:ext cx="5750" cy="4725"/>
            </a:xfrm>
            <a:custGeom>
              <a:avLst/>
              <a:rect l="l" t="t" r="r" b="b"/>
              <a:pathLst>
                <a:path w="230" h="189">
                  <a:moveTo>
                    <a:pt x="130" y="0"/>
                  </a:moveTo>
                  <a:cubicBezTo>
                    <a:pt x="44" y="0"/>
                    <a:pt x="1" y="101"/>
                    <a:pt x="65" y="159"/>
                  </a:cubicBezTo>
                  <a:cubicBezTo>
                    <a:pt x="86" y="180"/>
                    <a:pt x="110" y="189"/>
                    <a:pt x="133" y="189"/>
                  </a:cubicBezTo>
                  <a:cubicBezTo>
                    <a:pt x="183" y="189"/>
                    <a:pt x="229" y="146"/>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299" name="Google Shape;1246;p59"/>
            <p:cNvSpPr/>
            <p:nvPr/>
          </p:nvSpPr>
          <p:spPr>
            <a:xfrm>
              <a:off x="4977300" y="2554750"/>
              <a:ext cx="5625" cy="4825"/>
            </a:xfrm>
            <a:custGeom>
              <a:avLst/>
              <a:rect l="l" t="t" r="r" b="b"/>
              <a:pathLst>
                <a:path w="225" h="193">
                  <a:moveTo>
                    <a:pt x="130" y="0"/>
                  </a:moveTo>
                  <a:cubicBezTo>
                    <a:pt x="44" y="0"/>
                    <a:pt x="1" y="101"/>
                    <a:pt x="65" y="166"/>
                  </a:cubicBezTo>
                  <a:cubicBezTo>
                    <a:pt x="84" y="184"/>
                    <a:pt x="106" y="192"/>
                    <a:pt x="128" y="192"/>
                  </a:cubicBezTo>
                  <a:cubicBezTo>
                    <a:pt x="177" y="192"/>
                    <a:pt x="224" y="153"/>
                    <a:pt x="224" y="94"/>
                  </a:cubicBezTo>
                  <a:cubicBezTo>
                    <a:pt x="224" y="44"/>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0" name="Google Shape;1247;p59"/>
            <p:cNvSpPr/>
            <p:nvPr/>
          </p:nvSpPr>
          <p:spPr>
            <a:xfrm>
              <a:off x="4977300" y="2562500"/>
              <a:ext cx="5750" cy="4800"/>
            </a:xfrm>
            <a:custGeom>
              <a:avLst/>
              <a:rect l="l" t="t" r="r" b="b"/>
              <a:pathLst>
                <a:path w="230" h="192">
                  <a:moveTo>
                    <a:pt x="130" y="0"/>
                  </a:moveTo>
                  <a:cubicBezTo>
                    <a:pt x="44" y="0"/>
                    <a:pt x="1" y="101"/>
                    <a:pt x="65" y="166"/>
                  </a:cubicBezTo>
                  <a:cubicBezTo>
                    <a:pt x="85" y="183"/>
                    <a:pt x="107" y="191"/>
                    <a:pt x="129" y="191"/>
                  </a:cubicBezTo>
                  <a:cubicBezTo>
                    <a:pt x="181" y="191"/>
                    <a:pt x="229" y="148"/>
                    <a:pt x="224" y="87"/>
                  </a:cubicBezTo>
                  <a:cubicBezTo>
                    <a:pt x="224" y="37"/>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1" name="Google Shape;1248;p59"/>
            <p:cNvSpPr/>
            <p:nvPr/>
          </p:nvSpPr>
          <p:spPr>
            <a:xfrm>
              <a:off x="4977350" y="2570225"/>
              <a:ext cx="5700" cy="4750"/>
            </a:xfrm>
            <a:custGeom>
              <a:avLst/>
              <a:rect l="l" t="t" r="r" b="b"/>
              <a:pathLst>
                <a:path w="228" h="190">
                  <a:moveTo>
                    <a:pt x="139" y="1"/>
                  </a:moveTo>
                  <a:cubicBezTo>
                    <a:pt x="136" y="1"/>
                    <a:pt x="132" y="1"/>
                    <a:pt x="128" y="2"/>
                  </a:cubicBezTo>
                  <a:cubicBezTo>
                    <a:pt x="126" y="1"/>
                    <a:pt x="123" y="1"/>
                    <a:pt x="120" y="1"/>
                  </a:cubicBezTo>
                  <a:cubicBezTo>
                    <a:pt x="39" y="1"/>
                    <a:pt x="1" y="104"/>
                    <a:pt x="63" y="160"/>
                  </a:cubicBezTo>
                  <a:cubicBezTo>
                    <a:pt x="84" y="181"/>
                    <a:pt x="108" y="190"/>
                    <a:pt x="131" y="190"/>
                  </a:cubicBezTo>
                  <a:cubicBezTo>
                    <a:pt x="181" y="190"/>
                    <a:pt x="227" y="147"/>
                    <a:pt x="222" y="88"/>
                  </a:cubicBezTo>
                  <a:cubicBezTo>
                    <a:pt x="222" y="41"/>
                    <a:pt x="185" y="1"/>
                    <a:pt x="1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2" name="Google Shape;1249;p59"/>
            <p:cNvSpPr/>
            <p:nvPr/>
          </p:nvSpPr>
          <p:spPr>
            <a:xfrm>
              <a:off x="4977300" y="2577825"/>
              <a:ext cx="5625" cy="4825"/>
            </a:xfrm>
            <a:custGeom>
              <a:avLst/>
              <a:rect l="l" t="t" r="r" b="b"/>
              <a:pathLst>
                <a:path w="225" h="193">
                  <a:moveTo>
                    <a:pt x="130" y="1"/>
                  </a:moveTo>
                  <a:cubicBezTo>
                    <a:pt x="44" y="1"/>
                    <a:pt x="1" y="101"/>
                    <a:pt x="65" y="166"/>
                  </a:cubicBezTo>
                  <a:cubicBezTo>
                    <a:pt x="84" y="185"/>
                    <a:pt x="106" y="193"/>
                    <a:pt x="128" y="193"/>
                  </a:cubicBezTo>
                  <a:cubicBezTo>
                    <a:pt x="177" y="193"/>
                    <a:pt x="224" y="154"/>
                    <a:pt x="224" y="94"/>
                  </a:cubicBezTo>
                  <a:cubicBezTo>
                    <a:pt x="224" y="44"/>
                    <a:pt x="181"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3" name="Google Shape;1250;p59"/>
            <p:cNvSpPr/>
            <p:nvPr/>
          </p:nvSpPr>
          <p:spPr>
            <a:xfrm>
              <a:off x="4968825" y="2531675"/>
              <a:ext cx="5750" cy="4900"/>
            </a:xfrm>
            <a:custGeom>
              <a:avLst/>
              <a:rect l="l" t="t" r="r" b="b"/>
              <a:pathLst>
                <a:path w="230" h="196">
                  <a:moveTo>
                    <a:pt x="130" y="0"/>
                  </a:moveTo>
                  <a:cubicBezTo>
                    <a:pt x="44" y="0"/>
                    <a:pt x="1" y="108"/>
                    <a:pt x="66" y="166"/>
                  </a:cubicBezTo>
                  <a:cubicBezTo>
                    <a:pt x="86" y="187"/>
                    <a:pt x="110" y="195"/>
                    <a:pt x="133" y="195"/>
                  </a:cubicBezTo>
                  <a:cubicBezTo>
                    <a:pt x="183" y="195"/>
                    <a:pt x="229" y="153"/>
                    <a:pt x="224" y="94"/>
                  </a:cubicBezTo>
                  <a:cubicBezTo>
                    <a:pt x="224" y="43"/>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4" name="Google Shape;1251;p59"/>
            <p:cNvSpPr/>
            <p:nvPr/>
          </p:nvSpPr>
          <p:spPr>
            <a:xfrm>
              <a:off x="4968875" y="2539400"/>
              <a:ext cx="5700" cy="4750"/>
            </a:xfrm>
            <a:custGeom>
              <a:avLst/>
              <a:rect l="l" t="t" r="r" b="b"/>
              <a:pathLst>
                <a:path w="228" h="190">
                  <a:moveTo>
                    <a:pt x="121" y="1"/>
                  </a:moveTo>
                  <a:cubicBezTo>
                    <a:pt x="46" y="1"/>
                    <a:pt x="1" y="104"/>
                    <a:pt x="64" y="160"/>
                  </a:cubicBezTo>
                  <a:cubicBezTo>
                    <a:pt x="82" y="181"/>
                    <a:pt x="106" y="190"/>
                    <a:pt x="129" y="190"/>
                  </a:cubicBezTo>
                  <a:cubicBezTo>
                    <a:pt x="179" y="190"/>
                    <a:pt x="227" y="149"/>
                    <a:pt x="222" y="95"/>
                  </a:cubicBezTo>
                  <a:cubicBezTo>
                    <a:pt x="222" y="37"/>
                    <a:pt x="186" y="1"/>
                    <a:pt x="128" y="1"/>
                  </a:cubicBezTo>
                  <a:cubicBezTo>
                    <a:pt x="126" y="1"/>
                    <a:pt x="123" y="1"/>
                    <a:pt x="12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5" name="Google Shape;1252;p59"/>
            <p:cNvSpPr/>
            <p:nvPr/>
          </p:nvSpPr>
          <p:spPr>
            <a:xfrm>
              <a:off x="4968825" y="2547175"/>
              <a:ext cx="5750" cy="4725"/>
            </a:xfrm>
            <a:custGeom>
              <a:avLst/>
              <a:rect l="l" t="t" r="r" b="b"/>
              <a:pathLst>
                <a:path w="230" h="189">
                  <a:moveTo>
                    <a:pt x="130" y="0"/>
                  </a:moveTo>
                  <a:cubicBezTo>
                    <a:pt x="44" y="0"/>
                    <a:pt x="1" y="101"/>
                    <a:pt x="66" y="159"/>
                  </a:cubicBezTo>
                  <a:cubicBezTo>
                    <a:pt x="86" y="180"/>
                    <a:pt x="110" y="189"/>
                    <a:pt x="133" y="189"/>
                  </a:cubicBezTo>
                  <a:cubicBezTo>
                    <a:pt x="183" y="189"/>
                    <a:pt x="229" y="146"/>
                    <a:pt x="224" y="87"/>
                  </a:cubicBezTo>
                  <a:cubicBezTo>
                    <a:pt x="224" y="36"/>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6" name="Google Shape;1253;p59"/>
            <p:cNvSpPr/>
            <p:nvPr/>
          </p:nvSpPr>
          <p:spPr>
            <a:xfrm>
              <a:off x="4968825" y="2554750"/>
              <a:ext cx="5800" cy="4825"/>
            </a:xfrm>
            <a:custGeom>
              <a:avLst/>
              <a:rect l="l" t="t" r="r" b="b"/>
              <a:pathLst>
                <a:path w="232" h="193">
                  <a:moveTo>
                    <a:pt x="130" y="0"/>
                  </a:moveTo>
                  <a:cubicBezTo>
                    <a:pt x="51" y="0"/>
                    <a:pt x="1" y="101"/>
                    <a:pt x="66" y="166"/>
                  </a:cubicBezTo>
                  <a:cubicBezTo>
                    <a:pt x="84" y="184"/>
                    <a:pt x="107" y="192"/>
                    <a:pt x="130" y="192"/>
                  </a:cubicBezTo>
                  <a:cubicBezTo>
                    <a:pt x="180" y="192"/>
                    <a:pt x="229" y="153"/>
                    <a:pt x="224" y="94"/>
                  </a:cubicBezTo>
                  <a:cubicBezTo>
                    <a:pt x="231" y="44"/>
                    <a:pt x="188"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7" name="Google Shape;1254;p59"/>
            <p:cNvSpPr/>
            <p:nvPr/>
          </p:nvSpPr>
          <p:spPr>
            <a:xfrm>
              <a:off x="4968825" y="2562500"/>
              <a:ext cx="5750" cy="4800"/>
            </a:xfrm>
            <a:custGeom>
              <a:avLst/>
              <a:rect l="l" t="t" r="r" b="b"/>
              <a:pathLst>
                <a:path w="230" h="192">
                  <a:moveTo>
                    <a:pt x="130" y="0"/>
                  </a:moveTo>
                  <a:cubicBezTo>
                    <a:pt x="44" y="0"/>
                    <a:pt x="1" y="101"/>
                    <a:pt x="66" y="166"/>
                  </a:cubicBezTo>
                  <a:cubicBezTo>
                    <a:pt x="85" y="183"/>
                    <a:pt x="107" y="191"/>
                    <a:pt x="129" y="191"/>
                  </a:cubicBezTo>
                  <a:cubicBezTo>
                    <a:pt x="181" y="191"/>
                    <a:pt x="229" y="148"/>
                    <a:pt x="224" y="87"/>
                  </a:cubicBezTo>
                  <a:cubicBezTo>
                    <a:pt x="224" y="37"/>
                    <a:pt x="181" y="0"/>
                    <a:pt x="1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8" name="Google Shape;1255;p59"/>
            <p:cNvSpPr/>
            <p:nvPr/>
          </p:nvSpPr>
          <p:spPr>
            <a:xfrm>
              <a:off x="4968875" y="2570225"/>
              <a:ext cx="5700" cy="4750"/>
            </a:xfrm>
            <a:custGeom>
              <a:avLst/>
              <a:rect l="l" t="t" r="r" b="b"/>
              <a:pathLst>
                <a:path w="228" h="190">
                  <a:moveTo>
                    <a:pt x="139" y="1"/>
                  </a:moveTo>
                  <a:cubicBezTo>
                    <a:pt x="136" y="1"/>
                    <a:pt x="132" y="1"/>
                    <a:pt x="128" y="2"/>
                  </a:cubicBezTo>
                  <a:cubicBezTo>
                    <a:pt x="126" y="1"/>
                    <a:pt x="123" y="1"/>
                    <a:pt x="120" y="1"/>
                  </a:cubicBezTo>
                  <a:cubicBezTo>
                    <a:pt x="39" y="1"/>
                    <a:pt x="1" y="104"/>
                    <a:pt x="64" y="160"/>
                  </a:cubicBezTo>
                  <a:cubicBezTo>
                    <a:pt x="84" y="181"/>
                    <a:pt x="108" y="190"/>
                    <a:pt x="131" y="190"/>
                  </a:cubicBezTo>
                  <a:cubicBezTo>
                    <a:pt x="181" y="190"/>
                    <a:pt x="227" y="147"/>
                    <a:pt x="222" y="88"/>
                  </a:cubicBezTo>
                  <a:cubicBezTo>
                    <a:pt x="222" y="41"/>
                    <a:pt x="185" y="1"/>
                    <a:pt x="1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09" name="Google Shape;1256;p59"/>
            <p:cNvSpPr/>
            <p:nvPr/>
          </p:nvSpPr>
          <p:spPr>
            <a:xfrm>
              <a:off x="4968825" y="2577825"/>
              <a:ext cx="5800" cy="4825"/>
            </a:xfrm>
            <a:custGeom>
              <a:avLst/>
              <a:rect l="l" t="t" r="r" b="b"/>
              <a:pathLst>
                <a:path w="232" h="193">
                  <a:moveTo>
                    <a:pt x="130" y="1"/>
                  </a:moveTo>
                  <a:cubicBezTo>
                    <a:pt x="51" y="1"/>
                    <a:pt x="1" y="101"/>
                    <a:pt x="66" y="166"/>
                  </a:cubicBezTo>
                  <a:cubicBezTo>
                    <a:pt x="84" y="185"/>
                    <a:pt x="107" y="193"/>
                    <a:pt x="130" y="193"/>
                  </a:cubicBezTo>
                  <a:cubicBezTo>
                    <a:pt x="180" y="193"/>
                    <a:pt x="229" y="154"/>
                    <a:pt x="224" y="94"/>
                  </a:cubicBezTo>
                  <a:cubicBezTo>
                    <a:pt x="231" y="44"/>
                    <a:pt x="188" y="1"/>
                    <a:pt x="1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0" name="Google Shape;1257;p59"/>
            <p:cNvSpPr/>
            <p:nvPr/>
          </p:nvSpPr>
          <p:spPr>
            <a:xfrm>
              <a:off x="4960525" y="2531675"/>
              <a:ext cx="5625" cy="4900"/>
            </a:xfrm>
            <a:custGeom>
              <a:avLst/>
              <a:rect l="l" t="t" r="r" b="b"/>
              <a:pathLst>
                <a:path w="225" h="196">
                  <a:moveTo>
                    <a:pt x="123" y="0"/>
                  </a:moveTo>
                  <a:cubicBezTo>
                    <a:pt x="37" y="0"/>
                    <a:pt x="1" y="108"/>
                    <a:pt x="59" y="166"/>
                  </a:cubicBezTo>
                  <a:cubicBezTo>
                    <a:pt x="79" y="187"/>
                    <a:pt x="103" y="195"/>
                    <a:pt x="126" y="195"/>
                  </a:cubicBezTo>
                  <a:cubicBezTo>
                    <a:pt x="177" y="195"/>
                    <a:pt x="224" y="153"/>
                    <a:pt x="224" y="94"/>
                  </a:cubicBezTo>
                  <a:cubicBezTo>
                    <a:pt x="217" y="43"/>
                    <a:pt x="181" y="0"/>
                    <a:pt x="1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1" name="Google Shape;1258;p59"/>
            <p:cNvSpPr/>
            <p:nvPr/>
          </p:nvSpPr>
          <p:spPr>
            <a:xfrm>
              <a:off x="4960575" y="2539400"/>
              <a:ext cx="5575" cy="4750"/>
            </a:xfrm>
            <a:custGeom>
              <a:avLst/>
              <a:rect l="l" t="t" r="r" b="b"/>
              <a:pathLst>
                <a:path w="223" h="190">
                  <a:moveTo>
                    <a:pt x="114" y="1"/>
                  </a:moveTo>
                  <a:cubicBezTo>
                    <a:pt x="39" y="1"/>
                    <a:pt x="1" y="104"/>
                    <a:pt x="57" y="160"/>
                  </a:cubicBezTo>
                  <a:cubicBezTo>
                    <a:pt x="75" y="181"/>
                    <a:pt x="99" y="190"/>
                    <a:pt x="122" y="190"/>
                  </a:cubicBezTo>
                  <a:cubicBezTo>
                    <a:pt x="172" y="190"/>
                    <a:pt x="222" y="149"/>
                    <a:pt x="222" y="95"/>
                  </a:cubicBezTo>
                  <a:cubicBezTo>
                    <a:pt x="222" y="37"/>
                    <a:pt x="179" y="1"/>
                    <a:pt x="121" y="1"/>
                  </a:cubicBezTo>
                  <a:cubicBezTo>
                    <a:pt x="119" y="1"/>
                    <a:pt x="116" y="1"/>
                    <a:pt x="11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2" name="Google Shape;1259;p59"/>
            <p:cNvSpPr/>
            <p:nvPr/>
          </p:nvSpPr>
          <p:spPr>
            <a:xfrm>
              <a:off x="4960525" y="2547175"/>
              <a:ext cx="5625" cy="4725"/>
            </a:xfrm>
            <a:custGeom>
              <a:avLst/>
              <a:rect l="l" t="t" r="r" b="b"/>
              <a:pathLst>
                <a:path w="225" h="189">
                  <a:moveTo>
                    <a:pt x="123" y="0"/>
                  </a:moveTo>
                  <a:cubicBezTo>
                    <a:pt x="37" y="0"/>
                    <a:pt x="1" y="101"/>
                    <a:pt x="59" y="159"/>
                  </a:cubicBezTo>
                  <a:cubicBezTo>
                    <a:pt x="79" y="180"/>
                    <a:pt x="103" y="189"/>
                    <a:pt x="126" y="189"/>
                  </a:cubicBezTo>
                  <a:cubicBezTo>
                    <a:pt x="177" y="189"/>
                    <a:pt x="224" y="146"/>
                    <a:pt x="224" y="87"/>
                  </a:cubicBezTo>
                  <a:cubicBezTo>
                    <a:pt x="217" y="36"/>
                    <a:pt x="181" y="0"/>
                    <a:pt x="1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3" name="Google Shape;1260;p59"/>
            <p:cNvSpPr/>
            <p:nvPr/>
          </p:nvSpPr>
          <p:spPr>
            <a:xfrm>
              <a:off x="4960525" y="2554750"/>
              <a:ext cx="5625" cy="4825"/>
            </a:xfrm>
            <a:custGeom>
              <a:avLst/>
              <a:rect l="l" t="t" r="r" b="b"/>
              <a:pathLst>
                <a:path w="225" h="193">
                  <a:moveTo>
                    <a:pt x="123" y="0"/>
                  </a:moveTo>
                  <a:cubicBezTo>
                    <a:pt x="44" y="0"/>
                    <a:pt x="1" y="101"/>
                    <a:pt x="59" y="166"/>
                  </a:cubicBezTo>
                  <a:cubicBezTo>
                    <a:pt x="77" y="184"/>
                    <a:pt x="100" y="192"/>
                    <a:pt x="123" y="192"/>
                  </a:cubicBezTo>
                  <a:cubicBezTo>
                    <a:pt x="173" y="192"/>
                    <a:pt x="224" y="153"/>
                    <a:pt x="224" y="94"/>
                  </a:cubicBezTo>
                  <a:cubicBezTo>
                    <a:pt x="224" y="44"/>
                    <a:pt x="181" y="0"/>
                    <a:pt x="1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4" name="Google Shape;1261;p59"/>
            <p:cNvSpPr/>
            <p:nvPr/>
          </p:nvSpPr>
          <p:spPr>
            <a:xfrm>
              <a:off x="4960525" y="2562500"/>
              <a:ext cx="5625" cy="4800"/>
            </a:xfrm>
            <a:custGeom>
              <a:avLst/>
              <a:rect l="l" t="t" r="r" b="b"/>
              <a:pathLst>
                <a:path w="225" h="192">
                  <a:moveTo>
                    <a:pt x="123" y="0"/>
                  </a:moveTo>
                  <a:cubicBezTo>
                    <a:pt x="37" y="0"/>
                    <a:pt x="1" y="101"/>
                    <a:pt x="59" y="166"/>
                  </a:cubicBezTo>
                  <a:cubicBezTo>
                    <a:pt x="78" y="183"/>
                    <a:pt x="100" y="191"/>
                    <a:pt x="122" y="191"/>
                  </a:cubicBezTo>
                  <a:cubicBezTo>
                    <a:pt x="174" y="191"/>
                    <a:pt x="224" y="148"/>
                    <a:pt x="224" y="87"/>
                  </a:cubicBezTo>
                  <a:cubicBezTo>
                    <a:pt x="217" y="37"/>
                    <a:pt x="181" y="0"/>
                    <a:pt x="1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5" name="Google Shape;1262;p59"/>
            <p:cNvSpPr/>
            <p:nvPr/>
          </p:nvSpPr>
          <p:spPr>
            <a:xfrm>
              <a:off x="4960575" y="2570225"/>
              <a:ext cx="5575" cy="4750"/>
            </a:xfrm>
            <a:custGeom>
              <a:avLst/>
              <a:rect l="l" t="t" r="r" b="b"/>
              <a:pathLst>
                <a:path w="223" h="190">
                  <a:moveTo>
                    <a:pt x="134" y="1"/>
                  </a:moveTo>
                  <a:cubicBezTo>
                    <a:pt x="130" y="1"/>
                    <a:pt x="126" y="1"/>
                    <a:pt x="121" y="2"/>
                  </a:cubicBezTo>
                  <a:cubicBezTo>
                    <a:pt x="119" y="1"/>
                    <a:pt x="116" y="1"/>
                    <a:pt x="113" y="1"/>
                  </a:cubicBezTo>
                  <a:cubicBezTo>
                    <a:pt x="33" y="1"/>
                    <a:pt x="1" y="104"/>
                    <a:pt x="57" y="160"/>
                  </a:cubicBezTo>
                  <a:cubicBezTo>
                    <a:pt x="77" y="181"/>
                    <a:pt x="101" y="190"/>
                    <a:pt x="124" y="190"/>
                  </a:cubicBezTo>
                  <a:cubicBezTo>
                    <a:pt x="175" y="190"/>
                    <a:pt x="222" y="147"/>
                    <a:pt x="222" y="88"/>
                  </a:cubicBezTo>
                  <a:cubicBezTo>
                    <a:pt x="216" y="41"/>
                    <a:pt x="184" y="1"/>
                    <a:pt x="13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6" name="Google Shape;1263;p59"/>
            <p:cNvSpPr/>
            <p:nvPr/>
          </p:nvSpPr>
          <p:spPr>
            <a:xfrm>
              <a:off x="4960525" y="2577825"/>
              <a:ext cx="5625" cy="4825"/>
            </a:xfrm>
            <a:custGeom>
              <a:avLst/>
              <a:rect l="l" t="t" r="r" b="b"/>
              <a:pathLst>
                <a:path w="225" h="193">
                  <a:moveTo>
                    <a:pt x="123" y="1"/>
                  </a:moveTo>
                  <a:cubicBezTo>
                    <a:pt x="44" y="1"/>
                    <a:pt x="1" y="101"/>
                    <a:pt x="59" y="166"/>
                  </a:cubicBezTo>
                  <a:cubicBezTo>
                    <a:pt x="77" y="185"/>
                    <a:pt x="100" y="193"/>
                    <a:pt x="123" y="193"/>
                  </a:cubicBezTo>
                  <a:cubicBezTo>
                    <a:pt x="173" y="193"/>
                    <a:pt x="224" y="154"/>
                    <a:pt x="224" y="94"/>
                  </a:cubicBezTo>
                  <a:cubicBezTo>
                    <a:pt x="224" y="44"/>
                    <a:pt x="181" y="1"/>
                    <a:pt x="12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7" name="Google Shape;1264;p59"/>
            <p:cNvSpPr/>
            <p:nvPr/>
          </p:nvSpPr>
          <p:spPr>
            <a:xfrm>
              <a:off x="4952050" y="2531675"/>
              <a:ext cx="5625" cy="4900"/>
            </a:xfrm>
            <a:custGeom>
              <a:avLst/>
              <a:rect l="l" t="t" r="r" b="b"/>
              <a:pathLst>
                <a:path w="225" h="196">
                  <a:moveTo>
                    <a:pt x="131" y="0"/>
                  </a:moveTo>
                  <a:cubicBezTo>
                    <a:pt x="44" y="0"/>
                    <a:pt x="1" y="108"/>
                    <a:pt x="59" y="166"/>
                  </a:cubicBezTo>
                  <a:cubicBezTo>
                    <a:pt x="79" y="187"/>
                    <a:pt x="103" y="195"/>
                    <a:pt x="126" y="195"/>
                  </a:cubicBezTo>
                  <a:cubicBezTo>
                    <a:pt x="177" y="195"/>
                    <a:pt x="224" y="153"/>
                    <a:pt x="224" y="94"/>
                  </a:cubicBezTo>
                  <a:cubicBezTo>
                    <a:pt x="217" y="43"/>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8" name="Google Shape;1265;p59"/>
            <p:cNvSpPr/>
            <p:nvPr/>
          </p:nvSpPr>
          <p:spPr>
            <a:xfrm>
              <a:off x="4952100" y="2539400"/>
              <a:ext cx="5575" cy="4750"/>
            </a:xfrm>
            <a:custGeom>
              <a:avLst/>
              <a:rect l="l" t="t" r="r" b="b"/>
              <a:pathLst>
                <a:path w="223" h="190">
                  <a:moveTo>
                    <a:pt x="120" y="1"/>
                  </a:moveTo>
                  <a:cubicBezTo>
                    <a:pt x="39" y="1"/>
                    <a:pt x="1" y="104"/>
                    <a:pt x="57" y="160"/>
                  </a:cubicBezTo>
                  <a:cubicBezTo>
                    <a:pt x="77" y="181"/>
                    <a:pt x="102" y="190"/>
                    <a:pt x="125" y="190"/>
                  </a:cubicBezTo>
                  <a:cubicBezTo>
                    <a:pt x="176" y="190"/>
                    <a:pt x="222" y="149"/>
                    <a:pt x="222" y="95"/>
                  </a:cubicBezTo>
                  <a:cubicBezTo>
                    <a:pt x="222" y="37"/>
                    <a:pt x="179" y="1"/>
                    <a:pt x="129" y="1"/>
                  </a:cubicBezTo>
                  <a:cubicBezTo>
                    <a:pt x="126" y="1"/>
                    <a:pt x="123" y="1"/>
                    <a:pt x="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19" name="Google Shape;1266;p59"/>
            <p:cNvSpPr/>
            <p:nvPr/>
          </p:nvSpPr>
          <p:spPr>
            <a:xfrm>
              <a:off x="4952050" y="2547175"/>
              <a:ext cx="5625" cy="4725"/>
            </a:xfrm>
            <a:custGeom>
              <a:avLst/>
              <a:rect l="l" t="t" r="r" b="b"/>
              <a:pathLst>
                <a:path w="225" h="189">
                  <a:moveTo>
                    <a:pt x="131" y="0"/>
                  </a:moveTo>
                  <a:cubicBezTo>
                    <a:pt x="44" y="0"/>
                    <a:pt x="1" y="101"/>
                    <a:pt x="59" y="159"/>
                  </a:cubicBezTo>
                  <a:cubicBezTo>
                    <a:pt x="79" y="180"/>
                    <a:pt x="103" y="189"/>
                    <a:pt x="126" y="189"/>
                  </a:cubicBezTo>
                  <a:cubicBezTo>
                    <a:pt x="177" y="189"/>
                    <a:pt x="224" y="146"/>
                    <a:pt x="224" y="87"/>
                  </a:cubicBezTo>
                  <a:cubicBezTo>
                    <a:pt x="217" y="36"/>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0" name="Google Shape;1267;p59"/>
            <p:cNvSpPr/>
            <p:nvPr/>
          </p:nvSpPr>
          <p:spPr>
            <a:xfrm>
              <a:off x="4952050" y="2554750"/>
              <a:ext cx="5625" cy="4825"/>
            </a:xfrm>
            <a:custGeom>
              <a:avLst/>
              <a:rect l="l" t="t" r="r" b="b"/>
              <a:pathLst>
                <a:path w="225" h="193">
                  <a:moveTo>
                    <a:pt x="131" y="0"/>
                  </a:moveTo>
                  <a:cubicBezTo>
                    <a:pt x="44" y="0"/>
                    <a:pt x="1" y="101"/>
                    <a:pt x="59" y="166"/>
                  </a:cubicBezTo>
                  <a:cubicBezTo>
                    <a:pt x="79" y="184"/>
                    <a:pt x="103" y="192"/>
                    <a:pt x="126" y="192"/>
                  </a:cubicBezTo>
                  <a:cubicBezTo>
                    <a:pt x="177" y="192"/>
                    <a:pt x="224" y="153"/>
                    <a:pt x="224" y="94"/>
                  </a:cubicBezTo>
                  <a:cubicBezTo>
                    <a:pt x="224" y="44"/>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1" name="Google Shape;1268;p59"/>
            <p:cNvSpPr/>
            <p:nvPr/>
          </p:nvSpPr>
          <p:spPr>
            <a:xfrm>
              <a:off x="4952050" y="2562500"/>
              <a:ext cx="5625" cy="4800"/>
            </a:xfrm>
            <a:custGeom>
              <a:avLst/>
              <a:rect l="l" t="t" r="r" b="b"/>
              <a:pathLst>
                <a:path w="225" h="192">
                  <a:moveTo>
                    <a:pt x="131" y="0"/>
                  </a:moveTo>
                  <a:cubicBezTo>
                    <a:pt x="44" y="0"/>
                    <a:pt x="1" y="101"/>
                    <a:pt x="59" y="166"/>
                  </a:cubicBezTo>
                  <a:cubicBezTo>
                    <a:pt x="78" y="183"/>
                    <a:pt x="100" y="191"/>
                    <a:pt x="122" y="191"/>
                  </a:cubicBezTo>
                  <a:cubicBezTo>
                    <a:pt x="174" y="191"/>
                    <a:pt x="224" y="148"/>
                    <a:pt x="224" y="87"/>
                  </a:cubicBezTo>
                  <a:cubicBezTo>
                    <a:pt x="217" y="37"/>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2" name="Google Shape;1269;p59"/>
            <p:cNvSpPr/>
            <p:nvPr/>
          </p:nvSpPr>
          <p:spPr>
            <a:xfrm>
              <a:off x="4952100" y="2570225"/>
              <a:ext cx="5575" cy="4750"/>
            </a:xfrm>
            <a:custGeom>
              <a:avLst/>
              <a:rect l="l" t="t" r="r" b="b"/>
              <a:pathLst>
                <a:path w="223" h="190">
                  <a:moveTo>
                    <a:pt x="140" y="1"/>
                  </a:moveTo>
                  <a:cubicBezTo>
                    <a:pt x="136" y="1"/>
                    <a:pt x="132" y="1"/>
                    <a:pt x="129" y="2"/>
                  </a:cubicBezTo>
                  <a:cubicBezTo>
                    <a:pt x="126" y="1"/>
                    <a:pt x="123" y="1"/>
                    <a:pt x="120" y="1"/>
                  </a:cubicBezTo>
                  <a:cubicBezTo>
                    <a:pt x="39" y="1"/>
                    <a:pt x="1" y="104"/>
                    <a:pt x="57" y="160"/>
                  </a:cubicBezTo>
                  <a:cubicBezTo>
                    <a:pt x="77" y="181"/>
                    <a:pt x="101" y="190"/>
                    <a:pt x="124" y="190"/>
                  </a:cubicBezTo>
                  <a:cubicBezTo>
                    <a:pt x="175" y="190"/>
                    <a:pt x="222" y="147"/>
                    <a:pt x="222" y="88"/>
                  </a:cubicBezTo>
                  <a:cubicBezTo>
                    <a:pt x="216" y="41"/>
                    <a:pt x="184" y="1"/>
                    <a:pt x="14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3" name="Google Shape;1270;p59"/>
            <p:cNvSpPr/>
            <p:nvPr/>
          </p:nvSpPr>
          <p:spPr>
            <a:xfrm>
              <a:off x="4952050" y="2577825"/>
              <a:ext cx="5625" cy="4825"/>
            </a:xfrm>
            <a:custGeom>
              <a:avLst/>
              <a:rect l="l" t="t" r="r" b="b"/>
              <a:pathLst>
                <a:path w="225" h="193">
                  <a:moveTo>
                    <a:pt x="131" y="1"/>
                  </a:moveTo>
                  <a:cubicBezTo>
                    <a:pt x="44" y="1"/>
                    <a:pt x="1" y="101"/>
                    <a:pt x="59" y="166"/>
                  </a:cubicBezTo>
                  <a:cubicBezTo>
                    <a:pt x="79" y="185"/>
                    <a:pt x="103" y="193"/>
                    <a:pt x="126" y="193"/>
                  </a:cubicBezTo>
                  <a:cubicBezTo>
                    <a:pt x="177" y="193"/>
                    <a:pt x="224" y="154"/>
                    <a:pt x="224" y="94"/>
                  </a:cubicBezTo>
                  <a:cubicBezTo>
                    <a:pt x="224" y="44"/>
                    <a:pt x="181" y="1"/>
                    <a:pt x="13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4" name="Google Shape;1271;p59"/>
            <p:cNvSpPr/>
            <p:nvPr/>
          </p:nvSpPr>
          <p:spPr>
            <a:xfrm>
              <a:off x="4943575" y="2531675"/>
              <a:ext cx="5750" cy="4900"/>
            </a:xfrm>
            <a:custGeom>
              <a:avLst/>
              <a:rect l="l" t="t" r="r" b="b"/>
              <a:pathLst>
                <a:path w="230" h="196">
                  <a:moveTo>
                    <a:pt x="131" y="0"/>
                  </a:moveTo>
                  <a:cubicBezTo>
                    <a:pt x="44" y="0"/>
                    <a:pt x="1" y="108"/>
                    <a:pt x="66" y="166"/>
                  </a:cubicBezTo>
                  <a:cubicBezTo>
                    <a:pt x="84" y="187"/>
                    <a:pt x="107" y="195"/>
                    <a:pt x="130" y="195"/>
                  </a:cubicBezTo>
                  <a:cubicBezTo>
                    <a:pt x="180" y="195"/>
                    <a:pt x="229" y="153"/>
                    <a:pt x="224" y="94"/>
                  </a:cubicBezTo>
                  <a:cubicBezTo>
                    <a:pt x="224" y="43"/>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5" name="Google Shape;1272;p59"/>
            <p:cNvSpPr/>
            <p:nvPr/>
          </p:nvSpPr>
          <p:spPr>
            <a:xfrm>
              <a:off x="4943625" y="2539400"/>
              <a:ext cx="5575" cy="4750"/>
            </a:xfrm>
            <a:custGeom>
              <a:avLst/>
              <a:rect l="l" t="t" r="r" b="b"/>
              <a:pathLst>
                <a:path w="223" h="190">
                  <a:moveTo>
                    <a:pt x="121" y="1"/>
                  </a:moveTo>
                  <a:cubicBezTo>
                    <a:pt x="39" y="1"/>
                    <a:pt x="1" y="104"/>
                    <a:pt x="57" y="160"/>
                  </a:cubicBezTo>
                  <a:cubicBezTo>
                    <a:pt x="77" y="181"/>
                    <a:pt x="102" y="190"/>
                    <a:pt x="125" y="190"/>
                  </a:cubicBezTo>
                  <a:cubicBezTo>
                    <a:pt x="176" y="190"/>
                    <a:pt x="222" y="149"/>
                    <a:pt x="222" y="95"/>
                  </a:cubicBezTo>
                  <a:cubicBezTo>
                    <a:pt x="222" y="37"/>
                    <a:pt x="179" y="1"/>
                    <a:pt x="129" y="1"/>
                  </a:cubicBezTo>
                  <a:cubicBezTo>
                    <a:pt x="126" y="1"/>
                    <a:pt x="123" y="1"/>
                    <a:pt x="12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6" name="Google Shape;1273;p59"/>
            <p:cNvSpPr/>
            <p:nvPr/>
          </p:nvSpPr>
          <p:spPr>
            <a:xfrm>
              <a:off x="4943575" y="2547175"/>
              <a:ext cx="5750" cy="4725"/>
            </a:xfrm>
            <a:custGeom>
              <a:avLst/>
              <a:rect l="l" t="t" r="r" b="b"/>
              <a:pathLst>
                <a:path w="230" h="189">
                  <a:moveTo>
                    <a:pt x="131" y="0"/>
                  </a:moveTo>
                  <a:cubicBezTo>
                    <a:pt x="44" y="0"/>
                    <a:pt x="1" y="101"/>
                    <a:pt x="66" y="159"/>
                  </a:cubicBezTo>
                  <a:cubicBezTo>
                    <a:pt x="84" y="180"/>
                    <a:pt x="107" y="189"/>
                    <a:pt x="130" y="189"/>
                  </a:cubicBezTo>
                  <a:cubicBezTo>
                    <a:pt x="180" y="189"/>
                    <a:pt x="229" y="146"/>
                    <a:pt x="224" y="87"/>
                  </a:cubicBezTo>
                  <a:cubicBezTo>
                    <a:pt x="224" y="36"/>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7" name="Google Shape;1274;p59"/>
            <p:cNvSpPr/>
            <p:nvPr/>
          </p:nvSpPr>
          <p:spPr>
            <a:xfrm>
              <a:off x="4943575" y="2554750"/>
              <a:ext cx="5625" cy="4825"/>
            </a:xfrm>
            <a:custGeom>
              <a:avLst/>
              <a:rect l="l" t="t" r="r" b="b"/>
              <a:pathLst>
                <a:path w="225" h="193">
                  <a:moveTo>
                    <a:pt x="131" y="0"/>
                  </a:moveTo>
                  <a:cubicBezTo>
                    <a:pt x="44" y="0"/>
                    <a:pt x="1" y="101"/>
                    <a:pt x="59" y="166"/>
                  </a:cubicBezTo>
                  <a:cubicBezTo>
                    <a:pt x="79" y="184"/>
                    <a:pt x="103" y="192"/>
                    <a:pt x="126" y="192"/>
                  </a:cubicBezTo>
                  <a:cubicBezTo>
                    <a:pt x="177" y="192"/>
                    <a:pt x="224" y="153"/>
                    <a:pt x="224" y="94"/>
                  </a:cubicBezTo>
                  <a:cubicBezTo>
                    <a:pt x="224" y="44"/>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8" name="Google Shape;1275;p59"/>
            <p:cNvSpPr/>
            <p:nvPr/>
          </p:nvSpPr>
          <p:spPr>
            <a:xfrm>
              <a:off x="4943575" y="2562500"/>
              <a:ext cx="5750" cy="4800"/>
            </a:xfrm>
            <a:custGeom>
              <a:avLst/>
              <a:rect l="l" t="t" r="r" b="b"/>
              <a:pathLst>
                <a:path w="230" h="192">
                  <a:moveTo>
                    <a:pt x="131" y="0"/>
                  </a:moveTo>
                  <a:cubicBezTo>
                    <a:pt x="44" y="0"/>
                    <a:pt x="1" y="101"/>
                    <a:pt x="66" y="166"/>
                  </a:cubicBezTo>
                  <a:cubicBezTo>
                    <a:pt x="83" y="183"/>
                    <a:pt x="104" y="191"/>
                    <a:pt x="126" y="191"/>
                  </a:cubicBezTo>
                  <a:cubicBezTo>
                    <a:pt x="177" y="191"/>
                    <a:pt x="230" y="148"/>
                    <a:pt x="224" y="87"/>
                  </a:cubicBezTo>
                  <a:cubicBezTo>
                    <a:pt x="224" y="37"/>
                    <a:pt x="181" y="0"/>
                    <a:pt x="13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29" name="Google Shape;1276;p59"/>
            <p:cNvSpPr/>
            <p:nvPr/>
          </p:nvSpPr>
          <p:spPr>
            <a:xfrm>
              <a:off x="4943625" y="2570225"/>
              <a:ext cx="5700" cy="4750"/>
            </a:xfrm>
            <a:custGeom>
              <a:avLst/>
              <a:rect l="l" t="t" r="r" b="b"/>
              <a:pathLst>
                <a:path w="228" h="190">
                  <a:moveTo>
                    <a:pt x="140" y="1"/>
                  </a:moveTo>
                  <a:cubicBezTo>
                    <a:pt x="136" y="1"/>
                    <a:pt x="132" y="1"/>
                    <a:pt x="129" y="2"/>
                  </a:cubicBezTo>
                  <a:cubicBezTo>
                    <a:pt x="126" y="1"/>
                    <a:pt x="123" y="1"/>
                    <a:pt x="121" y="1"/>
                  </a:cubicBezTo>
                  <a:cubicBezTo>
                    <a:pt x="39" y="1"/>
                    <a:pt x="1" y="104"/>
                    <a:pt x="64" y="160"/>
                  </a:cubicBezTo>
                  <a:cubicBezTo>
                    <a:pt x="82" y="181"/>
                    <a:pt x="105" y="190"/>
                    <a:pt x="128" y="190"/>
                  </a:cubicBezTo>
                  <a:cubicBezTo>
                    <a:pt x="178" y="190"/>
                    <a:pt x="227" y="147"/>
                    <a:pt x="222" y="88"/>
                  </a:cubicBezTo>
                  <a:cubicBezTo>
                    <a:pt x="222" y="41"/>
                    <a:pt x="185" y="1"/>
                    <a:pt x="14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30" name="Google Shape;1277;p59"/>
            <p:cNvSpPr/>
            <p:nvPr/>
          </p:nvSpPr>
          <p:spPr>
            <a:xfrm>
              <a:off x="4943575" y="2577825"/>
              <a:ext cx="5625" cy="4825"/>
            </a:xfrm>
            <a:custGeom>
              <a:avLst/>
              <a:rect l="l" t="t" r="r" b="b"/>
              <a:pathLst>
                <a:path w="225" h="193">
                  <a:moveTo>
                    <a:pt x="131" y="1"/>
                  </a:moveTo>
                  <a:cubicBezTo>
                    <a:pt x="44" y="1"/>
                    <a:pt x="1" y="101"/>
                    <a:pt x="59" y="166"/>
                  </a:cubicBezTo>
                  <a:cubicBezTo>
                    <a:pt x="79" y="185"/>
                    <a:pt x="103" y="193"/>
                    <a:pt x="126" y="193"/>
                  </a:cubicBezTo>
                  <a:cubicBezTo>
                    <a:pt x="177" y="193"/>
                    <a:pt x="224" y="154"/>
                    <a:pt x="224" y="94"/>
                  </a:cubicBezTo>
                  <a:cubicBezTo>
                    <a:pt x="224" y="44"/>
                    <a:pt x="181" y="1"/>
                    <a:pt x="13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331" name="Google Shape;1278;p59"/>
          <p:cNvSpPr>
            <a:spLocks noChangeAspect="1"/>
          </p:cNvSpPr>
          <p:nvPr/>
        </p:nvSpPr>
        <p:spPr>
          <a:xfrm>
            <a:off x="9071267" y="4556205"/>
            <a:ext cx="190661" cy="190757"/>
          </a:xfrm>
          <a:custGeom>
            <a:avLst/>
            <a:rect l="l" t="t" r="r" b="b"/>
            <a:pathLst>
              <a:path w="208163" h="208163">
                <a:moveTo>
                  <a:pt x="79632" y="48546"/>
                </a:moveTo>
                <a:cubicBezTo>
                  <a:pt x="80399" y="48546"/>
                  <a:pt x="81191" y="48783"/>
                  <a:pt x="81877" y="49126"/>
                </a:cubicBezTo>
                <a:lnTo>
                  <a:pt x="158203" y="101306"/>
                </a:lnTo>
                <a:cubicBezTo>
                  <a:pt x="159036" y="101861"/>
                  <a:pt x="159591" y="102971"/>
                  <a:pt x="159591" y="104081"/>
                </a:cubicBezTo>
                <a:cubicBezTo>
                  <a:pt x="159591" y="105191"/>
                  <a:pt x="159036" y="106302"/>
                  <a:pt x="158203" y="106857"/>
                </a:cubicBezTo>
                <a:lnTo>
                  <a:pt x="81877" y="159036"/>
                </a:lnTo>
                <a:cubicBezTo>
                  <a:pt x="81045" y="159314"/>
                  <a:pt x="80489" y="159591"/>
                  <a:pt x="79934" y="159591"/>
                </a:cubicBezTo>
                <a:cubicBezTo>
                  <a:pt x="79379" y="159591"/>
                  <a:pt x="78547" y="159591"/>
                  <a:pt x="78269" y="159314"/>
                </a:cubicBezTo>
                <a:cubicBezTo>
                  <a:pt x="77159" y="158481"/>
                  <a:pt x="76326" y="157371"/>
                  <a:pt x="76326" y="156260"/>
                </a:cubicBezTo>
                <a:lnTo>
                  <a:pt x="76326" y="52179"/>
                </a:lnTo>
                <a:cubicBezTo>
                  <a:pt x="76326" y="50792"/>
                  <a:pt x="77159" y="49681"/>
                  <a:pt x="78269" y="48849"/>
                </a:cubicBezTo>
                <a:cubicBezTo>
                  <a:pt x="78693" y="48637"/>
                  <a:pt x="79158" y="48546"/>
                  <a:pt x="79632" y="48546"/>
                </a:cubicBezTo>
                <a:close/>
                <a:moveTo>
                  <a:pt x="104081" y="0"/>
                </a:moveTo>
                <a:cubicBezTo>
                  <a:pt x="46628" y="0"/>
                  <a:pt x="0" y="46628"/>
                  <a:pt x="0" y="104081"/>
                </a:cubicBezTo>
                <a:cubicBezTo>
                  <a:pt x="0" y="161534"/>
                  <a:pt x="46628" y="208162"/>
                  <a:pt x="104081" y="208162"/>
                </a:cubicBezTo>
                <a:cubicBezTo>
                  <a:pt x="161534" y="208162"/>
                  <a:pt x="208162" y="161534"/>
                  <a:pt x="208162" y="104081"/>
                </a:cubicBezTo>
                <a:cubicBezTo>
                  <a:pt x="208162" y="46628"/>
                  <a:pt x="161534" y="0"/>
                  <a:pt x="104081"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32" name="Google Shape;1279;p59"/>
          <p:cNvSpPr>
            <a:spLocks noChangeAspect="1"/>
          </p:cNvSpPr>
          <p:nvPr/>
        </p:nvSpPr>
        <p:spPr>
          <a:xfrm>
            <a:off x="9387523" y="4585021"/>
            <a:ext cx="162405" cy="127691"/>
          </a:xfrm>
          <a:prstGeom prst="stripedRightArrow">
            <a:avLst>
              <a:gd name="adj1" fmla="val 50000"/>
              <a:gd name="adj2" fmla="val 50000"/>
            </a:avLst>
          </a:pr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333" name="Google Shape;1280;p59"/>
          <p:cNvSpPr>
            <a:spLocks noChangeAspect="1"/>
          </p:cNvSpPr>
          <p:nvPr/>
        </p:nvSpPr>
        <p:spPr>
          <a:xfrm>
            <a:off x="8489638" y="3905959"/>
            <a:ext cx="129268" cy="129331"/>
          </a:xfrm>
          <a:prstGeom prst="curvedRightArrow">
            <a:avLst>
              <a:gd name="adj1" fmla="val 25000"/>
              <a:gd name="adj2" fmla="val 50000"/>
              <a:gd name="adj3" fmla="val 25000"/>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
        <p:nvSpPr>
          <p:cNvPr id="334" name="Google Shape;1281;p59"/>
          <p:cNvSpPr>
            <a:spLocks noChangeAspect="1"/>
          </p:cNvSpPr>
          <p:nvPr/>
        </p:nvSpPr>
        <p:spPr>
          <a:xfrm flipH="1">
            <a:off x="8797004" y="3905959"/>
            <a:ext cx="129268" cy="129331"/>
          </a:xfrm>
          <a:prstGeom prst="curvedRightArrow">
            <a:avLst>
              <a:gd name="adj1" fmla="val 25000"/>
              <a:gd name="adj2" fmla="val 50000"/>
              <a:gd name="adj3" fmla="val 25000"/>
            </a:avLst>
          </a:prstGeom>
          <a:noFill/>
          <a:ln w="9525" cap="flat" cmpd="sng">
            <a:solidFill>
              <a:schemeClr val="accent1"/>
            </a:solidFill>
            <a:prstDash val="solid"/>
            <a:round/>
            <a:headEnd type="none" w="sm" len="sm"/>
            <a:tailEnd type="none" w="sm" len="sm"/>
          </a:ln>
        </p:spPr>
        <p:txBody>
          <a:bodyPr spcFirstLastPara="1" wrap="square" lIns="91425" tIns="91425" rIns="91425" bIns="91425" anchor="ctr">
            <a:noAutofit/>
          </a:bodyPr>
          <a:lstStyle/>
          <a:p>
            <a:pPr marL="0" indent="0" algn="l" rtl="0">
              <a:spcBef>
                <a:spcPts val="0"/>
              </a:spcBef>
              <a:spcAft>
                <a:spcPts val="0"/>
              </a:spcAft>
              <a:buNone/>
            </a:p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BASIC ICONS SET</a:t>
            </a:r>
            <a:endParaRPr lang="bg-BG" dirty="0"/>
          </a:p>
        </p:txBody>
      </p:sp>
      <p:sp>
        <p:nvSpPr>
          <p:cNvPr id="3" name="Text Placeholder 2"/>
          <p:cNvSpPr>
            <a:spLocks noGrp="1" noEditPoints="1"/>
          </p:cNvSpPr>
          <p:nvPr>
            <p:ph type="body" sz="half"/>
          </p:nvPr>
        </p:nvSpPr>
        <p:spPr>
          <a:xfrm>
            <a:off x="1431599" y="1453080"/>
            <a:ext cx="9344352" cy="636077"/>
          </a:xfrm>
        </p:spPr>
        <p:txBody>
          <a:bodyPr tIns="0" bIns="0">
            <a:normAutofit/>
          </a:bodyPr>
          <a:lstStyle/>
          <a:p>
            <a:pPr marL="0" indent="0" algn="ctr">
              <a:buNone/>
            </a:pPr>
            <a:r>
              <a:rPr lang="en-US" sz="1400" dirty="0">
                <a:solidFill>
                  <a:srgbClr val="666666"/>
                </a:solidFill>
                <a:latin typeface="Verdana" pitchFamily="34" charset="0" panose="020B0604030504040204"/>
              </a:rPr>
              <a:t>You can resize these icons without losing quality.</a:t>
            </a:r>
          </a:p>
          <a:p>
            <a:pPr marL="0" indent="0" algn="ctr">
              <a:buNone/>
            </a:pPr>
            <a:r>
              <a:rPr lang="en-US" sz="1400" dirty="0">
                <a:solidFill>
                  <a:srgbClr val="666666"/>
                </a:solidFill>
                <a:latin typeface="Verdana" pitchFamily="34" charset="0" panose="020B0604030504040204"/>
              </a:rPr>
              <a:t>You can change the stroke and fill color. Just select the icon and click on the paint bucket/pen.</a:t>
            </a:r>
          </a:p>
        </p:txBody>
      </p:sp>
      <p:grpSp>
        <p:nvGrpSpPr>
          <p:cNvPr id="4" name="Google Shape;9152;p65"/>
          <p:cNvGrpSpPr/>
          <p:nvPr/>
        </p:nvGrpSpPr>
        <p:grpSpPr>
          <a:xfrm>
            <a:off x="2349603" y="3754627"/>
            <a:ext cx="415546" cy="355053"/>
            <a:chOff x="866243" y="2291587"/>
            <a:chExt cx="415546" cy="355053"/>
          </a:xfrm>
          <a:solidFill>
            <a:schemeClr val="accent1"/>
          </a:solidFill>
        </p:grpSpPr>
        <p:sp>
          <p:nvSpPr>
            <p:cNvPr id="5" name="Google Shape;9153;p65"/>
            <p:cNvSpPr/>
            <p:nvPr/>
          </p:nvSpPr>
          <p:spPr>
            <a:xfrm>
              <a:off x="1053756" y="2523748"/>
              <a:ext cx="103998" cy="81706"/>
            </a:xfrm>
            <a:custGeom>
              <a:avLst/>
              <a:rect l="l" t="t" r="r" b="b"/>
              <a:pathLst>
                <a:path w="3275" h="2573">
                  <a:moveTo>
                    <a:pt x="2358" y="393"/>
                  </a:moveTo>
                  <a:cubicBezTo>
                    <a:pt x="2418" y="393"/>
                    <a:pt x="2465" y="429"/>
                    <a:pt x="2489" y="488"/>
                  </a:cubicBezTo>
                  <a:lnTo>
                    <a:pt x="2823" y="1262"/>
                  </a:lnTo>
                  <a:cubicBezTo>
                    <a:pt x="2846" y="1322"/>
                    <a:pt x="2823" y="1405"/>
                    <a:pt x="2739" y="1441"/>
                  </a:cubicBezTo>
                  <a:lnTo>
                    <a:pt x="989" y="2179"/>
                  </a:lnTo>
                  <a:cubicBezTo>
                    <a:pt x="977" y="2179"/>
                    <a:pt x="953" y="2203"/>
                    <a:pt x="929" y="2203"/>
                  </a:cubicBezTo>
                  <a:cubicBezTo>
                    <a:pt x="870" y="2203"/>
                    <a:pt x="822" y="2167"/>
                    <a:pt x="787" y="2108"/>
                  </a:cubicBezTo>
                  <a:lnTo>
                    <a:pt x="465" y="1334"/>
                  </a:lnTo>
                  <a:cubicBezTo>
                    <a:pt x="441" y="1262"/>
                    <a:pt x="465" y="1191"/>
                    <a:pt x="537" y="1155"/>
                  </a:cubicBezTo>
                  <a:lnTo>
                    <a:pt x="2299" y="417"/>
                  </a:lnTo>
                  <a:cubicBezTo>
                    <a:pt x="2311" y="417"/>
                    <a:pt x="2322" y="393"/>
                    <a:pt x="2358" y="393"/>
                  </a:cubicBezTo>
                  <a:close/>
                  <a:moveTo>
                    <a:pt x="2358" y="0"/>
                  </a:moveTo>
                  <a:cubicBezTo>
                    <a:pt x="2287" y="0"/>
                    <a:pt x="2227" y="12"/>
                    <a:pt x="2144" y="36"/>
                  </a:cubicBezTo>
                  <a:lnTo>
                    <a:pt x="394" y="786"/>
                  </a:lnTo>
                  <a:cubicBezTo>
                    <a:pt x="120" y="905"/>
                    <a:pt x="1" y="1203"/>
                    <a:pt x="108" y="1465"/>
                  </a:cubicBezTo>
                  <a:lnTo>
                    <a:pt x="429" y="2239"/>
                  </a:lnTo>
                  <a:cubicBezTo>
                    <a:pt x="525" y="2441"/>
                    <a:pt x="703" y="2572"/>
                    <a:pt x="929" y="2572"/>
                  </a:cubicBezTo>
                  <a:cubicBezTo>
                    <a:pt x="1001" y="2572"/>
                    <a:pt x="1060" y="2560"/>
                    <a:pt x="1132" y="2524"/>
                  </a:cubicBezTo>
                  <a:lnTo>
                    <a:pt x="2894" y="1786"/>
                  </a:lnTo>
                  <a:cubicBezTo>
                    <a:pt x="3156" y="1679"/>
                    <a:pt x="3275" y="1370"/>
                    <a:pt x="3180" y="1096"/>
                  </a:cubicBezTo>
                  <a:lnTo>
                    <a:pt x="2846" y="322"/>
                  </a:lnTo>
                  <a:cubicBezTo>
                    <a:pt x="2763" y="131"/>
                    <a:pt x="2584" y="0"/>
                    <a:pt x="235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 name="Google Shape;9154;p65"/>
            <p:cNvSpPr/>
            <p:nvPr/>
          </p:nvSpPr>
          <p:spPr>
            <a:xfrm>
              <a:off x="1076461" y="2409176"/>
              <a:ext cx="79419" cy="60525"/>
            </a:xfrm>
            <a:custGeom>
              <a:avLst/>
              <a:rect l="l" t="t" r="r" b="b"/>
              <a:pathLst>
                <a:path w="2501" h="1906">
                  <a:moveTo>
                    <a:pt x="1250" y="370"/>
                  </a:moveTo>
                  <a:cubicBezTo>
                    <a:pt x="1715" y="370"/>
                    <a:pt x="2119" y="620"/>
                    <a:pt x="2119" y="941"/>
                  </a:cubicBezTo>
                  <a:cubicBezTo>
                    <a:pt x="2119" y="1251"/>
                    <a:pt x="1715" y="1501"/>
                    <a:pt x="1250" y="1501"/>
                  </a:cubicBezTo>
                  <a:cubicBezTo>
                    <a:pt x="798" y="1501"/>
                    <a:pt x="393" y="1251"/>
                    <a:pt x="393" y="941"/>
                  </a:cubicBezTo>
                  <a:cubicBezTo>
                    <a:pt x="393" y="620"/>
                    <a:pt x="786" y="370"/>
                    <a:pt x="1250" y="370"/>
                  </a:cubicBezTo>
                  <a:close/>
                  <a:moveTo>
                    <a:pt x="1250" y="1"/>
                  </a:moveTo>
                  <a:cubicBezTo>
                    <a:pt x="929" y="1"/>
                    <a:pt x="631" y="96"/>
                    <a:pt x="393" y="251"/>
                  </a:cubicBezTo>
                  <a:cubicBezTo>
                    <a:pt x="143" y="429"/>
                    <a:pt x="0" y="691"/>
                    <a:pt x="0" y="953"/>
                  </a:cubicBezTo>
                  <a:cubicBezTo>
                    <a:pt x="0" y="1227"/>
                    <a:pt x="143" y="1465"/>
                    <a:pt x="393" y="1656"/>
                  </a:cubicBezTo>
                  <a:cubicBezTo>
                    <a:pt x="631" y="1822"/>
                    <a:pt x="929" y="1906"/>
                    <a:pt x="1250" y="1906"/>
                  </a:cubicBezTo>
                  <a:cubicBezTo>
                    <a:pt x="1584" y="1906"/>
                    <a:pt x="1881" y="1810"/>
                    <a:pt x="2119" y="1656"/>
                  </a:cubicBezTo>
                  <a:cubicBezTo>
                    <a:pt x="2369" y="1477"/>
                    <a:pt x="2500" y="1227"/>
                    <a:pt x="2500" y="953"/>
                  </a:cubicBezTo>
                  <a:cubicBezTo>
                    <a:pt x="2500" y="691"/>
                    <a:pt x="2358" y="429"/>
                    <a:pt x="2119" y="251"/>
                  </a:cubicBezTo>
                  <a:cubicBezTo>
                    <a:pt x="1881" y="96"/>
                    <a:pt x="1584" y="1"/>
                    <a:pt x="125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 name="Google Shape;9155;p65"/>
            <p:cNvSpPr/>
            <p:nvPr/>
          </p:nvSpPr>
          <p:spPr>
            <a:xfrm>
              <a:off x="985324" y="2448488"/>
              <a:ext cx="86628" cy="94185"/>
            </a:xfrm>
            <a:custGeom>
              <a:avLst/>
              <a:rect l="l" t="t" r="r" b="b"/>
              <a:pathLst>
                <a:path w="2728" h="2966">
                  <a:moveTo>
                    <a:pt x="977" y="370"/>
                  </a:moveTo>
                  <a:lnTo>
                    <a:pt x="1537" y="430"/>
                  </a:lnTo>
                  <a:cubicBezTo>
                    <a:pt x="1608" y="442"/>
                    <a:pt x="1680" y="489"/>
                    <a:pt x="1715" y="561"/>
                  </a:cubicBezTo>
                  <a:lnTo>
                    <a:pt x="2287" y="1858"/>
                  </a:lnTo>
                  <a:cubicBezTo>
                    <a:pt x="2322" y="1918"/>
                    <a:pt x="2322" y="1977"/>
                    <a:pt x="2311" y="2037"/>
                  </a:cubicBezTo>
                  <a:cubicBezTo>
                    <a:pt x="2299" y="2096"/>
                    <a:pt x="2251" y="2144"/>
                    <a:pt x="2191" y="2156"/>
                  </a:cubicBezTo>
                  <a:lnTo>
                    <a:pt x="1310" y="2549"/>
                  </a:lnTo>
                  <a:cubicBezTo>
                    <a:pt x="1287" y="2561"/>
                    <a:pt x="1251" y="2561"/>
                    <a:pt x="1227" y="2561"/>
                  </a:cubicBezTo>
                  <a:cubicBezTo>
                    <a:pt x="1132" y="2561"/>
                    <a:pt x="1060" y="2513"/>
                    <a:pt x="1013" y="2430"/>
                  </a:cubicBezTo>
                  <a:lnTo>
                    <a:pt x="429" y="1132"/>
                  </a:lnTo>
                  <a:cubicBezTo>
                    <a:pt x="406" y="1061"/>
                    <a:pt x="406" y="977"/>
                    <a:pt x="465" y="906"/>
                  </a:cubicBezTo>
                  <a:lnTo>
                    <a:pt x="787" y="465"/>
                  </a:lnTo>
                  <a:cubicBezTo>
                    <a:pt x="834" y="406"/>
                    <a:pt x="906" y="370"/>
                    <a:pt x="977" y="370"/>
                  </a:cubicBezTo>
                  <a:close/>
                  <a:moveTo>
                    <a:pt x="965" y="1"/>
                  </a:moveTo>
                  <a:cubicBezTo>
                    <a:pt x="775" y="1"/>
                    <a:pt x="596" y="84"/>
                    <a:pt x="477" y="251"/>
                  </a:cubicBezTo>
                  <a:lnTo>
                    <a:pt x="156" y="703"/>
                  </a:lnTo>
                  <a:cubicBezTo>
                    <a:pt x="13" y="882"/>
                    <a:pt x="1" y="1096"/>
                    <a:pt x="84" y="1311"/>
                  </a:cubicBezTo>
                  <a:lnTo>
                    <a:pt x="667" y="2608"/>
                  </a:lnTo>
                  <a:cubicBezTo>
                    <a:pt x="775" y="2823"/>
                    <a:pt x="977" y="2966"/>
                    <a:pt x="1215" y="2966"/>
                  </a:cubicBezTo>
                  <a:cubicBezTo>
                    <a:pt x="1310" y="2966"/>
                    <a:pt x="1382" y="2942"/>
                    <a:pt x="1453" y="2906"/>
                  </a:cubicBezTo>
                  <a:lnTo>
                    <a:pt x="2334" y="2513"/>
                  </a:lnTo>
                  <a:cubicBezTo>
                    <a:pt x="2489" y="2454"/>
                    <a:pt x="2608" y="2335"/>
                    <a:pt x="2644" y="2168"/>
                  </a:cubicBezTo>
                  <a:cubicBezTo>
                    <a:pt x="2727" y="2025"/>
                    <a:pt x="2727" y="1858"/>
                    <a:pt x="2656" y="1715"/>
                  </a:cubicBezTo>
                  <a:lnTo>
                    <a:pt x="2072" y="418"/>
                  </a:lnTo>
                  <a:cubicBezTo>
                    <a:pt x="1977" y="227"/>
                    <a:pt x="1787" y="84"/>
                    <a:pt x="1572" y="61"/>
                  </a:cubicBezTo>
                  <a:cubicBezTo>
                    <a:pt x="1370" y="49"/>
                    <a:pt x="1156" y="1"/>
                    <a:pt x="96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8" name="Google Shape;9156;p65"/>
            <p:cNvSpPr/>
            <p:nvPr/>
          </p:nvSpPr>
          <p:spPr>
            <a:xfrm>
              <a:off x="1014062" y="2472336"/>
              <a:ext cx="15147" cy="15147"/>
            </a:xfrm>
            <a:custGeom>
              <a:avLst/>
              <a:rect l="l" t="t" r="r" b="b"/>
              <a:pathLst>
                <a:path w="477" h="477">
                  <a:moveTo>
                    <a:pt x="239" y="0"/>
                  </a:moveTo>
                  <a:cubicBezTo>
                    <a:pt x="108" y="0"/>
                    <a:pt x="1" y="107"/>
                    <a:pt x="1" y="238"/>
                  </a:cubicBezTo>
                  <a:cubicBezTo>
                    <a:pt x="1" y="381"/>
                    <a:pt x="108" y="476"/>
                    <a:pt x="239" y="476"/>
                  </a:cubicBezTo>
                  <a:cubicBezTo>
                    <a:pt x="370" y="476"/>
                    <a:pt x="477" y="381"/>
                    <a:pt x="477" y="238"/>
                  </a:cubicBezTo>
                  <a:cubicBezTo>
                    <a:pt x="477" y="107"/>
                    <a:pt x="370" y="0"/>
                    <a:pt x="23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9" name="Google Shape;9157;p65"/>
            <p:cNvSpPr/>
            <p:nvPr/>
          </p:nvSpPr>
          <p:spPr>
            <a:xfrm>
              <a:off x="866243" y="2291587"/>
              <a:ext cx="415546" cy="355053"/>
            </a:xfrm>
            <a:custGeom>
              <a:avLst/>
              <a:rect l="l" t="t" r="r" b="b"/>
              <a:pathLst>
                <a:path w="13086" h="11181">
                  <a:moveTo>
                    <a:pt x="7620" y="1430"/>
                  </a:moveTo>
                  <a:lnTo>
                    <a:pt x="7620" y="1989"/>
                  </a:lnTo>
                  <a:lnTo>
                    <a:pt x="5453" y="1989"/>
                  </a:lnTo>
                  <a:lnTo>
                    <a:pt x="5453" y="1430"/>
                  </a:lnTo>
                  <a:lnTo>
                    <a:pt x="7620" y="1430"/>
                  </a:lnTo>
                  <a:close/>
                  <a:moveTo>
                    <a:pt x="7608" y="406"/>
                  </a:moveTo>
                  <a:cubicBezTo>
                    <a:pt x="8168" y="406"/>
                    <a:pt x="8632" y="858"/>
                    <a:pt x="8632" y="1430"/>
                  </a:cubicBezTo>
                  <a:lnTo>
                    <a:pt x="8632" y="1989"/>
                  </a:lnTo>
                  <a:lnTo>
                    <a:pt x="7989" y="1989"/>
                  </a:lnTo>
                  <a:lnTo>
                    <a:pt x="7989" y="1430"/>
                  </a:lnTo>
                  <a:cubicBezTo>
                    <a:pt x="7989" y="1215"/>
                    <a:pt x="7811" y="1037"/>
                    <a:pt x="7608" y="1037"/>
                  </a:cubicBezTo>
                  <a:lnTo>
                    <a:pt x="5453" y="1037"/>
                  </a:lnTo>
                  <a:cubicBezTo>
                    <a:pt x="5239" y="1037"/>
                    <a:pt x="5060" y="1215"/>
                    <a:pt x="5060" y="1430"/>
                  </a:cubicBezTo>
                  <a:lnTo>
                    <a:pt x="5060" y="1989"/>
                  </a:lnTo>
                  <a:lnTo>
                    <a:pt x="4417" y="1989"/>
                  </a:lnTo>
                  <a:lnTo>
                    <a:pt x="4417" y="1430"/>
                  </a:lnTo>
                  <a:cubicBezTo>
                    <a:pt x="4417" y="858"/>
                    <a:pt x="4882" y="406"/>
                    <a:pt x="5453" y="406"/>
                  </a:cubicBezTo>
                  <a:lnTo>
                    <a:pt x="7608" y="406"/>
                  </a:lnTo>
                  <a:close/>
                  <a:moveTo>
                    <a:pt x="2929" y="2096"/>
                  </a:moveTo>
                  <a:cubicBezTo>
                    <a:pt x="3013" y="2096"/>
                    <a:pt x="3072" y="2156"/>
                    <a:pt x="3072" y="2227"/>
                  </a:cubicBezTo>
                  <a:lnTo>
                    <a:pt x="3072" y="3299"/>
                  </a:lnTo>
                  <a:cubicBezTo>
                    <a:pt x="3072" y="3382"/>
                    <a:pt x="3132" y="3454"/>
                    <a:pt x="3203" y="3478"/>
                  </a:cubicBezTo>
                  <a:cubicBezTo>
                    <a:pt x="3224" y="3486"/>
                    <a:pt x="3246" y="3490"/>
                    <a:pt x="3267" y="3490"/>
                  </a:cubicBezTo>
                  <a:cubicBezTo>
                    <a:pt x="3365" y="3490"/>
                    <a:pt x="3453" y="3406"/>
                    <a:pt x="3453" y="3299"/>
                  </a:cubicBezTo>
                  <a:lnTo>
                    <a:pt x="3453" y="2358"/>
                  </a:lnTo>
                  <a:lnTo>
                    <a:pt x="9632" y="2358"/>
                  </a:lnTo>
                  <a:lnTo>
                    <a:pt x="9632" y="10502"/>
                  </a:lnTo>
                  <a:lnTo>
                    <a:pt x="3453" y="10502"/>
                  </a:lnTo>
                  <a:lnTo>
                    <a:pt x="3453" y="4073"/>
                  </a:lnTo>
                  <a:cubicBezTo>
                    <a:pt x="3453" y="3978"/>
                    <a:pt x="3370" y="3882"/>
                    <a:pt x="3263" y="3882"/>
                  </a:cubicBezTo>
                  <a:cubicBezTo>
                    <a:pt x="3155" y="3882"/>
                    <a:pt x="3072" y="3978"/>
                    <a:pt x="3072" y="4073"/>
                  </a:cubicBezTo>
                  <a:lnTo>
                    <a:pt x="3072" y="10657"/>
                  </a:lnTo>
                  <a:cubicBezTo>
                    <a:pt x="3072" y="10728"/>
                    <a:pt x="3013" y="10788"/>
                    <a:pt x="2929" y="10788"/>
                  </a:cubicBezTo>
                  <a:lnTo>
                    <a:pt x="2310" y="10788"/>
                  </a:lnTo>
                  <a:cubicBezTo>
                    <a:pt x="2239" y="10788"/>
                    <a:pt x="2179" y="10728"/>
                    <a:pt x="2179" y="10657"/>
                  </a:cubicBezTo>
                  <a:lnTo>
                    <a:pt x="2179" y="2227"/>
                  </a:lnTo>
                  <a:cubicBezTo>
                    <a:pt x="2179" y="2156"/>
                    <a:pt x="2239" y="2096"/>
                    <a:pt x="2310" y="2096"/>
                  </a:cubicBezTo>
                  <a:lnTo>
                    <a:pt x="2929" y="2096"/>
                  </a:lnTo>
                  <a:close/>
                  <a:moveTo>
                    <a:pt x="10775" y="2096"/>
                  </a:moveTo>
                  <a:cubicBezTo>
                    <a:pt x="10847" y="2096"/>
                    <a:pt x="10906" y="2156"/>
                    <a:pt x="10906" y="2227"/>
                  </a:cubicBezTo>
                  <a:lnTo>
                    <a:pt x="10906" y="10657"/>
                  </a:lnTo>
                  <a:cubicBezTo>
                    <a:pt x="10906" y="10728"/>
                    <a:pt x="10847" y="10788"/>
                    <a:pt x="10775" y="10788"/>
                  </a:cubicBezTo>
                  <a:lnTo>
                    <a:pt x="10156" y="10788"/>
                  </a:lnTo>
                  <a:cubicBezTo>
                    <a:pt x="10073" y="10788"/>
                    <a:pt x="10013" y="10728"/>
                    <a:pt x="10013" y="10657"/>
                  </a:cubicBezTo>
                  <a:lnTo>
                    <a:pt x="10013" y="2227"/>
                  </a:lnTo>
                  <a:cubicBezTo>
                    <a:pt x="10013" y="2156"/>
                    <a:pt x="10073" y="2096"/>
                    <a:pt x="10156" y="2096"/>
                  </a:cubicBezTo>
                  <a:lnTo>
                    <a:pt x="10775" y="2096"/>
                  </a:lnTo>
                  <a:close/>
                  <a:moveTo>
                    <a:pt x="5465" y="1"/>
                  </a:moveTo>
                  <a:cubicBezTo>
                    <a:pt x="4691" y="1"/>
                    <a:pt x="4048" y="644"/>
                    <a:pt x="4048" y="1418"/>
                  </a:cubicBezTo>
                  <a:lnTo>
                    <a:pt x="4048" y="1977"/>
                  </a:lnTo>
                  <a:lnTo>
                    <a:pt x="3394" y="1977"/>
                  </a:lnTo>
                  <a:cubicBezTo>
                    <a:pt x="3310" y="1811"/>
                    <a:pt x="3132" y="1692"/>
                    <a:pt x="2929" y="1692"/>
                  </a:cubicBezTo>
                  <a:lnTo>
                    <a:pt x="2310" y="1692"/>
                  </a:lnTo>
                  <a:cubicBezTo>
                    <a:pt x="2096" y="1692"/>
                    <a:pt x="1941" y="1811"/>
                    <a:pt x="1846" y="1977"/>
                  </a:cubicBezTo>
                  <a:lnTo>
                    <a:pt x="1310" y="1977"/>
                  </a:lnTo>
                  <a:cubicBezTo>
                    <a:pt x="596" y="1977"/>
                    <a:pt x="0" y="2561"/>
                    <a:pt x="0" y="3287"/>
                  </a:cubicBezTo>
                  <a:lnTo>
                    <a:pt x="0" y="7990"/>
                  </a:lnTo>
                  <a:cubicBezTo>
                    <a:pt x="0" y="8097"/>
                    <a:pt x="96" y="8180"/>
                    <a:pt x="191" y="8180"/>
                  </a:cubicBezTo>
                  <a:cubicBezTo>
                    <a:pt x="298" y="8180"/>
                    <a:pt x="393" y="8097"/>
                    <a:pt x="393" y="7990"/>
                  </a:cubicBezTo>
                  <a:lnTo>
                    <a:pt x="393" y="3287"/>
                  </a:lnTo>
                  <a:cubicBezTo>
                    <a:pt x="393" y="2787"/>
                    <a:pt x="810" y="2370"/>
                    <a:pt x="1310" y="2370"/>
                  </a:cubicBezTo>
                  <a:lnTo>
                    <a:pt x="1786" y="2370"/>
                  </a:lnTo>
                  <a:lnTo>
                    <a:pt x="1786" y="10502"/>
                  </a:lnTo>
                  <a:lnTo>
                    <a:pt x="1310" y="10502"/>
                  </a:lnTo>
                  <a:cubicBezTo>
                    <a:pt x="810" y="10502"/>
                    <a:pt x="393" y="10085"/>
                    <a:pt x="393" y="9585"/>
                  </a:cubicBezTo>
                  <a:lnTo>
                    <a:pt x="393" y="8764"/>
                  </a:lnTo>
                  <a:cubicBezTo>
                    <a:pt x="393" y="8657"/>
                    <a:pt x="298" y="8573"/>
                    <a:pt x="191" y="8573"/>
                  </a:cubicBezTo>
                  <a:cubicBezTo>
                    <a:pt x="96" y="8573"/>
                    <a:pt x="0" y="8657"/>
                    <a:pt x="0" y="8764"/>
                  </a:cubicBezTo>
                  <a:lnTo>
                    <a:pt x="0" y="9585"/>
                  </a:lnTo>
                  <a:cubicBezTo>
                    <a:pt x="0" y="10300"/>
                    <a:pt x="584" y="10895"/>
                    <a:pt x="1310" y="10895"/>
                  </a:cubicBezTo>
                  <a:lnTo>
                    <a:pt x="1846" y="10895"/>
                  </a:lnTo>
                  <a:cubicBezTo>
                    <a:pt x="1941" y="11062"/>
                    <a:pt x="2120" y="11181"/>
                    <a:pt x="2310" y="11181"/>
                  </a:cubicBezTo>
                  <a:lnTo>
                    <a:pt x="2929" y="11181"/>
                  </a:lnTo>
                  <a:cubicBezTo>
                    <a:pt x="3144" y="11181"/>
                    <a:pt x="3310" y="11062"/>
                    <a:pt x="3394" y="10895"/>
                  </a:cubicBezTo>
                  <a:lnTo>
                    <a:pt x="9692" y="10895"/>
                  </a:lnTo>
                  <a:cubicBezTo>
                    <a:pt x="9775" y="11062"/>
                    <a:pt x="9954" y="11181"/>
                    <a:pt x="10156" y="11181"/>
                  </a:cubicBezTo>
                  <a:lnTo>
                    <a:pt x="10775" y="11181"/>
                  </a:lnTo>
                  <a:cubicBezTo>
                    <a:pt x="10978" y="11181"/>
                    <a:pt x="11145" y="11062"/>
                    <a:pt x="11240" y="10895"/>
                  </a:cubicBezTo>
                  <a:lnTo>
                    <a:pt x="11776" y="10895"/>
                  </a:lnTo>
                  <a:cubicBezTo>
                    <a:pt x="12490" y="10895"/>
                    <a:pt x="13085" y="10312"/>
                    <a:pt x="13085" y="9585"/>
                  </a:cubicBezTo>
                  <a:lnTo>
                    <a:pt x="13085" y="4894"/>
                  </a:lnTo>
                  <a:cubicBezTo>
                    <a:pt x="13085" y="4787"/>
                    <a:pt x="12990" y="4704"/>
                    <a:pt x="12883" y="4704"/>
                  </a:cubicBezTo>
                  <a:cubicBezTo>
                    <a:pt x="12788" y="4704"/>
                    <a:pt x="12692" y="4787"/>
                    <a:pt x="12692" y="4894"/>
                  </a:cubicBezTo>
                  <a:lnTo>
                    <a:pt x="12692" y="9585"/>
                  </a:lnTo>
                  <a:cubicBezTo>
                    <a:pt x="12692" y="10085"/>
                    <a:pt x="12276" y="10502"/>
                    <a:pt x="11776" y="10502"/>
                  </a:cubicBezTo>
                  <a:lnTo>
                    <a:pt x="11299" y="10502"/>
                  </a:lnTo>
                  <a:lnTo>
                    <a:pt x="11299" y="2370"/>
                  </a:lnTo>
                  <a:lnTo>
                    <a:pt x="11776" y="2370"/>
                  </a:lnTo>
                  <a:cubicBezTo>
                    <a:pt x="12276" y="2370"/>
                    <a:pt x="12692" y="2787"/>
                    <a:pt x="12692" y="3287"/>
                  </a:cubicBezTo>
                  <a:lnTo>
                    <a:pt x="12692" y="4120"/>
                  </a:lnTo>
                  <a:cubicBezTo>
                    <a:pt x="12692" y="4240"/>
                    <a:pt x="12788" y="4311"/>
                    <a:pt x="12895" y="4311"/>
                  </a:cubicBezTo>
                  <a:cubicBezTo>
                    <a:pt x="12990" y="4311"/>
                    <a:pt x="13085" y="4228"/>
                    <a:pt x="13085" y="4120"/>
                  </a:cubicBezTo>
                  <a:lnTo>
                    <a:pt x="13085" y="3287"/>
                  </a:lnTo>
                  <a:cubicBezTo>
                    <a:pt x="13085" y="2573"/>
                    <a:pt x="12502" y="1977"/>
                    <a:pt x="11776" y="1977"/>
                  </a:cubicBezTo>
                  <a:lnTo>
                    <a:pt x="11240" y="1977"/>
                  </a:lnTo>
                  <a:cubicBezTo>
                    <a:pt x="11145" y="1811"/>
                    <a:pt x="10966" y="1692"/>
                    <a:pt x="10775" y="1692"/>
                  </a:cubicBezTo>
                  <a:lnTo>
                    <a:pt x="10156" y="1692"/>
                  </a:lnTo>
                  <a:cubicBezTo>
                    <a:pt x="9942" y="1692"/>
                    <a:pt x="9775" y="1811"/>
                    <a:pt x="9692" y="1977"/>
                  </a:cubicBezTo>
                  <a:lnTo>
                    <a:pt x="9037" y="1977"/>
                  </a:lnTo>
                  <a:lnTo>
                    <a:pt x="9037" y="1418"/>
                  </a:lnTo>
                  <a:cubicBezTo>
                    <a:pt x="9037" y="644"/>
                    <a:pt x="8394" y="1"/>
                    <a:pt x="7620" y="1"/>
                  </a:cubicBezTo>
                  <a:lnTo>
                    <a:pt x="5465"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10" name="Google Shape;9158;p65"/>
          <p:cNvSpPr/>
          <p:nvPr/>
        </p:nvSpPr>
        <p:spPr>
          <a:xfrm>
            <a:off x="2895154" y="3750848"/>
            <a:ext cx="360356" cy="358831"/>
          </a:xfrm>
          <a:custGeom>
            <a:avLst/>
            <a:rect l="l" t="t" r="r" b="b"/>
            <a:pathLst>
              <a:path w="11348" h="11300">
                <a:moveTo>
                  <a:pt x="7752" y="846"/>
                </a:moveTo>
                <a:cubicBezTo>
                  <a:pt x="7978" y="846"/>
                  <a:pt x="8133" y="1025"/>
                  <a:pt x="8133" y="1239"/>
                </a:cubicBezTo>
                <a:lnTo>
                  <a:pt x="8133" y="4001"/>
                </a:lnTo>
                <a:lnTo>
                  <a:pt x="4252" y="4001"/>
                </a:lnTo>
                <a:cubicBezTo>
                  <a:pt x="3763" y="4001"/>
                  <a:pt x="3359" y="4406"/>
                  <a:pt x="3359" y="4894"/>
                </a:cubicBezTo>
                <a:lnTo>
                  <a:pt x="3359" y="4990"/>
                </a:lnTo>
                <a:lnTo>
                  <a:pt x="1168" y="4990"/>
                </a:lnTo>
                <a:lnTo>
                  <a:pt x="1168" y="5001"/>
                </a:lnTo>
                <a:cubicBezTo>
                  <a:pt x="942" y="5001"/>
                  <a:pt x="787" y="4823"/>
                  <a:pt x="787" y="4609"/>
                </a:cubicBezTo>
                <a:lnTo>
                  <a:pt x="787" y="1239"/>
                </a:lnTo>
                <a:cubicBezTo>
                  <a:pt x="787" y="1013"/>
                  <a:pt x="965" y="846"/>
                  <a:pt x="1168" y="846"/>
                </a:cubicBezTo>
                <a:lnTo>
                  <a:pt x="7752" y="846"/>
                </a:lnTo>
                <a:close/>
                <a:moveTo>
                  <a:pt x="3370" y="6621"/>
                </a:moveTo>
                <a:lnTo>
                  <a:pt x="3370" y="6978"/>
                </a:lnTo>
                <a:lnTo>
                  <a:pt x="3180" y="6978"/>
                </a:lnTo>
                <a:lnTo>
                  <a:pt x="3370" y="6621"/>
                </a:lnTo>
                <a:close/>
                <a:moveTo>
                  <a:pt x="3382" y="7335"/>
                </a:moveTo>
                <a:lnTo>
                  <a:pt x="3382" y="7490"/>
                </a:lnTo>
                <a:lnTo>
                  <a:pt x="2644" y="7490"/>
                </a:lnTo>
                <a:cubicBezTo>
                  <a:pt x="2597" y="7490"/>
                  <a:pt x="2573" y="7454"/>
                  <a:pt x="2573" y="7407"/>
                </a:cubicBezTo>
                <a:cubicBezTo>
                  <a:pt x="2573" y="7383"/>
                  <a:pt x="2585" y="7371"/>
                  <a:pt x="2597" y="7347"/>
                </a:cubicBezTo>
                <a:cubicBezTo>
                  <a:pt x="2620" y="7335"/>
                  <a:pt x="2632" y="7335"/>
                  <a:pt x="2656" y="7335"/>
                </a:cubicBezTo>
                <a:lnTo>
                  <a:pt x="3382" y="7335"/>
                </a:lnTo>
                <a:close/>
                <a:moveTo>
                  <a:pt x="8966" y="8276"/>
                </a:moveTo>
                <a:cubicBezTo>
                  <a:pt x="9062" y="8276"/>
                  <a:pt x="9133" y="8347"/>
                  <a:pt x="9133" y="8442"/>
                </a:cubicBezTo>
                <a:lnTo>
                  <a:pt x="9133" y="8573"/>
                </a:lnTo>
                <a:cubicBezTo>
                  <a:pt x="9109" y="8573"/>
                  <a:pt x="9074" y="8561"/>
                  <a:pt x="9038" y="8561"/>
                </a:cubicBezTo>
                <a:lnTo>
                  <a:pt x="7454" y="8561"/>
                </a:lnTo>
                <a:cubicBezTo>
                  <a:pt x="7419" y="8561"/>
                  <a:pt x="7395" y="8561"/>
                  <a:pt x="7359" y="8573"/>
                </a:cubicBezTo>
                <a:lnTo>
                  <a:pt x="7359" y="8442"/>
                </a:lnTo>
                <a:cubicBezTo>
                  <a:pt x="7359" y="8347"/>
                  <a:pt x="7430" y="8276"/>
                  <a:pt x="7526" y="8276"/>
                </a:cubicBezTo>
                <a:lnTo>
                  <a:pt x="8966" y="8276"/>
                </a:lnTo>
                <a:close/>
                <a:moveTo>
                  <a:pt x="9883" y="4347"/>
                </a:moveTo>
                <a:cubicBezTo>
                  <a:pt x="10193" y="4347"/>
                  <a:pt x="10443" y="4597"/>
                  <a:pt x="10443" y="4906"/>
                </a:cubicBezTo>
                <a:lnTo>
                  <a:pt x="10443" y="9276"/>
                </a:lnTo>
                <a:lnTo>
                  <a:pt x="9478" y="9276"/>
                </a:lnTo>
                <a:lnTo>
                  <a:pt x="9478" y="9109"/>
                </a:lnTo>
                <a:lnTo>
                  <a:pt x="9764" y="9109"/>
                </a:lnTo>
                <a:cubicBezTo>
                  <a:pt x="10038" y="9109"/>
                  <a:pt x="10264" y="8883"/>
                  <a:pt x="10264" y="8597"/>
                </a:cubicBezTo>
                <a:lnTo>
                  <a:pt x="10264" y="5942"/>
                </a:lnTo>
                <a:cubicBezTo>
                  <a:pt x="10264" y="5847"/>
                  <a:pt x="10193" y="5775"/>
                  <a:pt x="10097" y="5775"/>
                </a:cubicBezTo>
                <a:cubicBezTo>
                  <a:pt x="10014" y="5775"/>
                  <a:pt x="9931" y="5847"/>
                  <a:pt x="9931" y="5942"/>
                </a:cubicBezTo>
                <a:lnTo>
                  <a:pt x="9931" y="8585"/>
                </a:lnTo>
                <a:cubicBezTo>
                  <a:pt x="9931" y="8680"/>
                  <a:pt x="9859" y="8752"/>
                  <a:pt x="9764" y="8752"/>
                </a:cubicBezTo>
                <a:lnTo>
                  <a:pt x="9478" y="8752"/>
                </a:lnTo>
                <a:lnTo>
                  <a:pt x="9478" y="8419"/>
                </a:lnTo>
                <a:cubicBezTo>
                  <a:pt x="9478" y="8157"/>
                  <a:pt x="9252" y="7918"/>
                  <a:pt x="8966" y="7918"/>
                </a:cubicBezTo>
                <a:lnTo>
                  <a:pt x="7526" y="7918"/>
                </a:lnTo>
                <a:cubicBezTo>
                  <a:pt x="7264" y="7918"/>
                  <a:pt x="7026" y="8145"/>
                  <a:pt x="7026" y="8419"/>
                </a:cubicBezTo>
                <a:lnTo>
                  <a:pt x="7026" y="8752"/>
                </a:lnTo>
                <a:lnTo>
                  <a:pt x="4382" y="8752"/>
                </a:lnTo>
                <a:cubicBezTo>
                  <a:pt x="4299" y="8752"/>
                  <a:pt x="4204" y="8680"/>
                  <a:pt x="4204" y="8585"/>
                </a:cubicBezTo>
                <a:lnTo>
                  <a:pt x="4204" y="5121"/>
                </a:lnTo>
                <a:cubicBezTo>
                  <a:pt x="4204" y="5025"/>
                  <a:pt x="4287" y="4942"/>
                  <a:pt x="4382" y="4942"/>
                </a:cubicBezTo>
                <a:lnTo>
                  <a:pt x="9740" y="4942"/>
                </a:lnTo>
                <a:cubicBezTo>
                  <a:pt x="9836" y="4942"/>
                  <a:pt x="9919" y="5013"/>
                  <a:pt x="9919" y="5121"/>
                </a:cubicBezTo>
                <a:lnTo>
                  <a:pt x="9919" y="5251"/>
                </a:lnTo>
                <a:cubicBezTo>
                  <a:pt x="9919" y="5347"/>
                  <a:pt x="10002" y="5418"/>
                  <a:pt x="10086" y="5418"/>
                </a:cubicBezTo>
                <a:cubicBezTo>
                  <a:pt x="10181" y="5418"/>
                  <a:pt x="10252" y="5347"/>
                  <a:pt x="10252" y="5251"/>
                </a:cubicBezTo>
                <a:lnTo>
                  <a:pt x="10252" y="5121"/>
                </a:lnTo>
                <a:cubicBezTo>
                  <a:pt x="10252" y="4835"/>
                  <a:pt x="10026" y="4609"/>
                  <a:pt x="9740" y="4609"/>
                </a:cubicBezTo>
                <a:lnTo>
                  <a:pt x="4382" y="4609"/>
                </a:lnTo>
                <a:cubicBezTo>
                  <a:pt x="4109" y="4609"/>
                  <a:pt x="3882" y="4835"/>
                  <a:pt x="3882" y="5121"/>
                </a:cubicBezTo>
                <a:lnTo>
                  <a:pt x="3882" y="8585"/>
                </a:lnTo>
                <a:cubicBezTo>
                  <a:pt x="3882" y="8871"/>
                  <a:pt x="4109" y="9097"/>
                  <a:pt x="4382" y="9097"/>
                </a:cubicBezTo>
                <a:lnTo>
                  <a:pt x="7026" y="9097"/>
                </a:lnTo>
                <a:lnTo>
                  <a:pt x="7026" y="9252"/>
                </a:lnTo>
                <a:lnTo>
                  <a:pt x="3716" y="9252"/>
                </a:lnTo>
                <a:lnTo>
                  <a:pt x="3716" y="4906"/>
                </a:lnTo>
                <a:cubicBezTo>
                  <a:pt x="3716" y="4597"/>
                  <a:pt x="3966" y="4347"/>
                  <a:pt x="4287" y="4347"/>
                </a:cubicBezTo>
                <a:lnTo>
                  <a:pt x="9883" y="4347"/>
                </a:lnTo>
                <a:close/>
                <a:moveTo>
                  <a:pt x="7038" y="9597"/>
                </a:moveTo>
                <a:lnTo>
                  <a:pt x="7038" y="10002"/>
                </a:lnTo>
                <a:lnTo>
                  <a:pt x="3549" y="10002"/>
                </a:lnTo>
                <a:cubicBezTo>
                  <a:pt x="3539" y="10003"/>
                  <a:pt x="3529" y="10004"/>
                  <a:pt x="3520" y="10004"/>
                </a:cubicBezTo>
                <a:cubicBezTo>
                  <a:pt x="3434" y="10004"/>
                  <a:pt x="3351" y="9959"/>
                  <a:pt x="3287" y="9895"/>
                </a:cubicBezTo>
                <a:cubicBezTo>
                  <a:pt x="3216" y="9823"/>
                  <a:pt x="3168" y="9716"/>
                  <a:pt x="3168" y="9609"/>
                </a:cubicBezTo>
                <a:cubicBezTo>
                  <a:pt x="3168" y="9597"/>
                  <a:pt x="3168" y="9597"/>
                  <a:pt x="3180" y="9597"/>
                </a:cubicBezTo>
                <a:lnTo>
                  <a:pt x="7038" y="9597"/>
                </a:lnTo>
                <a:close/>
                <a:moveTo>
                  <a:pt x="10990" y="9609"/>
                </a:moveTo>
                <a:lnTo>
                  <a:pt x="10990" y="9633"/>
                </a:lnTo>
                <a:cubicBezTo>
                  <a:pt x="10979" y="9835"/>
                  <a:pt x="10812" y="10014"/>
                  <a:pt x="10598" y="10014"/>
                </a:cubicBezTo>
                <a:lnTo>
                  <a:pt x="9478" y="10014"/>
                </a:lnTo>
                <a:lnTo>
                  <a:pt x="9478" y="9609"/>
                </a:lnTo>
                <a:lnTo>
                  <a:pt x="10990" y="9609"/>
                </a:lnTo>
                <a:close/>
                <a:moveTo>
                  <a:pt x="9050" y="8883"/>
                </a:moveTo>
                <a:cubicBezTo>
                  <a:pt x="9085" y="8883"/>
                  <a:pt x="9133" y="8931"/>
                  <a:pt x="9133" y="8978"/>
                </a:cubicBezTo>
                <a:lnTo>
                  <a:pt x="9133" y="10240"/>
                </a:lnTo>
                <a:cubicBezTo>
                  <a:pt x="9133" y="10288"/>
                  <a:pt x="9085" y="10324"/>
                  <a:pt x="9050" y="10324"/>
                </a:cubicBezTo>
                <a:lnTo>
                  <a:pt x="7454" y="10324"/>
                </a:lnTo>
                <a:cubicBezTo>
                  <a:pt x="7407" y="10324"/>
                  <a:pt x="7359" y="10288"/>
                  <a:pt x="7359" y="10240"/>
                </a:cubicBezTo>
                <a:lnTo>
                  <a:pt x="7359" y="10181"/>
                </a:lnTo>
                <a:lnTo>
                  <a:pt x="7359" y="8978"/>
                </a:lnTo>
                <a:cubicBezTo>
                  <a:pt x="7359" y="8931"/>
                  <a:pt x="7407" y="8883"/>
                  <a:pt x="7454" y="8883"/>
                </a:cubicBezTo>
                <a:lnTo>
                  <a:pt x="9050" y="8883"/>
                </a:lnTo>
                <a:close/>
                <a:moveTo>
                  <a:pt x="9133" y="10645"/>
                </a:moveTo>
                <a:lnTo>
                  <a:pt x="9133" y="10776"/>
                </a:lnTo>
                <a:cubicBezTo>
                  <a:pt x="9133" y="10859"/>
                  <a:pt x="9062" y="10943"/>
                  <a:pt x="8966" y="10943"/>
                </a:cubicBezTo>
                <a:lnTo>
                  <a:pt x="7526" y="10943"/>
                </a:lnTo>
                <a:cubicBezTo>
                  <a:pt x="7442" y="10943"/>
                  <a:pt x="7359" y="10859"/>
                  <a:pt x="7359" y="10776"/>
                </a:cubicBezTo>
                <a:lnTo>
                  <a:pt x="7359" y="10645"/>
                </a:lnTo>
                <a:cubicBezTo>
                  <a:pt x="7395" y="10645"/>
                  <a:pt x="7419" y="10657"/>
                  <a:pt x="7454" y="10657"/>
                </a:cubicBezTo>
                <a:lnTo>
                  <a:pt x="9050" y="10657"/>
                </a:lnTo>
                <a:cubicBezTo>
                  <a:pt x="9074" y="10657"/>
                  <a:pt x="9109" y="10657"/>
                  <a:pt x="9133" y="10645"/>
                </a:cubicBezTo>
                <a:close/>
                <a:moveTo>
                  <a:pt x="858" y="1"/>
                </a:moveTo>
                <a:cubicBezTo>
                  <a:pt x="382" y="1"/>
                  <a:pt x="1" y="382"/>
                  <a:pt x="1" y="858"/>
                </a:cubicBezTo>
                <a:lnTo>
                  <a:pt x="1" y="5561"/>
                </a:lnTo>
                <a:cubicBezTo>
                  <a:pt x="1" y="6037"/>
                  <a:pt x="382" y="6430"/>
                  <a:pt x="858" y="6430"/>
                </a:cubicBezTo>
                <a:lnTo>
                  <a:pt x="1334" y="6430"/>
                </a:lnTo>
                <a:cubicBezTo>
                  <a:pt x="1430" y="6430"/>
                  <a:pt x="1501" y="6359"/>
                  <a:pt x="1501" y="6264"/>
                </a:cubicBezTo>
                <a:cubicBezTo>
                  <a:pt x="1501" y="6180"/>
                  <a:pt x="1430" y="6097"/>
                  <a:pt x="1334" y="6097"/>
                </a:cubicBezTo>
                <a:lnTo>
                  <a:pt x="858" y="6097"/>
                </a:lnTo>
                <a:cubicBezTo>
                  <a:pt x="572" y="6097"/>
                  <a:pt x="334" y="5859"/>
                  <a:pt x="334" y="5585"/>
                </a:cubicBezTo>
                <a:lnTo>
                  <a:pt x="334" y="882"/>
                </a:lnTo>
                <a:cubicBezTo>
                  <a:pt x="334" y="596"/>
                  <a:pt x="572" y="358"/>
                  <a:pt x="858" y="358"/>
                </a:cubicBezTo>
                <a:lnTo>
                  <a:pt x="8062" y="358"/>
                </a:lnTo>
                <a:cubicBezTo>
                  <a:pt x="8347" y="358"/>
                  <a:pt x="8585" y="596"/>
                  <a:pt x="8585" y="882"/>
                </a:cubicBezTo>
                <a:lnTo>
                  <a:pt x="8585" y="4001"/>
                </a:lnTo>
                <a:lnTo>
                  <a:pt x="8478" y="4001"/>
                </a:lnTo>
                <a:lnTo>
                  <a:pt x="8478" y="1215"/>
                </a:lnTo>
                <a:cubicBezTo>
                  <a:pt x="8478" y="822"/>
                  <a:pt x="8157" y="489"/>
                  <a:pt x="7752" y="489"/>
                </a:cubicBezTo>
                <a:lnTo>
                  <a:pt x="1168" y="489"/>
                </a:lnTo>
                <a:cubicBezTo>
                  <a:pt x="775" y="489"/>
                  <a:pt x="442" y="822"/>
                  <a:pt x="442" y="1215"/>
                </a:cubicBezTo>
                <a:lnTo>
                  <a:pt x="442" y="4597"/>
                </a:lnTo>
                <a:cubicBezTo>
                  <a:pt x="442" y="5001"/>
                  <a:pt x="775" y="5323"/>
                  <a:pt x="1168" y="5323"/>
                </a:cubicBezTo>
                <a:lnTo>
                  <a:pt x="3370" y="5323"/>
                </a:lnTo>
                <a:lnTo>
                  <a:pt x="3370" y="6085"/>
                </a:lnTo>
                <a:lnTo>
                  <a:pt x="2001" y="6085"/>
                </a:lnTo>
                <a:cubicBezTo>
                  <a:pt x="1918" y="6085"/>
                  <a:pt x="1846" y="6156"/>
                  <a:pt x="1846" y="6252"/>
                </a:cubicBezTo>
                <a:cubicBezTo>
                  <a:pt x="1846" y="6335"/>
                  <a:pt x="1918" y="6418"/>
                  <a:pt x="2001" y="6418"/>
                </a:cubicBezTo>
                <a:lnTo>
                  <a:pt x="3109" y="6418"/>
                </a:lnTo>
                <a:lnTo>
                  <a:pt x="2811" y="6978"/>
                </a:lnTo>
                <a:lnTo>
                  <a:pt x="2656" y="6978"/>
                </a:lnTo>
                <a:cubicBezTo>
                  <a:pt x="2561" y="6978"/>
                  <a:pt x="2454" y="7026"/>
                  <a:pt x="2358" y="7097"/>
                </a:cubicBezTo>
                <a:cubicBezTo>
                  <a:pt x="2287" y="7168"/>
                  <a:pt x="2239" y="7276"/>
                  <a:pt x="2239" y="7395"/>
                </a:cubicBezTo>
                <a:cubicBezTo>
                  <a:pt x="2239" y="7621"/>
                  <a:pt x="2418" y="7811"/>
                  <a:pt x="2656" y="7811"/>
                </a:cubicBezTo>
                <a:lnTo>
                  <a:pt x="3394" y="7811"/>
                </a:lnTo>
                <a:lnTo>
                  <a:pt x="3394" y="9276"/>
                </a:lnTo>
                <a:lnTo>
                  <a:pt x="3192" y="9276"/>
                </a:lnTo>
                <a:cubicBezTo>
                  <a:pt x="3001" y="9276"/>
                  <a:pt x="2835" y="9431"/>
                  <a:pt x="2835" y="9633"/>
                </a:cubicBezTo>
                <a:cubicBezTo>
                  <a:pt x="2835" y="9823"/>
                  <a:pt x="2918" y="10002"/>
                  <a:pt x="3049" y="10145"/>
                </a:cubicBezTo>
                <a:cubicBezTo>
                  <a:pt x="3180" y="10288"/>
                  <a:pt x="3370" y="10359"/>
                  <a:pt x="3573" y="10359"/>
                </a:cubicBezTo>
                <a:lnTo>
                  <a:pt x="7049" y="10359"/>
                </a:lnTo>
                <a:lnTo>
                  <a:pt x="7049" y="10788"/>
                </a:lnTo>
                <a:cubicBezTo>
                  <a:pt x="7049" y="11062"/>
                  <a:pt x="7276" y="11300"/>
                  <a:pt x="7550" y="11300"/>
                </a:cubicBezTo>
                <a:lnTo>
                  <a:pt x="9002" y="11300"/>
                </a:lnTo>
                <a:cubicBezTo>
                  <a:pt x="9264" y="11300"/>
                  <a:pt x="9502" y="11074"/>
                  <a:pt x="9502" y="10788"/>
                </a:cubicBezTo>
                <a:lnTo>
                  <a:pt x="9502" y="10359"/>
                </a:lnTo>
                <a:lnTo>
                  <a:pt x="10621" y="10359"/>
                </a:lnTo>
                <a:cubicBezTo>
                  <a:pt x="11026" y="10359"/>
                  <a:pt x="11348" y="10026"/>
                  <a:pt x="11348" y="9633"/>
                </a:cubicBezTo>
                <a:cubicBezTo>
                  <a:pt x="11324" y="9526"/>
                  <a:pt x="11276" y="9431"/>
                  <a:pt x="11217" y="9371"/>
                </a:cubicBezTo>
                <a:cubicBezTo>
                  <a:pt x="11157" y="9312"/>
                  <a:pt x="11074" y="9276"/>
                  <a:pt x="10967" y="9276"/>
                </a:cubicBezTo>
                <a:lnTo>
                  <a:pt x="10776" y="9276"/>
                </a:lnTo>
                <a:lnTo>
                  <a:pt x="10776" y="4906"/>
                </a:lnTo>
                <a:cubicBezTo>
                  <a:pt x="10776" y="4418"/>
                  <a:pt x="10371" y="4013"/>
                  <a:pt x="9883" y="4013"/>
                </a:cubicBezTo>
                <a:lnTo>
                  <a:pt x="8931" y="4013"/>
                </a:lnTo>
                <a:lnTo>
                  <a:pt x="8931" y="858"/>
                </a:lnTo>
                <a:cubicBezTo>
                  <a:pt x="8931" y="382"/>
                  <a:pt x="8538" y="1"/>
                  <a:pt x="8062" y="1"/>
                </a:cubicBezTo>
                <a:lnTo>
                  <a:pt x="858" y="1"/>
                </a:ln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11" name="Google Shape;9159;p65"/>
          <p:cNvGrpSpPr/>
          <p:nvPr/>
        </p:nvGrpSpPr>
        <p:grpSpPr>
          <a:xfrm>
            <a:off x="3441880" y="3765614"/>
            <a:ext cx="359213" cy="327807"/>
            <a:chOff x="1958520" y="2302574"/>
            <a:chExt cx="359213" cy="327807"/>
          </a:xfrm>
          <a:solidFill>
            <a:schemeClr val="accent1"/>
          </a:solidFill>
        </p:grpSpPr>
        <p:sp>
          <p:nvSpPr>
            <p:cNvPr id="12" name="Google Shape;9160;p65"/>
            <p:cNvSpPr/>
            <p:nvPr/>
          </p:nvSpPr>
          <p:spPr>
            <a:xfrm>
              <a:off x="1958520" y="2302574"/>
              <a:ext cx="359213" cy="327807"/>
            </a:xfrm>
            <a:custGeom>
              <a:avLst/>
              <a:rect l="l" t="t" r="r" b="b"/>
              <a:pathLst>
                <a:path w="11312" h="10323">
                  <a:moveTo>
                    <a:pt x="7168" y="8132"/>
                  </a:moveTo>
                  <a:lnTo>
                    <a:pt x="7501" y="9204"/>
                  </a:lnTo>
                  <a:lnTo>
                    <a:pt x="3799" y="9204"/>
                  </a:lnTo>
                  <a:lnTo>
                    <a:pt x="4120" y="8132"/>
                  </a:lnTo>
                  <a:lnTo>
                    <a:pt x="7168" y="8132"/>
                  </a:lnTo>
                  <a:close/>
                  <a:moveTo>
                    <a:pt x="8466" y="9537"/>
                  </a:moveTo>
                  <a:cubicBezTo>
                    <a:pt x="8597" y="9537"/>
                    <a:pt x="8704" y="9656"/>
                    <a:pt x="8704" y="9775"/>
                  </a:cubicBezTo>
                  <a:cubicBezTo>
                    <a:pt x="8704" y="9906"/>
                    <a:pt x="8597" y="10013"/>
                    <a:pt x="8466" y="10013"/>
                  </a:cubicBezTo>
                  <a:lnTo>
                    <a:pt x="2810" y="10013"/>
                  </a:lnTo>
                  <a:cubicBezTo>
                    <a:pt x="2679" y="10013"/>
                    <a:pt x="2572" y="9906"/>
                    <a:pt x="2572" y="9775"/>
                  </a:cubicBezTo>
                  <a:cubicBezTo>
                    <a:pt x="2572" y="9644"/>
                    <a:pt x="2679" y="9537"/>
                    <a:pt x="2810" y="9537"/>
                  </a:cubicBezTo>
                  <a:lnTo>
                    <a:pt x="8466" y="9537"/>
                  </a:lnTo>
                  <a:close/>
                  <a:moveTo>
                    <a:pt x="1072" y="0"/>
                  </a:moveTo>
                  <a:cubicBezTo>
                    <a:pt x="477" y="0"/>
                    <a:pt x="0" y="476"/>
                    <a:pt x="0" y="1072"/>
                  </a:cubicBezTo>
                  <a:lnTo>
                    <a:pt x="0" y="7049"/>
                  </a:lnTo>
                  <a:cubicBezTo>
                    <a:pt x="0" y="7644"/>
                    <a:pt x="477" y="8120"/>
                    <a:pt x="1072" y="8120"/>
                  </a:cubicBezTo>
                  <a:lnTo>
                    <a:pt x="3763" y="8120"/>
                  </a:lnTo>
                  <a:lnTo>
                    <a:pt x="3441" y="9192"/>
                  </a:lnTo>
                  <a:lnTo>
                    <a:pt x="2822" y="9192"/>
                  </a:lnTo>
                  <a:cubicBezTo>
                    <a:pt x="2513" y="9192"/>
                    <a:pt x="2263" y="9442"/>
                    <a:pt x="2263" y="9751"/>
                  </a:cubicBezTo>
                  <a:cubicBezTo>
                    <a:pt x="2263" y="10073"/>
                    <a:pt x="2513" y="10323"/>
                    <a:pt x="2822" y="10323"/>
                  </a:cubicBezTo>
                  <a:lnTo>
                    <a:pt x="8478" y="10323"/>
                  </a:lnTo>
                  <a:cubicBezTo>
                    <a:pt x="8799" y="10323"/>
                    <a:pt x="9049" y="10073"/>
                    <a:pt x="9049" y="9751"/>
                  </a:cubicBezTo>
                  <a:cubicBezTo>
                    <a:pt x="9049" y="9442"/>
                    <a:pt x="8799" y="9192"/>
                    <a:pt x="8478" y="9192"/>
                  </a:cubicBezTo>
                  <a:lnTo>
                    <a:pt x="7870" y="9192"/>
                  </a:lnTo>
                  <a:lnTo>
                    <a:pt x="7549" y="8120"/>
                  </a:lnTo>
                  <a:lnTo>
                    <a:pt x="10240" y="8120"/>
                  </a:lnTo>
                  <a:cubicBezTo>
                    <a:pt x="10835" y="8120"/>
                    <a:pt x="11311" y="7644"/>
                    <a:pt x="11311" y="7049"/>
                  </a:cubicBezTo>
                  <a:lnTo>
                    <a:pt x="11311" y="1072"/>
                  </a:lnTo>
                  <a:cubicBezTo>
                    <a:pt x="11299" y="488"/>
                    <a:pt x="10823" y="0"/>
                    <a:pt x="10228" y="0"/>
                  </a:cubicBezTo>
                  <a:lnTo>
                    <a:pt x="2786" y="0"/>
                  </a:lnTo>
                  <a:cubicBezTo>
                    <a:pt x="2691" y="0"/>
                    <a:pt x="2620" y="72"/>
                    <a:pt x="2620" y="155"/>
                  </a:cubicBezTo>
                  <a:cubicBezTo>
                    <a:pt x="2620" y="250"/>
                    <a:pt x="2691" y="322"/>
                    <a:pt x="2786" y="322"/>
                  </a:cubicBezTo>
                  <a:lnTo>
                    <a:pt x="10228" y="322"/>
                  </a:lnTo>
                  <a:cubicBezTo>
                    <a:pt x="10621" y="322"/>
                    <a:pt x="10966" y="655"/>
                    <a:pt x="10966" y="1072"/>
                  </a:cubicBezTo>
                  <a:lnTo>
                    <a:pt x="10966" y="7049"/>
                  </a:lnTo>
                  <a:cubicBezTo>
                    <a:pt x="10966" y="7453"/>
                    <a:pt x="10645" y="7799"/>
                    <a:pt x="10228" y="7799"/>
                  </a:cubicBezTo>
                  <a:lnTo>
                    <a:pt x="1072" y="7799"/>
                  </a:lnTo>
                  <a:cubicBezTo>
                    <a:pt x="667" y="7799"/>
                    <a:pt x="322" y="7465"/>
                    <a:pt x="322" y="7049"/>
                  </a:cubicBezTo>
                  <a:lnTo>
                    <a:pt x="322" y="1072"/>
                  </a:lnTo>
                  <a:cubicBezTo>
                    <a:pt x="322" y="667"/>
                    <a:pt x="655" y="322"/>
                    <a:pt x="1072" y="322"/>
                  </a:cubicBezTo>
                  <a:lnTo>
                    <a:pt x="2108" y="322"/>
                  </a:lnTo>
                  <a:cubicBezTo>
                    <a:pt x="2203" y="322"/>
                    <a:pt x="2275" y="250"/>
                    <a:pt x="2275" y="155"/>
                  </a:cubicBezTo>
                  <a:cubicBezTo>
                    <a:pt x="2275" y="72"/>
                    <a:pt x="2203" y="0"/>
                    <a:pt x="2108" y="0"/>
                  </a:cubicBezTo>
                  <a:lnTo>
                    <a:pt x="1072"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 name="Google Shape;9161;p65"/>
            <p:cNvSpPr/>
            <p:nvPr/>
          </p:nvSpPr>
          <p:spPr>
            <a:xfrm>
              <a:off x="1986877" y="2331313"/>
              <a:ext cx="302117" cy="184909"/>
            </a:xfrm>
            <a:custGeom>
              <a:avLst/>
              <a:rect l="l" t="t" r="r" b="b"/>
              <a:pathLst>
                <a:path w="9514" h="5823">
                  <a:moveTo>
                    <a:pt x="179" y="0"/>
                  </a:moveTo>
                  <a:cubicBezTo>
                    <a:pt x="72" y="0"/>
                    <a:pt x="0" y="71"/>
                    <a:pt x="0" y="179"/>
                  </a:cubicBezTo>
                  <a:lnTo>
                    <a:pt x="0" y="5656"/>
                  </a:lnTo>
                  <a:cubicBezTo>
                    <a:pt x="0" y="5739"/>
                    <a:pt x="72" y="5822"/>
                    <a:pt x="167" y="5822"/>
                  </a:cubicBezTo>
                  <a:lnTo>
                    <a:pt x="9347" y="5822"/>
                  </a:lnTo>
                  <a:cubicBezTo>
                    <a:pt x="9430" y="5822"/>
                    <a:pt x="9513" y="5739"/>
                    <a:pt x="9513" y="5656"/>
                  </a:cubicBezTo>
                  <a:lnTo>
                    <a:pt x="9513" y="5072"/>
                  </a:lnTo>
                  <a:cubicBezTo>
                    <a:pt x="9513" y="4989"/>
                    <a:pt x="9430" y="4905"/>
                    <a:pt x="9347" y="4905"/>
                  </a:cubicBezTo>
                  <a:cubicBezTo>
                    <a:pt x="9252" y="4905"/>
                    <a:pt x="9180" y="4989"/>
                    <a:pt x="9180" y="5072"/>
                  </a:cubicBezTo>
                  <a:lnTo>
                    <a:pt x="9180" y="5489"/>
                  </a:lnTo>
                  <a:lnTo>
                    <a:pt x="346" y="5489"/>
                  </a:lnTo>
                  <a:lnTo>
                    <a:pt x="346" y="345"/>
                  </a:lnTo>
                  <a:lnTo>
                    <a:pt x="9180" y="345"/>
                  </a:lnTo>
                  <a:lnTo>
                    <a:pt x="9180" y="4405"/>
                  </a:lnTo>
                  <a:cubicBezTo>
                    <a:pt x="9168" y="4489"/>
                    <a:pt x="9240" y="4572"/>
                    <a:pt x="9347" y="4572"/>
                  </a:cubicBezTo>
                  <a:cubicBezTo>
                    <a:pt x="9430" y="4572"/>
                    <a:pt x="9513" y="4489"/>
                    <a:pt x="9513" y="4405"/>
                  </a:cubicBezTo>
                  <a:lnTo>
                    <a:pt x="9513" y="179"/>
                  </a:lnTo>
                  <a:cubicBezTo>
                    <a:pt x="9513" y="71"/>
                    <a:pt x="9430" y="0"/>
                    <a:pt x="9335" y="0"/>
                  </a:cubicBezTo>
                  <a:lnTo>
                    <a:pt x="179"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 name="Google Shape;9162;p65"/>
            <p:cNvSpPr/>
            <p:nvPr/>
          </p:nvSpPr>
          <p:spPr>
            <a:xfrm>
              <a:off x="2131521" y="2526701"/>
              <a:ext cx="11908" cy="10638"/>
            </a:xfrm>
            <a:custGeom>
              <a:avLst/>
              <a:rect l="l" t="t" r="r" b="b"/>
              <a:pathLst>
                <a:path w="375" h="335">
                  <a:moveTo>
                    <a:pt x="176" y="0"/>
                  </a:moveTo>
                  <a:cubicBezTo>
                    <a:pt x="167" y="0"/>
                    <a:pt x="158" y="1"/>
                    <a:pt x="148" y="3"/>
                  </a:cubicBezTo>
                  <a:cubicBezTo>
                    <a:pt x="77" y="26"/>
                    <a:pt x="17" y="86"/>
                    <a:pt x="17" y="157"/>
                  </a:cubicBezTo>
                  <a:cubicBezTo>
                    <a:pt x="1" y="258"/>
                    <a:pt x="95" y="334"/>
                    <a:pt x="186" y="334"/>
                  </a:cubicBezTo>
                  <a:cubicBezTo>
                    <a:pt x="225" y="334"/>
                    <a:pt x="263" y="320"/>
                    <a:pt x="291" y="288"/>
                  </a:cubicBezTo>
                  <a:cubicBezTo>
                    <a:pt x="375" y="229"/>
                    <a:pt x="375" y="145"/>
                    <a:pt x="327" y="86"/>
                  </a:cubicBezTo>
                  <a:cubicBezTo>
                    <a:pt x="296" y="34"/>
                    <a:pt x="238" y="0"/>
                    <a:pt x="17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5" name="Google Shape;9163;p65"/>
          <p:cNvGrpSpPr/>
          <p:nvPr/>
        </p:nvGrpSpPr>
        <p:grpSpPr>
          <a:xfrm>
            <a:off x="4063242" y="3750467"/>
            <a:ext cx="207582" cy="359594"/>
            <a:chOff x="2656082" y="2287427"/>
            <a:chExt cx="207582" cy="359594"/>
          </a:xfrm>
          <a:solidFill>
            <a:schemeClr val="accent1"/>
          </a:solidFill>
        </p:grpSpPr>
        <p:sp>
          <p:nvSpPr>
            <p:cNvPr id="16" name="Google Shape;9164;p65"/>
            <p:cNvSpPr/>
            <p:nvPr/>
          </p:nvSpPr>
          <p:spPr>
            <a:xfrm>
              <a:off x="2656082" y="2287427"/>
              <a:ext cx="207582" cy="359594"/>
            </a:xfrm>
            <a:custGeom>
              <a:avLst/>
              <a:rect l="l" t="t" r="r" b="b"/>
              <a:pathLst>
                <a:path w="6537" h="11324">
                  <a:moveTo>
                    <a:pt x="5704" y="334"/>
                  </a:moveTo>
                  <a:cubicBezTo>
                    <a:pt x="5965" y="334"/>
                    <a:pt x="6192" y="561"/>
                    <a:pt x="6192" y="834"/>
                  </a:cubicBezTo>
                  <a:lnTo>
                    <a:pt x="6192" y="1323"/>
                  </a:lnTo>
                  <a:lnTo>
                    <a:pt x="346" y="1323"/>
                  </a:lnTo>
                  <a:lnTo>
                    <a:pt x="346" y="834"/>
                  </a:lnTo>
                  <a:cubicBezTo>
                    <a:pt x="346" y="561"/>
                    <a:pt x="560" y="334"/>
                    <a:pt x="834" y="334"/>
                  </a:cubicBezTo>
                  <a:lnTo>
                    <a:pt x="5704" y="334"/>
                  </a:lnTo>
                  <a:close/>
                  <a:moveTo>
                    <a:pt x="6192" y="1644"/>
                  </a:moveTo>
                  <a:lnTo>
                    <a:pt x="6192" y="8990"/>
                  </a:lnTo>
                  <a:lnTo>
                    <a:pt x="1501" y="8990"/>
                  </a:lnTo>
                  <a:cubicBezTo>
                    <a:pt x="1405" y="8990"/>
                    <a:pt x="1334" y="9062"/>
                    <a:pt x="1334" y="9145"/>
                  </a:cubicBezTo>
                  <a:cubicBezTo>
                    <a:pt x="1334" y="9240"/>
                    <a:pt x="1405" y="9312"/>
                    <a:pt x="1501" y="9312"/>
                  </a:cubicBezTo>
                  <a:lnTo>
                    <a:pt x="6192" y="9312"/>
                  </a:lnTo>
                  <a:lnTo>
                    <a:pt x="6192" y="10478"/>
                  </a:lnTo>
                  <a:cubicBezTo>
                    <a:pt x="6192" y="10740"/>
                    <a:pt x="5965" y="10967"/>
                    <a:pt x="5704" y="10967"/>
                  </a:cubicBezTo>
                  <a:lnTo>
                    <a:pt x="834" y="10967"/>
                  </a:lnTo>
                  <a:cubicBezTo>
                    <a:pt x="560" y="10967"/>
                    <a:pt x="346" y="10740"/>
                    <a:pt x="346" y="10478"/>
                  </a:cubicBezTo>
                  <a:lnTo>
                    <a:pt x="346" y="9312"/>
                  </a:lnTo>
                  <a:lnTo>
                    <a:pt x="834" y="9312"/>
                  </a:lnTo>
                  <a:cubicBezTo>
                    <a:pt x="917" y="9312"/>
                    <a:pt x="1001" y="9240"/>
                    <a:pt x="1001" y="9145"/>
                  </a:cubicBezTo>
                  <a:cubicBezTo>
                    <a:pt x="1001" y="9062"/>
                    <a:pt x="917" y="8990"/>
                    <a:pt x="834" y="8990"/>
                  </a:cubicBezTo>
                  <a:lnTo>
                    <a:pt x="346" y="8990"/>
                  </a:lnTo>
                  <a:lnTo>
                    <a:pt x="346" y="1644"/>
                  </a:lnTo>
                  <a:lnTo>
                    <a:pt x="6192" y="1644"/>
                  </a:lnTo>
                  <a:close/>
                  <a:moveTo>
                    <a:pt x="834" y="1"/>
                  </a:moveTo>
                  <a:cubicBezTo>
                    <a:pt x="370" y="1"/>
                    <a:pt x="0" y="370"/>
                    <a:pt x="0" y="834"/>
                  </a:cubicBezTo>
                  <a:lnTo>
                    <a:pt x="0" y="10490"/>
                  </a:lnTo>
                  <a:cubicBezTo>
                    <a:pt x="0" y="10955"/>
                    <a:pt x="370" y="11324"/>
                    <a:pt x="834" y="11324"/>
                  </a:cubicBezTo>
                  <a:lnTo>
                    <a:pt x="5704" y="11324"/>
                  </a:lnTo>
                  <a:cubicBezTo>
                    <a:pt x="6156" y="11324"/>
                    <a:pt x="6537" y="10955"/>
                    <a:pt x="6537" y="10490"/>
                  </a:cubicBezTo>
                  <a:lnTo>
                    <a:pt x="6537" y="834"/>
                  </a:lnTo>
                  <a:cubicBezTo>
                    <a:pt x="6513" y="370"/>
                    <a:pt x="6144" y="1"/>
                    <a:pt x="5704" y="1"/>
                  </a:cubicBezTo>
                  <a:lnTo>
                    <a:pt x="834"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 name="Google Shape;9165;p65"/>
            <p:cNvSpPr/>
            <p:nvPr/>
          </p:nvSpPr>
          <p:spPr>
            <a:xfrm>
              <a:off x="2754395" y="2308608"/>
              <a:ext cx="31787" cy="10257"/>
            </a:xfrm>
            <a:custGeom>
              <a:avLst/>
              <a:rect l="l" t="t" r="r" b="b"/>
              <a:pathLst>
                <a:path w="1001" h="323">
                  <a:moveTo>
                    <a:pt x="167" y="1"/>
                  </a:moveTo>
                  <a:cubicBezTo>
                    <a:pt x="72" y="1"/>
                    <a:pt x="0" y="72"/>
                    <a:pt x="0" y="167"/>
                  </a:cubicBezTo>
                  <a:cubicBezTo>
                    <a:pt x="0" y="251"/>
                    <a:pt x="72" y="322"/>
                    <a:pt x="167" y="322"/>
                  </a:cubicBezTo>
                  <a:lnTo>
                    <a:pt x="834" y="322"/>
                  </a:lnTo>
                  <a:cubicBezTo>
                    <a:pt x="917" y="322"/>
                    <a:pt x="1000" y="251"/>
                    <a:pt x="1000" y="167"/>
                  </a:cubicBezTo>
                  <a:cubicBezTo>
                    <a:pt x="1000" y="72"/>
                    <a:pt x="917" y="1"/>
                    <a:pt x="834" y="1"/>
                  </a:cubicBezTo>
                  <a:lnTo>
                    <a:pt x="167"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 name="Google Shape;9166;p65"/>
            <p:cNvSpPr/>
            <p:nvPr/>
          </p:nvSpPr>
          <p:spPr>
            <a:xfrm>
              <a:off x="2743789" y="2594053"/>
              <a:ext cx="31406" cy="31056"/>
            </a:xfrm>
            <a:custGeom>
              <a:avLst/>
              <a:rect l="l" t="t" r="r" b="b"/>
              <a:pathLst>
                <a:path w="989" h="978">
                  <a:moveTo>
                    <a:pt x="501" y="322"/>
                  </a:moveTo>
                  <a:cubicBezTo>
                    <a:pt x="584" y="322"/>
                    <a:pt x="656" y="406"/>
                    <a:pt x="656" y="489"/>
                  </a:cubicBezTo>
                  <a:cubicBezTo>
                    <a:pt x="656" y="584"/>
                    <a:pt x="584" y="656"/>
                    <a:pt x="501" y="656"/>
                  </a:cubicBezTo>
                  <a:cubicBezTo>
                    <a:pt x="406" y="656"/>
                    <a:pt x="334" y="584"/>
                    <a:pt x="334" y="489"/>
                  </a:cubicBezTo>
                  <a:cubicBezTo>
                    <a:pt x="334" y="406"/>
                    <a:pt x="406" y="322"/>
                    <a:pt x="501" y="322"/>
                  </a:cubicBezTo>
                  <a:close/>
                  <a:moveTo>
                    <a:pt x="501" y="1"/>
                  </a:moveTo>
                  <a:cubicBezTo>
                    <a:pt x="227" y="1"/>
                    <a:pt x="1" y="227"/>
                    <a:pt x="1" y="489"/>
                  </a:cubicBezTo>
                  <a:cubicBezTo>
                    <a:pt x="1" y="763"/>
                    <a:pt x="227" y="977"/>
                    <a:pt x="501" y="977"/>
                  </a:cubicBezTo>
                  <a:cubicBezTo>
                    <a:pt x="763" y="977"/>
                    <a:pt x="989" y="763"/>
                    <a:pt x="989" y="489"/>
                  </a:cubicBezTo>
                  <a:cubicBezTo>
                    <a:pt x="989" y="227"/>
                    <a:pt x="775" y="1"/>
                    <a:pt x="50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 name="Google Shape;9167;p65"/>
            <p:cNvSpPr/>
            <p:nvPr/>
          </p:nvSpPr>
          <p:spPr>
            <a:xfrm>
              <a:off x="2733596" y="2308608"/>
              <a:ext cx="10225" cy="10257"/>
            </a:xfrm>
            <a:custGeom>
              <a:avLst/>
              <a:rect l="l" t="t" r="r" b="b"/>
              <a:pathLst>
                <a:path w="322" h="323">
                  <a:moveTo>
                    <a:pt x="155" y="1"/>
                  </a:moveTo>
                  <a:cubicBezTo>
                    <a:pt x="72" y="1"/>
                    <a:pt x="0" y="72"/>
                    <a:pt x="0" y="167"/>
                  </a:cubicBezTo>
                  <a:cubicBezTo>
                    <a:pt x="0" y="251"/>
                    <a:pt x="72" y="322"/>
                    <a:pt x="155" y="322"/>
                  </a:cubicBezTo>
                  <a:cubicBezTo>
                    <a:pt x="250" y="322"/>
                    <a:pt x="322" y="251"/>
                    <a:pt x="322" y="167"/>
                  </a:cubicBezTo>
                  <a:cubicBezTo>
                    <a:pt x="322" y="72"/>
                    <a:pt x="250" y="1"/>
                    <a:pt x="15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0" name="Google Shape;9168;p65"/>
          <p:cNvGrpSpPr/>
          <p:nvPr/>
        </p:nvGrpSpPr>
        <p:grpSpPr>
          <a:xfrm>
            <a:off x="4533013" y="3784508"/>
            <a:ext cx="362991" cy="290018"/>
            <a:chOff x="3049653" y="2321468"/>
            <a:chExt cx="362991" cy="290018"/>
          </a:xfrm>
          <a:solidFill>
            <a:schemeClr val="accent1"/>
          </a:solidFill>
        </p:grpSpPr>
        <p:sp>
          <p:nvSpPr>
            <p:cNvPr id="21" name="Google Shape;9169;p65"/>
            <p:cNvSpPr/>
            <p:nvPr/>
          </p:nvSpPr>
          <p:spPr>
            <a:xfrm>
              <a:off x="3280290" y="2429690"/>
              <a:ext cx="29913" cy="73957"/>
            </a:xfrm>
            <a:custGeom>
              <a:avLst/>
              <a:rect l="l" t="t" r="r" b="b"/>
              <a:pathLst>
                <a:path w="942" h="2329">
                  <a:moveTo>
                    <a:pt x="200" y="1"/>
                  </a:moveTo>
                  <a:cubicBezTo>
                    <a:pt x="158" y="1"/>
                    <a:pt x="114" y="16"/>
                    <a:pt x="72" y="45"/>
                  </a:cubicBezTo>
                  <a:cubicBezTo>
                    <a:pt x="13" y="93"/>
                    <a:pt x="13" y="200"/>
                    <a:pt x="72" y="283"/>
                  </a:cubicBezTo>
                  <a:cubicBezTo>
                    <a:pt x="572" y="772"/>
                    <a:pt x="572" y="1569"/>
                    <a:pt x="72" y="2046"/>
                  </a:cubicBezTo>
                  <a:cubicBezTo>
                    <a:pt x="1" y="2129"/>
                    <a:pt x="1" y="2224"/>
                    <a:pt x="72" y="2284"/>
                  </a:cubicBezTo>
                  <a:cubicBezTo>
                    <a:pt x="102" y="2313"/>
                    <a:pt x="144" y="2328"/>
                    <a:pt x="187" y="2328"/>
                  </a:cubicBezTo>
                  <a:cubicBezTo>
                    <a:pt x="230" y="2328"/>
                    <a:pt x="275" y="2313"/>
                    <a:pt x="310" y="2284"/>
                  </a:cubicBezTo>
                  <a:cubicBezTo>
                    <a:pt x="941" y="1665"/>
                    <a:pt x="941" y="664"/>
                    <a:pt x="310" y="45"/>
                  </a:cubicBezTo>
                  <a:cubicBezTo>
                    <a:pt x="280" y="16"/>
                    <a:pt x="242" y="1"/>
                    <a:pt x="20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2" name="Google Shape;9170;p65"/>
            <p:cNvSpPr/>
            <p:nvPr/>
          </p:nvSpPr>
          <p:spPr>
            <a:xfrm>
              <a:off x="3317729" y="2392250"/>
              <a:ext cx="49570" cy="148836"/>
            </a:xfrm>
            <a:custGeom>
              <a:avLst/>
              <a:rect l="l" t="t" r="r" b="b"/>
              <a:pathLst>
                <a:path w="1561" h="4687">
                  <a:moveTo>
                    <a:pt x="183" y="1"/>
                  </a:moveTo>
                  <a:cubicBezTo>
                    <a:pt x="140" y="1"/>
                    <a:pt x="96" y="16"/>
                    <a:pt x="60" y="46"/>
                  </a:cubicBezTo>
                  <a:cubicBezTo>
                    <a:pt x="0" y="105"/>
                    <a:pt x="0" y="212"/>
                    <a:pt x="60" y="284"/>
                  </a:cubicBezTo>
                  <a:cubicBezTo>
                    <a:pt x="1191" y="1415"/>
                    <a:pt x="1191" y="3272"/>
                    <a:pt x="60" y="4403"/>
                  </a:cubicBezTo>
                  <a:cubicBezTo>
                    <a:pt x="0" y="4475"/>
                    <a:pt x="0" y="4582"/>
                    <a:pt x="60" y="4641"/>
                  </a:cubicBezTo>
                  <a:cubicBezTo>
                    <a:pt x="90" y="4671"/>
                    <a:pt x="131" y="4686"/>
                    <a:pt x="175" y="4686"/>
                  </a:cubicBezTo>
                  <a:cubicBezTo>
                    <a:pt x="218" y="4686"/>
                    <a:pt x="262" y="4671"/>
                    <a:pt x="298" y="4641"/>
                  </a:cubicBezTo>
                  <a:cubicBezTo>
                    <a:pt x="1560" y="3379"/>
                    <a:pt x="1560" y="1308"/>
                    <a:pt x="298" y="46"/>
                  </a:cubicBezTo>
                  <a:cubicBezTo>
                    <a:pt x="268" y="16"/>
                    <a:pt x="227" y="1"/>
                    <a:pt x="18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3" name="Google Shape;9171;p65"/>
            <p:cNvSpPr/>
            <p:nvPr/>
          </p:nvSpPr>
          <p:spPr>
            <a:xfrm>
              <a:off x="3354406" y="2355954"/>
              <a:ext cx="58239" cy="222317"/>
            </a:xfrm>
            <a:custGeom>
              <a:avLst/>
              <a:rect l="l" t="t" r="r" b="b"/>
              <a:pathLst>
                <a:path w="1834" h="7001">
                  <a:moveTo>
                    <a:pt x="174" y="1"/>
                  </a:moveTo>
                  <a:cubicBezTo>
                    <a:pt x="131" y="1"/>
                    <a:pt x="90" y="16"/>
                    <a:pt x="60" y="46"/>
                  </a:cubicBezTo>
                  <a:cubicBezTo>
                    <a:pt x="0" y="105"/>
                    <a:pt x="0" y="200"/>
                    <a:pt x="60" y="284"/>
                  </a:cubicBezTo>
                  <a:cubicBezTo>
                    <a:pt x="1834" y="2046"/>
                    <a:pt x="1834" y="4939"/>
                    <a:pt x="60" y="6713"/>
                  </a:cubicBezTo>
                  <a:cubicBezTo>
                    <a:pt x="0" y="6773"/>
                    <a:pt x="0" y="6868"/>
                    <a:pt x="60" y="6951"/>
                  </a:cubicBezTo>
                  <a:cubicBezTo>
                    <a:pt x="88" y="6985"/>
                    <a:pt x="128" y="7000"/>
                    <a:pt x="169" y="7000"/>
                  </a:cubicBezTo>
                  <a:cubicBezTo>
                    <a:pt x="214" y="7000"/>
                    <a:pt x="261" y="6982"/>
                    <a:pt x="298" y="6951"/>
                  </a:cubicBezTo>
                  <a:cubicBezTo>
                    <a:pt x="1227" y="6023"/>
                    <a:pt x="1727" y="4808"/>
                    <a:pt x="1727" y="3498"/>
                  </a:cubicBezTo>
                  <a:cubicBezTo>
                    <a:pt x="1727" y="2189"/>
                    <a:pt x="1227" y="962"/>
                    <a:pt x="298" y="46"/>
                  </a:cubicBezTo>
                  <a:cubicBezTo>
                    <a:pt x="262" y="16"/>
                    <a:pt x="218" y="1"/>
                    <a:pt x="17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 name="Google Shape;9172;p65"/>
            <p:cNvSpPr/>
            <p:nvPr/>
          </p:nvSpPr>
          <p:spPr>
            <a:xfrm>
              <a:off x="3049653" y="2321468"/>
              <a:ext cx="210250" cy="290018"/>
            </a:xfrm>
            <a:custGeom>
              <a:avLst/>
              <a:rect l="l" t="t" r="r" b="b"/>
              <a:pathLst>
                <a:path w="6621" h="9133">
                  <a:moveTo>
                    <a:pt x="5216" y="1072"/>
                  </a:moveTo>
                  <a:lnTo>
                    <a:pt x="5216" y="8097"/>
                  </a:lnTo>
                  <a:cubicBezTo>
                    <a:pt x="4156" y="7751"/>
                    <a:pt x="3287" y="7037"/>
                    <a:pt x="2739" y="6061"/>
                  </a:cubicBezTo>
                  <a:lnTo>
                    <a:pt x="2739" y="3084"/>
                  </a:lnTo>
                  <a:cubicBezTo>
                    <a:pt x="3275" y="2120"/>
                    <a:pt x="4156" y="1405"/>
                    <a:pt x="5216" y="1072"/>
                  </a:cubicBezTo>
                  <a:close/>
                  <a:moveTo>
                    <a:pt x="5716" y="0"/>
                  </a:moveTo>
                  <a:cubicBezTo>
                    <a:pt x="5430" y="0"/>
                    <a:pt x="5216" y="215"/>
                    <a:pt x="5216" y="501"/>
                  </a:cubicBezTo>
                  <a:lnTo>
                    <a:pt x="5216" y="691"/>
                  </a:lnTo>
                  <a:cubicBezTo>
                    <a:pt x="4049" y="1048"/>
                    <a:pt x="3096" y="1810"/>
                    <a:pt x="2489" y="2858"/>
                  </a:cubicBezTo>
                  <a:lnTo>
                    <a:pt x="1227" y="2858"/>
                  </a:lnTo>
                  <a:cubicBezTo>
                    <a:pt x="549" y="2858"/>
                    <a:pt x="13" y="3394"/>
                    <a:pt x="13" y="4061"/>
                  </a:cubicBezTo>
                  <a:lnTo>
                    <a:pt x="13" y="5037"/>
                  </a:lnTo>
                  <a:cubicBezTo>
                    <a:pt x="1" y="5692"/>
                    <a:pt x="489" y="6227"/>
                    <a:pt x="1120" y="6275"/>
                  </a:cubicBezTo>
                  <a:cubicBezTo>
                    <a:pt x="1203" y="6275"/>
                    <a:pt x="1287" y="6216"/>
                    <a:pt x="1299" y="6132"/>
                  </a:cubicBezTo>
                  <a:cubicBezTo>
                    <a:pt x="1299" y="6037"/>
                    <a:pt x="1239" y="5966"/>
                    <a:pt x="1144" y="5954"/>
                  </a:cubicBezTo>
                  <a:cubicBezTo>
                    <a:pt x="703" y="5918"/>
                    <a:pt x="346" y="5537"/>
                    <a:pt x="346" y="5073"/>
                  </a:cubicBezTo>
                  <a:lnTo>
                    <a:pt x="346" y="4084"/>
                  </a:lnTo>
                  <a:cubicBezTo>
                    <a:pt x="346" y="3608"/>
                    <a:pt x="727" y="3215"/>
                    <a:pt x="1227" y="3215"/>
                  </a:cubicBezTo>
                  <a:lnTo>
                    <a:pt x="2418" y="3215"/>
                  </a:lnTo>
                  <a:lnTo>
                    <a:pt x="2418" y="5954"/>
                  </a:lnTo>
                  <a:lnTo>
                    <a:pt x="1918" y="5954"/>
                  </a:lnTo>
                  <a:cubicBezTo>
                    <a:pt x="1834" y="5954"/>
                    <a:pt x="1763" y="6025"/>
                    <a:pt x="1763" y="6108"/>
                  </a:cubicBezTo>
                  <a:cubicBezTo>
                    <a:pt x="1763" y="6204"/>
                    <a:pt x="1834" y="6275"/>
                    <a:pt x="1918" y="6275"/>
                  </a:cubicBezTo>
                  <a:lnTo>
                    <a:pt x="2489" y="6275"/>
                  </a:lnTo>
                  <a:cubicBezTo>
                    <a:pt x="3096" y="7323"/>
                    <a:pt x="4049" y="8097"/>
                    <a:pt x="5216" y="8430"/>
                  </a:cubicBezTo>
                  <a:lnTo>
                    <a:pt x="5216" y="8633"/>
                  </a:lnTo>
                  <a:cubicBezTo>
                    <a:pt x="5216" y="8906"/>
                    <a:pt x="5430" y="9133"/>
                    <a:pt x="5716" y="9133"/>
                  </a:cubicBezTo>
                  <a:lnTo>
                    <a:pt x="6121" y="9133"/>
                  </a:lnTo>
                  <a:cubicBezTo>
                    <a:pt x="6406" y="9133"/>
                    <a:pt x="6621" y="8906"/>
                    <a:pt x="6621" y="8633"/>
                  </a:cubicBezTo>
                  <a:lnTo>
                    <a:pt x="6621" y="4953"/>
                  </a:lnTo>
                  <a:cubicBezTo>
                    <a:pt x="6621" y="4858"/>
                    <a:pt x="6549" y="4787"/>
                    <a:pt x="6466" y="4787"/>
                  </a:cubicBezTo>
                  <a:cubicBezTo>
                    <a:pt x="6371" y="4787"/>
                    <a:pt x="6299" y="4858"/>
                    <a:pt x="6299" y="4953"/>
                  </a:cubicBezTo>
                  <a:lnTo>
                    <a:pt x="6299" y="8633"/>
                  </a:lnTo>
                  <a:cubicBezTo>
                    <a:pt x="6299" y="8728"/>
                    <a:pt x="6228" y="8811"/>
                    <a:pt x="6121" y="8811"/>
                  </a:cubicBezTo>
                  <a:lnTo>
                    <a:pt x="5716" y="8811"/>
                  </a:lnTo>
                  <a:cubicBezTo>
                    <a:pt x="5609" y="8811"/>
                    <a:pt x="5537" y="8728"/>
                    <a:pt x="5537" y="8633"/>
                  </a:cubicBezTo>
                  <a:lnTo>
                    <a:pt x="5537" y="501"/>
                  </a:lnTo>
                  <a:cubicBezTo>
                    <a:pt x="5537" y="393"/>
                    <a:pt x="5609" y="322"/>
                    <a:pt x="5716" y="322"/>
                  </a:cubicBezTo>
                  <a:lnTo>
                    <a:pt x="6121" y="322"/>
                  </a:lnTo>
                  <a:cubicBezTo>
                    <a:pt x="6228" y="322"/>
                    <a:pt x="6299" y="393"/>
                    <a:pt x="6299" y="501"/>
                  </a:cubicBezTo>
                  <a:lnTo>
                    <a:pt x="6299" y="4180"/>
                  </a:lnTo>
                  <a:cubicBezTo>
                    <a:pt x="6299" y="4263"/>
                    <a:pt x="6371" y="4346"/>
                    <a:pt x="6466" y="4346"/>
                  </a:cubicBezTo>
                  <a:cubicBezTo>
                    <a:pt x="6549" y="4346"/>
                    <a:pt x="6621" y="4263"/>
                    <a:pt x="6621" y="4180"/>
                  </a:cubicBezTo>
                  <a:lnTo>
                    <a:pt x="6621" y="501"/>
                  </a:lnTo>
                  <a:cubicBezTo>
                    <a:pt x="6621" y="215"/>
                    <a:pt x="6406" y="0"/>
                    <a:pt x="6121" y="0"/>
                  </a:cubicBezTo>
                  <a:lnTo>
                    <a:pt x="5716"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5" name="Google Shape;9173;p65"/>
          <p:cNvGrpSpPr/>
          <p:nvPr/>
        </p:nvGrpSpPr>
        <p:grpSpPr>
          <a:xfrm>
            <a:off x="5047603" y="3752944"/>
            <a:ext cx="422342" cy="355243"/>
            <a:chOff x="3564243" y="2289904"/>
            <a:chExt cx="422342" cy="355243"/>
          </a:xfrm>
          <a:solidFill>
            <a:schemeClr val="accent1"/>
          </a:solidFill>
        </p:grpSpPr>
        <p:sp>
          <p:nvSpPr>
            <p:cNvPr id="26" name="Google Shape;9174;p65"/>
            <p:cNvSpPr/>
            <p:nvPr/>
          </p:nvSpPr>
          <p:spPr>
            <a:xfrm>
              <a:off x="3564243" y="2291587"/>
              <a:ext cx="66177" cy="351655"/>
            </a:xfrm>
            <a:custGeom>
              <a:avLst/>
              <a:rect l="l" t="t" r="r" b="b"/>
              <a:pathLst>
                <a:path w="2084" h="11074">
                  <a:moveTo>
                    <a:pt x="1703" y="1918"/>
                  </a:moveTo>
                  <a:lnTo>
                    <a:pt x="1703" y="2727"/>
                  </a:lnTo>
                  <a:cubicBezTo>
                    <a:pt x="1703" y="2823"/>
                    <a:pt x="1667" y="2930"/>
                    <a:pt x="1608" y="2966"/>
                  </a:cubicBezTo>
                  <a:cubicBezTo>
                    <a:pt x="1453" y="3085"/>
                    <a:pt x="1298" y="3287"/>
                    <a:pt x="1239" y="3501"/>
                  </a:cubicBezTo>
                  <a:lnTo>
                    <a:pt x="834" y="3501"/>
                  </a:lnTo>
                  <a:cubicBezTo>
                    <a:pt x="798" y="3299"/>
                    <a:pt x="667" y="3085"/>
                    <a:pt x="524" y="2989"/>
                  </a:cubicBezTo>
                  <a:cubicBezTo>
                    <a:pt x="453" y="2942"/>
                    <a:pt x="393" y="2823"/>
                    <a:pt x="393" y="2727"/>
                  </a:cubicBezTo>
                  <a:lnTo>
                    <a:pt x="393" y="1918"/>
                  </a:lnTo>
                  <a:lnTo>
                    <a:pt x="1703" y="1918"/>
                  </a:lnTo>
                  <a:close/>
                  <a:moveTo>
                    <a:pt x="1227" y="3882"/>
                  </a:moveTo>
                  <a:lnTo>
                    <a:pt x="1227" y="5144"/>
                  </a:lnTo>
                  <a:cubicBezTo>
                    <a:pt x="1227" y="6359"/>
                    <a:pt x="1239" y="7549"/>
                    <a:pt x="1369" y="8752"/>
                  </a:cubicBezTo>
                  <a:cubicBezTo>
                    <a:pt x="1453" y="9478"/>
                    <a:pt x="1489" y="10085"/>
                    <a:pt x="1489" y="10205"/>
                  </a:cubicBezTo>
                  <a:cubicBezTo>
                    <a:pt x="1477" y="10478"/>
                    <a:pt x="1298" y="10681"/>
                    <a:pt x="1048" y="10681"/>
                  </a:cubicBezTo>
                  <a:cubicBezTo>
                    <a:pt x="798" y="10681"/>
                    <a:pt x="619" y="10490"/>
                    <a:pt x="619" y="10228"/>
                  </a:cubicBezTo>
                  <a:cubicBezTo>
                    <a:pt x="619" y="10097"/>
                    <a:pt x="655" y="9490"/>
                    <a:pt x="738" y="8764"/>
                  </a:cubicBezTo>
                  <a:cubicBezTo>
                    <a:pt x="869" y="7561"/>
                    <a:pt x="881" y="6371"/>
                    <a:pt x="881" y="5168"/>
                  </a:cubicBezTo>
                  <a:lnTo>
                    <a:pt x="881" y="3882"/>
                  </a:lnTo>
                  <a:lnTo>
                    <a:pt x="1227" y="3882"/>
                  </a:lnTo>
                  <a:close/>
                  <a:moveTo>
                    <a:pt x="203" y="1"/>
                  </a:moveTo>
                  <a:cubicBezTo>
                    <a:pt x="96" y="1"/>
                    <a:pt x="0" y="84"/>
                    <a:pt x="0" y="191"/>
                  </a:cubicBezTo>
                  <a:lnTo>
                    <a:pt x="0" y="2727"/>
                  </a:lnTo>
                  <a:cubicBezTo>
                    <a:pt x="0" y="2966"/>
                    <a:pt x="143" y="3216"/>
                    <a:pt x="334" y="3335"/>
                  </a:cubicBezTo>
                  <a:cubicBezTo>
                    <a:pt x="393" y="3358"/>
                    <a:pt x="477" y="3573"/>
                    <a:pt x="477" y="3692"/>
                  </a:cubicBezTo>
                  <a:lnTo>
                    <a:pt x="477" y="5144"/>
                  </a:lnTo>
                  <a:cubicBezTo>
                    <a:pt x="477" y="6359"/>
                    <a:pt x="465" y="7526"/>
                    <a:pt x="346" y="8716"/>
                  </a:cubicBezTo>
                  <a:cubicBezTo>
                    <a:pt x="274" y="9454"/>
                    <a:pt x="226" y="10074"/>
                    <a:pt x="226" y="10228"/>
                  </a:cubicBezTo>
                  <a:cubicBezTo>
                    <a:pt x="226" y="10705"/>
                    <a:pt x="584" y="11074"/>
                    <a:pt x="1048" y="11074"/>
                  </a:cubicBezTo>
                  <a:cubicBezTo>
                    <a:pt x="1512" y="11074"/>
                    <a:pt x="1870" y="10705"/>
                    <a:pt x="1870" y="10228"/>
                  </a:cubicBezTo>
                  <a:cubicBezTo>
                    <a:pt x="1870" y="10074"/>
                    <a:pt x="1822" y="9454"/>
                    <a:pt x="1750" y="8716"/>
                  </a:cubicBezTo>
                  <a:cubicBezTo>
                    <a:pt x="1608" y="7526"/>
                    <a:pt x="1608" y="6359"/>
                    <a:pt x="1608" y="5144"/>
                  </a:cubicBezTo>
                  <a:lnTo>
                    <a:pt x="1608" y="3692"/>
                  </a:lnTo>
                  <a:cubicBezTo>
                    <a:pt x="1608" y="3561"/>
                    <a:pt x="1715" y="3358"/>
                    <a:pt x="1834" y="3275"/>
                  </a:cubicBezTo>
                  <a:cubicBezTo>
                    <a:pt x="2024" y="3144"/>
                    <a:pt x="2084" y="2906"/>
                    <a:pt x="2084" y="2704"/>
                  </a:cubicBezTo>
                  <a:lnTo>
                    <a:pt x="2084" y="251"/>
                  </a:lnTo>
                  <a:cubicBezTo>
                    <a:pt x="2084" y="168"/>
                    <a:pt x="2001" y="72"/>
                    <a:pt x="1893" y="72"/>
                  </a:cubicBezTo>
                  <a:cubicBezTo>
                    <a:pt x="1786" y="72"/>
                    <a:pt x="1703" y="168"/>
                    <a:pt x="1703" y="263"/>
                  </a:cubicBezTo>
                  <a:lnTo>
                    <a:pt x="1703" y="1537"/>
                  </a:lnTo>
                  <a:lnTo>
                    <a:pt x="1239" y="1537"/>
                  </a:lnTo>
                  <a:lnTo>
                    <a:pt x="1239" y="191"/>
                  </a:lnTo>
                  <a:cubicBezTo>
                    <a:pt x="1239" y="84"/>
                    <a:pt x="1155" y="1"/>
                    <a:pt x="1048" y="1"/>
                  </a:cubicBezTo>
                  <a:cubicBezTo>
                    <a:pt x="941" y="1"/>
                    <a:pt x="858" y="84"/>
                    <a:pt x="858" y="191"/>
                  </a:cubicBezTo>
                  <a:lnTo>
                    <a:pt x="858" y="1537"/>
                  </a:lnTo>
                  <a:lnTo>
                    <a:pt x="393" y="1537"/>
                  </a:lnTo>
                  <a:lnTo>
                    <a:pt x="393" y="191"/>
                  </a:lnTo>
                  <a:cubicBezTo>
                    <a:pt x="393" y="84"/>
                    <a:pt x="298" y="1"/>
                    <a:pt x="20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 name="Google Shape;9175;p65"/>
            <p:cNvSpPr/>
            <p:nvPr/>
          </p:nvSpPr>
          <p:spPr>
            <a:xfrm>
              <a:off x="3636835" y="2373674"/>
              <a:ext cx="236702" cy="236289"/>
            </a:xfrm>
            <a:custGeom>
              <a:avLst/>
              <a:rect l="l" t="t" r="r" b="b"/>
              <a:pathLst>
                <a:path w="7454" h="7441">
                  <a:moveTo>
                    <a:pt x="1175" y="0"/>
                  </a:moveTo>
                  <a:cubicBezTo>
                    <a:pt x="1121" y="0"/>
                    <a:pt x="1069" y="25"/>
                    <a:pt x="1036" y="71"/>
                  </a:cubicBezTo>
                  <a:cubicBezTo>
                    <a:pt x="369" y="881"/>
                    <a:pt x="0" y="1905"/>
                    <a:pt x="0" y="2952"/>
                  </a:cubicBezTo>
                  <a:cubicBezTo>
                    <a:pt x="0" y="5429"/>
                    <a:pt x="2024" y="7441"/>
                    <a:pt x="4489" y="7441"/>
                  </a:cubicBezTo>
                  <a:cubicBezTo>
                    <a:pt x="5537" y="7441"/>
                    <a:pt x="6561" y="7072"/>
                    <a:pt x="7358" y="6405"/>
                  </a:cubicBezTo>
                  <a:cubicBezTo>
                    <a:pt x="7454" y="6322"/>
                    <a:pt x="7454" y="6203"/>
                    <a:pt x="7394" y="6131"/>
                  </a:cubicBezTo>
                  <a:cubicBezTo>
                    <a:pt x="7352" y="6083"/>
                    <a:pt x="7286" y="6058"/>
                    <a:pt x="7224" y="6058"/>
                  </a:cubicBezTo>
                  <a:cubicBezTo>
                    <a:pt x="7180" y="6058"/>
                    <a:pt x="7138" y="6071"/>
                    <a:pt x="7108" y="6096"/>
                  </a:cubicBezTo>
                  <a:cubicBezTo>
                    <a:pt x="6382" y="6703"/>
                    <a:pt x="5441" y="7048"/>
                    <a:pt x="4489" y="7048"/>
                  </a:cubicBezTo>
                  <a:cubicBezTo>
                    <a:pt x="2227" y="7048"/>
                    <a:pt x="381" y="5203"/>
                    <a:pt x="381" y="2928"/>
                  </a:cubicBezTo>
                  <a:cubicBezTo>
                    <a:pt x="381" y="1988"/>
                    <a:pt x="727" y="1047"/>
                    <a:pt x="1334" y="309"/>
                  </a:cubicBezTo>
                  <a:cubicBezTo>
                    <a:pt x="1405" y="226"/>
                    <a:pt x="1393" y="107"/>
                    <a:pt x="1298" y="47"/>
                  </a:cubicBezTo>
                  <a:cubicBezTo>
                    <a:pt x="1261" y="16"/>
                    <a:pt x="1217" y="0"/>
                    <a:pt x="117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8" name="Google Shape;9176;p65"/>
            <p:cNvSpPr/>
            <p:nvPr/>
          </p:nvSpPr>
          <p:spPr>
            <a:xfrm>
              <a:off x="3685230" y="2324104"/>
              <a:ext cx="237083" cy="235971"/>
            </a:xfrm>
            <a:custGeom>
              <a:avLst/>
              <a:rect l="l" t="t" r="r" b="b"/>
              <a:pathLst>
                <a:path w="7466" h="7431">
                  <a:moveTo>
                    <a:pt x="2953" y="1"/>
                  </a:moveTo>
                  <a:cubicBezTo>
                    <a:pt x="1905" y="1"/>
                    <a:pt x="893" y="358"/>
                    <a:pt x="96" y="1025"/>
                  </a:cubicBezTo>
                  <a:cubicBezTo>
                    <a:pt x="0" y="1108"/>
                    <a:pt x="0" y="1227"/>
                    <a:pt x="60" y="1299"/>
                  </a:cubicBezTo>
                  <a:cubicBezTo>
                    <a:pt x="99" y="1344"/>
                    <a:pt x="151" y="1364"/>
                    <a:pt x="205" y="1364"/>
                  </a:cubicBezTo>
                  <a:cubicBezTo>
                    <a:pt x="250" y="1364"/>
                    <a:pt x="295" y="1350"/>
                    <a:pt x="334" y="1322"/>
                  </a:cubicBezTo>
                  <a:cubicBezTo>
                    <a:pt x="1060" y="715"/>
                    <a:pt x="2001" y="394"/>
                    <a:pt x="2953" y="394"/>
                  </a:cubicBezTo>
                  <a:cubicBezTo>
                    <a:pt x="5215" y="394"/>
                    <a:pt x="7061" y="2227"/>
                    <a:pt x="7061" y="4501"/>
                  </a:cubicBezTo>
                  <a:cubicBezTo>
                    <a:pt x="7061" y="5454"/>
                    <a:pt x="6727" y="6371"/>
                    <a:pt x="6120" y="7121"/>
                  </a:cubicBezTo>
                  <a:cubicBezTo>
                    <a:pt x="6049" y="7204"/>
                    <a:pt x="6061" y="7323"/>
                    <a:pt x="6156" y="7383"/>
                  </a:cubicBezTo>
                  <a:cubicBezTo>
                    <a:pt x="6180" y="7418"/>
                    <a:pt x="6227" y="7430"/>
                    <a:pt x="6275" y="7430"/>
                  </a:cubicBezTo>
                  <a:cubicBezTo>
                    <a:pt x="6322" y="7430"/>
                    <a:pt x="6382" y="7395"/>
                    <a:pt x="6418" y="7359"/>
                  </a:cubicBezTo>
                  <a:cubicBezTo>
                    <a:pt x="7084" y="6549"/>
                    <a:pt x="7442" y="5537"/>
                    <a:pt x="7442" y="4501"/>
                  </a:cubicBezTo>
                  <a:cubicBezTo>
                    <a:pt x="7465" y="2013"/>
                    <a:pt x="5441" y="1"/>
                    <a:pt x="295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9" name="Google Shape;9177;p65"/>
            <p:cNvSpPr/>
            <p:nvPr/>
          </p:nvSpPr>
          <p:spPr>
            <a:xfrm>
              <a:off x="3663668" y="2351699"/>
              <a:ext cx="230668" cy="230668"/>
            </a:xfrm>
            <a:custGeom>
              <a:avLst/>
              <a:rect l="l" t="t" r="r" b="b"/>
              <a:pathLst>
                <a:path w="7264" h="7264">
                  <a:moveTo>
                    <a:pt x="3632" y="382"/>
                  </a:moveTo>
                  <a:cubicBezTo>
                    <a:pt x="5418" y="382"/>
                    <a:pt x="6871" y="1846"/>
                    <a:pt x="6871" y="3632"/>
                  </a:cubicBezTo>
                  <a:cubicBezTo>
                    <a:pt x="6871" y="5418"/>
                    <a:pt x="5418" y="6871"/>
                    <a:pt x="3632" y="6871"/>
                  </a:cubicBezTo>
                  <a:cubicBezTo>
                    <a:pt x="1846" y="6871"/>
                    <a:pt x="382" y="5418"/>
                    <a:pt x="382" y="3632"/>
                  </a:cubicBezTo>
                  <a:cubicBezTo>
                    <a:pt x="382" y="1846"/>
                    <a:pt x="1846" y="382"/>
                    <a:pt x="3632" y="382"/>
                  </a:cubicBezTo>
                  <a:close/>
                  <a:moveTo>
                    <a:pt x="3632" y="1"/>
                  </a:moveTo>
                  <a:cubicBezTo>
                    <a:pt x="1632" y="1"/>
                    <a:pt x="1" y="1632"/>
                    <a:pt x="1" y="3632"/>
                  </a:cubicBezTo>
                  <a:cubicBezTo>
                    <a:pt x="1" y="5633"/>
                    <a:pt x="1632" y="7264"/>
                    <a:pt x="3632" y="7264"/>
                  </a:cubicBezTo>
                  <a:cubicBezTo>
                    <a:pt x="5644" y="7264"/>
                    <a:pt x="7263" y="5621"/>
                    <a:pt x="7263" y="3632"/>
                  </a:cubicBezTo>
                  <a:cubicBezTo>
                    <a:pt x="7263" y="1620"/>
                    <a:pt x="5620" y="1"/>
                    <a:pt x="363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 name="Google Shape;9178;p65"/>
            <p:cNvSpPr/>
            <p:nvPr/>
          </p:nvSpPr>
          <p:spPr>
            <a:xfrm>
              <a:off x="3933998" y="2289904"/>
              <a:ext cx="52586" cy="355243"/>
            </a:xfrm>
            <a:custGeom>
              <a:avLst/>
              <a:rect l="l" t="t" r="r" b="b"/>
              <a:pathLst>
                <a:path w="1656" h="11187">
                  <a:moveTo>
                    <a:pt x="1251" y="554"/>
                  </a:moveTo>
                  <a:lnTo>
                    <a:pt x="1251" y="5555"/>
                  </a:lnTo>
                  <a:lnTo>
                    <a:pt x="715" y="5578"/>
                  </a:lnTo>
                  <a:lnTo>
                    <a:pt x="703" y="5578"/>
                  </a:lnTo>
                  <a:cubicBezTo>
                    <a:pt x="693" y="5580"/>
                    <a:pt x="683" y="5580"/>
                    <a:pt x="673" y="5580"/>
                  </a:cubicBezTo>
                  <a:cubicBezTo>
                    <a:pt x="583" y="5580"/>
                    <a:pt x="481" y="5536"/>
                    <a:pt x="417" y="5483"/>
                  </a:cubicBezTo>
                  <a:cubicBezTo>
                    <a:pt x="382" y="5436"/>
                    <a:pt x="370" y="5412"/>
                    <a:pt x="370" y="5412"/>
                  </a:cubicBezTo>
                  <a:lnTo>
                    <a:pt x="370" y="2411"/>
                  </a:lnTo>
                  <a:cubicBezTo>
                    <a:pt x="370" y="1697"/>
                    <a:pt x="703" y="1006"/>
                    <a:pt x="1251" y="554"/>
                  </a:cubicBezTo>
                  <a:close/>
                  <a:moveTo>
                    <a:pt x="1263" y="5959"/>
                  </a:moveTo>
                  <a:cubicBezTo>
                    <a:pt x="1263" y="9448"/>
                    <a:pt x="1275" y="10258"/>
                    <a:pt x="1275" y="10281"/>
                  </a:cubicBezTo>
                  <a:cubicBezTo>
                    <a:pt x="1263" y="10496"/>
                    <a:pt x="1203" y="10769"/>
                    <a:pt x="941" y="10769"/>
                  </a:cubicBezTo>
                  <a:cubicBezTo>
                    <a:pt x="858" y="10769"/>
                    <a:pt x="620" y="10769"/>
                    <a:pt x="620" y="10258"/>
                  </a:cubicBezTo>
                  <a:cubicBezTo>
                    <a:pt x="620" y="10115"/>
                    <a:pt x="667" y="9710"/>
                    <a:pt x="727" y="9246"/>
                  </a:cubicBezTo>
                  <a:cubicBezTo>
                    <a:pt x="822" y="8472"/>
                    <a:pt x="941" y="7400"/>
                    <a:pt x="941" y="6686"/>
                  </a:cubicBezTo>
                  <a:lnTo>
                    <a:pt x="941" y="5959"/>
                  </a:lnTo>
                  <a:lnTo>
                    <a:pt x="1263" y="5959"/>
                  </a:lnTo>
                  <a:close/>
                  <a:moveTo>
                    <a:pt x="1453" y="0"/>
                  </a:moveTo>
                  <a:cubicBezTo>
                    <a:pt x="1420" y="0"/>
                    <a:pt x="1388" y="6"/>
                    <a:pt x="1358" y="18"/>
                  </a:cubicBezTo>
                  <a:cubicBezTo>
                    <a:pt x="524" y="530"/>
                    <a:pt x="1" y="1447"/>
                    <a:pt x="1" y="2435"/>
                  </a:cubicBezTo>
                  <a:lnTo>
                    <a:pt x="1" y="5424"/>
                  </a:lnTo>
                  <a:cubicBezTo>
                    <a:pt x="1" y="5555"/>
                    <a:pt x="60" y="5674"/>
                    <a:pt x="179" y="5781"/>
                  </a:cubicBezTo>
                  <a:cubicBezTo>
                    <a:pt x="286" y="5876"/>
                    <a:pt x="417" y="5936"/>
                    <a:pt x="548" y="5959"/>
                  </a:cubicBezTo>
                  <a:lnTo>
                    <a:pt x="548" y="6709"/>
                  </a:lnTo>
                  <a:cubicBezTo>
                    <a:pt x="548" y="7400"/>
                    <a:pt x="429" y="8460"/>
                    <a:pt x="346" y="9222"/>
                  </a:cubicBezTo>
                  <a:cubicBezTo>
                    <a:pt x="286" y="9710"/>
                    <a:pt x="239" y="10091"/>
                    <a:pt x="239" y="10281"/>
                  </a:cubicBezTo>
                  <a:cubicBezTo>
                    <a:pt x="239" y="11115"/>
                    <a:pt x="774" y="11186"/>
                    <a:pt x="941" y="11186"/>
                  </a:cubicBezTo>
                  <a:cubicBezTo>
                    <a:pt x="1275" y="11186"/>
                    <a:pt x="1656" y="10948"/>
                    <a:pt x="1656" y="10281"/>
                  </a:cubicBezTo>
                  <a:lnTo>
                    <a:pt x="1656" y="185"/>
                  </a:lnTo>
                  <a:cubicBezTo>
                    <a:pt x="1656" y="113"/>
                    <a:pt x="1608" y="54"/>
                    <a:pt x="1548" y="18"/>
                  </a:cubicBezTo>
                  <a:cubicBezTo>
                    <a:pt x="1519" y="6"/>
                    <a:pt x="1486" y="0"/>
                    <a:pt x="145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31" name="Google Shape;9179;p65"/>
          <p:cNvSpPr/>
          <p:nvPr/>
        </p:nvSpPr>
        <p:spPr>
          <a:xfrm>
            <a:off x="5627195" y="3751229"/>
            <a:ext cx="357688" cy="357339"/>
          </a:xfrm>
          <a:custGeom>
            <a:avLst/>
            <a:rect l="l" t="t" r="r" b="b"/>
            <a:pathLst>
              <a:path w="11264" h="11253">
                <a:moveTo>
                  <a:pt x="9847" y="548"/>
                </a:moveTo>
                <a:lnTo>
                  <a:pt x="9847" y="1203"/>
                </a:lnTo>
                <a:cubicBezTo>
                  <a:pt x="9847" y="1299"/>
                  <a:pt x="9930" y="1370"/>
                  <a:pt x="10014" y="1370"/>
                </a:cubicBezTo>
                <a:lnTo>
                  <a:pt x="10669" y="1370"/>
                </a:lnTo>
                <a:lnTo>
                  <a:pt x="9252" y="2811"/>
                </a:lnTo>
                <a:lnTo>
                  <a:pt x="8656" y="2811"/>
                </a:lnTo>
                <a:lnTo>
                  <a:pt x="9609" y="1858"/>
                </a:lnTo>
                <a:cubicBezTo>
                  <a:pt x="9668" y="1799"/>
                  <a:pt x="9668" y="1703"/>
                  <a:pt x="9609" y="1620"/>
                </a:cubicBezTo>
                <a:cubicBezTo>
                  <a:pt x="9579" y="1590"/>
                  <a:pt x="9537" y="1575"/>
                  <a:pt x="9494" y="1575"/>
                </a:cubicBezTo>
                <a:cubicBezTo>
                  <a:pt x="9451" y="1575"/>
                  <a:pt x="9406" y="1590"/>
                  <a:pt x="9371" y="1620"/>
                </a:cubicBezTo>
                <a:lnTo>
                  <a:pt x="8418" y="2572"/>
                </a:lnTo>
                <a:lnTo>
                  <a:pt x="8418" y="1977"/>
                </a:lnTo>
                <a:lnTo>
                  <a:pt x="9847" y="548"/>
                </a:lnTo>
                <a:close/>
                <a:moveTo>
                  <a:pt x="4549" y="2442"/>
                </a:moveTo>
                <a:cubicBezTo>
                  <a:pt x="5668" y="2442"/>
                  <a:pt x="6680" y="2870"/>
                  <a:pt x="7430" y="3573"/>
                </a:cubicBezTo>
                <a:lnTo>
                  <a:pt x="4430" y="6561"/>
                </a:lnTo>
                <a:cubicBezTo>
                  <a:pt x="4370" y="6621"/>
                  <a:pt x="4370" y="6728"/>
                  <a:pt x="4430" y="6799"/>
                </a:cubicBezTo>
                <a:cubicBezTo>
                  <a:pt x="4465" y="6835"/>
                  <a:pt x="4513" y="6847"/>
                  <a:pt x="4549" y="6847"/>
                </a:cubicBezTo>
                <a:cubicBezTo>
                  <a:pt x="4596" y="6847"/>
                  <a:pt x="4644" y="6835"/>
                  <a:pt x="4668" y="6799"/>
                </a:cubicBezTo>
                <a:lnTo>
                  <a:pt x="5418" y="6061"/>
                </a:lnTo>
                <a:cubicBezTo>
                  <a:pt x="5549" y="6240"/>
                  <a:pt x="5620" y="6466"/>
                  <a:pt x="5620" y="6680"/>
                </a:cubicBezTo>
                <a:cubicBezTo>
                  <a:pt x="5620" y="7275"/>
                  <a:pt x="5144" y="7752"/>
                  <a:pt x="4549" y="7752"/>
                </a:cubicBezTo>
                <a:cubicBezTo>
                  <a:pt x="3953" y="7752"/>
                  <a:pt x="3477" y="7275"/>
                  <a:pt x="3477" y="6680"/>
                </a:cubicBezTo>
                <a:cubicBezTo>
                  <a:pt x="3477" y="6085"/>
                  <a:pt x="3953" y="5609"/>
                  <a:pt x="4549" y="5609"/>
                </a:cubicBezTo>
                <a:cubicBezTo>
                  <a:pt x="4608" y="5609"/>
                  <a:pt x="4680" y="5609"/>
                  <a:pt x="4739" y="5632"/>
                </a:cubicBezTo>
                <a:cubicBezTo>
                  <a:pt x="4747" y="5633"/>
                  <a:pt x="4755" y="5634"/>
                  <a:pt x="4763" y="5634"/>
                </a:cubicBezTo>
                <a:cubicBezTo>
                  <a:pt x="4848" y="5634"/>
                  <a:pt x="4920" y="5577"/>
                  <a:pt x="4942" y="5490"/>
                </a:cubicBezTo>
                <a:cubicBezTo>
                  <a:pt x="4954" y="5406"/>
                  <a:pt x="4894" y="5311"/>
                  <a:pt x="4799" y="5299"/>
                </a:cubicBezTo>
                <a:cubicBezTo>
                  <a:pt x="4715" y="5287"/>
                  <a:pt x="4620" y="5275"/>
                  <a:pt x="4549" y="5275"/>
                </a:cubicBezTo>
                <a:cubicBezTo>
                  <a:pt x="3775" y="5275"/>
                  <a:pt x="3156" y="5894"/>
                  <a:pt x="3156" y="6668"/>
                </a:cubicBezTo>
                <a:cubicBezTo>
                  <a:pt x="3156" y="7442"/>
                  <a:pt x="3775" y="8073"/>
                  <a:pt x="4549" y="8073"/>
                </a:cubicBezTo>
                <a:cubicBezTo>
                  <a:pt x="5323" y="8073"/>
                  <a:pt x="5954" y="7442"/>
                  <a:pt x="5954" y="6668"/>
                </a:cubicBezTo>
                <a:cubicBezTo>
                  <a:pt x="5954" y="6359"/>
                  <a:pt x="5847" y="6049"/>
                  <a:pt x="5656" y="5811"/>
                </a:cubicBezTo>
                <a:lnTo>
                  <a:pt x="6168" y="5287"/>
                </a:lnTo>
                <a:cubicBezTo>
                  <a:pt x="6501" y="5668"/>
                  <a:pt x="6680" y="6168"/>
                  <a:pt x="6680" y="6668"/>
                </a:cubicBezTo>
                <a:cubicBezTo>
                  <a:pt x="6680" y="7847"/>
                  <a:pt x="5727" y="8799"/>
                  <a:pt x="4549" y="8799"/>
                </a:cubicBezTo>
                <a:cubicBezTo>
                  <a:pt x="3370" y="8799"/>
                  <a:pt x="2418" y="7847"/>
                  <a:pt x="2418" y="6668"/>
                </a:cubicBezTo>
                <a:cubicBezTo>
                  <a:pt x="2418" y="5490"/>
                  <a:pt x="3370" y="4537"/>
                  <a:pt x="4549" y="4537"/>
                </a:cubicBezTo>
                <a:cubicBezTo>
                  <a:pt x="4906" y="4537"/>
                  <a:pt x="5251" y="4632"/>
                  <a:pt x="5561" y="4799"/>
                </a:cubicBezTo>
                <a:cubicBezTo>
                  <a:pt x="5583" y="4810"/>
                  <a:pt x="5608" y="4815"/>
                  <a:pt x="5635" y="4815"/>
                </a:cubicBezTo>
                <a:cubicBezTo>
                  <a:pt x="5693" y="4815"/>
                  <a:pt x="5754" y="4789"/>
                  <a:pt x="5787" y="4739"/>
                </a:cubicBezTo>
                <a:cubicBezTo>
                  <a:pt x="5835" y="4656"/>
                  <a:pt x="5799" y="4561"/>
                  <a:pt x="5727" y="4513"/>
                </a:cubicBezTo>
                <a:cubicBezTo>
                  <a:pt x="5370" y="4323"/>
                  <a:pt x="4965" y="4216"/>
                  <a:pt x="4561" y="4216"/>
                </a:cubicBezTo>
                <a:cubicBezTo>
                  <a:pt x="3215" y="4216"/>
                  <a:pt x="2108" y="5311"/>
                  <a:pt x="2108" y="6668"/>
                </a:cubicBezTo>
                <a:cubicBezTo>
                  <a:pt x="2108" y="8026"/>
                  <a:pt x="3215" y="9121"/>
                  <a:pt x="4561" y="9121"/>
                </a:cubicBezTo>
                <a:cubicBezTo>
                  <a:pt x="5918" y="9121"/>
                  <a:pt x="7025" y="8026"/>
                  <a:pt x="7025" y="6668"/>
                </a:cubicBezTo>
                <a:cubicBezTo>
                  <a:pt x="7025" y="6073"/>
                  <a:pt x="6811" y="5490"/>
                  <a:pt x="6406" y="5049"/>
                </a:cubicBezTo>
                <a:lnTo>
                  <a:pt x="6930" y="4525"/>
                </a:lnTo>
                <a:cubicBezTo>
                  <a:pt x="7466" y="5109"/>
                  <a:pt x="7752" y="5871"/>
                  <a:pt x="7752" y="6656"/>
                </a:cubicBezTo>
                <a:cubicBezTo>
                  <a:pt x="7752" y="8407"/>
                  <a:pt x="6323" y="9835"/>
                  <a:pt x="4561" y="9835"/>
                </a:cubicBezTo>
                <a:cubicBezTo>
                  <a:pt x="2810" y="9835"/>
                  <a:pt x="1382" y="8407"/>
                  <a:pt x="1382" y="6656"/>
                </a:cubicBezTo>
                <a:cubicBezTo>
                  <a:pt x="1382" y="4894"/>
                  <a:pt x="2810" y="3465"/>
                  <a:pt x="4561" y="3465"/>
                </a:cubicBezTo>
                <a:cubicBezTo>
                  <a:pt x="5180" y="3465"/>
                  <a:pt x="5775" y="3644"/>
                  <a:pt x="6275" y="3977"/>
                </a:cubicBezTo>
                <a:cubicBezTo>
                  <a:pt x="6300" y="3994"/>
                  <a:pt x="6330" y="4002"/>
                  <a:pt x="6360" y="4002"/>
                </a:cubicBezTo>
                <a:cubicBezTo>
                  <a:pt x="6415" y="4002"/>
                  <a:pt x="6471" y="3976"/>
                  <a:pt x="6501" y="3930"/>
                </a:cubicBezTo>
                <a:cubicBezTo>
                  <a:pt x="6549" y="3858"/>
                  <a:pt x="6525" y="3751"/>
                  <a:pt x="6454" y="3704"/>
                </a:cubicBezTo>
                <a:cubicBezTo>
                  <a:pt x="5894" y="3346"/>
                  <a:pt x="5239" y="3156"/>
                  <a:pt x="4561" y="3156"/>
                </a:cubicBezTo>
                <a:cubicBezTo>
                  <a:pt x="2632" y="3156"/>
                  <a:pt x="1048" y="4739"/>
                  <a:pt x="1048" y="6668"/>
                </a:cubicBezTo>
                <a:cubicBezTo>
                  <a:pt x="1048" y="8609"/>
                  <a:pt x="2632" y="10181"/>
                  <a:pt x="4561" y="10181"/>
                </a:cubicBezTo>
                <a:cubicBezTo>
                  <a:pt x="6501" y="10181"/>
                  <a:pt x="8073" y="8609"/>
                  <a:pt x="8073" y="6668"/>
                </a:cubicBezTo>
                <a:cubicBezTo>
                  <a:pt x="8073" y="5787"/>
                  <a:pt x="7752" y="4954"/>
                  <a:pt x="7156" y="4299"/>
                </a:cubicBezTo>
                <a:lnTo>
                  <a:pt x="7680" y="3787"/>
                </a:lnTo>
                <a:cubicBezTo>
                  <a:pt x="8383" y="4561"/>
                  <a:pt x="8799" y="5573"/>
                  <a:pt x="8799" y="6680"/>
                </a:cubicBezTo>
                <a:cubicBezTo>
                  <a:pt x="8799" y="9026"/>
                  <a:pt x="6894" y="10931"/>
                  <a:pt x="4549" y="10931"/>
                </a:cubicBezTo>
                <a:cubicBezTo>
                  <a:pt x="2215" y="10931"/>
                  <a:pt x="310" y="9026"/>
                  <a:pt x="310" y="6680"/>
                </a:cubicBezTo>
                <a:cubicBezTo>
                  <a:pt x="310" y="4347"/>
                  <a:pt x="2215" y="2442"/>
                  <a:pt x="4549" y="2442"/>
                </a:cubicBezTo>
                <a:close/>
                <a:moveTo>
                  <a:pt x="10023" y="1"/>
                </a:moveTo>
                <a:cubicBezTo>
                  <a:pt x="9981" y="1"/>
                  <a:pt x="9938" y="17"/>
                  <a:pt x="9907" y="48"/>
                </a:cubicBezTo>
                <a:lnTo>
                  <a:pt x="8156" y="1799"/>
                </a:lnTo>
                <a:cubicBezTo>
                  <a:pt x="8121" y="1834"/>
                  <a:pt x="8109" y="1882"/>
                  <a:pt x="8109" y="1918"/>
                </a:cubicBezTo>
                <a:lnTo>
                  <a:pt x="8109" y="2906"/>
                </a:lnTo>
                <a:lnTo>
                  <a:pt x="7680" y="3334"/>
                </a:lnTo>
                <a:cubicBezTo>
                  <a:pt x="6859" y="2572"/>
                  <a:pt x="5775" y="2120"/>
                  <a:pt x="4573" y="2120"/>
                </a:cubicBezTo>
                <a:cubicBezTo>
                  <a:pt x="2048" y="2120"/>
                  <a:pt x="1" y="4168"/>
                  <a:pt x="1" y="6680"/>
                </a:cubicBezTo>
                <a:cubicBezTo>
                  <a:pt x="1" y="9204"/>
                  <a:pt x="2048" y="11252"/>
                  <a:pt x="4573" y="11252"/>
                </a:cubicBezTo>
                <a:cubicBezTo>
                  <a:pt x="7085" y="11252"/>
                  <a:pt x="9133" y="9204"/>
                  <a:pt x="9133" y="6680"/>
                </a:cubicBezTo>
                <a:cubicBezTo>
                  <a:pt x="9133" y="5478"/>
                  <a:pt x="8680" y="4394"/>
                  <a:pt x="7918" y="3573"/>
                </a:cubicBezTo>
                <a:lnTo>
                  <a:pt x="8347" y="3144"/>
                </a:lnTo>
                <a:lnTo>
                  <a:pt x="9335" y="3144"/>
                </a:lnTo>
                <a:cubicBezTo>
                  <a:pt x="9371" y="3144"/>
                  <a:pt x="9418" y="3132"/>
                  <a:pt x="9454" y="3096"/>
                </a:cubicBezTo>
                <a:lnTo>
                  <a:pt x="11204" y="1346"/>
                </a:lnTo>
                <a:cubicBezTo>
                  <a:pt x="11252" y="1287"/>
                  <a:pt x="11264" y="1227"/>
                  <a:pt x="11240" y="1168"/>
                </a:cubicBezTo>
                <a:cubicBezTo>
                  <a:pt x="11204" y="1108"/>
                  <a:pt x="11145" y="1060"/>
                  <a:pt x="11085" y="1060"/>
                </a:cubicBezTo>
                <a:lnTo>
                  <a:pt x="10192" y="1060"/>
                </a:lnTo>
                <a:lnTo>
                  <a:pt x="10192" y="167"/>
                </a:lnTo>
                <a:cubicBezTo>
                  <a:pt x="10192" y="108"/>
                  <a:pt x="10145" y="36"/>
                  <a:pt x="10085" y="13"/>
                </a:cubicBezTo>
                <a:cubicBezTo>
                  <a:pt x="10065" y="5"/>
                  <a:pt x="10044" y="1"/>
                  <a:pt x="10023" y="1"/>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32" name="Google Shape;9180;p65"/>
          <p:cNvGrpSpPr/>
          <p:nvPr/>
        </p:nvGrpSpPr>
        <p:grpSpPr>
          <a:xfrm>
            <a:off x="6171254" y="3752753"/>
            <a:ext cx="359594" cy="353909"/>
            <a:chOff x="4687894" y="2289713"/>
            <a:chExt cx="359594" cy="353909"/>
          </a:xfrm>
          <a:solidFill>
            <a:schemeClr val="accent1"/>
          </a:solidFill>
        </p:grpSpPr>
        <p:sp>
          <p:nvSpPr>
            <p:cNvPr id="33" name="Google Shape;9181;p65"/>
            <p:cNvSpPr/>
            <p:nvPr/>
          </p:nvSpPr>
          <p:spPr>
            <a:xfrm>
              <a:off x="4955207" y="2477227"/>
              <a:ext cx="34041" cy="22356"/>
            </a:xfrm>
            <a:custGeom>
              <a:avLst/>
              <a:rect l="l" t="t" r="r" b="b"/>
              <a:pathLst>
                <a:path w="1072" h="704">
                  <a:moveTo>
                    <a:pt x="167" y="1"/>
                  </a:moveTo>
                  <a:cubicBezTo>
                    <a:pt x="72" y="1"/>
                    <a:pt x="0" y="72"/>
                    <a:pt x="0" y="168"/>
                  </a:cubicBezTo>
                  <a:cubicBezTo>
                    <a:pt x="0" y="465"/>
                    <a:pt x="238" y="703"/>
                    <a:pt x="536" y="703"/>
                  </a:cubicBezTo>
                  <a:cubicBezTo>
                    <a:pt x="834" y="703"/>
                    <a:pt x="1072" y="465"/>
                    <a:pt x="1072" y="168"/>
                  </a:cubicBezTo>
                  <a:cubicBezTo>
                    <a:pt x="1072" y="72"/>
                    <a:pt x="1000" y="1"/>
                    <a:pt x="905" y="1"/>
                  </a:cubicBezTo>
                  <a:cubicBezTo>
                    <a:pt x="822" y="1"/>
                    <a:pt x="750" y="72"/>
                    <a:pt x="750" y="168"/>
                  </a:cubicBezTo>
                  <a:cubicBezTo>
                    <a:pt x="750" y="287"/>
                    <a:pt x="655" y="370"/>
                    <a:pt x="536" y="370"/>
                  </a:cubicBezTo>
                  <a:cubicBezTo>
                    <a:pt x="417" y="370"/>
                    <a:pt x="334" y="287"/>
                    <a:pt x="334" y="168"/>
                  </a:cubicBezTo>
                  <a:cubicBezTo>
                    <a:pt x="334" y="72"/>
                    <a:pt x="250" y="1"/>
                    <a:pt x="16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 name="Google Shape;9182;p65"/>
            <p:cNvSpPr/>
            <p:nvPr/>
          </p:nvSpPr>
          <p:spPr>
            <a:xfrm>
              <a:off x="4687894" y="2289713"/>
              <a:ext cx="359594" cy="353909"/>
            </a:xfrm>
            <a:custGeom>
              <a:avLst/>
              <a:rect l="l" t="t" r="r" b="b"/>
              <a:pathLst>
                <a:path w="11324" h="11145">
                  <a:moveTo>
                    <a:pt x="9180" y="3036"/>
                  </a:moveTo>
                  <a:cubicBezTo>
                    <a:pt x="9204" y="3036"/>
                    <a:pt x="9228" y="3036"/>
                    <a:pt x="9240" y="3048"/>
                  </a:cubicBezTo>
                  <a:cubicBezTo>
                    <a:pt x="9299" y="3108"/>
                    <a:pt x="9371" y="3417"/>
                    <a:pt x="9299" y="3977"/>
                  </a:cubicBezTo>
                  <a:cubicBezTo>
                    <a:pt x="9240" y="4513"/>
                    <a:pt x="9061" y="4989"/>
                    <a:pt x="8895" y="5072"/>
                  </a:cubicBezTo>
                  <a:cubicBezTo>
                    <a:pt x="8813" y="5119"/>
                    <a:pt x="8682" y="5149"/>
                    <a:pt x="8533" y="5149"/>
                  </a:cubicBezTo>
                  <a:cubicBezTo>
                    <a:pt x="8336" y="5149"/>
                    <a:pt x="8108" y="5096"/>
                    <a:pt x="7918" y="4953"/>
                  </a:cubicBezTo>
                  <a:cubicBezTo>
                    <a:pt x="7573" y="4703"/>
                    <a:pt x="7466" y="4263"/>
                    <a:pt x="7585" y="3667"/>
                  </a:cubicBezTo>
                  <a:cubicBezTo>
                    <a:pt x="7597" y="3608"/>
                    <a:pt x="7644" y="3572"/>
                    <a:pt x="7704" y="3537"/>
                  </a:cubicBezTo>
                  <a:cubicBezTo>
                    <a:pt x="8526" y="3167"/>
                    <a:pt x="9002" y="3036"/>
                    <a:pt x="9180" y="3036"/>
                  </a:cubicBezTo>
                  <a:close/>
                  <a:moveTo>
                    <a:pt x="620" y="5608"/>
                  </a:moveTo>
                  <a:cubicBezTo>
                    <a:pt x="691" y="5620"/>
                    <a:pt x="798" y="5703"/>
                    <a:pt x="858" y="5846"/>
                  </a:cubicBezTo>
                  <a:cubicBezTo>
                    <a:pt x="870" y="5882"/>
                    <a:pt x="894" y="5942"/>
                    <a:pt x="894" y="6001"/>
                  </a:cubicBezTo>
                  <a:cubicBezTo>
                    <a:pt x="667" y="5953"/>
                    <a:pt x="501" y="5882"/>
                    <a:pt x="453" y="5799"/>
                  </a:cubicBezTo>
                  <a:cubicBezTo>
                    <a:pt x="441" y="5775"/>
                    <a:pt x="489" y="5703"/>
                    <a:pt x="501" y="5668"/>
                  </a:cubicBezTo>
                  <a:cubicBezTo>
                    <a:pt x="548" y="5608"/>
                    <a:pt x="572" y="5608"/>
                    <a:pt x="608" y="5608"/>
                  </a:cubicBezTo>
                  <a:lnTo>
                    <a:pt x="620" y="5608"/>
                  </a:lnTo>
                  <a:close/>
                  <a:moveTo>
                    <a:pt x="5073" y="0"/>
                  </a:moveTo>
                  <a:cubicBezTo>
                    <a:pt x="4477" y="0"/>
                    <a:pt x="3906" y="238"/>
                    <a:pt x="3477" y="655"/>
                  </a:cubicBezTo>
                  <a:cubicBezTo>
                    <a:pt x="3049" y="1084"/>
                    <a:pt x="2822" y="1632"/>
                    <a:pt x="2822" y="2239"/>
                  </a:cubicBezTo>
                  <a:cubicBezTo>
                    <a:pt x="2822" y="2834"/>
                    <a:pt x="3061" y="3406"/>
                    <a:pt x="3477" y="3834"/>
                  </a:cubicBezTo>
                  <a:cubicBezTo>
                    <a:pt x="3596" y="3953"/>
                    <a:pt x="3727" y="4060"/>
                    <a:pt x="3882" y="4144"/>
                  </a:cubicBezTo>
                  <a:cubicBezTo>
                    <a:pt x="3775" y="4179"/>
                    <a:pt x="3668" y="4203"/>
                    <a:pt x="3584" y="4239"/>
                  </a:cubicBezTo>
                  <a:cubicBezTo>
                    <a:pt x="3489" y="4263"/>
                    <a:pt x="3453" y="4358"/>
                    <a:pt x="3477" y="4441"/>
                  </a:cubicBezTo>
                  <a:cubicBezTo>
                    <a:pt x="3505" y="4515"/>
                    <a:pt x="3561" y="4560"/>
                    <a:pt x="3629" y="4560"/>
                  </a:cubicBezTo>
                  <a:cubicBezTo>
                    <a:pt x="3649" y="4560"/>
                    <a:pt x="3670" y="4557"/>
                    <a:pt x="3692" y="4549"/>
                  </a:cubicBezTo>
                  <a:cubicBezTo>
                    <a:pt x="4138" y="4400"/>
                    <a:pt x="4608" y="4325"/>
                    <a:pt x="5079" y="4325"/>
                  </a:cubicBezTo>
                  <a:cubicBezTo>
                    <a:pt x="5549" y="4325"/>
                    <a:pt x="6019" y="4400"/>
                    <a:pt x="6466" y="4549"/>
                  </a:cubicBezTo>
                  <a:cubicBezTo>
                    <a:pt x="6490" y="4549"/>
                    <a:pt x="6501" y="4560"/>
                    <a:pt x="6525" y="4560"/>
                  </a:cubicBezTo>
                  <a:cubicBezTo>
                    <a:pt x="6609" y="4560"/>
                    <a:pt x="6668" y="4525"/>
                    <a:pt x="6680" y="4441"/>
                  </a:cubicBezTo>
                  <a:cubicBezTo>
                    <a:pt x="6704" y="4358"/>
                    <a:pt x="6668" y="4263"/>
                    <a:pt x="6573" y="4239"/>
                  </a:cubicBezTo>
                  <a:cubicBezTo>
                    <a:pt x="6466" y="4203"/>
                    <a:pt x="6370" y="4179"/>
                    <a:pt x="6275" y="4144"/>
                  </a:cubicBezTo>
                  <a:cubicBezTo>
                    <a:pt x="6406" y="4060"/>
                    <a:pt x="6549" y="3953"/>
                    <a:pt x="6680" y="3834"/>
                  </a:cubicBezTo>
                  <a:cubicBezTo>
                    <a:pt x="6787" y="3727"/>
                    <a:pt x="6882" y="3608"/>
                    <a:pt x="6966" y="3477"/>
                  </a:cubicBezTo>
                  <a:cubicBezTo>
                    <a:pt x="7002" y="3489"/>
                    <a:pt x="7049" y="3489"/>
                    <a:pt x="7097" y="3513"/>
                  </a:cubicBezTo>
                  <a:lnTo>
                    <a:pt x="7275" y="3548"/>
                  </a:lnTo>
                  <a:lnTo>
                    <a:pt x="7275" y="3572"/>
                  </a:lnTo>
                  <a:cubicBezTo>
                    <a:pt x="7204" y="3953"/>
                    <a:pt x="7204" y="4287"/>
                    <a:pt x="7287" y="4560"/>
                  </a:cubicBezTo>
                  <a:cubicBezTo>
                    <a:pt x="7359" y="4822"/>
                    <a:pt x="7513" y="5025"/>
                    <a:pt x="7716" y="5180"/>
                  </a:cubicBezTo>
                  <a:cubicBezTo>
                    <a:pt x="7954" y="5358"/>
                    <a:pt x="8252" y="5430"/>
                    <a:pt x="8526" y="5430"/>
                  </a:cubicBezTo>
                  <a:cubicBezTo>
                    <a:pt x="8728" y="5430"/>
                    <a:pt x="8907" y="5382"/>
                    <a:pt x="9049" y="5311"/>
                  </a:cubicBezTo>
                  <a:cubicBezTo>
                    <a:pt x="9192" y="5215"/>
                    <a:pt x="9323" y="5037"/>
                    <a:pt x="9430" y="4763"/>
                  </a:cubicBezTo>
                  <a:cubicBezTo>
                    <a:pt x="9478" y="4822"/>
                    <a:pt x="9526" y="4882"/>
                    <a:pt x="9561" y="4930"/>
                  </a:cubicBezTo>
                  <a:cubicBezTo>
                    <a:pt x="9740" y="5168"/>
                    <a:pt x="9859" y="5418"/>
                    <a:pt x="9954" y="5692"/>
                  </a:cubicBezTo>
                  <a:cubicBezTo>
                    <a:pt x="10002" y="5858"/>
                    <a:pt x="10133" y="5977"/>
                    <a:pt x="10300" y="6037"/>
                  </a:cubicBezTo>
                  <a:lnTo>
                    <a:pt x="10752" y="6192"/>
                  </a:lnTo>
                  <a:cubicBezTo>
                    <a:pt x="10871" y="6239"/>
                    <a:pt x="10966" y="6334"/>
                    <a:pt x="10966" y="6465"/>
                  </a:cubicBezTo>
                  <a:lnTo>
                    <a:pt x="10966" y="7239"/>
                  </a:lnTo>
                  <a:cubicBezTo>
                    <a:pt x="10966" y="7382"/>
                    <a:pt x="10895" y="7477"/>
                    <a:pt x="10752" y="7525"/>
                  </a:cubicBezTo>
                  <a:lnTo>
                    <a:pt x="10014" y="7763"/>
                  </a:lnTo>
                  <a:cubicBezTo>
                    <a:pt x="9895" y="7811"/>
                    <a:pt x="9788" y="7882"/>
                    <a:pt x="9728" y="8001"/>
                  </a:cubicBezTo>
                  <a:cubicBezTo>
                    <a:pt x="9430" y="8513"/>
                    <a:pt x="8966" y="8930"/>
                    <a:pt x="8359" y="9252"/>
                  </a:cubicBezTo>
                  <a:cubicBezTo>
                    <a:pt x="8287" y="9287"/>
                    <a:pt x="8240" y="9359"/>
                    <a:pt x="8228" y="9430"/>
                  </a:cubicBezTo>
                  <a:lnTo>
                    <a:pt x="7990" y="10692"/>
                  </a:lnTo>
                  <a:cubicBezTo>
                    <a:pt x="7990" y="10728"/>
                    <a:pt x="7954" y="10752"/>
                    <a:pt x="7918" y="10752"/>
                  </a:cubicBezTo>
                  <a:lnTo>
                    <a:pt x="7144" y="10752"/>
                  </a:lnTo>
                  <a:cubicBezTo>
                    <a:pt x="7109" y="10752"/>
                    <a:pt x="7085" y="10728"/>
                    <a:pt x="7061" y="10692"/>
                  </a:cubicBezTo>
                  <a:lnTo>
                    <a:pt x="6930" y="10002"/>
                  </a:lnTo>
                  <a:cubicBezTo>
                    <a:pt x="6897" y="9868"/>
                    <a:pt x="6800" y="9786"/>
                    <a:pt x="6661" y="9786"/>
                  </a:cubicBezTo>
                  <a:cubicBezTo>
                    <a:pt x="6652" y="9786"/>
                    <a:pt x="6642" y="9787"/>
                    <a:pt x="6632" y="9787"/>
                  </a:cubicBezTo>
                  <a:cubicBezTo>
                    <a:pt x="6299" y="9835"/>
                    <a:pt x="5954" y="9859"/>
                    <a:pt x="5608" y="9859"/>
                  </a:cubicBezTo>
                  <a:cubicBezTo>
                    <a:pt x="5358" y="9859"/>
                    <a:pt x="5097" y="9847"/>
                    <a:pt x="4846" y="9823"/>
                  </a:cubicBezTo>
                  <a:cubicBezTo>
                    <a:pt x="4833" y="9821"/>
                    <a:pt x="4819" y="9819"/>
                    <a:pt x="4806" y="9819"/>
                  </a:cubicBezTo>
                  <a:cubicBezTo>
                    <a:pt x="4692" y="9819"/>
                    <a:pt x="4593" y="9908"/>
                    <a:pt x="4561" y="10025"/>
                  </a:cubicBezTo>
                  <a:lnTo>
                    <a:pt x="4442" y="10692"/>
                  </a:lnTo>
                  <a:cubicBezTo>
                    <a:pt x="4442" y="10728"/>
                    <a:pt x="4418" y="10752"/>
                    <a:pt x="4370" y="10752"/>
                  </a:cubicBezTo>
                  <a:lnTo>
                    <a:pt x="3596" y="10752"/>
                  </a:lnTo>
                  <a:cubicBezTo>
                    <a:pt x="3573" y="10752"/>
                    <a:pt x="3537" y="10728"/>
                    <a:pt x="3525" y="10692"/>
                  </a:cubicBezTo>
                  <a:lnTo>
                    <a:pt x="3299" y="9502"/>
                  </a:lnTo>
                  <a:cubicBezTo>
                    <a:pt x="3287" y="9430"/>
                    <a:pt x="3239" y="9359"/>
                    <a:pt x="3168" y="9323"/>
                  </a:cubicBezTo>
                  <a:cubicBezTo>
                    <a:pt x="2108" y="8763"/>
                    <a:pt x="1560" y="7823"/>
                    <a:pt x="1560" y="6620"/>
                  </a:cubicBezTo>
                  <a:cubicBezTo>
                    <a:pt x="1560" y="6013"/>
                    <a:pt x="1691" y="5477"/>
                    <a:pt x="1965" y="5013"/>
                  </a:cubicBezTo>
                  <a:cubicBezTo>
                    <a:pt x="2215" y="4584"/>
                    <a:pt x="2572" y="4239"/>
                    <a:pt x="3037" y="3965"/>
                  </a:cubicBezTo>
                  <a:cubicBezTo>
                    <a:pt x="3108" y="3929"/>
                    <a:pt x="3132" y="3822"/>
                    <a:pt x="3096" y="3751"/>
                  </a:cubicBezTo>
                  <a:cubicBezTo>
                    <a:pt x="3065" y="3696"/>
                    <a:pt x="3008" y="3667"/>
                    <a:pt x="2952" y="3667"/>
                  </a:cubicBezTo>
                  <a:cubicBezTo>
                    <a:pt x="2923" y="3667"/>
                    <a:pt x="2895" y="3675"/>
                    <a:pt x="2870" y="3691"/>
                  </a:cubicBezTo>
                  <a:cubicBezTo>
                    <a:pt x="1977" y="4203"/>
                    <a:pt x="1429" y="5013"/>
                    <a:pt x="1275" y="6025"/>
                  </a:cubicBezTo>
                  <a:lnTo>
                    <a:pt x="1227" y="6025"/>
                  </a:lnTo>
                  <a:cubicBezTo>
                    <a:pt x="1227" y="5918"/>
                    <a:pt x="1215" y="5799"/>
                    <a:pt x="1167" y="5692"/>
                  </a:cubicBezTo>
                  <a:cubicBezTo>
                    <a:pt x="1084" y="5453"/>
                    <a:pt x="870" y="5299"/>
                    <a:pt x="667" y="5263"/>
                  </a:cubicBezTo>
                  <a:cubicBezTo>
                    <a:pt x="654" y="5262"/>
                    <a:pt x="640" y="5261"/>
                    <a:pt x="626" y="5261"/>
                  </a:cubicBezTo>
                  <a:cubicBezTo>
                    <a:pt x="474" y="5261"/>
                    <a:pt x="326" y="5323"/>
                    <a:pt x="239" y="5465"/>
                  </a:cubicBezTo>
                  <a:cubicBezTo>
                    <a:pt x="72" y="5668"/>
                    <a:pt x="96" y="5834"/>
                    <a:pt x="144" y="5942"/>
                  </a:cubicBezTo>
                  <a:cubicBezTo>
                    <a:pt x="239" y="6096"/>
                    <a:pt x="441" y="6239"/>
                    <a:pt x="798" y="6311"/>
                  </a:cubicBezTo>
                  <a:cubicBezTo>
                    <a:pt x="786" y="6323"/>
                    <a:pt x="786" y="6334"/>
                    <a:pt x="775" y="6358"/>
                  </a:cubicBezTo>
                  <a:cubicBezTo>
                    <a:pt x="560" y="6620"/>
                    <a:pt x="310" y="6680"/>
                    <a:pt x="155" y="6680"/>
                  </a:cubicBezTo>
                  <a:cubicBezTo>
                    <a:pt x="72" y="6680"/>
                    <a:pt x="1" y="6751"/>
                    <a:pt x="1" y="6858"/>
                  </a:cubicBezTo>
                  <a:cubicBezTo>
                    <a:pt x="1" y="6954"/>
                    <a:pt x="72" y="7025"/>
                    <a:pt x="155" y="7037"/>
                  </a:cubicBezTo>
                  <a:lnTo>
                    <a:pt x="191" y="7037"/>
                  </a:lnTo>
                  <a:cubicBezTo>
                    <a:pt x="394" y="7037"/>
                    <a:pt x="715" y="6966"/>
                    <a:pt x="1025" y="6573"/>
                  </a:cubicBezTo>
                  <a:cubicBezTo>
                    <a:pt x="1072" y="6513"/>
                    <a:pt x="1108" y="6442"/>
                    <a:pt x="1144" y="6382"/>
                  </a:cubicBezTo>
                  <a:cubicBezTo>
                    <a:pt x="1167" y="6382"/>
                    <a:pt x="1203" y="6382"/>
                    <a:pt x="1227" y="6394"/>
                  </a:cubicBezTo>
                  <a:cubicBezTo>
                    <a:pt x="1227" y="6489"/>
                    <a:pt x="1215" y="6573"/>
                    <a:pt x="1215" y="6668"/>
                  </a:cubicBezTo>
                  <a:cubicBezTo>
                    <a:pt x="1215" y="7347"/>
                    <a:pt x="1382" y="7954"/>
                    <a:pt x="1703" y="8478"/>
                  </a:cubicBezTo>
                  <a:cubicBezTo>
                    <a:pt x="2001" y="8954"/>
                    <a:pt x="2441" y="9359"/>
                    <a:pt x="2977" y="9644"/>
                  </a:cubicBezTo>
                  <a:lnTo>
                    <a:pt x="3192" y="10799"/>
                  </a:lnTo>
                  <a:cubicBezTo>
                    <a:pt x="3227" y="11002"/>
                    <a:pt x="3406" y="11133"/>
                    <a:pt x="3596" y="11133"/>
                  </a:cubicBezTo>
                  <a:lnTo>
                    <a:pt x="4370" y="11133"/>
                  </a:lnTo>
                  <a:cubicBezTo>
                    <a:pt x="4561" y="11133"/>
                    <a:pt x="4727" y="11002"/>
                    <a:pt x="4775" y="10799"/>
                  </a:cubicBezTo>
                  <a:lnTo>
                    <a:pt x="4894" y="10204"/>
                  </a:lnTo>
                  <a:cubicBezTo>
                    <a:pt x="5132" y="10240"/>
                    <a:pt x="5370" y="10252"/>
                    <a:pt x="5620" y="10252"/>
                  </a:cubicBezTo>
                  <a:cubicBezTo>
                    <a:pt x="5966" y="10252"/>
                    <a:pt x="6311" y="10228"/>
                    <a:pt x="6632" y="10180"/>
                  </a:cubicBezTo>
                  <a:lnTo>
                    <a:pt x="6751" y="10823"/>
                  </a:lnTo>
                  <a:cubicBezTo>
                    <a:pt x="6787" y="11014"/>
                    <a:pt x="6966" y="11145"/>
                    <a:pt x="7156" y="11145"/>
                  </a:cubicBezTo>
                  <a:lnTo>
                    <a:pt x="7930" y="11145"/>
                  </a:lnTo>
                  <a:cubicBezTo>
                    <a:pt x="8121" y="11145"/>
                    <a:pt x="8287" y="11014"/>
                    <a:pt x="8335" y="10823"/>
                  </a:cubicBezTo>
                  <a:lnTo>
                    <a:pt x="8573" y="9585"/>
                  </a:lnTo>
                  <a:cubicBezTo>
                    <a:pt x="9228" y="9240"/>
                    <a:pt x="9716" y="8775"/>
                    <a:pt x="10038" y="8228"/>
                  </a:cubicBezTo>
                  <a:cubicBezTo>
                    <a:pt x="10073" y="8180"/>
                    <a:pt x="10097" y="8156"/>
                    <a:pt x="10145" y="8132"/>
                  </a:cubicBezTo>
                  <a:lnTo>
                    <a:pt x="10895" y="7894"/>
                  </a:lnTo>
                  <a:cubicBezTo>
                    <a:pt x="11145" y="7811"/>
                    <a:pt x="11323" y="7573"/>
                    <a:pt x="11323" y="7299"/>
                  </a:cubicBezTo>
                  <a:lnTo>
                    <a:pt x="11323" y="6525"/>
                  </a:lnTo>
                  <a:cubicBezTo>
                    <a:pt x="11312" y="6251"/>
                    <a:pt x="11133" y="6013"/>
                    <a:pt x="10871" y="5918"/>
                  </a:cubicBezTo>
                  <a:lnTo>
                    <a:pt x="10419" y="5775"/>
                  </a:lnTo>
                  <a:cubicBezTo>
                    <a:pt x="10359" y="5763"/>
                    <a:pt x="10311" y="5715"/>
                    <a:pt x="10300" y="5644"/>
                  </a:cubicBezTo>
                  <a:cubicBezTo>
                    <a:pt x="10192" y="5322"/>
                    <a:pt x="10061" y="5049"/>
                    <a:pt x="9859" y="4775"/>
                  </a:cubicBezTo>
                  <a:cubicBezTo>
                    <a:pt x="9776" y="4656"/>
                    <a:pt x="9680" y="4537"/>
                    <a:pt x="9561" y="4429"/>
                  </a:cubicBezTo>
                  <a:cubicBezTo>
                    <a:pt x="9645" y="4132"/>
                    <a:pt x="9669" y="3798"/>
                    <a:pt x="9669" y="3501"/>
                  </a:cubicBezTo>
                  <a:cubicBezTo>
                    <a:pt x="9669" y="3084"/>
                    <a:pt x="9585" y="2822"/>
                    <a:pt x="9418" y="2739"/>
                  </a:cubicBezTo>
                  <a:cubicBezTo>
                    <a:pt x="9384" y="2722"/>
                    <a:pt x="9329" y="2693"/>
                    <a:pt x="9204" y="2693"/>
                  </a:cubicBezTo>
                  <a:cubicBezTo>
                    <a:pt x="8980" y="2693"/>
                    <a:pt x="8533" y="2787"/>
                    <a:pt x="7585" y="3215"/>
                  </a:cubicBezTo>
                  <a:cubicBezTo>
                    <a:pt x="7561" y="3227"/>
                    <a:pt x="7513" y="3239"/>
                    <a:pt x="7478" y="3275"/>
                  </a:cubicBezTo>
                  <a:cubicBezTo>
                    <a:pt x="7383" y="3239"/>
                    <a:pt x="7287" y="3227"/>
                    <a:pt x="7180" y="3191"/>
                  </a:cubicBezTo>
                  <a:cubicBezTo>
                    <a:pt x="7168" y="3191"/>
                    <a:pt x="7156" y="3191"/>
                    <a:pt x="7144" y="3179"/>
                  </a:cubicBezTo>
                  <a:cubicBezTo>
                    <a:pt x="7263" y="2929"/>
                    <a:pt x="7335" y="2644"/>
                    <a:pt x="7347" y="2346"/>
                  </a:cubicBezTo>
                  <a:cubicBezTo>
                    <a:pt x="7347" y="2263"/>
                    <a:pt x="7287" y="2179"/>
                    <a:pt x="7180" y="2167"/>
                  </a:cubicBezTo>
                  <a:cubicBezTo>
                    <a:pt x="7097" y="2167"/>
                    <a:pt x="7025" y="2227"/>
                    <a:pt x="7002" y="2334"/>
                  </a:cubicBezTo>
                  <a:cubicBezTo>
                    <a:pt x="6990" y="2810"/>
                    <a:pt x="6787" y="3251"/>
                    <a:pt x="6442" y="3596"/>
                  </a:cubicBezTo>
                  <a:cubicBezTo>
                    <a:pt x="6228" y="3810"/>
                    <a:pt x="5989" y="3953"/>
                    <a:pt x="5739" y="4048"/>
                  </a:cubicBezTo>
                  <a:cubicBezTo>
                    <a:pt x="5525" y="4019"/>
                    <a:pt x="5302" y="4004"/>
                    <a:pt x="5079" y="4004"/>
                  </a:cubicBezTo>
                  <a:cubicBezTo>
                    <a:pt x="4855" y="4004"/>
                    <a:pt x="4632" y="4019"/>
                    <a:pt x="4418" y="4048"/>
                  </a:cubicBezTo>
                  <a:cubicBezTo>
                    <a:pt x="4168" y="3953"/>
                    <a:pt x="3930" y="3810"/>
                    <a:pt x="3715" y="3596"/>
                  </a:cubicBezTo>
                  <a:cubicBezTo>
                    <a:pt x="3358" y="3239"/>
                    <a:pt x="3156" y="2751"/>
                    <a:pt x="3156" y="2239"/>
                  </a:cubicBezTo>
                  <a:cubicBezTo>
                    <a:pt x="3156" y="1739"/>
                    <a:pt x="3346" y="1251"/>
                    <a:pt x="3715" y="893"/>
                  </a:cubicBezTo>
                  <a:cubicBezTo>
                    <a:pt x="4073" y="536"/>
                    <a:pt x="4561" y="322"/>
                    <a:pt x="5073" y="322"/>
                  </a:cubicBezTo>
                  <a:cubicBezTo>
                    <a:pt x="5573" y="322"/>
                    <a:pt x="6073" y="512"/>
                    <a:pt x="6430" y="893"/>
                  </a:cubicBezTo>
                  <a:cubicBezTo>
                    <a:pt x="6573" y="1036"/>
                    <a:pt x="6692" y="1203"/>
                    <a:pt x="6787" y="1381"/>
                  </a:cubicBezTo>
                  <a:cubicBezTo>
                    <a:pt x="6813" y="1433"/>
                    <a:pt x="6870" y="1472"/>
                    <a:pt x="6930" y="1472"/>
                  </a:cubicBezTo>
                  <a:cubicBezTo>
                    <a:pt x="6954" y="1472"/>
                    <a:pt x="6978" y="1466"/>
                    <a:pt x="7002" y="1453"/>
                  </a:cubicBezTo>
                  <a:cubicBezTo>
                    <a:pt x="7085" y="1405"/>
                    <a:pt x="7121" y="1322"/>
                    <a:pt x="7085" y="1227"/>
                  </a:cubicBezTo>
                  <a:cubicBezTo>
                    <a:pt x="6978" y="1024"/>
                    <a:pt x="6823" y="834"/>
                    <a:pt x="6668" y="655"/>
                  </a:cubicBezTo>
                  <a:cubicBezTo>
                    <a:pt x="6228" y="215"/>
                    <a:pt x="5680" y="0"/>
                    <a:pt x="507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 name="Google Shape;9183;p65"/>
            <p:cNvSpPr/>
            <p:nvPr/>
          </p:nvSpPr>
          <p:spPr>
            <a:xfrm>
              <a:off x="4829299" y="2324485"/>
              <a:ext cx="42393" cy="75291"/>
            </a:xfrm>
            <a:custGeom>
              <a:avLst/>
              <a:rect l="l" t="t" r="r" b="b"/>
              <a:pathLst>
                <a:path w="1335" h="2371">
                  <a:moveTo>
                    <a:pt x="644" y="417"/>
                  </a:moveTo>
                  <a:lnTo>
                    <a:pt x="644" y="941"/>
                  </a:lnTo>
                  <a:cubicBezTo>
                    <a:pt x="501" y="882"/>
                    <a:pt x="370" y="822"/>
                    <a:pt x="370" y="656"/>
                  </a:cubicBezTo>
                  <a:cubicBezTo>
                    <a:pt x="370" y="513"/>
                    <a:pt x="489" y="441"/>
                    <a:pt x="644" y="417"/>
                  </a:cubicBezTo>
                  <a:close/>
                  <a:moveTo>
                    <a:pt x="786" y="1322"/>
                  </a:moveTo>
                  <a:cubicBezTo>
                    <a:pt x="929" y="1382"/>
                    <a:pt x="1036" y="1477"/>
                    <a:pt x="1036" y="1656"/>
                  </a:cubicBezTo>
                  <a:cubicBezTo>
                    <a:pt x="1036" y="1810"/>
                    <a:pt x="929" y="1906"/>
                    <a:pt x="786" y="1941"/>
                  </a:cubicBezTo>
                  <a:lnTo>
                    <a:pt x="786" y="1322"/>
                  </a:lnTo>
                  <a:close/>
                  <a:moveTo>
                    <a:pt x="703" y="1"/>
                  </a:moveTo>
                  <a:cubicBezTo>
                    <a:pt x="655" y="1"/>
                    <a:pt x="620" y="36"/>
                    <a:pt x="620" y="60"/>
                  </a:cubicBezTo>
                  <a:lnTo>
                    <a:pt x="620" y="156"/>
                  </a:lnTo>
                  <a:cubicBezTo>
                    <a:pt x="334" y="179"/>
                    <a:pt x="60" y="334"/>
                    <a:pt x="60" y="691"/>
                  </a:cubicBezTo>
                  <a:cubicBezTo>
                    <a:pt x="60" y="1060"/>
                    <a:pt x="346" y="1168"/>
                    <a:pt x="620" y="1251"/>
                  </a:cubicBezTo>
                  <a:lnTo>
                    <a:pt x="620" y="1941"/>
                  </a:lnTo>
                  <a:cubicBezTo>
                    <a:pt x="322" y="1906"/>
                    <a:pt x="239" y="1715"/>
                    <a:pt x="143" y="1715"/>
                  </a:cubicBezTo>
                  <a:cubicBezTo>
                    <a:pt x="60" y="1715"/>
                    <a:pt x="1" y="1810"/>
                    <a:pt x="1" y="1882"/>
                  </a:cubicBezTo>
                  <a:cubicBezTo>
                    <a:pt x="1" y="2025"/>
                    <a:pt x="239" y="2227"/>
                    <a:pt x="620" y="2227"/>
                  </a:cubicBezTo>
                  <a:lnTo>
                    <a:pt x="620" y="2311"/>
                  </a:lnTo>
                  <a:cubicBezTo>
                    <a:pt x="620" y="2346"/>
                    <a:pt x="644" y="2370"/>
                    <a:pt x="703" y="2370"/>
                  </a:cubicBezTo>
                  <a:cubicBezTo>
                    <a:pt x="751" y="2370"/>
                    <a:pt x="798" y="2346"/>
                    <a:pt x="798" y="2311"/>
                  </a:cubicBezTo>
                  <a:lnTo>
                    <a:pt x="798" y="2203"/>
                  </a:lnTo>
                  <a:cubicBezTo>
                    <a:pt x="1108" y="2168"/>
                    <a:pt x="1310" y="1965"/>
                    <a:pt x="1310" y="1608"/>
                  </a:cubicBezTo>
                  <a:cubicBezTo>
                    <a:pt x="1334" y="1227"/>
                    <a:pt x="1048" y="1096"/>
                    <a:pt x="798" y="1001"/>
                  </a:cubicBezTo>
                  <a:lnTo>
                    <a:pt x="798" y="406"/>
                  </a:lnTo>
                  <a:cubicBezTo>
                    <a:pt x="1001" y="417"/>
                    <a:pt x="1084" y="513"/>
                    <a:pt x="1144" y="513"/>
                  </a:cubicBezTo>
                  <a:cubicBezTo>
                    <a:pt x="1227" y="513"/>
                    <a:pt x="1275" y="406"/>
                    <a:pt x="1275" y="346"/>
                  </a:cubicBezTo>
                  <a:cubicBezTo>
                    <a:pt x="1275" y="203"/>
                    <a:pt x="989" y="144"/>
                    <a:pt x="798" y="144"/>
                  </a:cubicBezTo>
                  <a:lnTo>
                    <a:pt x="798" y="60"/>
                  </a:lnTo>
                  <a:cubicBezTo>
                    <a:pt x="798" y="36"/>
                    <a:pt x="751" y="1"/>
                    <a:pt x="70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36" name="Google Shape;9184;p65"/>
          <p:cNvSpPr/>
          <p:nvPr/>
        </p:nvSpPr>
        <p:spPr>
          <a:xfrm>
            <a:off x="6717980" y="3750118"/>
            <a:ext cx="358832" cy="359562"/>
          </a:xfrm>
          <a:custGeom>
            <a:avLst/>
            <a:rect l="l" t="t" r="r" b="b"/>
            <a:pathLst>
              <a:path w="11300" h="11323">
                <a:moveTo>
                  <a:pt x="5620" y="333"/>
                </a:moveTo>
                <a:cubicBezTo>
                  <a:pt x="5715" y="333"/>
                  <a:pt x="5787" y="405"/>
                  <a:pt x="5787" y="500"/>
                </a:cubicBezTo>
                <a:lnTo>
                  <a:pt x="5787" y="560"/>
                </a:lnTo>
                <a:lnTo>
                  <a:pt x="5453" y="560"/>
                </a:lnTo>
                <a:lnTo>
                  <a:pt x="5453" y="500"/>
                </a:lnTo>
                <a:cubicBezTo>
                  <a:pt x="5453" y="405"/>
                  <a:pt x="5536" y="333"/>
                  <a:pt x="5620" y="333"/>
                </a:cubicBezTo>
                <a:close/>
                <a:moveTo>
                  <a:pt x="5465" y="917"/>
                </a:moveTo>
                <a:lnTo>
                  <a:pt x="5465" y="5822"/>
                </a:lnTo>
                <a:cubicBezTo>
                  <a:pt x="5120" y="5560"/>
                  <a:pt x="4703" y="5405"/>
                  <a:pt x="4251" y="5405"/>
                </a:cubicBezTo>
                <a:cubicBezTo>
                  <a:pt x="3810" y="5405"/>
                  <a:pt x="3393" y="5560"/>
                  <a:pt x="3060" y="5810"/>
                </a:cubicBezTo>
                <a:cubicBezTo>
                  <a:pt x="3108" y="4536"/>
                  <a:pt x="3370" y="3322"/>
                  <a:pt x="3834" y="2417"/>
                </a:cubicBezTo>
                <a:cubicBezTo>
                  <a:pt x="4286" y="1524"/>
                  <a:pt x="4846" y="1000"/>
                  <a:pt x="5465" y="917"/>
                </a:cubicBezTo>
                <a:close/>
                <a:moveTo>
                  <a:pt x="5822" y="917"/>
                </a:moveTo>
                <a:cubicBezTo>
                  <a:pt x="6441" y="1000"/>
                  <a:pt x="7037" y="1584"/>
                  <a:pt x="7501" y="2524"/>
                </a:cubicBezTo>
                <a:cubicBezTo>
                  <a:pt x="7526" y="2582"/>
                  <a:pt x="7579" y="2617"/>
                  <a:pt x="7642" y="2617"/>
                </a:cubicBezTo>
                <a:cubicBezTo>
                  <a:pt x="7669" y="2617"/>
                  <a:pt x="7698" y="2610"/>
                  <a:pt x="7727" y="2596"/>
                </a:cubicBezTo>
                <a:cubicBezTo>
                  <a:pt x="7811" y="2548"/>
                  <a:pt x="7834" y="2465"/>
                  <a:pt x="7799" y="2369"/>
                </a:cubicBezTo>
                <a:cubicBezTo>
                  <a:pt x="7525" y="1810"/>
                  <a:pt x="7215" y="1381"/>
                  <a:pt x="6858" y="1060"/>
                </a:cubicBezTo>
                <a:lnTo>
                  <a:pt x="6810" y="1024"/>
                </a:lnTo>
                <a:lnTo>
                  <a:pt x="6810" y="1024"/>
                </a:lnTo>
                <a:cubicBezTo>
                  <a:pt x="7799" y="1238"/>
                  <a:pt x="8692" y="1715"/>
                  <a:pt x="9406" y="2453"/>
                </a:cubicBezTo>
                <a:cubicBezTo>
                  <a:pt x="10311" y="3358"/>
                  <a:pt x="10847" y="4536"/>
                  <a:pt x="10954" y="5798"/>
                </a:cubicBezTo>
                <a:cubicBezTo>
                  <a:pt x="10597" y="5560"/>
                  <a:pt x="10180" y="5405"/>
                  <a:pt x="9751" y="5405"/>
                </a:cubicBezTo>
                <a:cubicBezTo>
                  <a:pt x="9299" y="5405"/>
                  <a:pt x="8870" y="5560"/>
                  <a:pt x="8537" y="5822"/>
                </a:cubicBezTo>
                <a:cubicBezTo>
                  <a:pt x="8513" y="4834"/>
                  <a:pt x="8346" y="3893"/>
                  <a:pt x="8061" y="3060"/>
                </a:cubicBezTo>
                <a:cubicBezTo>
                  <a:pt x="8042" y="2984"/>
                  <a:pt x="7977" y="2946"/>
                  <a:pt x="7909" y="2946"/>
                </a:cubicBezTo>
                <a:cubicBezTo>
                  <a:pt x="7892" y="2946"/>
                  <a:pt x="7875" y="2948"/>
                  <a:pt x="7858" y="2953"/>
                </a:cubicBezTo>
                <a:cubicBezTo>
                  <a:pt x="7763" y="2988"/>
                  <a:pt x="7727" y="3072"/>
                  <a:pt x="7751" y="3167"/>
                </a:cubicBezTo>
                <a:cubicBezTo>
                  <a:pt x="8025" y="3953"/>
                  <a:pt x="8180" y="4858"/>
                  <a:pt x="8215" y="5810"/>
                </a:cubicBezTo>
                <a:cubicBezTo>
                  <a:pt x="7882" y="5560"/>
                  <a:pt x="7453" y="5405"/>
                  <a:pt x="7025" y="5405"/>
                </a:cubicBezTo>
                <a:cubicBezTo>
                  <a:pt x="6572" y="5405"/>
                  <a:pt x="6156" y="5560"/>
                  <a:pt x="5822" y="5822"/>
                </a:cubicBezTo>
                <a:lnTo>
                  <a:pt x="5822" y="917"/>
                </a:lnTo>
                <a:close/>
                <a:moveTo>
                  <a:pt x="5596" y="8299"/>
                </a:moveTo>
                <a:cubicBezTo>
                  <a:pt x="5679" y="8299"/>
                  <a:pt x="5751" y="8370"/>
                  <a:pt x="5751" y="8453"/>
                </a:cubicBezTo>
                <a:lnTo>
                  <a:pt x="5751" y="9894"/>
                </a:lnTo>
                <a:lnTo>
                  <a:pt x="5787" y="9894"/>
                </a:lnTo>
                <a:cubicBezTo>
                  <a:pt x="5787" y="10489"/>
                  <a:pt x="5310" y="10978"/>
                  <a:pt x="4727" y="10978"/>
                </a:cubicBezTo>
                <a:cubicBezTo>
                  <a:pt x="4286" y="10978"/>
                  <a:pt x="3882" y="10704"/>
                  <a:pt x="3715" y="10287"/>
                </a:cubicBezTo>
                <a:cubicBezTo>
                  <a:pt x="3703" y="10239"/>
                  <a:pt x="3703" y="10192"/>
                  <a:pt x="3739" y="10144"/>
                </a:cubicBezTo>
                <a:cubicBezTo>
                  <a:pt x="3762" y="10097"/>
                  <a:pt x="3822" y="10073"/>
                  <a:pt x="3870" y="10073"/>
                </a:cubicBezTo>
                <a:cubicBezTo>
                  <a:pt x="3941" y="10073"/>
                  <a:pt x="4001" y="10108"/>
                  <a:pt x="4012" y="10168"/>
                </a:cubicBezTo>
                <a:cubicBezTo>
                  <a:pt x="4120" y="10454"/>
                  <a:pt x="4393" y="10632"/>
                  <a:pt x="4691" y="10644"/>
                </a:cubicBezTo>
                <a:cubicBezTo>
                  <a:pt x="4882" y="10644"/>
                  <a:pt x="5072" y="10573"/>
                  <a:pt x="5203" y="10442"/>
                </a:cubicBezTo>
                <a:cubicBezTo>
                  <a:pt x="5358" y="10287"/>
                  <a:pt x="5429" y="10097"/>
                  <a:pt x="5429" y="9906"/>
                </a:cubicBezTo>
                <a:lnTo>
                  <a:pt x="5429" y="8453"/>
                </a:lnTo>
                <a:cubicBezTo>
                  <a:pt x="5429" y="8370"/>
                  <a:pt x="5501" y="8299"/>
                  <a:pt x="5596" y="8299"/>
                </a:cubicBezTo>
                <a:close/>
                <a:moveTo>
                  <a:pt x="5644" y="0"/>
                </a:moveTo>
                <a:cubicBezTo>
                  <a:pt x="5370" y="0"/>
                  <a:pt x="5144" y="226"/>
                  <a:pt x="5144" y="500"/>
                </a:cubicBezTo>
                <a:lnTo>
                  <a:pt x="5144" y="583"/>
                </a:lnTo>
                <a:cubicBezTo>
                  <a:pt x="4215" y="667"/>
                  <a:pt x="3322" y="976"/>
                  <a:pt x="2524" y="1500"/>
                </a:cubicBezTo>
                <a:cubicBezTo>
                  <a:pt x="1631" y="2096"/>
                  <a:pt x="917" y="2929"/>
                  <a:pt x="476" y="3905"/>
                </a:cubicBezTo>
                <a:cubicBezTo>
                  <a:pt x="429" y="4001"/>
                  <a:pt x="476" y="4084"/>
                  <a:pt x="560" y="4131"/>
                </a:cubicBezTo>
                <a:cubicBezTo>
                  <a:pt x="585" y="4144"/>
                  <a:pt x="610" y="4150"/>
                  <a:pt x="633" y="4150"/>
                </a:cubicBezTo>
                <a:cubicBezTo>
                  <a:pt x="697" y="4150"/>
                  <a:pt x="751" y="4106"/>
                  <a:pt x="786" y="4036"/>
                </a:cubicBezTo>
                <a:cubicBezTo>
                  <a:pt x="1203" y="3119"/>
                  <a:pt x="1869" y="2346"/>
                  <a:pt x="2727" y="1774"/>
                </a:cubicBezTo>
                <a:cubicBezTo>
                  <a:pt x="3262" y="1417"/>
                  <a:pt x="3858" y="1167"/>
                  <a:pt x="4477" y="1036"/>
                </a:cubicBezTo>
                <a:lnTo>
                  <a:pt x="4477" y="1036"/>
                </a:lnTo>
                <a:cubicBezTo>
                  <a:pt x="4132" y="1310"/>
                  <a:pt x="3822" y="1738"/>
                  <a:pt x="3560" y="2274"/>
                </a:cubicBezTo>
                <a:cubicBezTo>
                  <a:pt x="3072" y="3239"/>
                  <a:pt x="2774" y="4489"/>
                  <a:pt x="2739" y="5822"/>
                </a:cubicBezTo>
                <a:cubicBezTo>
                  <a:pt x="2393" y="5560"/>
                  <a:pt x="1977" y="5405"/>
                  <a:pt x="1536" y="5405"/>
                </a:cubicBezTo>
                <a:cubicBezTo>
                  <a:pt x="1095" y="5405"/>
                  <a:pt x="667" y="5560"/>
                  <a:pt x="345" y="5810"/>
                </a:cubicBezTo>
                <a:cubicBezTo>
                  <a:pt x="369" y="5405"/>
                  <a:pt x="441" y="5024"/>
                  <a:pt x="560" y="4643"/>
                </a:cubicBezTo>
                <a:cubicBezTo>
                  <a:pt x="595" y="4560"/>
                  <a:pt x="548" y="4465"/>
                  <a:pt x="464" y="4441"/>
                </a:cubicBezTo>
                <a:cubicBezTo>
                  <a:pt x="445" y="4436"/>
                  <a:pt x="427" y="4434"/>
                  <a:pt x="409" y="4434"/>
                </a:cubicBezTo>
                <a:cubicBezTo>
                  <a:pt x="338" y="4434"/>
                  <a:pt x="279" y="4472"/>
                  <a:pt x="250" y="4548"/>
                </a:cubicBezTo>
                <a:cubicBezTo>
                  <a:pt x="83" y="5084"/>
                  <a:pt x="0" y="5644"/>
                  <a:pt x="0" y="6227"/>
                </a:cubicBezTo>
                <a:cubicBezTo>
                  <a:pt x="0" y="6287"/>
                  <a:pt x="24" y="6334"/>
                  <a:pt x="72" y="6358"/>
                </a:cubicBezTo>
                <a:cubicBezTo>
                  <a:pt x="107" y="6385"/>
                  <a:pt x="150" y="6398"/>
                  <a:pt x="184" y="6398"/>
                </a:cubicBezTo>
                <a:cubicBezTo>
                  <a:pt x="195" y="6398"/>
                  <a:pt x="205" y="6397"/>
                  <a:pt x="214" y="6394"/>
                </a:cubicBezTo>
                <a:cubicBezTo>
                  <a:pt x="250" y="6370"/>
                  <a:pt x="286" y="6358"/>
                  <a:pt x="298" y="6334"/>
                </a:cubicBezTo>
                <a:cubicBezTo>
                  <a:pt x="583" y="5977"/>
                  <a:pt x="1048" y="5751"/>
                  <a:pt x="1524" y="5751"/>
                </a:cubicBezTo>
                <a:cubicBezTo>
                  <a:pt x="2024" y="5751"/>
                  <a:pt x="2477" y="5977"/>
                  <a:pt x="2762" y="6334"/>
                </a:cubicBezTo>
                <a:cubicBezTo>
                  <a:pt x="2798" y="6370"/>
                  <a:pt x="2834" y="6394"/>
                  <a:pt x="2893" y="6394"/>
                </a:cubicBezTo>
                <a:cubicBezTo>
                  <a:pt x="2941" y="6394"/>
                  <a:pt x="3000" y="6358"/>
                  <a:pt x="3036" y="6334"/>
                </a:cubicBezTo>
                <a:cubicBezTo>
                  <a:pt x="3322" y="5977"/>
                  <a:pt x="3786" y="5751"/>
                  <a:pt x="4263" y="5751"/>
                </a:cubicBezTo>
                <a:cubicBezTo>
                  <a:pt x="4727" y="5751"/>
                  <a:pt x="5179" y="5941"/>
                  <a:pt x="5477" y="6287"/>
                </a:cubicBezTo>
                <a:lnTo>
                  <a:pt x="5477" y="7965"/>
                </a:lnTo>
                <a:cubicBezTo>
                  <a:pt x="5275" y="8049"/>
                  <a:pt x="5132" y="8227"/>
                  <a:pt x="5132" y="8442"/>
                </a:cubicBezTo>
                <a:lnTo>
                  <a:pt x="5132" y="9894"/>
                </a:lnTo>
                <a:cubicBezTo>
                  <a:pt x="5132" y="10013"/>
                  <a:pt x="5084" y="10108"/>
                  <a:pt x="5013" y="10192"/>
                </a:cubicBezTo>
                <a:cubicBezTo>
                  <a:pt x="4941" y="10263"/>
                  <a:pt x="4834" y="10311"/>
                  <a:pt x="4727" y="10311"/>
                </a:cubicBezTo>
                <a:cubicBezTo>
                  <a:pt x="4560" y="10311"/>
                  <a:pt x="4417" y="10204"/>
                  <a:pt x="4358" y="10049"/>
                </a:cubicBezTo>
                <a:cubicBezTo>
                  <a:pt x="4286" y="9858"/>
                  <a:pt x="4108" y="9739"/>
                  <a:pt x="3893" y="9739"/>
                </a:cubicBezTo>
                <a:cubicBezTo>
                  <a:pt x="3739" y="9739"/>
                  <a:pt x="3572" y="9835"/>
                  <a:pt x="3477" y="9966"/>
                </a:cubicBezTo>
                <a:cubicBezTo>
                  <a:pt x="3393" y="10097"/>
                  <a:pt x="3358" y="10275"/>
                  <a:pt x="3441" y="10430"/>
                </a:cubicBezTo>
                <a:cubicBezTo>
                  <a:pt x="3643" y="10966"/>
                  <a:pt x="4179" y="11323"/>
                  <a:pt x="4751" y="11323"/>
                </a:cubicBezTo>
                <a:lnTo>
                  <a:pt x="4763" y="11323"/>
                </a:lnTo>
                <a:cubicBezTo>
                  <a:pt x="5513" y="11299"/>
                  <a:pt x="6144" y="10668"/>
                  <a:pt x="6144" y="9894"/>
                </a:cubicBezTo>
                <a:lnTo>
                  <a:pt x="6144" y="8442"/>
                </a:lnTo>
                <a:cubicBezTo>
                  <a:pt x="6144" y="8227"/>
                  <a:pt x="6013" y="8049"/>
                  <a:pt x="5798" y="7965"/>
                </a:cubicBezTo>
                <a:lnTo>
                  <a:pt x="5798" y="6287"/>
                </a:lnTo>
                <a:cubicBezTo>
                  <a:pt x="6084" y="5941"/>
                  <a:pt x="6537" y="5751"/>
                  <a:pt x="7001" y="5751"/>
                </a:cubicBezTo>
                <a:cubicBezTo>
                  <a:pt x="7501" y="5751"/>
                  <a:pt x="7953" y="5977"/>
                  <a:pt x="8239" y="6334"/>
                </a:cubicBezTo>
                <a:cubicBezTo>
                  <a:pt x="8275" y="6370"/>
                  <a:pt x="8311" y="6394"/>
                  <a:pt x="8370" y="6394"/>
                </a:cubicBezTo>
                <a:cubicBezTo>
                  <a:pt x="8418" y="6394"/>
                  <a:pt x="8477" y="6358"/>
                  <a:pt x="8513" y="6334"/>
                </a:cubicBezTo>
                <a:cubicBezTo>
                  <a:pt x="8799" y="5977"/>
                  <a:pt x="9263" y="5751"/>
                  <a:pt x="9739" y="5751"/>
                </a:cubicBezTo>
                <a:cubicBezTo>
                  <a:pt x="10239" y="5751"/>
                  <a:pt x="10704" y="5977"/>
                  <a:pt x="10978" y="6334"/>
                </a:cubicBezTo>
                <a:cubicBezTo>
                  <a:pt x="11013" y="6370"/>
                  <a:pt x="11049" y="6394"/>
                  <a:pt x="11109" y="6394"/>
                </a:cubicBezTo>
                <a:cubicBezTo>
                  <a:pt x="11132" y="6394"/>
                  <a:pt x="11144" y="6394"/>
                  <a:pt x="11180" y="6370"/>
                </a:cubicBezTo>
                <a:cubicBezTo>
                  <a:pt x="11251" y="6346"/>
                  <a:pt x="11299" y="6287"/>
                  <a:pt x="11299" y="6215"/>
                </a:cubicBezTo>
                <a:cubicBezTo>
                  <a:pt x="11275" y="4715"/>
                  <a:pt x="10704" y="3298"/>
                  <a:pt x="9620" y="2226"/>
                </a:cubicBezTo>
                <a:cubicBezTo>
                  <a:pt x="8668" y="1274"/>
                  <a:pt x="7453" y="702"/>
                  <a:pt x="6132" y="583"/>
                </a:cubicBezTo>
                <a:lnTo>
                  <a:pt x="6132" y="500"/>
                </a:lnTo>
                <a:cubicBezTo>
                  <a:pt x="6132" y="226"/>
                  <a:pt x="5906" y="0"/>
                  <a:pt x="5644" y="0"/>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37" name="Google Shape;9185;p65"/>
          <p:cNvGrpSpPr/>
          <p:nvPr/>
        </p:nvGrpSpPr>
        <p:grpSpPr>
          <a:xfrm>
            <a:off x="7855984" y="3771267"/>
            <a:ext cx="263567" cy="317614"/>
            <a:chOff x="6421399" y="2308227"/>
            <a:chExt cx="263567" cy="317614"/>
          </a:xfrm>
          <a:solidFill>
            <a:schemeClr val="accent1"/>
          </a:solidFill>
        </p:grpSpPr>
        <p:sp>
          <p:nvSpPr>
            <p:cNvPr id="38" name="Google Shape;9186;p65"/>
            <p:cNvSpPr/>
            <p:nvPr/>
          </p:nvSpPr>
          <p:spPr>
            <a:xfrm>
              <a:off x="6421399" y="2308227"/>
              <a:ext cx="263567" cy="317614"/>
            </a:xfrm>
            <a:custGeom>
              <a:avLst/>
              <a:rect l="l" t="t" r="r" b="b"/>
              <a:pathLst>
                <a:path w="8300" h="10002">
                  <a:moveTo>
                    <a:pt x="4192" y="298"/>
                  </a:moveTo>
                  <a:cubicBezTo>
                    <a:pt x="4501" y="298"/>
                    <a:pt x="4775" y="513"/>
                    <a:pt x="4835" y="810"/>
                  </a:cubicBezTo>
                  <a:lnTo>
                    <a:pt x="3430" y="810"/>
                  </a:lnTo>
                  <a:cubicBezTo>
                    <a:pt x="3513" y="513"/>
                    <a:pt x="3775" y="298"/>
                    <a:pt x="4085" y="298"/>
                  </a:cubicBezTo>
                  <a:lnTo>
                    <a:pt x="4192" y="298"/>
                  </a:lnTo>
                  <a:close/>
                  <a:moveTo>
                    <a:pt x="5918" y="1108"/>
                  </a:moveTo>
                  <a:cubicBezTo>
                    <a:pt x="6275" y="1108"/>
                    <a:pt x="6585" y="1275"/>
                    <a:pt x="6799" y="1560"/>
                  </a:cubicBezTo>
                  <a:lnTo>
                    <a:pt x="1465" y="1560"/>
                  </a:lnTo>
                  <a:cubicBezTo>
                    <a:pt x="1680" y="1275"/>
                    <a:pt x="1989" y="1108"/>
                    <a:pt x="2346" y="1108"/>
                  </a:cubicBezTo>
                  <a:lnTo>
                    <a:pt x="5918" y="1108"/>
                  </a:lnTo>
                  <a:close/>
                  <a:moveTo>
                    <a:pt x="4085" y="1"/>
                  </a:moveTo>
                  <a:cubicBezTo>
                    <a:pt x="3608" y="1"/>
                    <a:pt x="3215" y="346"/>
                    <a:pt x="3156" y="810"/>
                  </a:cubicBezTo>
                  <a:lnTo>
                    <a:pt x="2346" y="810"/>
                  </a:lnTo>
                  <a:cubicBezTo>
                    <a:pt x="1822" y="810"/>
                    <a:pt x="1370" y="1096"/>
                    <a:pt x="1132" y="1560"/>
                  </a:cubicBezTo>
                  <a:lnTo>
                    <a:pt x="596" y="1560"/>
                  </a:lnTo>
                  <a:cubicBezTo>
                    <a:pt x="263" y="1560"/>
                    <a:pt x="1" y="1822"/>
                    <a:pt x="1" y="2156"/>
                  </a:cubicBezTo>
                  <a:cubicBezTo>
                    <a:pt x="1" y="2477"/>
                    <a:pt x="263" y="2751"/>
                    <a:pt x="596" y="2751"/>
                  </a:cubicBezTo>
                  <a:lnTo>
                    <a:pt x="1013" y="2751"/>
                  </a:lnTo>
                  <a:lnTo>
                    <a:pt x="1370" y="9359"/>
                  </a:lnTo>
                  <a:cubicBezTo>
                    <a:pt x="1382" y="9716"/>
                    <a:pt x="1680" y="10002"/>
                    <a:pt x="2037" y="10002"/>
                  </a:cubicBezTo>
                  <a:lnTo>
                    <a:pt x="4466" y="10002"/>
                  </a:lnTo>
                  <a:cubicBezTo>
                    <a:pt x="4537" y="10002"/>
                    <a:pt x="4609" y="9942"/>
                    <a:pt x="4609" y="9847"/>
                  </a:cubicBezTo>
                  <a:cubicBezTo>
                    <a:pt x="4609" y="9752"/>
                    <a:pt x="4549" y="9704"/>
                    <a:pt x="4466" y="9704"/>
                  </a:cubicBezTo>
                  <a:lnTo>
                    <a:pt x="2037" y="9704"/>
                  </a:lnTo>
                  <a:cubicBezTo>
                    <a:pt x="1822" y="9704"/>
                    <a:pt x="1668" y="9538"/>
                    <a:pt x="1644" y="9347"/>
                  </a:cubicBezTo>
                  <a:lnTo>
                    <a:pt x="1287" y="2751"/>
                  </a:lnTo>
                  <a:lnTo>
                    <a:pt x="2084" y="2751"/>
                  </a:lnTo>
                  <a:cubicBezTo>
                    <a:pt x="2156" y="2751"/>
                    <a:pt x="2227" y="2692"/>
                    <a:pt x="2227" y="2596"/>
                  </a:cubicBezTo>
                  <a:cubicBezTo>
                    <a:pt x="2227" y="2525"/>
                    <a:pt x="2168" y="2453"/>
                    <a:pt x="2084" y="2453"/>
                  </a:cubicBezTo>
                  <a:lnTo>
                    <a:pt x="596" y="2453"/>
                  </a:lnTo>
                  <a:cubicBezTo>
                    <a:pt x="429" y="2453"/>
                    <a:pt x="298" y="2322"/>
                    <a:pt x="298" y="2156"/>
                  </a:cubicBezTo>
                  <a:cubicBezTo>
                    <a:pt x="298" y="1989"/>
                    <a:pt x="429" y="1858"/>
                    <a:pt x="596" y="1858"/>
                  </a:cubicBezTo>
                  <a:lnTo>
                    <a:pt x="7704" y="1858"/>
                  </a:lnTo>
                  <a:cubicBezTo>
                    <a:pt x="7871" y="1858"/>
                    <a:pt x="8002" y="1989"/>
                    <a:pt x="8002" y="2156"/>
                  </a:cubicBezTo>
                  <a:cubicBezTo>
                    <a:pt x="8002" y="2322"/>
                    <a:pt x="7871" y="2453"/>
                    <a:pt x="7704" y="2453"/>
                  </a:cubicBezTo>
                  <a:lnTo>
                    <a:pt x="2763" y="2453"/>
                  </a:lnTo>
                  <a:cubicBezTo>
                    <a:pt x="2692" y="2453"/>
                    <a:pt x="2620" y="2513"/>
                    <a:pt x="2620" y="2596"/>
                  </a:cubicBezTo>
                  <a:cubicBezTo>
                    <a:pt x="2620" y="2680"/>
                    <a:pt x="2680" y="2751"/>
                    <a:pt x="2763" y="2751"/>
                  </a:cubicBezTo>
                  <a:lnTo>
                    <a:pt x="7002" y="2751"/>
                  </a:lnTo>
                  <a:lnTo>
                    <a:pt x="6633" y="9347"/>
                  </a:lnTo>
                  <a:cubicBezTo>
                    <a:pt x="6621" y="9550"/>
                    <a:pt x="6454" y="9704"/>
                    <a:pt x="6252" y="9704"/>
                  </a:cubicBezTo>
                  <a:lnTo>
                    <a:pt x="5156" y="9704"/>
                  </a:lnTo>
                  <a:cubicBezTo>
                    <a:pt x="5085" y="9704"/>
                    <a:pt x="5013" y="9752"/>
                    <a:pt x="5013" y="9847"/>
                  </a:cubicBezTo>
                  <a:cubicBezTo>
                    <a:pt x="5013" y="9942"/>
                    <a:pt x="5073" y="10002"/>
                    <a:pt x="5156" y="10002"/>
                  </a:cubicBezTo>
                  <a:lnTo>
                    <a:pt x="6252" y="10002"/>
                  </a:lnTo>
                  <a:cubicBezTo>
                    <a:pt x="6609" y="10002"/>
                    <a:pt x="6906" y="9716"/>
                    <a:pt x="6918" y="9359"/>
                  </a:cubicBezTo>
                  <a:lnTo>
                    <a:pt x="7287" y="2751"/>
                  </a:lnTo>
                  <a:lnTo>
                    <a:pt x="7704" y="2751"/>
                  </a:lnTo>
                  <a:cubicBezTo>
                    <a:pt x="8038" y="2751"/>
                    <a:pt x="8299" y="2477"/>
                    <a:pt x="8299" y="2156"/>
                  </a:cubicBezTo>
                  <a:cubicBezTo>
                    <a:pt x="8288" y="1822"/>
                    <a:pt x="8014" y="1560"/>
                    <a:pt x="7692" y="1560"/>
                  </a:cubicBezTo>
                  <a:lnTo>
                    <a:pt x="7145" y="1560"/>
                  </a:lnTo>
                  <a:cubicBezTo>
                    <a:pt x="6906" y="1108"/>
                    <a:pt x="6442" y="810"/>
                    <a:pt x="5918" y="810"/>
                  </a:cubicBezTo>
                  <a:lnTo>
                    <a:pt x="5132" y="810"/>
                  </a:lnTo>
                  <a:cubicBezTo>
                    <a:pt x="5073" y="346"/>
                    <a:pt x="4668" y="1"/>
                    <a:pt x="4192" y="1"/>
                  </a:cubicBezTo>
                  <a:lnTo>
                    <a:pt x="4085"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9" name="Google Shape;9187;p65"/>
            <p:cNvSpPr/>
            <p:nvPr/>
          </p:nvSpPr>
          <p:spPr>
            <a:xfrm>
              <a:off x="6539750" y="2414860"/>
              <a:ext cx="26484" cy="162236"/>
            </a:xfrm>
            <a:custGeom>
              <a:avLst/>
              <a:rect l="l" t="t" r="r" b="b"/>
              <a:pathLst>
                <a:path w="834" h="5109">
                  <a:moveTo>
                    <a:pt x="405" y="286"/>
                  </a:moveTo>
                  <a:cubicBezTo>
                    <a:pt x="477" y="298"/>
                    <a:pt x="536" y="346"/>
                    <a:pt x="536" y="417"/>
                  </a:cubicBezTo>
                  <a:lnTo>
                    <a:pt x="536" y="4691"/>
                  </a:lnTo>
                  <a:cubicBezTo>
                    <a:pt x="536" y="4763"/>
                    <a:pt x="477" y="4822"/>
                    <a:pt x="405" y="4822"/>
                  </a:cubicBezTo>
                  <a:cubicBezTo>
                    <a:pt x="334" y="4822"/>
                    <a:pt x="274" y="4763"/>
                    <a:pt x="274" y="4691"/>
                  </a:cubicBezTo>
                  <a:lnTo>
                    <a:pt x="274" y="417"/>
                  </a:lnTo>
                  <a:cubicBezTo>
                    <a:pt x="274" y="346"/>
                    <a:pt x="334" y="286"/>
                    <a:pt x="405" y="286"/>
                  </a:cubicBezTo>
                  <a:close/>
                  <a:moveTo>
                    <a:pt x="417" y="0"/>
                  </a:moveTo>
                  <a:cubicBezTo>
                    <a:pt x="179" y="0"/>
                    <a:pt x="0" y="191"/>
                    <a:pt x="0" y="417"/>
                  </a:cubicBezTo>
                  <a:lnTo>
                    <a:pt x="0" y="4691"/>
                  </a:lnTo>
                  <a:cubicBezTo>
                    <a:pt x="0" y="4930"/>
                    <a:pt x="203" y="5108"/>
                    <a:pt x="417" y="5108"/>
                  </a:cubicBezTo>
                  <a:cubicBezTo>
                    <a:pt x="655" y="5108"/>
                    <a:pt x="834" y="4918"/>
                    <a:pt x="834" y="4691"/>
                  </a:cubicBezTo>
                  <a:lnTo>
                    <a:pt x="834" y="417"/>
                  </a:lnTo>
                  <a:cubicBezTo>
                    <a:pt x="834" y="191"/>
                    <a:pt x="643" y="0"/>
                    <a:pt x="41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0" name="Google Shape;9188;p65"/>
            <p:cNvSpPr/>
            <p:nvPr/>
          </p:nvSpPr>
          <p:spPr>
            <a:xfrm>
              <a:off x="6590018" y="2414479"/>
              <a:ext cx="30294" cy="162967"/>
            </a:xfrm>
            <a:custGeom>
              <a:avLst/>
              <a:rect l="l" t="t" r="r" b="b"/>
              <a:pathLst>
                <a:path w="954" h="5132">
                  <a:moveTo>
                    <a:pt x="537" y="0"/>
                  </a:moveTo>
                  <a:cubicBezTo>
                    <a:pt x="311" y="0"/>
                    <a:pt x="120" y="179"/>
                    <a:pt x="120" y="417"/>
                  </a:cubicBezTo>
                  <a:lnTo>
                    <a:pt x="1" y="4691"/>
                  </a:lnTo>
                  <a:cubicBezTo>
                    <a:pt x="1" y="4811"/>
                    <a:pt x="49" y="4906"/>
                    <a:pt x="120" y="5001"/>
                  </a:cubicBezTo>
                  <a:cubicBezTo>
                    <a:pt x="191" y="5084"/>
                    <a:pt x="311" y="5132"/>
                    <a:pt x="418" y="5132"/>
                  </a:cubicBezTo>
                  <a:cubicBezTo>
                    <a:pt x="644" y="5132"/>
                    <a:pt x="834" y="4953"/>
                    <a:pt x="834" y="4715"/>
                  </a:cubicBezTo>
                  <a:lnTo>
                    <a:pt x="846" y="4025"/>
                  </a:lnTo>
                  <a:cubicBezTo>
                    <a:pt x="846" y="3953"/>
                    <a:pt x="787" y="3882"/>
                    <a:pt x="703" y="3882"/>
                  </a:cubicBezTo>
                  <a:cubicBezTo>
                    <a:pt x="620" y="3882"/>
                    <a:pt x="549" y="3941"/>
                    <a:pt x="549" y="4025"/>
                  </a:cubicBezTo>
                  <a:lnTo>
                    <a:pt x="537" y="4715"/>
                  </a:lnTo>
                  <a:cubicBezTo>
                    <a:pt x="537" y="4787"/>
                    <a:pt x="477" y="4834"/>
                    <a:pt x="406" y="4834"/>
                  </a:cubicBezTo>
                  <a:cubicBezTo>
                    <a:pt x="370" y="4834"/>
                    <a:pt x="322" y="4822"/>
                    <a:pt x="311" y="4787"/>
                  </a:cubicBezTo>
                  <a:cubicBezTo>
                    <a:pt x="287" y="4763"/>
                    <a:pt x="263" y="4727"/>
                    <a:pt x="287" y="4703"/>
                  </a:cubicBezTo>
                  <a:lnTo>
                    <a:pt x="406" y="429"/>
                  </a:lnTo>
                  <a:cubicBezTo>
                    <a:pt x="406" y="358"/>
                    <a:pt x="465" y="310"/>
                    <a:pt x="537" y="310"/>
                  </a:cubicBezTo>
                  <a:cubicBezTo>
                    <a:pt x="561" y="310"/>
                    <a:pt x="608" y="322"/>
                    <a:pt x="620" y="358"/>
                  </a:cubicBezTo>
                  <a:cubicBezTo>
                    <a:pt x="656" y="381"/>
                    <a:pt x="668" y="417"/>
                    <a:pt x="656" y="441"/>
                  </a:cubicBezTo>
                  <a:lnTo>
                    <a:pt x="561" y="3358"/>
                  </a:lnTo>
                  <a:cubicBezTo>
                    <a:pt x="561" y="3441"/>
                    <a:pt x="644" y="3513"/>
                    <a:pt x="715" y="3513"/>
                  </a:cubicBezTo>
                  <a:cubicBezTo>
                    <a:pt x="787" y="3513"/>
                    <a:pt x="858" y="3453"/>
                    <a:pt x="858" y="3358"/>
                  </a:cubicBezTo>
                  <a:lnTo>
                    <a:pt x="953" y="441"/>
                  </a:lnTo>
                  <a:cubicBezTo>
                    <a:pt x="953" y="322"/>
                    <a:pt x="906" y="227"/>
                    <a:pt x="834" y="131"/>
                  </a:cubicBezTo>
                  <a:cubicBezTo>
                    <a:pt x="763" y="36"/>
                    <a:pt x="644" y="0"/>
                    <a:pt x="53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1" name="Google Shape;9189;p65"/>
            <p:cNvSpPr/>
            <p:nvPr/>
          </p:nvSpPr>
          <p:spPr>
            <a:xfrm>
              <a:off x="6486052" y="2414860"/>
              <a:ext cx="30294" cy="162967"/>
            </a:xfrm>
            <a:custGeom>
              <a:avLst/>
              <a:rect l="l" t="t" r="r" b="b"/>
              <a:pathLst>
                <a:path w="954" h="5132">
                  <a:moveTo>
                    <a:pt x="406" y="298"/>
                  </a:moveTo>
                  <a:cubicBezTo>
                    <a:pt x="477" y="298"/>
                    <a:pt x="537" y="358"/>
                    <a:pt x="537" y="417"/>
                  </a:cubicBezTo>
                  <a:lnTo>
                    <a:pt x="656" y="4691"/>
                  </a:lnTo>
                  <a:cubicBezTo>
                    <a:pt x="668" y="4715"/>
                    <a:pt x="656" y="4763"/>
                    <a:pt x="620" y="4775"/>
                  </a:cubicBezTo>
                  <a:cubicBezTo>
                    <a:pt x="596" y="4810"/>
                    <a:pt x="560" y="4822"/>
                    <a:pt x="537" y="4822"/>
                  </a:cubicBezTo>
                  <a:cubicBezTo>
                    <a:pt x="465" y="4822"/>
                    <a:pt x="406" y="4763"/>
                    <a:pt x="406" y="4703"/>
                  </a:cubicBezTo>
                  <a:lnTo>
                    <a:pt x="287" y="429"/>
                  </a:lnTo>
                  <a:cubicBezTo>
                    <a:pt x="287" y="405"/>
                    <a:pt x="298" y="358"/>
                    <a:pt x="310" y="346"/>
                  </a:cubicBezTo>
                  <a:cubicBezTo>
                    <a:pt x="346" y="310"/>
                    <a:pt x="370" y="298"/>
                    <a:pt x="406" y="298"/>
                  </a:cubicBezTo>
                  <a:close/>
                  <a:moveTo>
                    <a:pt x="417" y="0"/>
                  </a:moveTo>
                  <a:cubicBezTo>
                    <a:pt x="298" y="0"/>
                    <a:pt x="191" y="48"/>
                    <a:pt x="120" y="131"/>
                  </a:cubicBezTo>
                  <a:cubicBezTo>
                    <a:pt x="48" y="227"/>
                    <a:pt x="1" y="334"/>
                    <a:pt x="1" y="453"/>
                  </a:cubicBezTo>
                  <a:lnTo>
                    <a:pt x="120" y="4715"/>
                  </a:lnTo>
                  <a:cubicBezTo>
                    <a:pt x="120" y="4941"/>
                    <a:pt x="310" y="5132"/>
                    <a:pt x="537" y="5132"/>
                  </a:cubicBezTo>
                  <a:cubicBezTo>
                    <a:pt x="656" y="5132"/>
                    <a:pt x="763" y="5096"/>
                    <a:pt x="834" y="5001"/>
                  </a:cubicBezTo>
                  <a:cubicBezTo>
                    <a:pt x="906" y="4918"/>
                    <a:pt x="953" y="4810"/>
                    <a:pt x="953" y="4691"/>
                  </a:cubicBezTo>
                  <a:lnTo>
                    <a:pt x="834" y="417"/>
                  </a:lnTo>
                  <a:cubicBezTo>
                    <a:pt x="834" y="179"/>
                    <a:pt x="644" y="0"/>
                    <a:pt x="41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42" name="Google Shape;9190;p65"/>
          <p:cNvGrpSpPr/>
          <p:nvPr/>
        </p:nvGrpSpPr>
        <p:grpSpPr>
          <a:xfrm>
            <a:off x="8353553" y="3758660"/>
            <a:ext cx="360356" cy="343462"/>
            <a:chOff x="6870193" y="2295620"/>
            <a:chExt cx="360356" cy="343462"/>
          </a:xfrm>
          <a:solidFill>
            <a:schemeClr val="accent1"/>
          </a:solidFill>
        </p:grpSpPr>
        <p:sp>
          <p:nvSpPr>
            <p:cNvPr id="43" name="Google Shape;9191;p65"/>
            <p:cNvSpPr/>
            <p:nvPr/>
          </p:nvSpPr>
          <p:spPr>
            <a:xfrm>
              <a:off x="6870193" y="2295620"/>
              <a:ext cx="360356" cy="343462"/>
            </a:xfrm>
            <a:custGeom>
              <a:avLst/>
              <a:rect l="l" t="t" r="r" b="b"/>
              <a:pathLst>
                <a:path w="11348" h="10816">
                  <a:moveTo>
                    <a:pt x="6027" y="0"/>
                  </a:moveTo>
                  <a:cubicBezTo>
                    <a:pt x="5700" y="0"/>
                    <a:pt x="5448" y="70"/>
                    <a:pt x="5430" y="76"/>
                  </a:cubicBezTo>
                  <a:cubicBezTo>
                    <a:pt x="5358" y="112"/>
                    <a:pt x="5299" y="172"/>
                    <a:pt x="5299" y="255"/>
                  </a:cubicBezTo>
                  <a:lnTo>
                    <a:pt x="5299" y="2731"/>
                  </a:lnTo>
                  <a:lnTo>
                    <a:pt x="3501" y="5017"/>
                  </a:lnTo>
                  <a:cubicBezTo>
                    <a:pt x="3441" y="4767"/>
                    <a:pt x="3215" y="4577"/>
                    <a:pt x="2929" y="4577"/>
                  </a:cubicBezTo>
                  <a:lnTo>
                    <a:pt x="584" y="4577"/>
                  </a:lnTo>
                  <a:cubicBezTo>
                    <a:pt x="274" y="4577"/>
                    <a:pt x="1" y="4827"/>
                    <a:pt x="1" y="5160"/>
                  </a:cubicBezTo>
                  <a:lnTo>
                    <a:pt x="1" y="5732"/>
                  </a:lnTo>
                  <a:cubicBezTo>
                    <a:pt x="1" y="5839"/>
                    <a:pt x="96" y="5910"/>
                    <a:pt x="179" y="5910"/>
                  </a:cubicBezTo>
                  <a:cubicBezTo>
                    <a:pt x="274" y="5910"/>
                    <a:pt x="358" y="5827"/>
                    <a:pt x="358" y="5732"/>
                  </a:cubicBezTo>
                  <a:lnTo>
                    <a:pt x="358" y="5160"/>
                  </a:lnTo>
                  <a:cubicBezTo>
                    <a:pt x="358" y="5041"/>
                    <a:pt x="453" y="4946"/>
                    <a:pt x="572" y="4946"/>
                  </a:cubicBezTo>
                  <a:lnTo>
                    <a:pt x="2918" y="4946"/>
                  </a:lnTo>
                  <a:cubicBezTo>
                    <a:pt x="3037" y="4946"/>
                    <a:pt x="3132" y="5041"/>
                    <a:pt x="3132" y="5160"/>
                  </a:cubicBezTo>
                  <a:lnTo>
                    <a:pt x="3132" y="10232"/>
                  </a:lnTo>
                  <a:cubicBezTo>
                    <a:pt x="3132" y="10351"/>
                    <a:pt x="3037" y="10435"/>
                    <a:pt x="2918" y="10435"/>
                  </a:cubicBezTo>
                  <a:lnTo>
                    <a:pt x="572" y="10435"/>
                  </a:lnTo>
                  <a:cubicBezTo>
                    <a:pt x="453" y="10435"/>
                    <a:pt x="358" y="10351"/>
                    <a:pt x="358" y="10232"/>
                  </a:cubicBezTo>
                  <a:lnTo>
                    <a:pt x="358" y="6506"/>
                  </a:lnTo>
                  <a:cubicBezTo>
                    <a:pt x="358" y="6410"/>
                    <a:pt x="274" y="6327"/>
                    <a:pt x="179" y="6327"/>
                  </a:cubicBezTo>
                  <a:cubicBezTo>
                    <a:pt x="72" y="6327"/>
                    <a:pt x="1" y="6422"/>
                    <a:pt x="1" y="6506"/>
                  </a:cubicBezTo>
                  <a:lnTo>
                    <a:pt x="1" y="10232"/>
                  </a:lnTo>
                  <a:cubicBezTo>
                    <a:pt x="1" y="10542"/>
                    <a:pt x="251" y="10816"/>
                    <a:pt x="584" y="10816"/>
                  </a:cubicBezTo>
                  <a:lnTo>
                    <a:pt x="2929" y="10816"/>
                  </a:lnTo>
                  <a:cubicBezTo>
                    <a:pt x="3251" y="10816"/>
                    <a:pt x="3513" y="10554"/>
                    <a:pt x="3513" y="10232"/>
                  </a:cubicBezTo>
                  <a:lnTo>
                    <a:pt x="3513" y="9744"/>
                  </a:lnTo>
                  <a:lnTo>
                    <a:pt x="4418" y="10185"/>
                  </a:lnTo>
                  <a:cubicBezTo>
                    <a:pt x="4453" y="10197"/>
                    <a:pt x="4477" y="10197"/>
                    <a:pt x="4513" y="10197"/>
                  </a:cubicBezTo>
                  <a:lnTo>
                    <a:pt x="8025" y="10197"/>
                  </a:lnTo>
                  <a:cubicBezTo>
                    <a:pt x="8132" y="10197"/>
                    <a:pt x="8204" y="10113"/>
                    <a:pt x="8204" y="10018"/>
                  </a:cubicBezTo>
                  <a:cubicBezTo>
                    <a:pt x="8204" y="9923"/>
                    <a:pt x="8109" y="9839"/>
                    <a:pt x="8025" y="9839"/>
                  </a:cubicBezTo>
                  <a:lnTo>
                    <a:pt x="4561" y="9839"/>
                  </a:lnTo>
                  <a:lnTo>
                    <a:pt x="3525" y="9327"/>
                  </a:lnTo>
                  <a:lnTo>
                    <a:pt x="3525" y="5589"/>
                  </a:lnTo>
                  <a:lnTo>
                    <a:pt x="5644" y="2910"/>
                  </a:lnTo>
                  <a:cubicBezTo>
                    <a:pt x="5668" y="2874"/>
                    <a:pt x="5692" y="2839"/>
                    <a:pt x="5692" y="2791"/>
                  </a:cubicBezTo>
                  <a:lnTo>
                    <a:pt x="5692" y="398"/>
                  </a:lnTo>
                  <a:cubicBezTo>
                    <a:pt x="5787" y="379"/>
                    <a:pt x="5924" y="358"/>
                    <a:pt x="6080" y="358"/>
                  </a:cubicBezTo>
                  <a:cubicBezTo>
                    <a:pt x="6313" y="358"/>
                    <a:pt x="6587" y="405"/>
                    <a:pt x="6823" y="576"/>
                  </a:cubicBezTo>
                  <a:cubicBezTo>
                    <a:pt x="7132" y="791"/>
                    <a:pt x="7275" y="1207"/>
                    <a:pt x="7275" y="1803"/>
                  </a:cubicBezTo>
                  <a:lnTo>
                    <a:pt x="7275" y="3755"/>
                  </a:lnTo>
                  <a:cubicBezTo>
                    <a:pt x="7275" y="3862"/>
                    <a:pt x="7370" y="3934"/>
                    <a:pt x="7454" y="3934"/>
                  </a:cubicBezTo>
                  <a:lnTo>
                    <a:pt x="10395" y="3934"/>
                  </a:lnTo>
                  <a:cubicBezTo>
                    <a:pt x="10716" y="3934"/>
                    <a:pt x="10990" y="4208"/>
                    <a:pt x="10990" y="4529"/>
                  </a:cubicBezTo>
                  <a:cubicBezTo>
                    <a:pt x="10990" y="4863"/>
                    <a:pt x="10716" y="5125"/>
                    <a:pt x="10395" y="5125"/>
                  </a:cubicBezTo>
                  <a:lnTo>
                    <a:pt x="8823" y="5125"/>
                  </a:lnTo>
                  <a:cubicBezTo>
                    <a:pt x="8728" y="5125"/>
                    <a:pt x="8644" y="5220"/>
                    <a:pt x="8644" y="5303"/>
                  </a:cubicBezTo>
                  <a:cubicBezTo>
                    <a:pt x="8644" y="5410"/>
                    <a:pt x="8740" y="5482"/>
                    <a:pt x="8823" y="5482"/>
                  </a:cubicBezTo>
                  <a:lnTo>
                    <a:pt x="10228" y="5482"/>
                  </a:lnTo>
                  <a:cubicBezTo>
                    <a:pt x="10538" y="5494"/>
                    <a:pt x="10788" y="5767"/>
                    <a:pt x="10788" y="6077"/>
                  </a:cubicBezTo>
                  <a:cubicBezTo>
                    <a:pt x="10788" y="6399"/>
                    <a:pt x="10526" y="6672"/>
                    <a:pt x="10192" y="6672"/>
                  </a:cubicBezTo>
                  <a:lnTo>
                    <a:pt x="8823" y="6672"/>
                  </a:lnTo>
                  <a:cubicBezTo>
                    <a:pt x="8728" y="6672"/>
                    <a:pt x="8644" y="6768"/>
                    <a:pt x="8644" y="6851"/>
                  </a:cubicBezTo>
                  <a:cubicBezTo>
                    <a:pt x="8644" y="6958"/>
                    <a:pt x="8740" y="7030"/>
                    <a:pt x="8823" y="7030"/>
                  </a:cubicBezTo>
                  <a:lnTo>
                    <a:pt x="10073" y="7030"/>
                  </a:lnTo>
                  <a:cubicBezTo>
                    <a:pt x="10371" y="7053"/>
                    <a:pt x="10597" y="7327"/>
                    <a:pt x="10597" y="7625"/>
                  </a:cubicBezTo>
                  <a:cubicBezTo>
                    <a:pt x="10597" y="7946"/>
                    <a:pt x="10335" y="8220"/>
                    <a:pt x="10002" y="8220"/>
                  </a:cubicBezTo>
                  <a:lnTo>
                    <a:pt x="8823" y="8220"/>
                  </a:lnTo>
                  <a:cubicBezTo>
                    <a:pt x="8728" y="8220"/>
                    <a:pt x="8644" y="8315"/>
                    <a:pt x="8644" y="8399"/>
                  </a:cubicBezTo>
                  <a:cubicBezTo>
                    <a:pt x="8644" y="8506"/>
                    <a:pt x="8740" y="8577"/>
                    <a:pt x="8823" y="8577"/>
                  </a:cubicBezTo>
                  <a:lnTo>
                    <a:pt x="9883" y="8577"/>
                  </a:lnTo>
                  <a:cubicBezTo>
                    <a:pt x="9895" y="8577"/>
                    <a:pt x="9918" y="8589"/>
                    <a:pt x="9918" y="8589"/>
                  </a:cubicBezTo>
                  <a:cubicBezTo>
                    <a:pt x="10192" y="8649"/>
                    <a:pt x="10407" y="8887"/>
                    <a:pt x="10407" y="9185"/>
                  </a:cubicBezTo>
                  <a:cubicBezTo>
                    <a:pt x="10407" y="9518"/>
                    <a:pt x="10133" y="9780"/>
                    <a:pt x="9811" y="9780"/>
                  </a:cubicBezTo>
                  <a:lnTo>
                    <a:pt x="8823" y="9780"/>
                  </a:lnTo>
                  <a:cubicBezTo>
                    <a:pt x="8728" y="9780"/>
                    <a:pt x="8644" y="9875"/>
                    <a:pt x="8644" y="9958"/>
                  </a:cubicBezTo>
                  <a:cubicBezTo>
                    <a:pt x="8644" y="10066"/>
                    <a:pt x="8740" y="10137"/>
                    <a:pt x="8823" y="10137"/>
                  </a:cubicBezTo>
                  <a:lnTo>
                    <a:pt x="9811" y="10137"/>
                  </a:lnTo>
                  <a:cubicBezTo>
                    <a:pt x="10347" y="10137"/>
                    <a:pt x="10776" y="9708"/>
                    <a:pt x="10776" y="9173"/>
                  </a:cubicBezTo>
                  <a:cubicBezTo>
                    <a:pt x="10776" y="8887"/>
                    <a:pt x="10657" y="8637"/>
                    <a:pt x="10466" y="8458"/>
                  </a:cubicBezTo>
                  <a:cubicBezTo>
                    <a:pt x="10764" y="8292"/>
                    <a:pt x="10966" y="7982"/>
                    <a:pt x="10966" y="7613"/>
                  </a:cubicBezTo>
                  <a:cubicBezTo>
                    <a:pt x="10966" y="7327"/>
                    <a:pt x="10847" y="7077"/>
                    <a:pt x="10657" y="6899"/>
                  </a:cubicBezTo>
                  <a:cubicBezTo>
                    <a:pt x="10954" y="6803"/>
                    <a:pt x="11145" y="6482"/>
                    <a:pt x="11145" y="6113"/>
                  </a:cubicBezTo>
                  <a:cubicBezTo>
                    <a:pt x="11145" y="5827"/>
                    <a:pt x="11026" y="5577"/>
                    <a:pt x="10835" y="5398"/>
                  </a:cubicBezTo>
                  <a:cubicBezTo>
                    <a:pt x="11133" y="5232"/>
                    <a:pt x="11347" y="4922"/>
                    <a:pt x="11347" y="4541"/>
                  </a:cubicBezTo>
                  <a:cubicBezTo>
                    <a:pt x="11347" y="4005"/>
                    <a:pt x="10907" y="3577"/>
                    <a:pt x="10371" y="3577"/>
                  </a:cubicBezTo>
                  <a:lnTo>
                    <a:pt x="7621" y="3577"/>
                  </a:lnTo>
                  <a:lnTo>
                    <a:pt x="7621" y="1827"/>
                  </a:lnTo>
                  <a:cubicBezTo>
                    <a:pt x="7621" y="1112"/>
                    <a:pt x="7418" y="588"/>
                    <a:pt x="7013" y="291"/>
                  </a:cubicBezTo>
                  <a:cubicBezTo>
                    <a:pt x="6703" y="61"/>
                    <a:pt x="6332" y="0"/>
                    <a:pt x="602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4" name="Google Shape;9192;p65"/>
            <p:cNvSpPr/>
            <p:nvPr/>
          </p:nvSpPr>
          <p:spPr>
            <a:xfrm>
              <a:off x="6920842" y="2577064"/>
              <a:ext cx="36709" cy="36677"/>
            </a:xfrm>
            <a:custGeom>
              <a:avLst/>
              <a:rect l="l" t="t" r="r" b="b"/>
              <a:pathLst>
                <a:path w="1156" h="1155">
                  <a:moveTo>
                    <a:pt x="584" y="369"/>
                  </a:moveTo>
                  <a:cubicBezTo>
                    <a:pt x="703" y="369"/>
                    <a:pt x="787" y="464"/>
                    <a:pt x="787" y="584"/>
                  </a:cubicBezTo>
                  <a:cubicBezTo>
                    <a:pt x="787" y="703"/>
                    <a:pt x="703" y="786"/>
                    <a:pt x="584" y="786"/>
                  </a:cubicBezTo>
                  <a:cubicBezTo>
                    <a:pt x="465" y="786"/>
                    <a:pt x="370" y="703"/>
                    <a:pt x="370" y="584"/>
                  </a:cubicBezTo>
                  <a:cubicBezTo>
                    <a:pt x="370" y="464"/>
                    <a:pt x="453" y="369"/>
                    <a:pt x="584" y="369"/>
                  </a:cubicBezTo>
                  <a:close/>
                  <a:moveTo>
                    <a:pt x="584" y="0"/>
                  </a:moveTo>
                  <a:cubicBezTo>
                    <a:pt x="263" y="0"/>
                    <a:pt x="1" y="250"/>
                    <a:pt x="1" y="584"/>
                  </a:cubicBezTo>
                  <a:cubicBezTo>
                    <a:pt x="1" y="905"/>
                    <a:pt x="251" y="1155"/>
                    <a:pt x="584" y="1155"/>
                  </a:cubicBezTo>
                  <a:cubicBezTo>
                    <a:pt x="906" y="1155"/>
                    <a:pt x="1156" y="905"/>
                    <a:pt x="1156" y="584"/>
                  </a:cubicBezTo>
                  <a:cubicBezTo>
                    <a:pt x="1156" y="250"/>
                    <a:pt x="894" y="0"/>
                    <a:pt x="58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45" name="Google Shape;9193;p65"/>
          <p:cNvGrpSpPr/>
          <p:nvPr/>
        </p:nvGrpSpPr>
        <p:grpSpPr>
          <a:xfrm>
            <a:off x="8924825" y="3765900"/>
            <a:ext cx="342192" cy="327140"/>
            <a:chOff x="7441465" y="2302860"/>
            <a:chExt cx="342192" cy="327140"/>
          </a:xfrm>
          <a:solidFill>
            <a:schemeClr val="accent1"/>
          </a:solidFill>
        </p:grpSpPr>
        <p:sp>
          <p:nvSpPr>
            <p:cNvPr id="46" name="Google Shape;9194;p65"/>
            <p:cNvSpPr/>
            <p:nvPr/>
          </p:nvSpPr>
          <p:spPr>
            <a:xfrm>
              <a:off x="7441465" y="2337727"/>
              <a:ext cx="299862" cy="292273"/>
            </a:xfrm>
            <a:custGeom>
              <a:avLst/>
              <a:rect l="l" t="t" r="r" b="b"/>
              <a:pathLst>
                <a:path w="9443" h="9204">
                  <a:moveTo>
                    <a:pt x="8169" y="0"/>
                  </a:moveTo>
                  <a:cubicBezTo>
                    <a:pt x="7835" y="0"/>
                    <a:pt x="7514" y="131"/>
                    <a:pt x="7276" y="370"/>
                  </a:cubicBezTo>
                  <a:lnTo>
                    <a:pt x="6406" y="1251"/>
                  </a:lnTo>
                  <a:cubicBezTo>
                    <a:pt x="6347" y="1310"/>
                    <a:pt x="6347" y="1417"/>
                    <a:pt x="6406" y="1489"/>
                  </a:cubicBezTo>
                  <a:cubicBezTo>
                    <a:pt x="6436" y="1518"/>
                    <a:pt x="6475" y="1533"/>
                    <a:pt x="6517" y="1533"/>
                  </a:cubicBezTo>
                  <a:cubicBezTo>
                    <a:pt x="6558" y="1533"/>
                    <a:pt x="6603" y="1518"/>
                    <a:pt x="6645" y="1489"/>
                  </a:cubicBezTo>
                  <a:lnTo>
                    <a:pt x="7514" y="608"/>
                  </a:lnTo>
                  <a:cubicBezTo>
                    <a:pt x="7692" y="429"/>
                    <a:pt x="7930" y="346"/>
                    <a:pt x="8169" y="346"/>
                  </a:cubicBezTo>
                  <a:cubicBezTo>
                    <a:pt x="8430" y="346"/>
                    <a:pt x="8645" y="453"/>
                    <a:pt x="8823" y="608"/>
                  </a:cubicBezTo>
                  <a:cubicBezTo>
                    <a:pt x="9014" y="786"/>
                    <a:pt x="9097" y="1024"/>
                    <a:pt x="9097" y="1263"/>
                  </a:cubicBezTo>
                  <a:cubicBezTo>
                    <a:pt x="9097" y="1501"/>
                    <a:pt x="8990" y="1739"/>
                    <a:pt x="8823" y="1917"/>
                  </a:cubicBezTo>
                  <a:lnTo>
                    <a:pt x="7621" y="3132"/>
                  </a:lnTo>
                  <a:cubicBezTo>
                    <a:pt x="7502" y="2834"/>
                    <a:pt x="7323" y="2560"/>
                    <a:pt x="7109" y="2334"/>
                  </a:cubicBezTo>
                  <a:cubicBezTo>
                    <a:pt x="6639" y="1870"/>
                    <a:pt x="6022" y="1638"/>
                    <a:pt x="5408" y="1638"/>
                  </a:cubicBezTo>
                  <a:cubicBezTo>
                    <a:pt x="4793" y="1638"/>
                    <a:pt x="4180" y="1870"/>
                    <a:pt x="3716" y="2334"/>
                  </a:cubicBezTo>
                  <a:lnTo>
                    <a:pt x="941" y="5108"/>
                  </a:lnTo>
                  <a:cubicBezTo>
                    <a:pt x="1" y="6049"/>
                    <a:pt x="1" y="7561"/>
                    <a:pt x="941" y="8502"/>
                  </a:cubicBezTo>
                  <a:cubicBezTo>
                    <a:pt x="1406" y="8966"/>
                    <a:pt x="2025" y="9204"/>
                    <a:pt x="2644" y="9204"/>
                  </a:cubicBezTo>
                  <a:cubicBezTo>
                    <a:pt x="3251" y="9204"/>
                    <a:pt x="3870" y="8966"/>
                    <a:pt x="4335" y="8502"/>
                  </a:cubicBezTo>
                  <a:lnTo>
                    <a:pt x="5811" y="7025"/>
                  </a:lnTo>
                  <a:cubicBezTo>
                    <a:pt x="5871" y="6966"/>
                    <a:pt x="5871" y="6858"/>
                    <a:pt x="5811" y="6787"/>
                  </a:cubicBezTo>
                  <a:cubicBezTo>
                    <a:pt x="5783" y="6778"/>
                    <a:pt x="5750" y="6772"/>
                    <a:pt x="5716" y="6772"/>
                  </a:cubicBezTo>
                  <a:cubicBezTo>
                    <a:pt x="5662" y="6772"/>
                    <a:pt x="5605" y="6786"/>
                    <a:pt x="5561" y="6823"/>
                  </a:cubicBezTo>
                  <a:lnTo>
                    <a:pt x="4085" y="8299"/>
                  </a:lnTo>
                  <a:cubicBezTo>
                    <a:pt x="3692" y="8680"/>
                    <a:pt x="3180" y="8906"/>
                    <a:pt x="2620" y="8906"/>
                  </a:cubicBezTo>
                  <a:cubicBezTo>
                    <a:pt x="2073" y="8906"/>
                    <a:pt x="1549" y="8692"/>
                    <a:pt x="1168" y="8299"/>
                  </a:cubicBezTo>
                  <a:cubicBezTo>
                    <a:pt x="358" y="7489"/>
                    <a:pt x="358" y="6180"/>
                    <a:pt x="1168" y="5358"/>
                  </a:cubicBezTo>
                  <a:lnTo>
                    <a:pt x="3930" y="2596"/>
                  </a:lnTo>
                  <a:cubicBezTo>
                    <a:pt x="4323" y="2203"/>
                    <a:pt x="4847" y="1977"/>
                    <a:pt x="5394" y="1977"/>
                  </a:cubicBezTo>
                  <a:cubicBezTo>
                    <a:pt x="5942" y="1977"/>
                    <a:pt x="6466" y="2191"/>
                    <a:pt x="6847" y="2596"/>
                  </a:cubicBezTo>
                  <a:cubicBezTo>
                    <a:pt x="7073" y="2822"/>
                    <a:pt x="7252" y="3096"/>
                    <a:pt x="7359" y="3394"/>
                  </a:cubicBezTo>
                  <a:lnTo>
                    <a:pt x="6049" y="4703"/>
                  </a:lnTo>
                  <a:cubicBezTo>
                    <a:pt x="5871" y="4882"/>
                    <a:pt x="5633" y="4977"/>
                    <a:pt x="5394" y="4977"/>
                  </a:cubicBezTo>
                  <a:cubicBezTo>
                    <a:pt x="5156" y="4977"/>
                    <a:pt x="4918" y="4870"/>
                    <a:pt x="4740" y="4703"/>
                  </a:cubicBezTo>
                  <a:cubicBezTo>
                    <a:pt x="4644" y="4620"/>
                    <a:pt x="4573" y="4513"/>
                    <a:pt x="4525" y="4394"/>
                  </a:cubicBezTo>
                  <a:cubicBezTo>
                    <a:pt x="4507" y="4321"/>
                    <a:pt x="4440" y="4290"/>
                    <a:pt x="4378" y="4290"/>
                  </a:cubicBezTo>
                  <a:cubicBezTo>
                    <a:pt x="4359" y="4290"/>
                    <a:pt x="4340" y="4293"/>
                    <a:pt x="4323" y="4299"/>
                  </a:cubicBezTo>
                  <a:cubicBezTo>
                    <a:pt x="4239" y="4334"/>
                    <a:pt x="4204" y="4441"/>
                    <a:pt x="4228" y="4513"/>
                  </a:cubicBezTo>
                  <a:cubicBezTo>
                    <a:pt x="4287" y="4680"/>
                    <a:pt x="4394" y="4811"/>
                    <a:pt x="4513" y="4930"/>
                  </a:cubicBezTo>
                  <a:cubicBezTo>
                    <a:pt x="4751" y="5168"/>
                    <a:pt x="5061" y="5299"/>
                    <a:pt x="5406" y="5299"/>
                  </a:cubicBezTo>
                  <a:cubicBezTo>
                    <a:pt x="5752" y="5299"/>
                    <a:pt x="6061" y="5168"/>
                    <a:pt x="6299" y="4930"/>
                  </a:cubicBezTo>
                  <a:lnTo>
                    <a:pt x="9062" y="2155"/>
                  </a:lnTo>
                  <a:cubicBezTo>
                    <a:pt x="9300" y="1917"/>
                    <a:pt x="9443" y="1608"/>
                    <a:pt x="9443" y="1263"/>
                  </a:cubicBezTo>
                  <a:cubicBezTo>
                    <a:pt x="9443" y="929"/>
                    <a:pt x="9300" y="608"/>
                    <a:pt x="9062" y="370"/>
                  </a:cubicBezTo>
                  <a:cubicBezTo>
                    <a:pt x="8823" y="131"/>
                    <a:pt x="8514" y="0"/>
                    <a:pt x="816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47" name="Google Shape;9195;p65"/>
            <p:cNvSpPr/>
            <p:nvPr/>
          </p:nvSpPr>
          <p:spPr>
            <a:xfrm>
              <a:off x="7484588" y="2302860"/>
              <a:ext cx="299069" cy="293130"/>
            </a:xfrm>
            <a:custGeom>
              <a:avLst/>
              <a:rect l="l" t="t" r="r" b="b"/>
              <a:pathLst>
                <a:path w="9418" h="9231">
                  <a:moveTo>
                    <a:pt x="6805" y="0"/>
                  </a:moveTo>
                  <a:cubicBezTo>
                    <a:pt x="6191" y="0"/>
                    <a:pt x="5578" y="235"/>
                    <a:pt x="5108" y="706"/>
                  </a:cubicBezTo>
                  <a:lnTo>
                    <a:pt x="3632" y="2170"/>
                  </a:lnTo>
                  <a:cubicBezTo>
                    <a:pt x="3572" y="2230"/>
                    <a:pt x="3572" y="2337"/>
                    <a:pt x="3632" y="2408"/>
                  </a:cubicBezTo>
                  <a:cubicBezTo>
                    <a:pt x="3661" y="2438"/>
                    <a:pt x="3703" y="2453"/>
                    <a:pt x="3746" y="2453"/>
                  </a:cubicBezTo>
                  <a:cubicBezTo>
                    <a:pt x="3789" y="2453"/>
                    <a:pt x="3834" y="2438"/>
                    <a:pt x="3870" y="2408"/>
                  </a:cubicBezTo>
                  <a:lnTo>
                    <a:pt x="5346" y="944"/>
                  </a:lnTo>
                  <a:cubicBezTo>
                    <a:pt x="5745" y="539"/>
                    <a:pt x="6272" y="336"/>
                    <a:pt x="6802" y="336"/>
                  </a:cubicBezTo>
                  <a:cubicBezTo>
                    <a:pt x="7331" y="336"/>
                    <a:pt x="7864" y="539"/>
                    <a:pt x="8275" y="944"/>
                  </a:cubicBezTo>
                  <a:cubicBezTo>
                    <a:pt x="9085" y="1741"/>
                    <a:pt x="9085" y="3051"/>
                    <a:pt x="8275" y="3873"/>
                  </a:cubicBezTo>
                  <a:lnTo>
                    <a:pt x="5513" y="6635"/>
                  </a:lnTo>
                  <a:cubicBezTo>
                    <a:pt x="5120" y="7028"/>
                    <a:pt x="4596" y="7254"/>
                    <a:pt x="4048" y="7254"/>
                  </a:cubicBezTo>
                  <a:cubicBezTo>
                    <a:pt x="3501" y="7254"/>
                    <a:pt x="2977" y="7040"/>
                    <a:pt x="2596" y="6635"/>
                  </a:cubicBezTo>
                  <a:cubicBezTo>
                    <a:pt x="2370" y="6421"/>
                    <a:pt x="2191" y="6135"/>
                    <a:pt x="2084" y="5837"/>
                  </a:cubicBezTo>
                  <a:lnTo>
                    <a:pt x="3393" y="4527"/>
                  </a:lnTo>
                  <a:cubicBezTo>
                    <a:pt x="3572" y="4349"/>
                    <a:pt x="3810" y="4254"/>
                    <a:pt x="4048" y="4254"/>
                  </a:cubicBezTo>
                  <a:cubicBezTo>
                    <a:pt x="4286" y="4254"/>
                    <a:pt x="4525" y="4361"/>
                    <a:pt x="4703" y="4527"/>
                  </a:cubicBezTo>
                  <a:cubicBezTo>
                    <a:pt x="4798" y="4611"/>
                    <a:pt x="4870" y="4718"/>
                    <a:pt x="4917" y="4837"/>
                  </a:cubicBezTo>
                  <a:cubicBezTo>
                    <a:pt x="4936" y="4910"/>
                    <a:pt x="5002" y="4941"/>
                    <a:pt x="5065" y="4941"/>
                  </a:cubicBezTo>
                  <a:cubicBezTo>
                    <a:pt x="5084" y="4941"/>
                    <a:pt x="5103" y="4938"/>
                    <a:pt x="5120" y="4932"/>
                  </a:cubicBezTo>
                  <a:cubicBezTo>
                    <a:pt x="5215" y="4897"/>
                    <a:pt x="5239" y="4789"/>
                    <a:pt x="5215" y="4718"/>
                  </a:cubicBezTo>
                  <a:cubicBezTo>
                    <a:pt x="5156" y="4551"/>
                    <a:pt x="5048" y="4420"/>
                    <a:pt x="4929" y="4301"/>
                  </a:cubicBezTo>
                  <a:cubicBezTo>
                    <a:pt x="4691" y="4063"/>
                    <a:pt x="4382" y="3932"/>
                    <a:pt x="4036" y="3932"/>
                  </a:cubicBezTo>
                  <a:cubicBezTo>
                    <a:pt x="3691" y="3932"/>
                    <a:pt x="3382" y="4063"/>
                    <a:pt x="3143" y="4301"/>
                  </a:cubicBezTo>
                  <a:lnTo>
                    <a:pt x="1786" y="5659"/>
                  </a:lnTo>
                  <a:cubicBezTo>
                    <a:pt x="1762" y="5670"/>
                    <a:pt x="1738" y="5682"/>
                    <a:pt x="1727" y="5718"/>
                  </a:cubicBezTo>
                  <a:lnTo>
                    <a:pt x="369" y="7075"/>
                  </a:lnTo>
                  <a:cubicBezTo>
                    <a:pt x="131" y="7314"/>
                    <a:pt x="0" y="7623"/>
                    <a:pt x="0" y="7968"/>
                  </a:cubicBezTo>
                  <a:cubicBezTo>
                    <a:pt x="0" y="8302"/>
                    <a:pt x="131" y="8623"/>
                    <a:pt x="369" y="8861"/>
                  </a:cubicBezTo>
                  <a:cubicBezTo>
                    <a:pt x="607" y="9099"/>
                    <a:pt x="929" y="9230"/>
                    <a:pt x="1262" y="9230"/>
                  </a:cubicBezTo>
                  <a:cubicBezTo>
                    <a:pt x="1608" y="9230"/>
                    <a:pt x="1917" y="9099"/>
                    <a:pt x="2155" y="8861"/>
                  </a:cubicBezTo>
                  <a:lnTo>
                    <a:pt x="3036" y="7980"/>
                  </a:lnTo>
                  <a:cubicBezTo>
                    <a:pt x="3096" y="7921"/>
                    <a:pt x="3096" y="7814"/>
                    <a:pt x="3036" y="7742"/>
                  </a:cubicBezTo>
                  <a:cubicBezTo>
                    <a:pt x="3006" y="7712"/>
                    <a:pt x="2965" y="7697"/>
                    <a:pt x="2922" y="7697"/>
                  </a:cubicBezTo>
                  <a:cubicBezTo>
                    <a:pt x="2879" y="7697"/>
                    <a:pt x="2834" y="7712"/>
                    <a:pt x="2798" y="7742"/>
                  </a:cubicBezTo>
                  <a:lnTo>
                    <a:pt x="1917" y="8623"/>
                  </a:lnTo>
                  <a:cubicBezTo>
                    <a:pt x="1738" y="8802"/>
                    <a:pt x="1500" y="8885"/>
                    <a:pt x="1262" y="8885"/>
                  </a:cubicBezTo>
                  <a:cubicBezTo>
                    <a:pt x="1012" y="8885"/>
                    <a:pt x="786" y="8778"/>
                    <a:pt x="607" y="8623"/>
                  </a:cubicBezTo>
                  <a:cubicBezTo>
                    <a:pt x="429" y="8445"/>
                    <a:pt x="345" y="8206"/>
                    <a:pt x="345" y="7968"/>
                  </a:cubicBezTo>
                  <a:cubicBezTo>
                    <a:pt x="345" y="7706"/>
                    <a:pt x="453" y="7492"/>
                    <a:pt x="607" y="7314"/>
                  </a:cubicBezTo>
                  <a:lnTo>
                    <a:pt x="1822" y="6099"/>
                  </a:lnTo>
                  <a:cubicBezTo>
                    <a:pt x="1941" y="6397"/>
                    <a:pt x="2119" y="6671"/>
                    <a:pt x="2334" y="6897"/>
                  </a:cubicBezTo>
                  <a:cubicBezTo>
                    <a:pt x="2786" y="7337"/>
                    <a:pt x="3393" y="7587"/>
                    <a:pt x="4036" y="7587"/>
                  </a:cubicBezTo>
                  <a:cubicBezTo>
                    <a:pt x="4679" y="7587"/>
                    <a:pt x="5287" y="7337"/>
                    <a:pt x="5727" y="6897"/>
                  </a:cubicBezTo>
                  <a:lnTo>
                    <a:pt x="8501" y="4123"/>
                  </a:lnTo>
                  <a:cubicBezTo>
                    <a:pt x="9418" y="3158"/>
                    <a:pt x="9418" y="1634"/>
                    <a:pt x="8501" y="706"/>
                  </a:cubicBezTo>
                  <a:cubicBezTo>
                    <a:pt x="8031" y="235"/>
                    <a:pt x="7418" y="0"/>
                    <a:pt x="680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48" name="Google Shape;9196;p65"/>
          <p:cNvGrpSpPr/>
          <p:nvPr/>
        </p:nvGrpSpPr>
        <p:grpSpPr>
          <a:xfrm>
            <a:off x="9473043" y="3813247"/>
            <a:ext cx="332761" cy="234066"/>
            <a:chOff x="7989683" y="2350207"/>
            <a:chExt cx="332761" cy="234066"/>
          </a:xfrm>
          <a:solidFill>
            <a:schemeClr val="accent1"/>
          </a:solidFill>
        </p:grpSpPr>
        <p:sp>
          <p:nvSpPr>
            <p:cNvPr id="49" name="Google Shape;9197;p65"/>
            <p:cNvSpPr/>
            <p:nvPr/>
          </p:nvSpPr>
          <p:spPr>
            <a:xfrm>
              <a:off x="8258902" y="2396188"/>
              <a:ext cx="29119" cy="22101"/>
            </a:xfrm>
            <a:custGeom>
              <a:avLst/>
              <a:rect l="l" t="t" r="r" b="b"/>
              <a:pathLst>
                <a:path w="917" h="696">
                  <a:moveTo>
                    <a:pt x="165" y="0"/>
                  </a:moveTo>
                  <a:cubicBezTo>
                    <a:pt x="114" y="0"/>
                    <a:pt x="64" y="22"/>
                    <a:pt x="36" y="64"/>
                  </a:cubicBezTo>
                  <a:cubicBezTo>
                    <a:pt x="0" y="148"/>
                    <a:pt x="12" y="243"/>
                    <a:pt x="84" y="291"/>
                  </a:cubicBezTo>
                  <a:cubicBezTo>
                    <a:pt x="262" y="410"/>
                    <a:pt x="441" y="529"/>
                    <a:pt x="631" y="660"/>
                  </a:cubicBezTo>
                  <a:cubicBezTo>
                    <a:pt x="667" y="684"/>
                    <a:pt x="691" y="695"/>
                    <a:pt x="726" y="695"/>
                  </a:cubicBezTo>
                  <a:cubicBezTo>
                    <a:pt x="762" y="695"/>
                    <a:pt x="834" y="660"/>
                    <a:pt x="857" y="624"/>
                  </a:cubicBezTo>
                  <a:cubicBezTo>
                    <a:pt x="917" y="565"/>
                    <a:pt x="893" y="457"/>
                    <a:pt x="810" y="398"/>
                  </a:cubicBezTo>
                  <a:cubicBezTo>
                    <a:pt x="619" y="267"/>
                    <a:pt x="441" y="148"/>
                    <a:pt x="262" y="29"/>
                  </a:cubicBezTo>
                  <a:cubicBezTo>
                    <a:pt x="234" y="10"/>
                    <a:pt x="199" y="0"/>
                    <a:pt x="16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0" name="Google Shape;9198;p65"/>
            <p:cNvSpPr/>
            <p:nvPr/>
          </p:nvSpPr>
          <p:spPr>
            <a:xfrm>
              <a:off x="8051320" y="2350207"/>
              <a:ext cx="194753" cy="49919"/>
            </a:xfrm>
            <a:custGeom>
              <a:avLst/>
              <a:rect l="l" t="t" r="r" b="b"/>
              <a:pathLst>
                <a:path w="6133" h="1572">
                  <a:moveTo>
                    <a:pt x="3299" y="0"/>
                  </a:moveTo>
                  <a:cubicBezTo>
                    <a:pt x="2501" y="0"/>
                    <a:pt x="1441" y="417"/>
                    <a:pt x="108" y="1274"/>
                  </a:cubicBezTo>
                  <a:cubicBezTo>
                    <a:pt x="24" y="1322"/>
                    <a:pt x="1" y="1429"/>
                    <a:pt x="60" y="1501"/>
                  </a:cubicBezTo>
                  <a:cubicBezTo>
                    <a:pt x="84" y="1548"/>
                    <a:pt x="144" y="1572"/>
                    <a:pt x="191" y="1572"/>
                  </a:cubicBezTo>
                  <a:cubicBezTo>
                    <a:pt x="227" y="1572"/>
                    <a:pt x="251" y="1560"/>
                    <a:pt x="286" y="1548"/>
                  </a:cubicBezTo>
                  <a:cubicBezTo>
                    <a:pt x="1572" y="727"/>
                    <a:pt x="2560" y="322"/>
                    <a:pt x="3299" y="322"/>
                  </a:cubicBezTo>
                  <a:cubicBezTo>
                    <a:pt x="3954" y="322"/>
                    <a:pt x="4787" y="643"/>
                    <a:pt x="5859" y="1262"/>
                  </a:cubicBezTo>
                  <a:cubicBezTo>
                    <a:pt x="5885" y="1277"/>
                    <a:pt x="5912" y="1284"/>
                    <a:pt x="5939" y="1284"/>
                  </a:cubicBezTo>
                  <a:cubicBezTo>
                    <a:pt x="5997" y="1284"/>
                    <a:pt x="6052" y="1252"/>
                    <a:pt x="6085" y="1203"/>
                  </a:cubicBezTo>
                  <a:cubicBezTo>
                    <a:pt x="6132" y="1131"/>
                    <a:pt x="6097" y="1024"/>
                    <a:pt x="6025" y="977"/>
                  </a:cubicBezTo>
                  <a:cubicBezTo>
                    <a:pt x="4906" y="322"/>
                    <a:pt x="4013" y="0"/>
                    <a:pt x="329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1" name="Google Shape;9199;p65"/>
            <p:cNvSpPr/>
            <p:nvPr/>
          </p:nvSpPr>
          <p:spPr>
            <a:xfrm>
              <a:off x="7989683" y="2378183"/>
              <a:ext cx="332761" cy="206090"/>
            </a:xfrm>
            <a:custGeom>
              <a:avLst/>
              <a:rect l="l" t="t" r="r" b="b"/>
              <a:pathLst>
                <a:path w="10479" h="6490">
                  <a:moveTo>
                    <a:pt x="5240" y="334"/>
                  </a:moveTo>
                  <a:cubicBezTo>
                    <a:pt x="6597" y="334"/>
                    <a:pt x="9276" y="2453"/>
                    <a:pt x="10086" y="3096"/>
                  </a:cubicBezTo>
                  <a:cubicBezTo>
                    <a:pt x="10121" y="3132"/>
                    <a:pt x="10157" y="3179"/>
                    <a:pt x="10157" y="3239"/>
                  </a:cubicBezTo>
                  <a:cubicBezTo>
                    <a:pt x="10157" y="3298"/>
                    <a:pt x="10121" y="3346"/>
                    <a:pt x="10086" y="3394"/>
                  </a:cubicBezTo>
                  <a:cubicBezTo>
                    <a:pt x="9288" y="4025"/>
                    <a:pt x="6597" y="6144"/>
                    <a:pt x="5240" y="6144"/>
                  </a:cubicBezTo>
                  <a:cubicBezTo>
                    <a:pt x="3894" y="6144"/>
                    <a:pt x="1215" y="4025"/>
                    <a:pt x="406" y="3394"/>
                  </a:cubicBezTo>
                  <a:cubicBezTo>
                    <a:pt x="358" y="3346"/>
                    <a:pt x="334" y="3298"/>
                    <a:pt x="334" y="3239"/>
                  </a:cubicBezTo>
                  <a:cubicBezTo>
                    <a:pt x="334" y="3179"/>
                    <a:pt x="358" y="3120"/>
                    <a:pt x="406" y="3096"/>
                  </a:cubicBezTo>
                  <a:cubicBezTo>
                    <a:pt x="1192" y="2453"/>
                    <a:pt x="3894" y="334"/>
                    <a:pt x="5240" y="334"/>
                  </a:cubicBezTo>
                  <a:close/>
                  <a:moveTo>
                    <a:pt x="5240" y="0"/>
                  </a:moveTo>
                  <a:cubicBezTo>
                    <a:pt x="3811" y="0"/>
                    <a:pt x="1239" y="1977"/>
                    <a:pt x="191" y="2822"/>
                  </a:cubicBezTo>
                  <a:cubicBezTo>
                    <a:pt x="84" y="2929"/>
                    <a:pt x="1" y="3072"/>
                    <a:pt x="1" y="3239"/>
                  </a:cubicBezTo>
                  <a:cubicBezTo>
                    <a:pt x="1" y="3406"/>
                    <a:pt x="84" y="3548"/>
                    <a:pt x="191" y="3656"/>
                  </a:cubicBezTo>
                  <a:cubicBezTo>
                    <a:pt x="1239" y="4501"/>
                    <a:pt x="3811" y="6489"/>
                    <a:pt x="5240" y="6489"/>
                  </a:cubicBezTo>
                  <a:cubicBezTo>
                    <a:pt x="6657" y="6489"/>
                    <a:pt x="9252" y="4501"/>
                    <a:pt x="10288" y="3656"/>
                  </a:cubicBezTo>
                  <a:cubicBezTo>
                    <a:pt x="10407" y="3548"/>
                    <a:pt x="10478" y="3406"/>
                    <a:pt x="10478" y="3239"/>
                  </a:cubicBezTo>
                  <a:cubicBezTo>
                    <a:pt x="10478" y="3072"/>
                    <a:pt x="10407" y="2929"/>
                    <a:pt x="10288" y="2822"/>
                  </a:cubicBezTo>
                  <a:cubicBezTo>
                    <a:pt x="9252" y="1977"/>
                    <a:pt x="6668" y="0"/>
                    <a:pt x="524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2" name="Google Shape;9200;p65"/>
            <p:cNvSpPr/>
            <p:nvPr/>
          </p:nvSpPr>
          <p:spPr>
            <a:xfrm>
              <a:off x="8081201" y="2405746"/>
              <a:ext cx="151598" cy="149884"/>
            </a:xfrm>
            <a:custGeom>
              <a:avLst/>
              <a:rect l="l" t="t" r="r" b="b"/>
              <a:pathLst>
                <a:path w="4774" h="4720">
                  <a:moveTo>
                    <a:pt x="2351" y="1"/>
                  </a:moveTo>
                  <a:cubicBezTo>
                    <a:pt x="2329" y="1"/>
                    <a:pt x="2308" y="1"/>
                    <a:pt x="2286" y="2"/>
                  </a:cubicBezTo>
                  <a:cubicBezTo>
                    <a:pt x="1048" y="49"/>
                    <a:pt x="36" y="1049"/>
                    <a:pt x="12" y="2288"/>
                  </a:cubicBezTo>
                  <a:cubicBezTo>
                    <a:pt x="0" y="2907"/>
                    <a:pt x="203" y="3478"/>
                    <a:pt x="572" y="3907"/>
                  </a:cubicBezTo>
                  <a:cubicBezTo>
                    <a:pt x="602" y="3943"/>
                    <a:pt x="646" y="3960"/>
                    <a:pt x="691" y="3960"/>
                  </a:cubicBezTo>
                  <a:cubicBezTo>
                    <a:pt x="735" y="3960"/>
                    <a:pt x="780" y="3943"/>
                    <a:pt x="810" y="3907"/>
                  </a:cubicBezTo>
                  <a:cubicBezTo>
                    <a:pt x="869" y="3847"/>
                    <a:pt x="869" y="3740"/>
                    <a:pt x="810" y="3681"/>
                  </a:cubicBezTo>
                  <a:cubicBezTo>
                    <a:pt x="488" y="3312"/>
                    <a:pt x="310" y="2800"/>
                    <a:pt x="322" y="2264"/>
                  </a:cubicBezTo>
                  <a:cubicBezTo>
                    <a:pt x="369" y="1228"/>
                    <a:pt x="1215" y="383"/>
                    <a:pt x="2262" y="335"/>
                  </a:cubicBezTo>
                  <a:cubicBezTo>
                    <a:pt x="2297" y="333"/>
                    <a:pt x="2332" y="332"/>
                    <a:pt x="2366" y="332"/>
                  </a:cubicBezTo>
                  <a:cubicBezTo>
                    <a:pt x="3487" y="332"/>
                    <a:pt x="4416" y="1263"/>
                    <a:pt x="4382" y="2407"/>
                  </a:cubicBezTo>
                  <a:cubicBezTo>
                    <a:pt x="4370" y="3478"/>
                    <a:pt x="3489" y="4347"/>
                    <a:pt x="2417" y="4395"/>
                  </a:cubicBezTo>
                  <a:cubicBezTo>
                    <a:pt x="2394" y="4396"/>
                    <a:pt x="2371" y="4396"/>
                    <a:pt x="2348" y="4396"/>
                  </a:cubicBezTo>
                  <a:cubicBezTo>
                    <a:pt x="2003" y="4396"/>
                    <a:pt x="1671" y="4313"/>
                    <a:pt x="1381" y="4157"/>
                  </a:cubicBezTo>
                  <a:cubicBezTo>
                    <a:pt x="1355" y="4141"/>
                    <a:pt x="1323" y="4132"/>
                    <a:pt x="1290" y="4132"/>
                  </a:cubicBezTo>
                  <a:cubicBezTo>
                    <a:pt x="1248" y="4132"/>
                    <a:pt x="1206" y="4147"/>
                    <a:pt x="1179" y="4181"/>
                  </a:cubicBezTo>
                  <a:cubicBezTo>
                    <a:pt x="1108" y="4264"/>
                    <a:pt x="1119" y="4395"/>
                    <a:pt x="1227" y="4443"/>
                  </a:cubicBezTo>
                  <a:cubicBezTo>
                    <a:pt x="1540" y="4615"/>
                    <a:pt x="1902" y="4720"/>
                    <a:pt x="2287" y="4720"/>
                  </a:cubicBezTo>
                  <a:cubicBezTo>
                    <a:pt x="2326" y="4720"/>
                    <a:pt x="2366" y="4719"/>
                    <a:pt x="2405" y="4716"/>
                  </a:cubicBezTo>
                  <a:cubicBezTo>
                    <a:pt x="3655" y="4693"/>
                    <a:pt x="4679" y="3681"/>
                    <a:pt x="4715" y="2442"/>
                  </a:cubicBezTo>
                  <a:cubicBezTo>
                    <a:pt x="4774" y="1095"/>
                    <a:pt x="3690" y="1"/>
                    <a:pt x="235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3" name="Google Shape;9201;p65"/>
            <p:cNvSpPr/>
            <p:nvPr/>
          </p:nvSpPr>
          <p:spPr>
            <a:xfrm>
              <a:off x="8115973" y="2440550"/>
              <a:ext cx="80562" cy="80213"/>
            </a:xfrm>
            <a:custGeom>
              <a:avLst/>
              <a:rect l="l" t="t" r="r" b="b"/>
              <a:pathLst>
                <a:path w="2537" h="2526">
                  <a:moveTo>
                    <a:pt x="1263" y="1"/>
                  </a:moveTo>
                  <a:cubicBezTo>
                    <a:pt x="572" y="1"/>
                    <a:pt x="1" y="561"/>
                    <a:pt x="1" y="1263"/>
                  </a:cubicBezTo>
                  <a:cubicBezTo>
                    <a:pt x="1" y="1965"/>
                    <a:pt x="572" y="2525"/>
                    <a:pt x="1263" y="2525"/>
                  </a:cubicBezTo>
                  <a:cubicBezTo>
                    <a:pt x="1965" y="2525"/>
                    <a:pt x="2537" y="1965"/>
                    <a:pt x="2537" y="1263"/>
                  </a:cubicBezTo>
                  <a:cubicBezTo>
                    <a:pt x="2537" y="1168"/>
                    <a:pt x="2453" y="1096"/>
                    <a:pt x="2370" y="1096"/>
                  </a:cubicBezTo>
                  <a:cubicBezTo>
                    <a:pt x="2275" y="1096"/>
                    <a:pt x="2203" y="1168"/>
                    <a:pt x="2203" y="1263"/>
                  </a:cubicBezTo>
                  <a:cubicBezTo>
                    <a:pt x="2203" y="1787"/>
                    <a:pt x="1787" y="2204"/>
                    <a:pt x="1263" y="2204"/>
                  </a:cubicBezTo>
                  <a:cubicBezTo>
                    <a:pt x="751" y="2204"/>
                    <a:pt x="334" y="1787"/>
                    <a:pt x="334" y="1263"/>
                  </a:cubicBezTo>
                  <a:cubicBezTo>
                    <a:pt x="334" y="739"/>
                    <a:pt x="751" y="322"/>
                    <a:pt x="1263" y="322"/>
                  </a:cubicBezTo>
                  <a:cubicBezTo>
                    <a:pt x="1358" y="322"/>
                    <a:pt x="1429" y="251"/>
                    <a:pt x="1429" y="156"/>
                  </a:cubicBezTo>
                  <a:cubicBezTo>
                    <a:pt x="1429" y="72"/>
                    <a:pt x="1358" y="1"/>
                    <a:pt x="12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4" name="Google Shape;9202;p65"/>
            <p:cNvSpPr/>
            <p:nvPr/>
          </p:nvSpPr>
          <p:spPr>
            <a:xfrm>
              <a:off x="8164749" y="2447377"/>
              <a:ext cx="24610" cy="24610"/>
            </a:xfrm>
            <a:custGeom>
              <a:avLst/>
              <a:rect l="l" t="t" r="r" b="b"/>
              <a:pathLst>
                <a:path w="775" h="775">
                  <a:moveTo>
                    <a:pt x="382" y="0"/>
                  </a:moveTo>
                  <a:cubicBezTo>
                    <a:pt x="179" y="0"/>
                    <a:pt x="1" y="179"/>
                    <a:pt x="1" y="393"/>
                  </a:cubicBezTo>
                  <a:cubicBezTo>
                    <a:pt x="1" y="596"/>
                    <a:pt x="179" y="774"/>
                    <a:pt x="382" y="774"/>
                  </a:cubicBezTo>
                  <a:cubicBezTo>
                    <a:pt x="596" y="774"/>
                    <a:pt x="774" y="596"/>
                    <a:pt x="774" y="393"/>
                  </a:cubicBezTo>
                  <a:cubicBezTo>
                    <a:pt x="774" y="179"/>
                    <a:pt x="608" y="0"/>
                    <a:pt x="38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55" name="Google Shape;9203;p65"/>
          <p:cNvGrpSpPr/>
          <p:nvPr/>
        </p:nvGrpSpPr>
        <p:grpSpPr>
          <a:xfrm>
            <a:off x="7306654" y="3772791"/>
            <a:ext cx="315327" cy="314978"/>
            <a:chOff x="5823294" y="2309751"/>
            <a:chExt cx="315327" cy="314978"/>
          </a:xfrm>
          <a:solidFill>
            <a:schemeClr val="accent1"/>
          </a:solidFill>
        </p:grpSpPr>
        <p:sp>
          <p:nvSpPr>
            <p:cNvPr id="56" name="Google Shape;9204;p65"/>
            <p:cNvSpPr/>
            <p:nvPr/>
          </p:nvSpPr>
          <p:spPr>
            <a:xfrm>
              <a:off x="5823294" y="2309751"/>
              <a:ext cx="315327" cy="314978"/>
            </a:xfrm>
            <a:custGeom>
              <a:avLst/>
              <a:rect l="l" t="t" r="r" b="b"/>
              <a:pathLst>
                <a:path w="9930" h="9919">
                  <a:moveTo>
                    <a:pt x="4953" y="0"/>
                  </a:moveTo>
                  <a:cubicBezTo>
                    <a:pt x="3632" y="0"/>
                    <a:pt x="2381" y="524"/>
                    <a:pt x="1465" y="1465"/>
                  </a:cubicBezTo>
                  <a:cubicBezTo>
                    <a:pt x="524" y="2405"/>
                    <a:pt x="0" y="3656"/>
                    <a:pt x="0" y="4965"/>
                  </a:cubicBezTo>
                  <a:cubicBezTo>
                    <a:pt x="0" y="6275"/>
                    <a:pt x="524" y="7537"/>
                    <a:pt x="1465" y="8466"/>
                  </a:cubicBezTo>
                  <a:cubicBezTo>
                    <a:pt x="2393" y="9394"/>
                    <a:pt x="3643" y="9918"/>
                    <a:pt x="4953" y="9918"/>
                  </a:cubicBezTo>
                  <a:cubicBezTo>
                    <a:pt x="6263" y="9918"/>
                    <a:pt x="7537" y="9394"/>
                    <a:pt x="8454" y="8466"/>
                  </a:cubicBezTo>
                  <a:cubicBezTo>
                    <a:pt x="9394" y="7525"/>
                    <a:pt x="9918" y="6275"/>
                    <a:pt x="9918" y="4965"/>
                  </a:cubicBezTo>
                  <a:cubicBezTo>
                    <a:pt x="9930" y="4858"/>
                    <a:pt x="9930" y="4775"/>
                    <a:pt x="9930" y="4680"/>
                  </a:cubicBezTo>
                  <a:cubicBezTo>
                    <a:pt x="9930" y="4613"/>
                    <a:pt x="9869" y="4547"/>
                    <a:pt x="9803" y="4547"/>
                  </a:cubicBezTo>
                  <a:cubicBezTo>
                    <a:pt x="9798" y="4547"/>
                    <a:pt x="9792" y="4548"/>
                    <a:pt x="9787" y="4549"/>
                  </a:cubicBezTo>
                  <a:cubicBezTo>
                    <a:pt x="9704" y="4549"/>
                    <a:pt x="9632" y="4620"/>
                    <a:pt x="9644" y="4691"/>
                  </a:cubicBezTo>
                  <a:lnTo>
                    <a:pt x="9644" y="4953"/>
                  </a:lnTo>
                  <a:cubicBezTo>
                    <a:pt x="9644" y="6204"/>
                    <a:pt x="9156" y="7358"/>
                    <a:pt x="8275" y="8251"/>
                  </a:cubicBezTo>
                  <a:cubicBezTo>
                    <a:pt x="7394" y="9144"/>
                    <a:pt x="6227" y="9621"/>
                    <a:pt x="4977" y="9621"/>
                  </a:cubicBezTo>
                  <a:cubicBezTo>
                    <a:pt x="3727" y="9621"/>
                    <a:pt x="2560" y="9132"/>
                    <a:pt x="1667" y="8251"/>
                  </a:cubicBezTo>
                  <a:cubicBezTo>
                    <a:pt x="774" y="7370"/>
                    <a:pt x="298" y="6204"/>
                    <a:pt x="298" y="4953"/>
                  </a:cubicBezTo>
                  <a:cubicBezTo>
                    <a:pt x="298" y="3703"/>
                    <a:pt x="786" y="2536"/>
                    <a:pt x="1667" y="1643"/>
                  </a:cubicBezTo>
                  <a:cubicBezTo>
                    <a:pt x="2548" y="750"/>
                    <a:pt x="3727" y="274"/>
                    <a:pt x="4977" y="274"/>
                  </a:cubicBezTo>
                  <a:cubicBezTo>
                    <a:pt x="6072" y="274"/>
                    <a:pt x="7144" y="667"/>
                    <a:pt x="7977" y="1382"/>
                  </a:cubicBezTo>
                  <a:cubicBezTo>
                    <a:pt x="8811" y="2072"/>
                    <a:pt x="9382" y="3048"/>
                    <a:pt x="9561" y="4120"/>
                  </a:cubicBezTo>
                  <a:cubicBezTo>
                    <a:pt x="9572" y="4185"/>
                    <a:pt x="9632" y="4241"/>
                    <a:pt x="9697" y="4241"/>
                  </a:cubicBezTo>
                  <a:cubicBezTo>
                    <a:pt x="9703" y="4241"/>
                    <a:pt x="9709" y="4240"/>
                    <a:pt x="9716" y="4239"/>
                  </a:cubicBezTo>
                  <a:cubicBezTo>
                    <a:pt x="9799" y="4215"/>
                    <a:pt x="9858" y="4144"/>
                    <a:pt x="9835" y="4072"/>
                  </a:cubicBezTo>
                  <a:cubicBezTo>
                    <a:pt x="9632" y="2941"/>
                    <a:pt x="9037" y="1917"/>
                    <a:pt x="8156" y="1167"/>
                  </a:cubicBezTo>
                  <a:cubicBezTo>
                    <a:pt x="7263" y="405"/>
                    <a:pt x="6132" y="0"/>
                    <a:pt x="495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7" name="Google Shape;9205;p65"/>
            <p:cNvSpPr/>
            <p:nvPr/>
          </p:nvSpPr>
          <p:spPr>
            <a:xfrm>
              <a:off x="5846348" y="2332805"/>
              <a:ext cx="268457" cy="268489"/>
            </a:xfrm>
            <a:custGeom>
              <a:avLst/>
              <a:rect l="l" t="t" r="r" b="b"/>
              <a:pathLst>
                <a:path w="8454" h="8455">
                  <a:moveTo>
                    <a:pt x="4227" y="1"/>
                  </a:moveTo>
                  <a:cubicBezTo>
                    <a:pt x="3632" y="1"/>
                    <a:pt x="3060" y="120"/>
                    <a:pt x="2501" y="370"/>
                  </a:cubicBezTo>
                  <a:cubicBezTo>
                    <a:pt x="1989" y="608"/>
                    <a:pt x="1512" y="929"/>
                    <a:pt x="1120" y="1358"/>
                  </a:cubicBezTo>
                  <a:cubicBezTo>
                    <a:pt x="1060" y="1418"/>
                    <a:pt x="1072" y="1513"/>
                    <a:pt x="1131" y="1572"/>
                  </a:cubicBezTo>
                  <a:cubicBezTo>
                    <a:pt x="1158" y="1599"/>
                    <a:pt x="1192" y="1611"/>
                    <a:pt x="1227" y="1611"/>
                  </a:cubicBezTo>
                  <a:cubicBezTo>
                    <a:pt x="1270" y="1611"/>
                    <a:pt x="1313" y="1593"/>
                    <a:pt x="1346" y="1560"/>
                  </a:cubicBezTo>
                  <a:cubicBezTo>
                    <a:pt x="1715" y="1156"/>
                    <a:pt x="2155" y="846"/>
                    <a:pt x="2644" y="632"/>
                  </a:cubicBezTo>
                  <a:cubicBezTo>
                    <a:pt x="3144" y="405"/>
                    <a:pt x="3679" y="286"/>
                    <a:pt x="4251" y="286"/>
                  </a:cubicBezTo>
                  <a:cubicBezTo>
                    <a:pt x="6418" y="286"/>
                    <a:pt x="8192" y="2060"/>
                    <a:pt x="8192" y="4239"/>
                  </a:cubicBezTo>
                  <a:cubicBezTo>
                    <a:pt x="8192" y="6406"/>
                    <a:pt x="6418" y="8180"/>
                    <a:pt x="4251" y="8180"/>
                  </a:cubicBezTo>
                  <a:cubicBezTo>
                    <a:pt x="2072" y="8180"/>
                    <a:pt x="298" y="6406"/>
                    <a:pt x="298" y="4239"/>
                  </a:cubicBezTo>
                  <a:cubicBezTo>
                    <a:pt x="298" y="3465"/>
                    <a:pt x="524" y="2703"/>
                    <a:pt x="965" y="2060"/>
                  </a:cubicBezTo>
                  <a:cubicBezTo>
                    <a:pt x="1001" y="1989"/>
                    <a:pt x="989" y="1882"/>
                    <a:pt x="917" y="1846"/>
                  </a:cubicBezTo>
                  <a:cubicBezTo>
                    <a:pt x="893" y="1827"/>
                    <a:pt x="862" y="1818"/>
                    <a:pt x="830" y="1818"/>
                  </a:cubicBezTo>
                  <a:cubicBezTo>
                    <a:pt x="781" y="1818"/>
                    <a:pt x="731" y="1839"/>
                    <a:pt x="703" y="1882"/>
                  </a:cubicBezTo>
                  <a:cubicBezTo>
                    <a:pt x="250" y="2584"/>
                    <a:pt x="0" y="3394"/>
                    <a:pt x="0" y="4227"/>
                  </a:cubicBezTo>
                  <a:cubicBezTo>
                    <a:pt x="0" y="5358"/>
                    <a:pt x="453" y="6406"/>
                    <a:pt x="1239" y="7216"/>
                  </a:cubicBezTo>
                  <a:cubicBezTo>
                    <a:pt x="2048" y="8014"/>
                    <a:pt x="3096" y="8454"/>
                    <a:pt x="4227" y="8454"/>
                  </a:cubicBezTo>
                  <a:cubicBezTo>
                    <a:pt x="5358" y="8454"/>
                    <a:pt x="6418" y="8002"/>
                    <a:pt x="7227" y="7216"/>
                  </a:cubicBezTo>
                  <a:cubicBezTo>
                    <a:pt x="8025" y="6430"/>
                    <a:pt x="8454" y="5358"/>
                    <a:pt x="8454" y="4227"/>
                  </a:cubicBezTo>
                  <a:cubicBezTo>
                    <a:pt x="8454" y="3096"/>
                    <a:pt x="8013" y="2037"/>
                    <a:pt x="7227" y="1227"/>
                  </a:cubicBezTo>
                  <a:cubicBezTo>
                    <a:pt x="6418" y="429"/>
                    <a:pt x="5358" y="1"/>
                    <a:pt x="422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8" name="Google Shape;9206;p65"/>
            <p:cNvSpPr/>
            <p:nvPr/>
          </p:nvSpPr>
          <p:spPr>
            <a:xfrm>
              <a:off x="5869402" y="2462111"/>
              <a:ext cx="15909" cy="9495"/>
            </a:xfrm>
            <a:custGeom>
              <a:avLst/>
              <a:rect l="l" t="t" r="r" b="b"/>
              <a:pathLst>
                <a:path w="501" h="299">
                  <a:moveTo>
                    <a:pt x="144" y="1"/>
                  </a:moveTo>
                  <a:cubicBezTo>
                    <a:pt x="72" y="1"/>
                    <a:pt x="1" y="72"/>
                    <a:pt x="1" y="155"/>
                  </a:cubicBezTo>
                  <a:cubicBezTo>
                    <a:pt x="1" y="227"/>
                    <a:pt x="60" y="298"/>
                    <a:pt x="144" y="298"/>
                  </a:cubicBezTo>
                  <a:lnTo>
                    <a:pt x="358" y="298"/>
                  </a:lnTo>
                  <a:cubicBezTo>
                    <a:pt x="429" y="298"/>
                    <a:pt x="501" y="239"/>
                    <a:pt x="501" y="155"/>
                  </a:cubicBezTo>
                  <a:cubicBezTo>
                    <a:pt x="501" y="60"/>
                    <a:pt x="441" y="1"/>
                    <a:pt x="358" y="1"/>
                  </a:cubicBezTo>
                  <a:lnTo>
                    <a:pt x="144"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59" name="Google Shape;9207;p65"/>
            <p:cNvSpPr/>
            <p:nvPr/>
          </p:nvSpPr>
          <p:spPr>
            <a:xfrm>
              <a:off x="5976416" y="2354748"/>
              <a:ext cx="116858" cy="116858"/>
            </a:xfrm>
            <a:custGeom>
              <a:avLst/>
              <a:rect l="l" t="t" r="r" b="b"/>
              <a:pathLst>
                <a:path w="3680" h="3680">
                  <a:moveTo>
                    <a:pt x="155" y="0"/>
                  </a:moveTo>
                  <a:cubicBezTo>
                    <a:pt x="60" y="0"/>
                    <a:pt x="0" y="60"/>
                    <a:pt x="0" y="155"/>
                  </a:cubicBezTo>
                  <a:lnTo>
                    <a:pt x="0" y="3536"/>
                  </a:lnTo>
                  <a:cubicBezTo>
                    <a:pt x="0" y="3608"/>
                    <a:pt x="60" y="3679"/>
                    <a:pt x="155" y="3679"/>
                  </a:cubicBezTo>
                  <a:lnTo>
                    <a:pt x="3536" y="3679"/>
                  </a:lnTo>
                  <a:cubicBezTo>
                    <a:pt x="3608" y="3679"/>
                    <a:pt x="3679" y="3620"/>
                    <a:pt x="3679" y="3536"/>
                  </a:cubicBezTo>
                  <a:cubicBezTo>
                    <a:pt x="3679" y="3441"/>
                    <a:pt x="3620" y="3382"/>
                    <a:pt x="3536" y="3382"/>
                  </a:cubicBezTo>
                  <a:lnTo>
                    <a:pt x="298" y="3382"/>
                  </a:lnTo>
                  <a:lnTo>
                    <a:pt x="298" y="155"/>
                  </a:lnTo>
                  <a:cubicBezTo>
                    <a:pt x="298" y="84"/>
                    <a:pt x="238" y="0"/>
                    <a:pt x="15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0" name="Google Shape;9208;p65"/>
            <p:cNvSpPr/>
            <p:nvPr/>
          </p:nvSpPr>
          <p:spPr>
            <a:xfrm>
              <a:off x="5976416" y="2562679"/>
              <a:ext cx="9463" cy="16290"/>
            </a:xfrm>
            <a:custGeom>
              <a:avLst/>
              <a:rect l="l" t="t" r="r" b="b"/>
              <a:pathLst>
                <a:path w="298" h="513">
                  <a:moveTo>
                    <a:pt x="155" y="1"/>
                  </a:moveTo>
                  <a:cubicBezTo>
                    <a:pt x="60" y="1"/>
                    <a:pt x="0" y="60"/>
                    <a:pt x="0" y="155"/>
                  </a:cubicBezTo>
                  <a:lnTo>
                    <a:pt x="0" y="358"/>
                  </a:lnTo>
                  <a:cubicBezTo>
                    <a:pt x="0" y="441"/>
                    <a:pt x="60" y="513"/>
                    <a:pt x="155" y="513"/>
                  </a:cubicBezTo>
                  <a:cubicBezTo>
                    <a:pt x="238" y="513"/>
                    <a:pt x="298" y="453"/>
                    <a:pt x="298" y="358"/>
                  </a:cubicBezTo>
                  <a:lnTo>
                    <a:pt x="298" y="155"/>
                  </a:lnTo>
                  <a:cubicBezTo>
                    <a:pt x="298" y="84"/>
                    <a:pt x="238" y="1"/>
                    <a:pt x="15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1" name="Google Shape;9209;p65"/>
            <p:cNvSpPr/>
            <p:nvPr/>
          </p:nvSpPr>
          <p:spPr>
            <a:xfrm>
              <a:off x="5900395" y="2386217"/>
              <a:ext cx="15179" cy="13909"/>
            </a:xfrm>
            <a:custGeom>
              <a:avLst/>
              <a:rect l="l" t="t" r="r" b="b"/>
              <a:pathLst>
                <a:path w="478" h="438">
                  <a:moveTo>
                    <a:pt x="168" y="0"/>
                  </a:moveTo>
                  <a:cubicBezTo>
                    <a:pt x="129" y="0"/>
                    <a:pt x="90" y="15"/>
                    <a:pt x="61" y="45"/>
                  </a:cubicBezTo>
                  <a:cubicBezTo>
                    <a:pt x="1" y="105"/>
                    <a:pt x="1" y="188"/>
                    <a:pt x="61" y="247"/>
                  </a:cubicBezTo>
                  <a:lnTo>
                    <a:pt x="215" y="402"/>
                  </a:lnTo>
                  <a:cubicBezTo>
                    <a:pt x="239" y="426"/>
                    <a:pt x="275" y="438"/>
                    <a:pt x="311" y="438"/>
                  </a:cubicBezTo>
                  <a:cubicBezTo>
                    <a:pt x="358" y="438"/>
                    <a:pt x="394" y="426"/>
                    <a:pt x="418" y="402"/>
                  </a:cubicBezTo>
                  <a:cubicBezTo>
                    <a:pt x="477" y="343"/>
                    <a:pt x="477" y="247"/>
                    <a:pt x="418" y="188"/>
                  </a:cubicBezTo>
                  <a:lnTo>
                    <a:pt x="275" y="45"/>
                  </a:lnTo>
                  <a:cubicBezTo>
                    <a:pt x="245" y="15"/>
                    <a:pt x="206" y="0"/>
                    <a:pt x="16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2" name="Google Shape;9210;p65"/>
            <p:cNvSpPr/>
            <p:nvPr/>
          </p:nvSpPr>
          <p:spPr>
            <a:xfrm>
              <a:off x="6047484" y="2533655"/>
              <a:ext cx="15147" cy="13940"/>
            </a:xfrm>
            <a:custGeom>
              <a:avLst/>
              <a:rect l="l" t="t" r="r" b="b"/>
              <a:pathLst>
                <a:path w="477" h="439">
                  <a:moveTo>
                    <a:pt x="161" y="1"/>
                  </a:moveTo>
                  <a:cubicBezTo>
                    <a:pt x="126" y="1"/>
                    <a:pt x="90" y="16"/>
                    <a:pt x="60" y="46"/>
                  </a:cubicBezTo>
                  <a:cubicBezTo>
                    <a:pt x="1" y="93"/>
                    <a:pt x="1" y="188"/>
                    <a:pt x="60" y="248"/>
                  </a:cubicBezTo>
                  <a:lnTo>
                    <a:pt x="203" y="391"/>
                  </a:lnTo>
                  <a:cubicBezTo>
                    <a:pt x="239" y="427"/>
                    <a:pt x="262" y="438"/>
                    <a:pt x="310" y="438"/>
                  </a:cubicBezTo>
                  <a:cubicBezTo>
                    <a:pt x="358" y="438"/>
                    <a:pt x="382" y="427"/>
                    <a:pt x="417" y="391"/>
                  </a:cubicBezTo>
                  <a:cubicBezTo>
                    <a:pt x="477" y="343"/>
                    <a:pt x="477" y="248"/>
                    <a:pt x="417" y="188"/>
                  </a:cubicBezTo>
                  <a:lnTo>
                    <a:pt x="262" y="46"/>
                  </a:lnTo>
                  <a:cubicBezTo>
                    <a:pt x="233" y="16"/>
                    <a:pt x="197" y="1"/>
                    <a:pt x="16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3" name="Google Shape;9211;p65"/>
            <p:cNvSpPr/>
            <p:nvPr/>
          </p:nvSpPr>
          <p:spPr>
            <a:xfrm>
              <a:off x="6047484" y="2386217"/>
              <a:ext cx="15147" cy="13909"/>
            </a:xfrm>
            <a:custGeom>
              <a:avLst/>
              <a:rect l="l" t="t" r="r" b="b"/>
              <a:pathLst>
                <a:path w="477" h="438">
                  <a:moveTo>
                    <a:pt x="310" y="0"/>
                  </a:moveTo>
                  <a:cubicBezTo>
                    <a:pt x="271" y="0"/>
                    <a:pt x="233" y="15"/>
                    <a:pt x="203" y="45"/>
                  </a:cubicBezTo>
                  <a:lnTo>
                    <a:pt x="60" y="188"/>
                  </a:lnTo>
                  <a:cubicBezTo>
                    <a:pt x="1" y="247"/>
                    <a:pt x="1" y="343"/>
                    <a:pt x="60" y="402"/>
                  </a:cubicBezTo>
                  <a:cubicBezTo>
                    <a:pt x="84" y="426"/>
                    <a:pt x="120" y="438"/>
                    <a:pt x="167" y="438"/>
                  </a:cubicBezTo>
                  <a:cubicBezTo>
                    <a:pt x="203" y="438"/>
                    <a:pt x="239" y="426"/>
                    <a:pt x="262" y="402"/>
                  </a:cubicBezTo>
                  <a:lnTo>
                    <a:pt x="417" y="247"/>
                  </a:lnTo>
                  <a:cubicBezTo>
                    <a:pt x="477" y="188"/>
                    <a:pt x="477" y="105"/>
                    <a:pt x="417" y="45"/>
                  </a:cubicBezTo>
                  <a:cubicBezTo>
                    <a:pt x="387" y="15"/>
                    <a:pt x="349" y="0"/>
                    <a:pt x="31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4" name="Google Shape;9212;p65"/>
            <p:cNvSpPr/>
            <p:nvPr/>
          </p:nvSpPr>
          <p:spPr>
            <a:xfrm>
              <a:off x="5900395" y="2533655"/>
              <a:ext cx="15179" cy="13940"/>
            </a:xfrm>
            <a:custGeom>
              <a:avLst/>
              <a:rect l="l" t="t" r="r" b="b"/>
              <a:pathLst>
                <a:path w="478" h="439">
                  <a:moveTo>
                    <a:pt x="316" y="1"/>
                  </a:moveTo>
                  <a:cubicBezTo>
                    <a:pt x="281" y="1"/>
                    <a:pt x="245" y="16"/>
                    <a:pt x="215" y="46"/>
                  </a:cubicBezTo>
                  <a:lnTo>
                    <a:pt x="61" y="188"/>
                  </a:lnTo>
                  <a:cubicBezTo>
                    <a:pt x="1" y="248"/>
                    <a:pt x="1" y="343"/>
                    <a:pt x="61" y="403"/>
                  </a:cubicBezTo>
                  <a:cubicBezTo>
                    <a:pt x="96" y="427"/>
                    <a:pt x="120" y="438"/>
                    <a:pt x="168" y="438"/>
                  </a:cubicBezTo>
                  <a:cubicBezTo>
                    <a:pt x="215" y="438"/>
                    <a:pt x="239" y="427"/>
                    <a:pt x="275" y="403"/>
                  </a:cubicBezTo>
                  <a:lnTo>
                    <a:pt x="418" y="248"/>
                  </a:lnTo>
                  <a:cubicBezTo>
                    <a:pt x="477" y="188"/>
                    <a:pt x="477" y="105"/>
                    <a:pt x="418" y="46"/>
                  </a:cubicBezTo>
                  <a:cubicBezTo>
                    <a:pt x="388" y="16"/>
                    <a:pt x="352" y="1"/>
                    <a:pt x="31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5" name="Google Shape;9213;p65"/>
            <p:cNvSpPr/>
            <p:nvPr/>
          </p:nvSpPr>
          <p:spPr>
            <a:xfrm>
              <a:off x="5877341" y="2420639"/>
              <a:ext cx="16671" cy="11654"/>
            </a:xfrm>
            <a:custGeom>
              <a:avLst/>
              <a:rect l="l" t="t" r="r" b="b"/>
              <a:pathLst>
                <a:path w="525" h="367">
                  <a:moveTo>
                    <a:pt x="167" y="0"/>
                  </a:moveTo>
                  <a:cubicBezTo>
                    <a:pt x="106" y="0"/>
                    <a:pt x="52" y="29"/>
                    <a:pt x="25" y="92"/>
                  </a:cubicBezTo>
                  <a:cubicBezTo>
                    <a:pt x="1" y="164"/>
                    <a:pt x="25" y="247"/>
                    <a:pt x="108" y="283"/>
                  </a:cubicBezTo>
                  <a:lnTo>
                    <a:pt x="298" y="354"/>
                  </a:lnTo>
                  <a:cubicBezTo>
                    <a:pt x="310" y="366"/>
                    <a:pt x="346" y="366"/>
                    <a:pt x="358" y="366"/>
                  </a:cubicBezTo>
                  <a:cubicBezTo>
                    <a:pt x="417" y="366"/>
                    <a:pt x="465" y="342"/>
                    <a:pt x="489" y="283"/>
                  </a:cubicBezTo>
                  <a:cubicBezTo>
                    <a:pt x="525" y="187"/>
                    <a:pt x="489" y="116"/>
                    <a:pt x="417" y="92"/>
                  </a:cubicBezTo>
                  <a:lnTo>
                    <a:pt x="227" y="9"/>
                  </a:lnTo>
                  <a:cubicBezTo>
                    <a:pt x="207" y="3"/>
                    <a:pt x="186" y="0"/>
                    <a:pt x="16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6" name="Google Shape;9214;p65"/>
            <p:cNvSpPr/>
            <p:nvPr/>
          </p:nvSpPr>
          <p:spPr>
            <a:xfrm>
              <a:off x="6068665" y="2501519"/>
              <a:ext cx="16671" cy="11654"/>
            </a:xfrm>
            <a:custGeom>
              <a:avLst/>
              <a:rect l="l" t="t" r="r" b="b"/>
              <a:pathLst>
                <a:path w="525" h="367">
                  <a:moveTo>
                    <a:pt x="170" y="1"/>
                  </a:moveTo>
                  <a:cubicBezTo>
                    <a:pt x="112" y="1"/>
                    <a:pt x="54" y="28"/>
                    <a:pt x="36" y="81"/>
                  </a:cubicBezTo>
                  <a:cubicBezTo>
                    <a:pt x="0" y="165"/>
                    <a:pt x="36" y="248"/>
                    <a:pt x="107" y="284"/>
                  </a:cubicBezTo>
                  <a:lnTo>
                    <a:pt x="298" y="355"/>
                  </a:lnTo>
                  <a:cubicBezTo>
                    <a:pt x="310" y="367"/>
                    <a:pt x="346" y="367"/>
                    <a:pt x="357" y="367"/>
                  </a:cubicBezTo>
                  <a:cubicBezTo>
                    <a:pt x="417" y="367"/>
                    <a:pt x="465" y="343"/>
                    <a:pt x="488" y="284"/>
                  </a:cubicBezTo>
                  <a:cubicBezTo>
                    <a:pt x="524" y="200"/>
                    <a:pt x="488" y="117"/>
                    <a:pt x="417" y="81"/>
                  </a:cubicBezTo>
                  <a:lnTo>
                    <a:pt x="226" y="10"/>
                  </a:lnTo>
                  <a:cubicBezTo>
                    <a:pt x="209" y="4"/>
                    <a:pt x="189" y="1"/>
                    <a:pt x="17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7" name="Google Shape;9215;p65"/>
            <p:cNvSpPr/>
            <p:nvPr/>
          </p:nvSpPr>
          <p:spPr>
            <a:xfrm>
              <a:off x="6015729" y="2363353"/>
              <a:ext cx="12893" cy="15623"/>
            </a:xfrm>
            <a:custGeom>
              <a:avLst/>
              <a:rect l="l" t="t" r="r" b="b"/>
              <a:pathLst>
                <a:path w="406" h="492">
                  <a:moveTo>
                    <a:pt x="237" y="1"/>
                  </a:moveTo>
                  <a:cubicBezTo>
                    <a:pt x="181" y="1"/>
                    <a:pt x="125" y="34"/>
                    <a:pt x="108" y="86"/>
                  </a:cubicBezTo>
                  <a:lnTo>
                    <a:pt x="36" y="277"/>
                  </a:lnTo>
                  <a:cubicBezTo>
                    <a:pt x="0" y="360"/>
                    <a:pt x="36" y="444"/>
                    <a:pt x="108" y="479"/>
                  </a:cubicBezTo>
                  <a:cubicBezTo>
                    <a:pt x="119" y="479"/>
                    <a:pt x="131" y="491"/>
                    <a:pt x="167" y="491"/>
                  </a:cubicBezTo>
                  <a:cubicBezTo>
                    <a:pt x="227" y="491"/>
                    <a:pt x="274" y="467"/>
                    <a:pt x="298" y="396"/>
                  </a:cubicBezTo>
                  <a:lnTo>
                    <a:pt x="369" y="205"/>
                  </a:lnTo>
                  <a:cubicBezTo>
                    <a:pt x="405" y="134"/>
                    <a:pt x="369" y="39"/>
                    <a:pt x="298" y="15"/>
                  </a:cubicBezTo>
                  <a:cubicBezTo>
                    <a:pt x="279" y="5"/>
                    <a:pt x="258" y="1"/>
                    <a:pt x="23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8" name="Google Shape;9216;p65"/>
            <p:cNvSpPr/>
            <p:nvPr/>
          </p:nvSpPr>
          <p:spPr>
            <a:xfrm>
              <a:off x="5934055" y="2554836"/>
              <a:ext cx="13274" cy="15433"/>
            </a:xfrm>
            <a:custGeom>
              <a:avLst/>
              <a:rect l="l" t="t" r="r" b="b"/>
              <a:pathLst>
                <a:path w="418" h="486">
                  <a:moveTo>
                    <a:pt x="255" y="1"/>
                  </a:moveTo>
                  <a:cubicBezTo>
                    <a:pt x="197" y="1"/>
                    <a:pt x="138" y="30"/>
                    <a:pt x="120" y="93"/>
                  </a:cubicBezTo>
                  <a:lnTo>
                    <a:pt x="48" y="283"/>
                  </a:lnTo>
                  <a:cubicBezTo>
                    <a:pt x="1" y="355"/>
                    <a:pt x="48" y="450"/>
                    <a:pt x="120" y="474"/>
                  </a:cubicBezTo>
                  <a:cubicBezTo>
                    <a:pt x="132" y="486"/>
                    <a:pt x="167" y="486"/>
                    <a:pt x="179" y="486"/>
                  </a:cubicBezTo>
                  <a:cubicBezTo>
                    <a:pt x="239" y="486"/>
                    <a:pt x="286" y="462"/>
                    <a:pt x="310" y="402"/>
                  </a:cubicBezTo>
                  <a:lnTo>
                    <a:pt x="382" y="212"/>
                  </a:lnTo>
                  <a:cubicBezTo>
                    <a:pt x="417" y="129"/>
                    <a:pt x="382" y="45"/>
                    <a:pt x="310" y="10"/>
                  </a:cubicBezTo>
                  <a:cubicBezTo>
                    <a:pt x="293" y="4"/>
                    <a:pt x="274" y="1"/>
                    <a:pt x="25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69" name="Google Shape;9217;p65"/>
            <p:cNvSpPr/>
            <p:nvPr/>
          </p:nvSpPr>
          <p:spPr>
            <a:xfrm>
              <a:off x="5935960" y="2362401"/>
              <a:ext cx="12861" cy="15814"/>
            </a:xfrm>
            <a:custGeom>
              <a:avLst/>
              <a:rect l="l" t="t" r="r" b="b"/>
              <a:pathLst>
                <a:path w="405" h="498">
                  <a:moveTo>
                    <a:pt x="161" y="1"/>
                  </a:moveTo>
                  <a:cubicBezTo>
                    <a:pt x="143" y="1"/>
                    <a:pt x="125" y="3"/>
                    <a:pt x="107" y="9"/>
                  </a:cubicBezTo>
                  <a:cubicBezTo>
                    <a:pt x="24" y="45"/>
                    <a:pt x="0" y="128"/>
                    <a:pt x="24" y="212"/>
                  </a:cubicBezTo>
                  <a:lnTo>
                    <a:pt x="107" y="402"/>
                  </a:lnTo>
                  <a:cubicBezTo>
                    <a:pt x="131" y="462"/>
                    <a:pt x="191" y="497"/>
                    <a:pt x="238" y="497"/>
                  </a:cubicBezTo>
                  <a:cubicBezTo>
                    <a:pt x="250" y="497"/>
                    <a:pt x="262" y="497"/>
                    <a:pt x="298" y="474"/>
                  </a:cubicBezTo>
                  <a:cubicBezTo>
                    <a:pt x="369" y="450"/>
                    <a:pt x="405" y="355"/>
                    <a:pt x="369" y="283"/>
                  </a:cubicBezTo>
                  <a:lnTo>
                    <a:pt x="298" y="93"/>
                  </a:lnTo>
                  <a:cubicBezTo>
                    <a:pt x="271" y="29"/>
                    <a:pt x="216" y="1"/>
                    <a:pt x="16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0" name="Google Shape;9218;p65"/>
            <p:cNvSpPr/>
            <p:nvPr/>
          </p:nvSpPr>
          <p:spPr>
            <a:xfrm>
              <a:off x="6013824" y="2555820"/>
              <a:ext cx="12893" cy="15592"/>
            </a:xfrm>
            <a:custGeom>
              <a:avLst/>
              <a:rect l="l" t="t" r="r" b="b"/>
              <a:pathLst>
                <a:path w="406" h="491">
                  <a:moveTo>
                    <a:pt x="167" y="0"/>
                  </a:moveTo>
                  <a:cubicBezTo>
                    <a:pt x="147" y="0"/>
                    <a:pt x="127" y="5"/>
                    <a:pt x="108" y="14"/>
                  </a:cubicBezTo>
                  <a:cubicBezTo>
                    <a:pt x="37" y="38"/>
                    <a:pt x="1" y="133"/>
                    <a:pt x="37" y="205"/>
                  </a:cubicBezTo>
                  <a:lnTo>
                    <a:pt x="108" y="395"/>
                  </a:lnTo>
                  <a:cubicBezTo>
                    <a:pt x="132" y="455"/>
                    <a:pt x="179" y="491"/>
                    <a:pt x="239" y="491"/>
                  </a:cubicBezTo>
                  <a:cubicBezTo>
                    <a:pt x="251" y="491"/>
                    <a:pt x="275" y="491"/>
                    <a:pt x="299" y="479"/>
                  </a:cubicBezTo>
                  <a:cubicBezTo>
                    <a:pt x="370" y="443"/>
                    <a:pt x="406" y="360"/>
                    <a:pt x="370" y="276"/>
                  </a:cubicBezTo>
                  <a:lnTo>
                    <a:pt x="299" y="86"/>
                  </a:lnTo>
                  <a:cubicBezTo>
                    <a:pt x="272" y="33"/>
                    <a:pt x="221" y="0"/>
                    <a:pt x="16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1" name="Google Shape;9219;p65"/>
            <p:cNvSpPr/>
            <p:nvPr/>
          </p:nvSpPr>
          <p:spPr>
            <a:xfrm>
              <a:off x="6069776" y="2422132"/>
              <a:ext cx="16290" cy="11654"/>
            </a:xfrm>
            <a:custGeom>
              <a:avLst/>
              <a:rect l="l" t="t" r="r" b="b"/>
              <a:pathLst>
                <a:path w="513" h="367">
                  <a:moveTo>
                    <a:pt x="354" y="1"/>
                  </a:moveTo>
                  <a:cubicBezTo>
                    <a:pt x="335" y="1"/>
                    <a:pt x="316" y="3"/>
                    <a:pt x="299" y="9"/>
                  </a:cubicBezTo>
                  <a:lnTo>
                    <a:pt x="96" y="81"/>
                  </a:lnTo>
                  <a:cubicBezTo>
                    <a:pt x="25" y="117"/>
                    <a:pt x="1" y="200"/>
                    <a:pt x="25" y="283"/>
                  </a:cubicBezTo>
                  <a:cubicBezTo>
                    <a:pt x="37" y="343"/>
                    <a:pt x="96" y="367"/>
                    <a:pt x="156" y="367"/>
                  </a:cubicBezTo>
                  <a:cubicBezTo>
                    <a:pt x="180" y="367"/>
                    <a:pt x="191" y="367"/>
                    <a:pt x="215" y="355"/>
                  </a:cubicBezTo>
                  <a:lnTo>
                    <a:pt x="418" y="283"/>
                  </a:lnTo>
                  <a:cubicBezTo>
                    <a:pt x="489" y="248"/>
                    <a:pt x="513" y="164"/>
                    <a:pt x="489" y="81"/>
                  </a:cubicBezTo>
                  <a:cubicBezTo>
                    <a:pt x="462" y="27"/>
                    <a:pt x="409" y="1"/>
                    <a:pt x="35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2" name="Google Shape;9220;p65"/>
            <p:cNvSpPr/>
            <p:nvPr/>
          </p:nvSpPr>
          <p:spPr>
            <a:xfrm>
              <a:off x="5876960" y="2500027"/>
              <a:ext cx="16290" cy="11654"/>
            </a:xfrm>
            <a:custGeom>
              <a:avLst/>
              <a:rect l="l" t="t" r="r" b="b"/>
              <a:pathLst>
                <a:path w="513" h="367">
                  <a:moveTo>
                    <a:pt x="352" y="0"/>
                  </a:moveTo>
                  <a:cubicBezTo>
                    <a:pt x="334" y="0"/>
                    <a:pt x="316" y="3"/>
                    <a:pt x="298" y="9"/>
                  </a:cubicBezTo>
                  <a:lnTo>
                    <a:pt x="96" y="92"/>
                  </a:lnTo>
                  <a:cubicBezTo>
                    <a:pt x="25" y="116"/>
                    <a:pt x="1" y="212"/>
                    <a:pt x="25" y="283"/>
                  </a:cubicBezTo>
                  <a:cubicBezTo>
                    <a:pt x="60" y="343"/>
                    <a:pt x="96" y="366"/>
                    <a:pt x="156" y="366"/>
                  </a:cubicBezTo>
                  <a:cubicBezTo>
                    <a:pt x="179" y="366"/>
                    <a:pt x="191" y="366"/>
                    <a:pt x="215" y="354"/>
                  </a:cubicBezTo>
                  <a:lnTo>
                    <a:pt x="418" y="283"/>
                  </a:lnTo>
                  <a:cubicBezTo>
                    <a:pt x="489" y="247"/>
                    <a:pt x="513" y="164"/>
                    <a:pt x="489" y="92"/>
                  </a:cubicBezTo>
                  <a:cubicBezTo>
                    <a:pt x="462" y="29"/>
                    <a:pt x="408" y="0"/>
                    <a:pt x="35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73" name="Google Shape;9221;p65"/>
          <p:cNvGrpSpPr/>
          <p:nvPr/>
        </p:nvGrpSpPr>
        <p:grpSpPr>
          <a:xfrm>
            <a:off x="3980635" y="4207199"/>
            <a:ext cx="370930" cy="370549"/>
            <a:chOff x="2497275" y="2744159"/>
            <a:chExt cx="370930" cy="370549"/>
          </a:xfrm>
          <a:solidFill>
            <a:schemeClr val="accent1"/>
          </a:solidFill>
        </p:grpSpPr>
        <p:sp>
          <p:nvSpPr>
            <p:cNvPr id="74" name="Google Shape;9222;p65"/>
            <p:cNvSpPr/>
            <p:nvPr/>
          </p:nvSpPr>
          <p:spPr>
            <a:xfrm>
              <a:off x="2497275" y="2744159"/>
              <a:ext cx="284366" cy="284747"/>
            </a:xfrm>
            <a:custGeom>
              <a:avLst/>
              <a:rect l="l" t="t" r="r" b="b"/>
              <a:pathLst>
                <a:path w="8955" h="8967">
                  <a:moveTo>
                    <a:pt x="4204" y="1"/>
                  </a:moveTo>
                  <a:cubicBezTo>
                    <a:pt x="3942" y="1"/>
                    <a:pt x="3704" y="203"/>
                    <a:pt x="3644" y="465"/>
                  </a:cubicBezTo>
                  <a:lnTo>
                    <a:pt x="3466" y="1334"/>
                  </a:lnTo>
                  <a:cubicBezTo>
                    <a:pt x="3287" y="1394"/>
                    <a:pt x="3108" y="1465"/>
                    <a:pt x="2942" y="1537"/>
                  </a:cubicBezTo>
                  <a:lnTo>
                    <a:pt x="2215" y="1048"/>
                  </a:lnTo>
                  <a:cubicBezTo>
                    <a:pt x="2120" y="983"/>
                    <a:pt x="2009" y="952"/>
                    <a:pt x="1899" y="952"/>
                  </a:cubicBezTo>
                  <a:cubicBezTo>
                    <a:pt x="1749" y="952"/>
                    <a:pt x="1599" y="1010"/>
                    <a:pt x="1489" y="1120"/>
                  </a:cubicBezTo>
                  <a:lnTo>
                    <a:pt x="1108" y="1489"/>
                  </a:lnTo>
                  <a:cubicBezTo>
                    <a:pt x="918" y="1691"/>
                    <a:pt x="894" y="1989"/>
                    <a:pt x="1037" y="2227"/>
                  </a:cubicBezTo>
                  <a:lnTo>
                    <a:pt x="1525" y="2953"/>
                  </a:lnTo>
                  <a:cubicBezTo>
                    <a:pt x="1441" y="3120"/>
                    <a:pt x="1370" y="3287"/>
                    <a:pt x="1322" y="3465"/>
                  </a:cubicBezTo>
                  <a:lnTo>
                    <a:pt x="453" y="3644"/>
                  </a:lnTo>
                  <a:cubicBezTo>
                    <a:pt x="191" y="3703"/>
                    <a:pt x="1" y="3930"/>
                    <a:pt x="1" y="4215"/>
                  </a:cubicBezTo>
                  <a:lnTo>
                    <a:pt x="1" y="4751"/>
                  </a:lnTo>
                  <a:cubicBezTo>
                    <a:pt x="1" y="5025"/>
                    <a:pt x="191" y="5251"/>
                    <a:pt x="453" y="5323"/>
                  </a:cubicBezTo>
                  <a:lnTo>
                    <a:pt x="1322" y="5501"/>
                  </a:lnTo>
                  <a:cubicBezTo>
                    <a:pt x="1382" y="5668"/>
                    <a:pt x="1453" y="5847"/>
                    <a:pt x="1525" y="6013"/>
                  </a:cubicBezTo>
                  <a:lnTo>
                    <a:pt x="1037" y="6740"/>
                  </a:lnTo>
                  <a:cubicBezTo>
                    <a:pt x="894" y="6966"/>
                    <a:pt x="918" y="7287"/>
                    <a:pt x="1108" y="7478"/>
                  </a:cubicBezTo>
                  <a:lnTo>
                    <a:pt x="1489" y="7847"/>
                  </a:lnTo>
                  <a:cubicBezTo>
                    <a:pt x="1599" y="7957"/>
                    <a:pt x="1745" y="8015"/>
                    <a:pt x="1894" y="8015"/>
                  </a:cubicBezTo>
                  <a:cubicBezTo>
                    <a:pt x="2003" y="8015"/>
                    <a:pt x="2115" y="7984"/>
                    <a:pt x="2215" y="7918"/>
                  </a:cubicBezTo>
                  <a:lnTo>
                    <a:pt x="2942" y="7430"/>
                  </a:lnTo>
                  <a:cubicBezTo>
                    <a:pt x="3108" y="7513"/>
                    <a:pt x="3287" y="7597"/>
                    <a:pt x="3466" y="7633"/>
                  </a:cubicBezTo>
                  <a:lnTo>
                    <a:pt x="3644" y="8502"/>
                  </a:lnTo>
                  <a:cubicBezTo>
                    <a:pt x="3704" y="8764"/>
                    <a:pt x="3930" y="8966"/>
                    <a:pt x="4204" y="8966"/>
                  </a:cubicBezTo>
                  <a:lnTo>
                    <a:pt x="4740" y="8966"/>
                  </a:lnTo>
                  <a:cubicBezTo>
                    <a:pt x="5013" y="8966"/>
                    <a:pt x="5251" y="8764"/>
                    <a:pt x="5311" y="8502"/>
                  </a:cubicBezTo>
                  <a:lnTo>
                    <a:pt x="5490" y="7633"/>
                  </a:lnTo>
                  <a:cubicBezTo>
                    <a:pt x="5621" y="7597"/>
                    <a:pt x="5775" y="7537"/>
                    <a:pt x="5906" y="7478"/>
                  </a:cubicBezTo>
                  <a:cubicBezTo>
                    <a:pt x="6002" y="7442"/>
                    <a:pt x="6037" y="7323"/>
                    <a:pt x="6002" y="7240"/>
                  </a:cubicBezTo>
                  <a:cubicBezTo>
                    <a:pt x="5966" y="7169"/>
                    <a:pt x="5898" y="7131"/>
                    <a:pt x="5831" y="7131"/>
                  </a:cubicBezTo>
                  <a:cubicBezTo>
                    <a:pt x="5808" y="7131"/>
                    <a:pt x="5785" y="7135"/>
                    <a:pt x="5763" y="7144"/>
                  </a:cubicBezTo>
                  <a:cubicBezTo>
                    <a:pt x="5609" y="7228"/>
                    <a:pt x="5466" y="7287"/>
                    <a:pt x="5299" y="7323"/>
                  </a:cubicBezTo>
                  <a:cubicBezTo>
                    <a:pt x="5240" y="7347"/>
                    <a:pt x="5180" y="7406"/>
                    <a:pt x="5168" y="7454"/>
                  </a:cubicBezTo>
                  <a:lnTo>
                    <a:pt x="4966" y="8430"/>
                  </a:lnTo>
                  <a:cubicBezTo>
                    <a:pt x="4954" y="8514"/>
                    <a:pt x="4870" y="8597"/>
                    <a:pt x="4763" y="8597"/>
                  </a:cubicBezTo>
                  <a:lnTo>
                    <a:pt x="4228" y="8597"/>
                  </a:lnTo>
                  <a:cubicBezTo>
                    <a:pt x="4120" y="8597"/>
                    <a:pt x="4049" y="8514"/>
                    <a:pt x="4013" y="8430"/>
                  </a:cubicBezTo>
                  <a:lnTo>
                    <a:pt x="3823" y="7454"/>
                  </a:lnTo>
                  <a:cubicBezTo>
                    <a:pt x="3811" y="7383"/>
                    <a:pt x="3763" y="7335"/>
                    <a:pt x="3692" y="7323"/>
                  </a:cubicBezTo>
                  <a:cubicBezTo>
                    <a:pt x="3466" y="7263"/>
                    <a:pt x="3239" y="7180"/>
                    <a:pt x="3049" y="7061"/>
                  </a:cubicBezTo>
                  <a:cubicBezTo>
                    <a:pt x="3019" y="7043"/>
                    <a:pt x="2986" y="7034"/>
                    <a:pt x="2954" y="7034"/>
                  </a:cubicBezTo>
                  <a:cubicBezTo>
                    <a:pt x="2921" y="7034"/>
                    <a:pt x="2888" y="7043"/>
                    <a:pt x="2858" y="7061"/>
                  </a:cubicBezTo>
                  <a:lnTo>
                    <a:pt x="2037" y="7609"/>
                  </a:lnTo>
                  <a:cubicBezTo>
                    <a:pt x="2006" y="7634"/>
                    <a:pt x="1966" y="7647"/>
                    <a:pt x="1926" y="7647"/>
                  </a:cubicBezTo>
                  <a:cubicBezTo>
                    <a:pt x="1874" y="7647"/>
                    <a:pt x="1821" y="7625"/>
                    <a:pt x="1787" y="7585"/>
                  </a:cubicBezTo>
                  <a:lnTo>
                    <a:pt x="1418" y="7204"/>
                  </a:lnTo>
                  <a:cubicBezTo>
                    <a:pt x="1334" y="7132"/>
                    <a:pt x="1334" y="7025"/>
                    <a:pt x="1382" y="6954"/>
                  </a:cubicBezTo>
                  <a:lnTo>
                    <a:pt x="1930" y="6132"/>
                  </a:lnTo>
                  <a:cubicBezTo>
                    <a:pt x="1977" y="6073"/>
                    <a:pt x="1977" y="6001"/>
                    <a:pt x="1930" y="5942"/>
                  </a:cubicBezTo>
                  <a:cubicBezTo>
                    <a:pt x="1811" y="5739"/>
                    <a:pt x="1727" y="5525"/>
                    <a:pt x="1668" y="5299"/>
                  </a:cubicBezTo>
                  <a:cubicBezTo>
                    <a:pt x="1656" y="5239"/>
                    <a:pt x="1596" y="5180"/>
                    <a:pt x="1537" y="5168"/>
                  </a:cubicBezTo>
                  <a:lnTo>
                    <a:pt x="560" y="4977"/>
                  </a:lnTo>
                  <a:cubicBezTo>
                    <a:pt x="477" y="4954"/>
                    <a:pt x="406" y="4870"/>
                    <a:pt x="406" y="4763"/>
                  </a:cubicBezTo>
                  <a:lnTo>
                    <a:pt x="406" y="4227"/>
                  </a:lnTo>
                  <a:cubicBezTo>
                    <a:pt x="406" y="4132"/>
                    <a:pt x="477" y="4049"/>
                    <a:pt x="560" y="4025"/>
                  </a:cubicBezTo>
                  <a:lnTo>
                    <a:pt x="1537" y="3834"/>
                  </a:lnTo>
                  <a:cubicBezTo>
                    <a:pt x="1608" y="3811"/>
                    <a:pt x="1656" y="3775"/>
                    <a:pt x="1668" y="3692"/>
                  </a:cubicBezTo>
                  <a:cubicBezTo>
                    <a:pt x="1727" y="3477"/>
                    <a:pt x="1811" y="3251"/>
                    <a:pt x="1930" y="3061"/>
                  </a:cubicBezTo>
                  <a:cubicBezTo>
                    <a:pt x="1965" y="3001"/>
                    <a:pt x="1965" y="2918"/>
                    <a:pt x="1930" y="2858"/>
                  </a:cubicBezTo>
                  <a:lnTo>
                    <a:pt x="1382" y="2049"/>
                  </a:lnTo>
                  <a:cubicBezTo>
                    <a:pt x="1322" y="1965"/>
                    <a:pt x="1334" y="1846"/>
                    <a:pt x="1418" y="1787"/>
                  </a:cubicBezTo>
                  <a:lnTo>
                    <a:pt x="1787" y="1417"/>
                  </a:lnTo>
                  <a:cubicBezTo>
                    <a:pt x="1826" y="1378"/>
                    <a:pt x="1876" y="1360"/>
                    <a:pt x="1925" y="1360"/>
                  </a:cubicBezTo>
                  <a:cubicBezTo>
                    <a:pt x="1965" y="1360"/>
                    <a:pt x="2005" y="1372"/>
                    <a:pt x="2037" y="1394"/>
                  </a:cubicBezTo>
                  <a:lnTo>
                    <a:pt x="2858" y="1941"/>
                  </a:lnTo>
                  <a:cubicBezTo>
                    <a:pt x="2888" y="1965"/>
                    <a:pt x="2921" y="1977"/>
                    <a:pt x="2954" y="1977"/>
                  </a:cubicBezTo>
                  <a:cubicBezTo>
                    <a:pt x="2986" y="1977"/>
                    <a:pt x="3019" y="1965"/>
                    <a:pt x="3049" y="1941"/>
                  </a:cubicBezTo>
                  <a:cubicBezTo>
                    <a:pt x="3263" y="1822"/>
                    <a:pt x="3466" y="1727"/>
                    <a:pt x="3692" y="1668"/>
                  </a:cubicBezTo>
                  <a:cubicBezTo>
                    <a:pt x="3751" y="1656"/>
                    <a:pt x="3811" y="1596"/>
                    <a:pt x="3823" y="1537"/>
                  </a:cubicBezTo>
                  <a:lnTo>
                    <a:pt x="4013" y="572"/>
                  </a:lnTo>
                  <a:cubicBezTo>
                    <a:pt x="4037" y="477"/>
                    <a:pt x="4120" y="405"/>
                    <a:pt x="4228" y="405"/>
                  </a:cubicBezTo>
                  <a:lnTo>
                    <a:pt x="4763" y="405"/>
                  </a:lnTo>
                  <a:cubicBezTo>
                    <a:pt x="4870" y="405"/>
                    <a:pt x="4942" y="477"/>
                    <a:pt x="4966" y="572"/>
                  </a:cubicBezTo>
                  <a:lnTo>
                    <a:pt x="5168" y="1537"/>
                  </a:lnTo>
                  <a:cubicBezTo>
                    <a:pt x="5180" y="1608"/>
                    <a:pt x="5216" y="1656"/>
                    <a:pt x="5299" y="1668"/>
                  </a:cubicBezTo>
                  <a:cubicBezTo>
                    <a:pt x="5513" y="1727"/>
                    <a:pt x="5740" y="1822"/>
                    <a:pt x="5930" y="1941"/>
                  </a:cubicBezTo>
                  <a:cubicBezTo>
                    <a:pt x="5960" y="1953"/>
                    <a:pt x="5996" y="1959"/>
                    <a:pt x="6031" y="1959"/>
                  </a:cubicBezTo>
                  <a:cubicBezTo>
                    <a:pt x="6067" y="1959"/>
                    <a:pt x="6103" y="1953"/>
                    <a:pt x="6133" y="1941"/>
                  </a:cubicBezTo>
                  <a:lnTo>
                    <a:pt x="6942" y="1394"/>
                  </a:lnTo>
                  <a:cubicBezTo>
                    <a:pt x="6978" y="1368"/>
                    <a:pt x="7021" y="1356"/>
                    <a:pt x="7063" y="1356"/>
                  </a:cubicBezTo>
                  <a:cubicBezTo>
                    <a:pt x="7117" y="1356"/>
                    <a:pt x="7170" y="1377"/>
                    <a:pt x="7204" y="1417"/>
                  </a:cubicBezTo>
                  <a:lnTo>
                    <a:pt x="7573" y="1787"/>
                  </a:lnTo>
                  <a:cubicBezTo>
                    <a:pt x="7645" y="1870"/>
                    <a:pt x="7645" y="1965"/>
                    <a:pt x="7597" y="2049"/>
                  </a:cubicBezTo>
                  <a:lnTo>
                    <a:pt x="7049" y="2858"/>
                  </a:lnTo>
                  <a:cubicBezTo>
                    <a:pt x="7002" y="2918"/>
                    <a:pt x="7002" y="2989"/>
                    <a:pt x="7049" y="3061"/>
                  </a:cubicBezTo>
                  <a:cubicBezTo>
                    <a:pt x="7168" y="3263"/>
                    <a:pt x="7264" y="3477"/>
                    <a:pt x="7323" y="3692"/>
                  </a:cubicBezTo>
                  <a:cubicBezTo>
                    <a:pt x="7335" y="3751"/>
                    <a:pt x="7395" y="3811"/>
                    <a:pt x="7454" y="3834"/>
                  </a:cubicBezTo>
                  <a:lnTo>
                    <a:pt x="8419" y="4025"/>
                  </a:lnTo>
                  <a:cubicBezTo>
                    <a:pt x="8514" y="4037"/>
                    <a:pt x="8585" y="4132"/>
                    <a:pt x="8585" y="4227"/>
                  </a:cubicBezTo>
                  <a:lnTo>
                    <a:pt x="8585" y="4763"/>
                  </a:lnTo>
                  <a:cubicBezTo>
                    <a:pt x="8585" y="4870"/>
                    <a:pt x="8514" y="4942"/>
                    <a:pt x="8419" y="4977"/>
                  </a:cubicBezTo>
                  <a:lnTo>
                    <a:pt x="7454" y="5168"/>
                  </a:lnTo>
                  <a:cubicBezTo>
                    <a:pt x="7383" y="5180"/>
                    <a:pt x="7335" y="5227"/>
                    <a:pt x="7323" y="5299"/>
                  </a:cubicBezTo>
                  <a:cubicBezTo>
                    <a:pt x="7276" y="5466"/>
                    <a:pt x="7216" y="5632"/>
                    <a:pt x="7145" y="5775"/>
                  </a:cubicBezTo>
                  <a:cubicBezTo>
                    <a:pt x="7097" y="5870"/>
                    <a:pt x="7145" y="5966"/>
                    <a:pt x="7228" y="6013"/>
                  </a:cubicBezTo>
                  <a:cubicBezTo>
                    <a:pt x="7254" y="6026"/>
                    <a:pt x="7280" y="6032"/>
                    <a:pt x="7305" y="6032"/>
                  </a:cubicBezTo>
                  <a:cubicBezTo>
                    <a:pt x="7372" y="6032"/>
                    <a:pt x="7431" y="5991"/>
                    <a:pt x="7466" y="5930"/>
                  </a:cubicBezTo>
                  <a:cubicBezTo>
                    <a:pt x="7526" y="5799"/>
                    <a:pt x="7585" y="5644"/>
                    <a:pt x="7633" y="5501"/>
                  </a:cubicBezTo>
                  <a:lnTo>
                    <a:pt x="8490" y="5323"/>
                  </a:lnTo>
                  <a:cubicBezTo>
                    <a:pt x="8764" y="5263"/>
                    <a:pt x="8954" y="5037"/>
                    <a:pt x="8954" y="4751"/>
                  </a:cubicBezTo>
                  <a:lnTo>
                    <a:pt x="8954" y="4215"/>
                  </a:lnTo>
                  <a:cubicBezTo>
                    <a:pt x="8954" y="3942"/>
                    <a:pt x="8764" y="3715"/>
                    <a:pt x="8490" y="3644"/>
                  </a:cubicBezTo>
                  <a:lnTo>
                    <a:pt x="7633" y="3465"/>
                  </a:lnTo>
                  <a:cubicBezTo>
                    <a:pt x="7573" y="3287"/>
                    <a:pt x="7502" y="3120"/>
                    <a:pt x="7418" y="2953"/>
                  </a:cubicBezTo>
                  <a:lnTo>
                    <a:pt x="7918" y="2227"/>
                  </a:lnTo>
                  <a:cubicBezTo>
                    <a:pt x="8061" y="2001"/>
                    <a:pt x="8038" y="1679"/>
                    <a:pt x="7835" y="1489"/>
                  </a:cubicBezTo>
                  <a:lnTo>
                    <a:pt x="7466" y="1120"/>
                  </a:lnTo>
                  <a:cubicBezTo>
                    <a:pt x="7356" y="1010"/>
                    <a:pt x="7211" y="952"/>
                    <a:pt x="7061" y="952"/>
                  </a:cubicBezTo>
                  <a:cubicBezTo>
                    <a:pt x="6952" y="952"/>
                    <a:pt x="6840" y="983"/>
                    <a:pt x="6740" y="1048"/>
                  </a:cubicBezTo>
                  <a:lnTo>
                    <a:pt x="6013" y="1537"/>
                  </a:lnTo>
                  <a:cubicBezTo>
                    <a:pt x="5847" y="1453"/>
                    <a:pt x="5668" y="1370"/>
                    <a:pt x="5490" y="1334"/>
                  </a:cubicBezTo>
                  <a:lnTo>
                    <a:pt x="5311" y="465"/>
                  </a:lnTo>
                  <a:cubicBezTo>
                    <a:pt x="5251" y="203"/>
                    <a:pt x="5025" y="1"/>
                    <a:pt x="4740" y="1"/>
                  </a:cubicBezTo>
                  <a:lnTo>
                    <a:pt x="4204"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5" name="Google Shape;9223;p65"/>
            <p:cNvSpPr/>
            <p:nvPr/>
          </p:nvSpPr>
          <p:spPr>
            <a:xfrm>
              <a:off x="2592191" y="2821673"/>
              <a:ext cx="113461" cy="98345"/>
            </a:xfrm>
            <a:custGeom>
              <a:avLst/>
              <a:rect l="l" t="t" r="r" b="b"/>
              <a:pathLst>
                <a:path w="3573" h="3097">
                  <a:moveTo>
                    <a:pt x="1524" y="0"/>
                  </a:moveTo>
                  <a:cubicBezTo>
                    <a:pt x="989" y="0"/>
                    <a:pt x="465" y="215"/>
                    <a:pt x="72" y="584"/>
                  </a:cubicBezTo>
                  <a:cubicBezTo>
                    <a:pt x="0" y="655"/>
                    <a:pt x="0" y="774"/>
                    <a:pt x="72" y="834"/>
                  </a:cubicBezTo>
                  <a:cubicBezTo>
                    <a:pt x="113" y="876"/>
                    <a:pt x="164" y="896"/>
                    <a:pt x="212" y="896"/>
                  </a:cubicBezTo>
                  <a:cubicBezTo>
                    <a:pt x="259" y="896"/>
                    <a:pt x="304" y="876"/>
                    <a:pt x="334" y="834"/>
                  </a:cubicBezTo>
                  <a:cubicBezTo>
                    <a:pt x="643" y="524"/>
                    <a:pt x="1072" y="358"/>
                    <a:pt x="1500" y="358"/>
                  </a:cubicBezTo>
                  <a:cubicBezTo>
                    <a:pt x="2441" y="358"/>
                    <a:pt x="3203" y="1120"/>
                    <a:pt x="3203" y="2060"/>
                  </a:cubicBezTo>
                  <a:cubicBezTo>
                    <a:pt x="3203" y="2322"/>
                    <a:pt x="3144" y="2596"/>
                    <a:pt x="3024" y="2834"/>
                  </a:cubicBezTo>
                  <a:cubicBezTo>
                    <a:pt x="2965" y="2941"/>
                    <a:pt x="3013" y="3037"/>
                    <a:pt x="3096" y="3084"/>
                  </a:cubicBezTo>
                  <a:cubicBezTo>
                    <a:pt x="3132" y="3096"/>
                    <a:pt x="3155" y="3096"/>
                    <a:pt x="3191" y="3096"/>
                  </a:cubicBezTo>
                  <a:cubicBezTo>
                    <a:pt x="3251" y="3096"/>
                    <a:pt x="3322" y="3072"/>
                    <a:pt x="3346" y="3001"/>
                  </a:cubicBezTo>
                  <a:cubicBezTo>
                    <a:pt x="3501" y="2715"/>
                    <a:pt x="3572" y="2382"/>
                    <a:pt x="3572" y="2060"/>
                  </a:cubicBezTo>
                  <a:cubicBezTo>
                    <a:pt x="3572" y="929"/>
                    <a:pt x="2655" y="0"/>
                    <a:pt x="152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6" name="Google Shape;9224;p65"/>
            <p:cNvSpPr/>
            <p:nvPr/>
          </p:nvSpPr>
          <p:spPr>
            <a:xfrm>
              <a:off x="2574408" y="2862129"/>
              <a:ext cx="106665" cy="90756"/>
            </a:xfrm>
            <a:custGeom>
              <a:avLst/>
              <a:rect l="l" t="t" r="r" b="b"/>
              <a:pathLst>
                <a:path w="3359" h="2858">
                  <a:moveTo>
                    <a:pt x="294" y="1"/>
                  </a:moveTo>
                  <a:cubicBezTo>
                    <a:pt x="218" y="1"/>
                    <a:pt x="145" y="48"/>
                    <a:pt x="108" y="131"/>
                  </a:cubicBezTo>
                  <a:cubicBezTo>
                    <a:pt x="36" y="334"/>
                    <a:pt x="1" y="572"/>
                    <a:pt x="1" y="798"/>
                  </a:cubicBezTo>
                  <a:cubicBezTo>
                    <a:pt x="1" y="1929"/>
                    <a:pt x="917" y="2858"/>
                    <a:pt x="2049" y="2858"/>
                  </a:cubicBezTo>
                  <a:cubicBezTo>
                    <a:pt x="2477" y="2858"/>
                    <a:pt x="2894" y="2715"/>
                    <a:pt x="3251" y="2465"/>
                  </a:cubicBezTo>
                  <a:cubicBezTo>
                    <a:pt x="3346" y="2405"/>
                    <a:pt x="3358" y="2286"/>
                    <a:pt x="3299" y="2215"/>
                  </a:cubicBezTo>
                  <a:cubicBezTo>
                    <a:pt x="3263" y="2158"/>
                    <a:pt x="3206" y="2131"/>
                    <a:pt x="3151" y="2131"/>
                  </a:cubicBezTo>
                  <a:cubicBezTo>
                    <a:pt x="3114" y="2131"/>
                    <a:pt x="3077" y="2143"/>
                    <a:pt x="3049" y="2167"/>
                  </a:cubicBezTo>
                  <a:cubicBezTo>
                    <a:pt x="2763" y="2382"/>
                    <a:pt x="2406" y="2501"/>
                    <a:pt x="2049" y="2501"/>
                  </a:cubicBezTo>
                  <a:cubicBezTo>
                    <a:pt x="1108" y="2501"/>
                    <a:pt x="346" y="1739"/>
                    <a:pt x="346" y="798"/>
                  </a:cubicBezTo>
                  <a:cubicBezTo>
                    <a:pt x="346" y="608"/>
                    <a:pt x="382" y="429"/>
                    <a:pt x="441" y="250"/>
                  </a:cubicBezTo>
                  <a:cubicBezTo>
                    <a:pt x="501" y="143"/>
                    <a:pt x="441" y="36"/>
                    <a:pt x="358" y="12"/>
                  </a:cubicBezTo>
                  <a:cubicBezTo>
                    <a:pt x="337" y="4"/>
                    <a:pt x="315" y="1"/>
                    <a:pt x="29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7" name="Google Shape;9225;p65"/>
            <p:cNvSpPr/>
            <p:nvPr/>
          </p:nvSpPr>
          <p:spPr>
            <a:xfrm>
              <a:off x="2676881" y="2923385"/>
              <a:ext cx="191324" cy="191324"/>
            </a:xfrm>
            <a:custGeom>
              <a:avLst/>
              <a:rect l="l" t="t" r="r" b="b"/>
              <a:pathLst>
                <a:path w="6025" h="6025">
                  <a:moveTo>
                    <a:pt x="2810" y="0"/>
                  </a:moveTo>
                  <a:cubicBezTo>
                    <a:pt x="2608" y="0"/>
                    <a:pt x="2429" y="155"/>
                    <a:pt x="2382" y="357"/>
                  </a:cubicBezTo>
                  <a:lnTo>
                    <a:pt x="2274" y="893"/>
                  </a:lnTo>
                  <a:cubicBezTo>
                    <a:pt x="2191" y="929"/>
                    <a:pt x="2084" y="965"/>
                    <a:pt x="1989" y="1012"/>
                  </a:cubicBezTo>
                  <a:lnTo>
                    <a:pt x="1548" y="715"/>
                  </a:lnTo>
                  <a:cubicBezTo>
                    <a:pt x="1475" y="666"/>
                    <a:pt x="1393" y="643"/>
                    <a:pt x="1313" y="643"/>
                  </a:cubicBezTo>
                  <a:cubicBezTo>
                    <a:pt x="1198" y="643"/>
                    <a:pt x="1085" y="690"/>
                    <a:pt x="1000" y="774"/>
                  </a:cubicBezTo>
                  <a:lnTo>
                    <a:pt x="738" y="1024"/>
                  </a:lnTo>
                  <a:cubicBezTo>
                    <a:pt x="596" y="1179"/>
                    <a:pt x="572" y="1417"/>
                    <a:pt x="679" y="1584"/>
                  </a:cubicBezTo>
                  <a:lnTo>
                    <a:pt x="977" y="2024"/>
                  </a:lnTo>
                  <a:cubicBezTo>
                    <a:pt x="917" y="2143"/>
                    <a:pt x="858" y="2274"/>
                    <a:pt x="834" y="2417"/>
                  </a:cubicBezTo>
                  <a:cubicBezTo>
                    <a:pt x="798" y="2512"/>
                    <a:pt x="858" y="2608"/>
                    <a:pt x="965" y="2631"/>
                  </a:cubicBezTo>
                  <a:cubicBezTo>
                    <a:pt x="986" y="2639"/>
                    <a:pt x="1006" y="2642"/>
                    <a:pt x="1025" y="2642"/>
                  </a:cubicBezTo>
                  <a:cubicBezTo>
                    <a:pt x="1103" y="2642"/>
                    <a:pt x="1162" y="2587"/>
                    <a:pt x="1191" y="2501"/>
                  </a:cubicBezTo>
                  <a:cubicBezTo>
                    <a:pt x="1227" y="2358"/>
                    <a:pt x="1298" y="2215"/>
                    <a:pt x="1346" y="2096"/>
                  </a:cubicBezTo>
                  <a:cubicBezTo>
                    <a:pt x="1381" y="2036"/>
                    <a:pt x="1381" y="1965"/>
                    <a:pt x="1346" y="1905"/>
                  </a:cubicBezTo>
                  <a:lnTo>
                    <a:pt x="1000" y="1369"/>
                  </a:lnTo>
                  <a:cubicBezTo>
                    <a:pt x="977" y="1346"/>
                    <a:pt x="977" y="1310"/>
                    <a:pt x="1012" y="1286"/>
                  </a:cubicBezTo>
                  <a:lnTo>
                    <a:pt x="1262" y="1024"/>
                  </a:lnTo>
                  <a:cubicBezTo>
                    <a:pt x="1283" y="1010"/>
                    <a:pt x="1300" y="1004"/>
                    <a:pt x="1318" y="1004"/>
                  </a:cubicBezTo>
                  <a:cubicBezTo>
                    <a:pt x="1330" y="1004"/>
                    <a:pt x="1343" y="1007"/>
                    <a:pt x="1358" y="1012"/>
                  </a:cubicBezTo>
                  <a:lnTo>
                    <a:pt x="1893" y="1369"/>
                  </a:lnTo>
                  <a:cubicBezTo>
                    <a:pt x="1923" y="1393"/>
                    <a:pt x="1956" y="1405"/>
                    <a:pt x="1989" y="1405"/>
                  </a:cubicBezTo>
                  <a:cubicBezTo>
                    <a:pt x="2021" y="1405"/>
                    <a:pt x="2054" y="1393"/>
                    <a:pt x="2084" y="1369"/>
                  </a:cubicBezTo>
                  <a:cubicBezTo>
                    <a:pt x="2215" y="1298"/>
                    <a:pt x="2346" y="1238"/>
                    <a:pt x="2489" y="1203"/>
                  </a:cubicBezTo>
                  <a:cubicBezTo>
                    <a:pt x="2548" y="1191"/>
                    <a:pt x="2608" y="1131"/>
                    <a:pt x="2620" y="1072"/>
                  </a:cubicBezTo>
                  <a:lnTo>
                    <a:pt x="2751" y="429"/>
                  </a:lnTo>
                  <a:cubicBezTo>
                    <a:pt x="2751" y="405"/>
                    <a:pt x="2786" y="369"/>
                    <a:pt x="2822" y="369"/>
                  </a:cubicBezTo>
                  <a:lnTo>
                    <a:pt x="3167" y="369"/>
                  </a:lnTo>
                  <a:cubicBezTo>
                    <a:pt x="3203" y="369"/>
                    <a:pt x="3227" y="405"/>
                    <a:pt x="3239" y="429"/>
                  </a:cubicBezTo>
                  <a:lnTo>
                    <a:pt x="3382" y="1072"/>
                  </a:lnTo>
                  <a:cubicBezTo>
                    <a:pt x="3394" y="1143"/>
                    <a:pt x="3429" y="1191"/>
                    <a:pt x="3513" y="1203"/>
                  </a:cubicBezTo>
                  <a:cubicBezTo>
                    <a:pt x="3656" y="1250"/>
                    <a:pt x="3786" y="1310"/>
                    <a:pt x="3917" y="1369"/>
                  </a:cubicBezTo>
                  <a:cubicBezTo>
                    <a:pt x="3947" y="1387"/>
                    <a:pt x="3980" y="1396"/>
                    <a:pt x="4013" y="1396"/>
                  </a:cubicBezTo>
                  <a:cubicBezTo>
                    <a:pt x="4045" y="1396"/>
                    <a:pt x="4078" y="1387"/>
                    <a:pt x="4108" y="1369"/>
                  </a:cubicBezTo>
                  <a:lnTo>
                    <a:pt x="4644" y="1012"/>
                  </a:lnTo>
                  <a:cubicBezTo>
                    <a:pt x="4654" y="1007"/>
                    <a:pt x="4665" y="1004"/>
                    <a:pt x="4678" y="1004"/>
                  </a:cubicBezTo>
                  <a:cubicBezTo>
                    <a:pt x="4695" y="1004"/>
                    <a:pt x="4713" y="1010"/>
                    <a:pt x="4727" y="1024"/>
                  </a:cubicBezTo>
                  <a:lnTo>
                    <a:pt x="4989" y="1286"/>
                  </a:lnTo>
                  <a:cubicBezTo>
                    <a:pt x="5013" y="1310"/>
                    <a:pt x="5013" y="1346"/>
                    <a:pt x="5001" y="1369"/>
                  </a:cubicBezTo>
                  <a:lnTo>
                    <a:pt x="4644" y="1905"/>
                  </a:lnTo>
                  <a:cubicBezTo>
                    <a:pt x="4596" y="1965"/>
                    <a:pt x="4596" y="2036"/>
                    <a:pt x="4644" y="2096"/>
                  </a:cubicBezTo>
                  <a:cubicBezTo>
                    <a:pt x="4715" y="2239"/>
                    <a:pt x="4775" y="2370"/>
                    <a:pt x="4810" y="2501"/>
                  </a:cubicBezTo>
                  <a:cubicBezTo>
                    <a:pt x="4822" y="2560"/>
                    <a:pt x="4882" y="2620"/>
                    <a:pt x="4941" y="2631"/>
                  </a:cubicBezTo>
                  <a:lnTo>
                    <a:pt x="5584" y="2774"/>
                  </a:lnTo>
                  <a:cubicBezTo>
                    <a:pt x="5608" y="2774"/>
                    <a:pt x="5644" y="2798"/>
                    <a:pt x="5644" y="2846"/>
                  </a:cubicBezTo>
                  <a:lnTo>
                    <a:pt x="5644" y="3191"/>
                  </a:lnTo>
                  <a:cubicBezTo>
                    <a:pt x="5644" y="3215"/>
                    <a:pt x="5608" y="3251"/>
                    <a:pt x="5584" y="3263"/>
                  </a:cubicBezTo>
                  <a:lnTo>
                    <a:pt x="4941" y="3393"/>
                  </a:lnTo>
                  <a:cubicBezTo>
                    <a:pt x="4870" y="3405"/>
                    <a:pt x="4822" y="3453"/>
                    <a:pt x="4810" y="3524"/>
                  </a:cubicBezTo>
                  <a:cubicBezTo>
                    <a:pt x="4763" y="3679"/>
                    <a:pt x="4703" y="3810"/>
                    <a:pt x="4644" y="3929"/>
                  </a:cubicBezTo>
                  <a:cubicBezTo>
                    <a:pt x="4608" y="3989"/>
                    <a:pt x="4608" y="4060"/>
                    <a:pt x="4644" y="4120"/>
                  </a:cubicBezTo>
                  <a:lnTo>
                    <a:pt x="5001" y="4656"/>
                  </a:lnTo>
                  <a:cubicBezTo>
                    <a:pt x="5013" y="4691"/>
                    <a:pt x="5013" y="4715"/>
                    <a:pt x="4989" y="4751"/>
                  </a:cubicBezTo>
                  <a:lnTo>
                    <a:pt x="4727" y="5001"/>
                  </a:lnTo>
                  <a:cubicBezTo>
                    <a:pt x="4714" y="5020"/>
                    <a:pt x="4697" y="5029"/>
                    <a:pt x="4681" y="5029"/>
                  </a:cubicBezTo>
                  <a:cubicBezTo>
                    <a:pt x="4668" y="5029"/>
                    <a:pt x="4654" y="5023"/>
                    <a:pt x="4644" y="5013"/>
                  </a:cubicBezTo>
                  <a:lnTo>
                    <a:pt x="4108" y="4656"/>
                  </a:lnTo>
                  <a:cubicBezTo>
                    <a:pt x="4078" y="4638"/>
                    <a:pt x="4045" y="4629"/>
                    <a:pt x="4013" y="4629"/>
                  </a:cubicBezTo>
                  <a:cubicBezTo>
                    <a:pt x="3980" y="4629"/>
                    <a:pt x="3947" y="4638"/>
                    <a:pt x="3917" y="4656"/>
                  </a:cubicBezTo>
                  <a:cubicBezTo>
                    <a:pt x="3775" y="4739"/>
                    <a:pt x="3644" y="4798"/>
                    <a:pt x="3513" y="4822"/>
                  </a:cubicBezTo>
                  <a:cubicBezTo>
                    <a:pt x="3453" y="4834"/>
                    <a:pt x="3394" y="4894"/>
                    <a:pt x="3382" y="4953"/>
                  </a:cubicBezTo>
                  <a:lnTo>
                    <a:pt x="3239" y="5596"/>
                  </a:lnTo>
                  <a:cubicBezTo>
                    <a:pt x="3239" y="5632"/>
                    <a:pt x="3215" y="5656"/>
                    <a:pt x="3167" y="5656"/>
                  </a:cubicBezTo>
                  <a:lnTo>
                    <a:pt x="2822" y="5656"/>
                  </a:lnTo>
                  <a:cubicBezTo>
                    <a:pt x="2798" y="5656"/>
                    <a:pt x="2763" y="5632"/>
                    <a:pt x="2751" y="5596"/>
                  </a:cubicBezTo>
                  <a:lnTo>
                    <a:pt x="2620" y="4953"/>
                  </a:lnTo>
                  <a:cubicBezTo>
                    <a:pt x="2608" y="4882"/>
                    <a:pt x="2560" y="4834"/>
                    <a:pt x="2489" y="4822"/>
                  </a:cubicBezTo>
                  <a:cubicBezTo>
                    <a:pt x="2334" y="4775"/>
                    <a:pt x="2203" y="4715"/>
                    <a:pt x="2084" y="4656"/>
                  </a:cubicBezTo>
                  <a:cubicBezTo>
                    <a:pt x="2054" y="4644"/>
                    <a:pt x="2021" y="4638"/>
                    <a:pt x="1989" y="4638"/>
                  </a:cubicBezTo>
                  <a:cubicBezTo>
                    <a:pt x="1956" y="4638"/>
                    <a:pt x="1923" y="4644"/>
                    <a:pt x="1893" y="4656"/>
                  </a:cubicBezTo>
                  <a:lnTo>
                    <a:pt x="1358" y="5013"/>
                  </a:lnTo>
                  <a:cubicBezTo>
                    <a:pt x="1342" y="5023"/>
                    <a:pt x="1328" y="5029"/>
                    <a:pt x="1314" y="5029"/>
                  </a:cubicBezTo>
                  <a:cubicBezTo>
                    <a:pt x="1298" y="5029"/>
                    <a:pt x="1282" y="5020"/>
                    <a:pt x="1262" y="5001"/>
                  </a:cubicBezTo>
                  <a:lnTo>
                    <a:pt x="1012" y="4751"/>
                  </a:lnTo>
                  <a:cubicBezTo>
                    <a:pt x="977" y="4715"/>
                    <a:pt x="977" y="4691"/>
                    <a:pt x="1000" y="4656"/>
                  </a:cubicBezTo>
                  <a:lnTo>
                    <a:pt x="1346" y="4120"/>
                  </a:lnTo>
                  <a:cubicBezTo>
                    <a:pt x="1393" y="4060"/>
                    <a:pt x="1393" y="3989"/>
                    <a:pt x="1346" y="3929"/>
                  </a:cubicBezTo>
                  <a:cubicBezTo>
                    <a:pt x="1274" y="3798"/>
                    <a:pt x="1215" y="3667"/>
                    <a:pt x="1191" y="3524"/>
                  </a:cubicBezTo>
                  <a:cubicBezTo>
                    <a:pt x="1167" y="3465"/>
                    <a:pt x="1108" y="3405"/>
                    <a:pt x="1048" y="3393"/>
                  </a:cubicBezTo>
                  <a:lnTo>
                    <a:pt x="417" y="3263"/>
                  </a:lnTo>
                  <a:cubicBezTo>
                    <a:pt x="381" y="3263"/>
                    <a:pt x="357" y="3227"/>
                    <a:pt x="357" y="3191"/>
                  </a:cubicBezTo>
                  <a:lnTo>
                    <a:pt x="357" y="2846"/>
                  </a:lnTo>
                  <a:cubicBezTo>
                    <a:pt x="357" y="2810"/>
                    <a:pt x="381" y="2786"/>
                    <a:pt x="417" y="2774"/>
                  </a:cubicBezTo>
                  <a:lnTo>
                    <a:pt x="453" y="2751"/>
                  </a:lnTo>
                  <a:cubicBezTo>
                    <a:pt x="560" y="2739"/>
                    <a:pt x="619" y="2631"/>
                    <a:pt x="608" y="2548"/>
                  </a:cubicBezTo>
                  <a:cubicBezTo>
                    <a:pt x="597" y="2450"/>
                    <a:pt x="506" y="2392"/>
                    <a:pt x="427" y="2392"/>
                  </a:cubicBezTo>
                  <a:cubicBezTo>
                    <a:pt x="419" y="2392"/>
                    <a:pt x="412" y="2392"/>
                    <a:pt x="405" y="2393"/>
                  </a:cubicBezTo>
                  <a:lnTo>
                    <a:pt x="357" y="2417"/>
                  </a:lnTo>
                  <a:cubicBezTo>
                    <a:pt x="143" y="2453"/>
                    <a:pt x="0" y="2631"/>
                    <a:pt x="0" y="2846"/>
                  </a:cubicBezTo>
                  <a:lnTo>
                    <a:pt x="0" y="3191"/>
                  </a:lnTo>
                  <a:cubicBezTo>
                    <a:pt x="0" y="3393"/>
                    <a:pt x="143" y="3572"/>
                    <a:pt x="357" y="3620"/>
                  </a:cubicBezTo>
                  <a:lnTo>
                    <a:pt x="893" y="3727"/>
                  </a:lnTo>
                  <a:cubicBezTo>
                    <a:pt x="917" y="3810"/>
                    <a:pt x="965" y="3917"/>
                    <a:pt x="1012" y="4001"/>
                  </a:cubicBezTo>
                  <a:lnTo>
                    <a:pt x="715" y="4453"/>
                  </a:lnTo>
                  <a:cubicBezTo>
                    <a:pt x="596" y="4632"/>
                    <a:pt x="619" y="4858"/>
                    <a:pt x="774" y="5001"/>
                  </a:cubicBezTo>
                  <a:lnTo>
                    <a:pt x="1024" y="5251"/>
                  </a:lnTo>
                  <a:cubicBezTo>
                    <a:pt x="1112" y="5339"/>
                    <a:pt x="1227" y="5381"/>
                    <a:pt x="1338" y="5381"/>
                  </a:cubicBezTo>
                  <a:cubicBezTo>
                    <a:pt x="1423" y="5381"/>
                    <a:pt x="1505" y="5357"/>
                    <a:pt x="1572" y="5310"/>
                  </a:cubicBezTo>
                  <a:lnTo>
                    <a:pt x="2024" y="5013"/>
                  </a:lnTo>
                  <a:cubicBezTo>
                    <a:pt x="2108" y="5060"/>
                    <a:pt x="2203" y="5108"/>
                    <a:pt x="2310" y="5132"/>
                  </a:cubicBezTo>
                  <a:lnTo>
                    <a:pt x="2405" y="5668"/>
                  </a:lnTo>
                  <a:cubicBezTo>
                    <a:pt x="2453" y="5882"/>
                    <a:pt x="2632" y="6025"/>
                    <a:pt x="2846" y="6025"/>
                  </a:cubicBezTo>
                  <a:lnTo>
                    <a:pt x="3179" y="6025"/>
                  </a:lnTo>
                  <a:cubicBezTo>
                    <a:pt x="3394" y="6025"/>
                    <a:pt x="3572" y="5882"/>
                    <a:pt x="3620" y="5668"/>
                  </a:cubicBezTo>
                  <a:lnTo>
                    <a:pt x="3715" y="5132"/>
                  </a:lnTo>
                  <a:cubicBezTo>
                    <a:pt x="3810" y="5108"/>
                    <a:pt x="3917" y="5060"/>
                    <a:pt x="4001" y="5013"/>
                  </a:cubicBezTo>
                  <a:lnTo>
                    <a:pt x="4453" y="5310"/>
                  </a:lnTo>
                  <a:cubicBezTo>
                    <a:pt x="4529" y="5361"/>
                    <a:pt x="4611" y="5386"/>
                    <a:pt x="4692" y="5386"/>
                  </a:cubicBezTo>
                  <a:cubicBezTo>
                    <a:pt x="4803" y="5386"/>
                    <a:pt x="4912" y="5340"/>
                    <a:pt x="5001" y="5251"/>
                  </a:cubicBezTo>
                  <a:lnTo>
                    <a:pt x="5251" y="5001"/>
                  </a:lnTo>
                  <a:cubicBezTo>
                    <a:pt x="5406" y="4858"/>
                    <a:pt x="5418" y="4620"/>
                    <a:pt x="5310" y="4453"/>
                  </a:cubicBezTo>
                  <a:lnTo>
                    <a:pt x="5013" y="4001"/>
                  </a:lnTo>
                  <a:cubicBezTo>
                    <a:pt x="5060" y="3917"/>
                    <a:pt x="5108" y="3822"/>
                    <a:pt x="5132" y="3727"/>
                  </a:cubicBezTo>
                  <a:lnTo>
                    <a:pt x="5668" y="3620"/>
                  </a:lnTo>
                  <a:cubicBezTo>
                    <a:pt x="5882" y="3572"/>
                    <a:pt x="6025" y="3393"/>
                    <a:pt x="6025" y="3191"/>
                  </a:cubicBezTo>
                  <a:lnTo>
                    <a:pt x="6025" y="2846"/>
                  </a:lnTo>
                  <a:cubicBezTo>
                    <a:pt x="6001" y="2631"/>
                    <a:pt x="5846" y="2453"/>
                    <a:pt x="5644" y="2417"/>
                  </a:cubicBezTo>
                  <a:lnTo>
                    <a:pt x="5108" y="2310"/>
                  </a:lnTo>
                  <a:cubicBezTo>
                    <a:pt x="5072" y="2215"/>
                    <a:pt x="5025" y="2120"/>
                    <a:pt x="4989" y="2024"/>
                  </a:cubicBezTo>
                  <a:lnTo>
                    <a:pt x="5287" y="1584"/>
                  </a:lnTo>
                  <a:cubicBezTo>
                    <a:pt x="5406" y="1405"/>
                    <a:pt x="5370" y="1179"/>
                    <a:pt x="5227" y="1024"/>
                  </a:cubicBezTo>
                  <a:lnTo>
                    <a:pt x="4965" y="774"/>
                  </a:lnTo>
                  <a:cubicBezTo>
                    <a:pt x="4882" y="691"/>
                    <a:pt x="4766" y="648"/>
                    <a:pt x="4651" y="648"/>
                  </a:cubicBezTo>
                  <a:cubicBezTo>
                    <a:pt x="4569" y="648"/>
                    <a:pt x="4487" y="670"/>
                    <a:pt x="4418" y="715"/>
                  </a:cubicBezTo>
                  <a:lnTo>
                    <a:pt x="3977" y="1012"/>
                  </a:lnTo>
                  <a:cubicBezTo>
                    <a:pt x="3882" y="965"/>
                    <a:pt x="3786" y="929"/>
                    <a:pt x="3691" y="893"/>
                  </a:cubicBezTo>
                  <a:lnTo>
                    <a:pt x="3584" y="357"/>
                  </a:lnTo>
                  <a:cubicBezTo>
                    <a:pt x="3536" y="155"/>
                    <a:pt x="3358" y="0"/>
                    <a:pt x="3155" y="0"/>
                  </a:cubicBezTo>
                  <a:lnTo>
                    <a:pt x="2810"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8" name="Google Shape;9226;p65"/>
            <p:cNvSpPr/>
            <p:nvPr/>
          </p:nvSpPr>
          <p:spPr>
            <a:xfrm>
              <a:off x="2738867" y="2986895"/>
              <a:ext cx="65066" cy="65066"/>
            </a:xfrm>
            <a:custGeom>
              <a:avLst/>
              <a:rect l="l" t="t" r="r" b="b"/>
              <a:pathLst>
                <a:path w="2049" h="2049">
                  <a:moveTo>
                    <a:pt x="1025" y="0"/>
                  </a:moveTo>
                  <a:cubicBezTo>
                    <a:pt x="453" y="0"/>
                    <a:pt x="1" y="453"/>
                    <a:pt x="1" y="1024"/>
                  </a:cubicBezTo>
                  <a:cubicBezTo>
                    <a:pt x="1" y="1584"/>
                    <a:pt x="453" y="2048"/>
                    <a:pt x="1025" y="2048"/>
                  </a:cubicBezTo>
                  <a:cubicBezTo>
                    <a:pt x="1251" y="2048"/>
                    <a:pt x="1465" y="1977"/>
                    <a:pt x="1644" y="1846"/>
                  </a:cubicBezTo>
                  <a:cubicBezTo>
                    <a:pt x="1727" y="1786"/>
                    <a:pt x="1739" y="1667"/>
                    <a:pt x="1680" y="1584"/>
                  </a:cubicBezTo>
                  <a:cubicBezTo>
                    <a:pt x="1646" y="1543"/>
                    <a:pt x="1593" y="1522"/>
                    <a:pt x="1540" y="1522"/>
                  </a:cubicBezTo>
                  <a:cubicBezTo>
                    <a:pt x="1500" y="1522"/>
                    <a:pt x="1461" y="1534"/>
                    <a:pt x="1430" y="1560"/>
                  </a:cubicBezTo>
                  <a:cubicBezTo>
                    <a:pt x="1311" y="1644"/>
                    <a:pt x="1168" y="1691"/>
                    <a:pt x="1025" y="1691"/>
                  </a:cubicBezTo>
                  <a:cubicBezTo>
                    <a:pt x="668" y="1691"/>
                    <a:pt x="370" y="1393"/>
                    <a:pt x="370" y="1036"/>
                  </a:cubicBezTo>
                  <a:cubicBezTo>
                    <a:pt x="382" y="655"/>
                    <a:pt x="680" y="370"/>
                    <a:pt x="1037" y="370"/>
                  </a:cubicBezTo>
                  <a:cubicBezTo>
                    <a:pt x="1394" y="370"/>
                    <a:pt x="1692" y="667"/>
                    <a:pt x="1692" y="1024"/>
                  </a:cubicBezTo>
                  <a:cubicBezTo>
                    <a:pt x="1692" y="1132"/>
                    <a:pt x="1775" y="1203"/>
                    <a:pt x="1870" y="1203"/>
                  </a:cubicBezTo>
                  <a:cubicBezTo>
                    <a:pt x="1965" y="1203"/>
                    <a:pt x="2049" y="1108"/>
                    <a:pt x="2049" y="1024"/>
                  </a:cubicBezTo>
                  <a:cubicBezTo>
                    <a:pt x="2049" y="453"/>
                    <a:pt x="1584" y="0"/>
                    <a:pt x="102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79" name="Google Shape;9227;p65"/>
            <p:cNvSpPr/>
            <p:nvPr/>
          </p:nvSpPr>
          <p:spPr>
            <a:xfrm>
              <a:off x="2604670" y="2851904"/>
              <a:ext cx="70718" cy="71131"/>
            </a:xfrm>
            <a:custGeom>
              <a:avLst/>
              <a:rect l="l" t="t" r="r" b="b"/>
              <a:pathLst>
                <a:path w="2227" h="2240">
                  <a:moveTo>
                    <a:pt x="1107" y="382"/>
                  </a:moveTo>
                  <a:cubicBezTo>
                    <a:pt x="1512" y="382"/>
                    <a:pt x="1858" y="715"/>
                    <a:pt x="1858" y="1120"/>
                  </a:cubicBezTo>
                  <a:cubicBezTo>
                    <a:pt x="1858" y="1525"/>
                    <a:pt x="1512" y="1870"/>
                    <a:pt x="1107" y="1870"/>
                  </a:cubicBezTo>
                  <a:cubicBezTo>
                    <a:pt x="691" y="1870"/>
                    <a:pt x="369" y="1525"/>
                    <a:pt x="369" y="1120"/>
                  </a:cubicBezTo>
                  <a:cubicBezTo>
                    <a:pt x="369" y="703"/>
                    <a:pt x="703" y="382"/>
                    <a:pt x="1107" y="382"/>
                  </a:cubicBezTo>
                  <a:close/>
                  <a:moveTo>
                    <a:pt x="1107" y="1"/>
                  </a:moveTo>
                  <a:cubicBezTo>
                    <a:pt x="500" y="1"/>
                    <a:pt x="0" y="513"/>
                    <a:pt x="0" y="1120"/>
                  </a:cubicBezTo>
                  <a:cubicBezTo>
                    <a:pt x="0" y="1727"/>
                    <a:pt x="500" y="2239"/>
                    <a:pt x="1107" y="2239"/>
                  </a:cubicBezTo>
                  <a:cubicBezTo>
                    <a:pt x="1727" y="2239"/>
                    <a:pt x="2227" y="1727"/>
                    <a:pt x="2227" y="1120"/>
                  </a:cubicBezTo>
                  <a:cubicBezTo>
                    <a:pt x="2227" y="513"/>
                    <a:pt x="1727" y="1"/>
                    <a:pt x="110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80" name="Google Shape;9228;p65"/>
          <p:cNvGrpSpPr/>
          <p:nvPr/>
        </p:nvGrpSpPr>
        <p:grpSpPr>
          <a:xfrm>
            <a:off x="2344300" y="4209517"/>
            <a:ext cx="371883" cy="365691"/>
            <a:chOff x="860940" y="2746477"/>
            <a:chExt cx="371883" cy="365691"/>
          </a:xfrm>
          <a:solidFill>
            <a:schemeClr val="accent1"/>
          </a:solidFill>
        </p:grpSpPr>
        <p:sp>
          <p:nvSpPr>
            <p:cNvPr id="81" name="Google Shape;9229;p65"/>
            <p:cNvSpPr/>
            <p:nvPr/>
          </p:nvSpPr>
          <p:spPr>
            <a:xfrm>
              <a:off x="908191" y="3026302"/>
              <a:ext cx="30294" cy="28961"/>
            </a:xfrm>
            <a:custGeom>
              <a:avLst/>
              <a:rect l="l" t="t" r="r" b="b"/>
              <a:pathLst>
                <a:path w="954" h="912">
                  <a:moveTo>
                    <a:pt x="763" y="1"/>
                  </a:moveTo>
                  <a:cubicBezTo>
                    <a:pt x="718" y="1"/>
                    <a:pt x="674" y="16"/>
                    <a:pt x="644" y="45"/>
                  </a:cubicBezTo>
                  <a:lnTo>
                    <a:pt x="60" y="629"/>
                  </a:lnTo>
                  <a:cubicBezTo>
                    <a:pt x="1" y="688"/>
                    <a:pt x="1" y="807"/>
                    <a:pt x="60" y="867"/>
                  </a:cubicBezTo>
                  <a:cubicBezTo>
                    <a:pt x="90" y="897"/>
                    <a:pt x="135" y="911"/>
                    <a:pt x="179" y="911"/>
                  </a:cubicBezTo>
                  <a:cubicBezTo>
                    <a:pt x="224" y="911"/>
                    <a:pt x="269" y="897"/>
                    <a:pt x="299" y="867"/>
                  </a:cubicBezTo>
                  <a:lnTo>
                    <a:pt x="882" y="283"/>
                  </a:lnTo>
                  <a:cubicBezTo>
                    <a:pt x="953" y="224"/>
                    <a:pt x="953" y="105"/>
                    <a:pt x="882" y="45"/>
                  </a:cubicBezTo>
                  <a:cubicBezTo>
                    <a:pt x="852" y="16"/>
                    <a:pt x="807" y="1"/>
                    <a:pt x="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82" name="Google Shape;9230;p65"/>
            <p:cNvSpPr/>
            <p:nvPr/>
          </p:nvSpPr>
          <p:spPr>
            <a:xfrm>
              <a:off x="943757" y="3061836"/>
              <a:ext cx="30263" cy="28961"/>
            </a:xfrm>
            <a:custGeom>
              <a:avLst/>
              <a:rect l="l" t="t" r="r" b="b"/>
              <a:pathLst>
                <a:path w="953" h="912">
                  <a:moveTo>
                    <a:pt x="762" y="1"/>
                  </a:moveTo>
                  <a:cubicBezTo>
                    <a:pt x="717" y="1"/>
                    <a:pt x="673" y="16"/>
                    <a:pt x="643" y="46"/>
                  </a:cubicBezTo>
                  <a:lnTo>
                    <a:pt x="60" y="629"/>
                  </a:lnTo>
                  <a:cubicBezTo>
                    <a:pt x="0" y="688"/>
                    <a:pt x="0" y="807"/>
                    <a:pt x="60" y="867"/>
                  </a:cubicBezTo>
                  <a:cubicBezTo>
                    <a:pt x="89" y="897"/>
                    <a:pt x="134" y="912"/>
                    <a:pt x="179" y="912"/>
                  </a:cubicBezTo>
                  <a:cubicBezTo>
                    <a:pt x="223" y="912"/>
                    <a:pt x="268" y="897"/>
                    <a:pt x="298" y="867"/>
                  </a:cubicBezTo>
                  <a:lnTo>
                    <a:pt x="881" y="284"/>
                  </a:lnTo>
                  <a:cubicBezTo>
                    <a:pt x="953" y="224"/>
                    <a:pt x="953" y="105"/>
                    <a:pt x="881" y="46"/>
                  </a:cubicBezTo>
                  <a:cubicBezTo>
                    <a:pt x="851" y="16"/>
                    <a:pt x="807" y="1"/>
                    <a:pt x="7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83" name="Google Shape;9231;p65"/>
            <p:cNvSpPr/>
            <p:nvPr/>
          </p:nvSpPr>
          <p:spPr>
            <a:xfrm>
              <a:off x="926355" y="3044085"/>
              <a:ext cx="29881" cy="28579"/>
            </a:xfrm>
            <a:custGeom>
              <a:avLst/>
              <a:rect l="l" t="t" r="r" b="b"/>
              <a:pathLst>
                <a:path w="941" h="900">
                  <a:moveTo>
                    <a:pt x="762" y="0"/>
                  </a:moveTo>
                  <a:cubicBezTo>
                    <a:pt x="718" y="0"/>
                    <a:pt x="673" y="15"/>
                    <a:pt x="643" y="45"/>
                  </a:cubicBezTo>
                  <a:lnTo>
                    <a:pt x="60" y="616"/>
                  </a:lnTo>
                  <a:cubicBezTo>
                    <a:pt x="0" y="676"/>
                    <a:pt x="0" y="795"/>
                    <a:pt x="60" y="855"/>
                  </a:cubicBezTo>
                  <a:cubicBezTo>
                    <a:pt x="90" y="884"/>
                    <a:pt x="134" y="899"/>
                    <a:pt x="179" y="899"/>
                  </a:cubicBezTo>
                  <a:cubicBezTo>
                    <a:pt x="224" y="899"/>
                    <a:pt x="268" y="884"/>
                    <a:pt x="298" y="855"/>
                  </a:cubicBezTo>
                  <a:lnTo>
                    <a:pt x="881" y="283"/>
                  </a:lnTo>
                  <a:cubicBezTo>
                    <a:pt x="941" y="224"/>
                    <a:pt x="941" y="116"/>
                    <a:pt x="881" y="45"/>
                  </a:cubicBezTo>
                  <a:cubicBezTo>
                    <a:pt x="852" y="15"/>
                    <a:pt x="807" y="0"/>
                    <a:pt x="7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84" name="Google Shape;9232;p65"/>
            <p:cNvSpPr/>
            <p:nvPr/>
          </p:nvSpPr>
          <p:spPr>
            <a:xfrm>
              <a:off x="860940" y="2746477"/>
              <a:ext cx="371883" cy="365691"/>
            </a:xfrm>
            <a:custGeom>
              <a:avLst/>
              <a:rect l="l" t="t" r="r" b="b"/>
              <a:pathLst>
                <a:path w="11711" h="11516">
                  <a:moveTo>
                    <a:pt x="11312" y="344"/>
                  </a:moveTo>
                  <a:lnTo>
                    <a:pt x="10835" y="1987"/>
                  </a:lnTo>
                  <a:lnTo>
                    <a:pt x="9680" y="821"/>
                  </a:lnTo>
                  <a:lnTo>
                    <a:pt x="11312" y="344"/>
                  </a:lnTo>
                  <a:close/>
                  <a:moveTo>
                    <a:pt x="4882" y="3821"/>
                  </a:moveTo>
                  <a:lnTo>
                    <a:pt x="2822" y="5881"/>
                  </a:lnTo>
                  <a:lnTo>
                    <a:pt x="477" y="5690"/>
                  </a:lnTo>
                  <a:cubicBezTo>
                    <a:pt x="453" y="5690"/>
                    <a:pt x="429" y="5643"/>
                    <a:pt x="465" y="5631"/>
                  </a:cubicBezTo>
                  <a:cubicBezTo>
                    <a:pt x="1477" y="4619"/>
                    <a:pt x="2822" y="4000"/>
                    <a:pt x="4227" y="3881"/>
                  </a:cubicBezTo>
                  <a:lnTo>
                    <a:pt x="4882" y="3821"/>
                  </a:lnTo>
                  <a:close/>
                  <a:moveTo>
                    <a:pt x="2894" y="6297"/>
                  </a:moveTo>
                  <a:lnTo>
                    <a:pt x="3811" y="7226"/>
                  </a:lnTo>
                  <a:lnTo>
                    <a:pt x="3477" y="7571"/>
                  </a:lnTo>
                  <a:lnTo>
                    <a:pt x="2549" y="6643"/>
                  </a:lnTo>
                  <a:lnTo>
                    <a:pt x="2894" y="6297"/>
                  </a:lnTo>
                  <a:close/>
                  <a:moveTo>
                    <a:pt x="2727" y="7333"/>
                  </a:moveTo>
                  <a:lnTo>
                    <a:pt x="3203" y="7810"/>
                  </a:lnTo>
                  <a:lnTo>
                    <a:pt x="2799" y="8226"/>
                  </a:lnTo>
                  <a:cubicBezTo>
                    <a:pt x="2787" y="8238"/>
                    <a:pt x="2763" y="8262"/>
                    <a:pt x="2739" y="8298"/>
                  </a:cubicBezTo>
                  <a:lnTo>
                    <a:pt x="2310" y="7869"/>
                  </a:lnTo>
                  <a:cubicBezTo>
                    <a:pt x="2287" y="7833"/>
                    <a:pt x="2287" y="7774"/>
                    <a:pt x="2310" y="7750"/>
                  </a:cubicBezTo>
                  <a:lnTo>
                    <a:pt x="2727" y="7333"/>
                  </a:lnTo>
                  <a:close/>
                  <a:moveTo>
                    <a:pt x="9311" y="916"/>
                  </a:moveTo>
                  <a:lnTo>
                    <a:pt x="10740" y="2345"/>
                  </a:lnTo>
                  <a:lnTo>
                    <a:pt x="10299" y="3821"/>
                  </a:lnTo>
                  <a:lnTo>
                    <a:pt x="5597" y="8524"/>
                  </a:lnTo>
                  <a:lnTo>
                    <a:pt x="4680" y="7595"/>
                  </a:lnTo>
                  <a:lnTo>
                    <a:pt x="6823" y="5452"/>
                  </a:lnTo>
                  <a:cubicBezTo>
                    <a:pt x="6966" y="5309"/>
                    <a:pt x="7001" y="5035"/>
                    <a:pt x="6811" y="4833"/>
                  </a:cubicBezTo>
                  <a:cubicBezTo>
                    <a:pt x="6728" y="4750"/>
                    <a:pt x="6617" y="4708"/>
                    <a:pt x="6506" y="4708"/>
                  </a:cubicBezTo>
                  <a:cubicBezTo>
                    <a:pt x="6394" y="4708"/>
                    <a:pt x="6281" y="4750"/>
                    <a:pt x="6192" y="4833"/>
                  </a:cubicBezTo>
                  <a:lnTo>
                    <a:pt x="4049" y="6976"/>
                  </a:lnTo>
                  <a:lnTo>
                    <a:pt x="3132" y="6047"/>
                  </a:lnTo>
                  <a:lnTo>
                    <a:pt x="7835" y="1344"/>
                  </a:lnTo>
                  <a:lnTo>
                    <a:pt x="9311" y="916"/>
                  </a:lnTo>
                  <a:close/>
                  <a:moveTo>
                    <a:pt x="6495" y="5047"/>
                  </a:moveTo>
                  <a:cubicBezTo>
                    <a:pt x="6522" y="5047"/>
                    <a:pt x="6549" y="5059"/>
                    <a:pt x="6573" y="5083"/>
                  </a:cubicBezTo>
                  <a:cubicBezTo>
                    <a:pt x="6609" y="5131"/>
                    <a:pt x="6609" y="5178"/>
                    <a:pt x="6573" y="5226"/>
                  </a:cubicBezTo>
                  <a:lnTo>
                    <a:pt x="4311" y="7488"/>
                  </a:lnTo>
                  <a:lnTo>
                    <a:pt x="3203" y="8595"/>
                  </a:lnTo>
                  <a:cubicBezTo>
                    <a:pt x="3180" y="8619"/>
                    <a:pt x="3153" y="8631"/>
                    <a:pt x="3127" y="8631"/>
                  </a:cubicBezTo>
                  <a:cubicBezTo>
                    <a:pt x="3102" y="8631"/>
                    <a:pt x="3078" y="8619"/>
                    <a:pt x="3060" y="8595"/>
                  </a:cubicBezTo>
                  <a:cubicBezTo>
                    <a:pt x="3013" y="8548"/>
                    <a:pt x="3013" y="8488"/>
                    <a:pt x="3060" y="8441"/>
                  </a:cubicBezTo>
                  <a:lnTo>
                    <a:pt x="6418" y="5083"/>
                  </a:lnTo>
                  <a:cubicBezTo>
                    <a:pt x="6442" y="5059"/>
                    <a:pt x="6469" y="5047"/>
                    <a:pt x="6495" y="5047"/>
                  </a:cubicBezTo>
                  <a:close/>
                  <a:moveTo>
                    <a:pt x="4430" y="7857"/>
                  </a:moveTo>
                  <a:lnTo>
                    <a:pt x="5346" y="8786"/>
                  </a:lnTo>
                  <a:lnTo>
                    <a:pt x="5001" y="9119"/>
                  </a:lnTo>
                  <a:lnTo>
                    <a:pt x="4989" y="9119"/>
                  </a:lnTo>
                  <a:lnTo>
                    <a:pt x="4084" y="8202"/>
                  </a:lnTo>
                  <a:lnTo>
                    <a:pt x="4430" y="7857"/>
                  </a:lnTo>
                  <a:close/>
                  <a:moveTo>
                    <a:pt x="3846" y="8429"/>
                  </a:moveTo>
                  <a:lnTo>
                    <a:pt x="4323" y="8905"/>
                  </a:lnTo>
                  <a:lnTo>
                    <a:pt x="3906" y="9322"/>
                  </a:lnTo>
                  <a:cubicBezTo>
                    <a:pt x="3894" y="9334"/>
                    <a:pt x="3858" y="9357"/>
                    <a:pt x="3846" y="9357"/>
                  </a:cubicBezTo>
                  <a:cubicBezTo>
                    <a:pt x="3834" y="9357"/>
                    <a:pt x="3811" y="9357"/>
                    <a:pt x="3787" y="9322"/>
                  </a:cubicBezTo>
                  <a:lnTo>
                    <a:pt x="3358" y="8905"/>
                  </a:lnTo>
                  <a:cubicBezTo>
                    <a:pt x="3382" y="8893"/>
                    <a:pt x="3394" y="8881"/>
                    <a:pt x="3430" y="8845"/>
                  </a:cubicBezTo>
                  <a:lnTo>
                    <a:pt x="3846" y="8429"/>
                  </a:lnTo>
                  <a:close/>
                  <a:moveTo>
                    <a:pt x="11322" y="1"/>
                  </a:moveTo>
                  <a:cubicBezTo>
                    <a:pt x="11295" y="1"/>
                    <a:pt x="11267" y="4"/>
                    <a:pt x="11240" y="11"/>
                  </a:cubicBezTo>
                  <a:cubicBezTo>
                    <a:pt x="10514" y="213"/>
                    <a:pt x="8394" y="844"/>
                    <a:pt x="7704" y="1035"/>
                  </a:cubicBezTo>
                  <a:cubicBezTo>
                    <a:pt x="7668" y="1047"/>
                    <a:pt x="7656" y="1059"/>
                    <a:pt x="7621" y="1083"/>
                  </a:cubicBezTo>
                  <a:lnTo>
                    <a:pt x="5263" y="3440"/>
                  </a:lnTo>
                  <a:lnTo>
                    <a:pt x="4203" y="3535"/>
                  </a:lnTo>
                  <a:cubicBezTo>
                    <a:pt x="2703" y="3654"/>
                    <a:pt x="1286" y="4321"/>
                    <a:pt x="227" y="5381"/>
                  </a:cubicBezTo>
                  <a:cubicBezTo>
                    <a:pt x="1" y="5595"/>
                    <a:pt x="143" y="5988"/>
                    <a:pt x="465" y="6024"/>
                  </a:cubicBezTo>
                  <a:lnTo>
                    <a:pt x="2525" y="6190"/>
                  </a:lnTo>
                  <a:lnTo>
                    <a:pt x="2310" y="6405"/>
                  </a:lnTo>
                  <a:cubicBezTo>
                    <a:pt x="2179" y="6536"/>
                    <a:pt x="2179" y="6750"/>
                    <a:pt x="2310" y="6881"/>
                  </a:cubicBezTo>
                  <a:lnTo>
                    <a:pt x="2525" y="7083"/>
                  </a:lnTo>
                  <a:lnTo>
                    <a:pt x="2108" y="7500"/>
                  </a:lnTo>
                  <a:cubicBezTo>
                    <a:pt x="1941" y="7667"/>
                    <a:pt x="1941" y="7941"/>
                    <a:pt x="2108" y="8095"/>
                  </a:cubicBezTo>
                  <a:lnTo>
                    <a:pt x="3561" y="9560"/>
                  </a:lnTo>
                  <a:cubicBezTo>
                    <a:pt x="3644" y="9643"/>
                    <a:pt x="3751" y="9685"/>
                    <a:pt x="3858" y="9685"/>
                  </a:cubicBezTo>
                  <a:cubicBezTo>
                    <a:pt x="3965" y="9685"/>
                    <a:pt x="4073" y="9643"/>
                    <a:pt x="4156" y="9560"/>
                  </a:cubicBezTo>
                  <a:lnTo>
                    <a:pt x="4573" y="9143"/>
                  </a:lnTo>
                  <a:lnTo>
                    <a:pt x="4763" y="9334"/>
                  </a:lnTo>
                  <a:cubicBezTo>
                    <a:pt x="4835" y="9399"/>
                    <a:pt x="4924" y="9432"/>
                    <a:pt x="5015" y="9432"/>
                  </a:cubicBezTo>
                  <a:cubicBezTo>
                    <a:pt x="5105" y="9432"/>
                    <a:pt x="5198" y="9399"/>
                    <a:pt x="5275" y="9334"/>
                  </a:cubicBezTo>
                  <a:lnTo>
                    <a:pt x="5477" y="9131"/>
                  </a:lnTo>
                  <a:lnTo>
                    <a:pt x="5656" y="11179"/>
                  </a:lnTo>
                  <a:cubicBezTo>
                    <a:pt x="5680" y="11334"/>
                    <a:pt x="5763" y="11453"/>
                    <a:pt x="5894" y="11500"/>
                  </a:cubicBezTo>
                  <a:cubicBezTo>
                    <a:pt x="5935" y="11511"/>
                    <a:pt x="5975" y="11516"/>
                    <a:pt x="6015" y="11516"/>
                  </a:cubicBezTo>
                  <a:cubicBezTo>
                    <a:pt x="6115" y="11516"/>
                    <a:pt x="6210" y="11482"/>
                    <a:pt x="6287" y="11405"/>
                  </a:cubicBezTo>
                  <a:cubicBezTo>
                    <a:pt x="6942" y="10750"/>
                    <a:pt x="7430" y="9977"/>
                    <a:pt x="7763" y="9119"/>
                  </a:cubicBezTo>
                  <a:cubicBezTo>
                    <a:pt x="7787" y="9024"/>
                    <a:pt x="7740" y="8941"/>
                    <a:pt x="7656" y="8893"/>
                  </a:cubicBezTo>
                  <a:cubicBezTo>
                    <a:pt x="7635" y="8885"/>
                    <a:pt x="7614" y="8881"/>
                    <a:pt x="7594" y="8881"/>
                  </a:cubicBezTo>
                  <a:cubicBezTo>
                    <a:pt x="7525" y="8881"/>
                    <a:pt x="7467" y="8926"/>
                    <a:pt x="7430" y="9000"/>
                  </a:cubicBezTo>
                  <a:cubicBezTo>
                    <a:pt x="7132" y="9810"/>
                    <a:pt x="6656" y="10560"/>
                    <a:pt x="6037" y="11167"/>
                  </a:cubicBezTo>
                  <a:cubicBezTo>
                    <a:pt x="6027" y="11172"/>
                    <a:pt x="6015" y="11175"/>
                    <a:pt x="6005" y="11175"/>
                  </a:cubicBezTo>
                  <a:cubicBezTo>
                    <a:pt x="5990" y="11175"/>
                    <a:pt x="5978" y="11169"/>
                    <a:pt x="5978" y="11155"/>
                  </a:cubicBezTo>
                  <a:lnTo>
                    <a:pt x="5763" y="8822"/>
                  </a:lnTo>
                  <a:lnTo>
                    <a:pt x="7835" y="6750"/>
                  </a:lnTo>
                  <a:lnTo>
                    <a:pt x="7835" y="6750"/>
                  </a:lnTo>
                  <a:cubicBezTo>
                    <a:pt x="7763" y="7583"/>
                    <a:pt x="7740" y="7810"/>
                    <a:pt x="7656" y="8238"/>
                  </a:cubicBezTo>
                  <a:cubicBezTo>
                    <a:pt x="7644" y="8322"/>
                    <a:pt x="7680" y="8417"/>
                    <a:pt x="7787" y="8441"/>
                  </a:cubicBezTo>
                  <a:cubicBezTo>
                    <a:pt x="7803" y="8445"/>
                    <a:pt x="7819" y="8447"/>
                    <a:pt x="7834" y="8447"/>
                  </a:cubicBezTo>
                  <a:cubicBezTo>
                    <a:pt x="7909" y="8447"/>
                    <a:pt x="7972" y="8399"/>
                    <a:pt x="8002" y="8310"/>
                  </a:cubicBezTo>
                  <a:cubicBezTo>
                    <a:pt x="8121" y="7786"/>
                    <a:pt x="8121" y="7548"/>
                    <a:pt x="8216" y="6393"/>
                  </a:cubicBezTo>
                  <a:lnTo>
                    <a:pt x="10585" y="4023"/>
                  </a:lnTo>
                  <a:cubicBezTo>
                    <a:pt x="10597" y="4011"/>
                    <a:pt x="10621" y="3976"/>
                    <a:pt x="10633" y="3952"/>
                  </a:cubicBezTo>
                  <a:lnTo>
                    <a:pt x="11109" y="2345"/>
                  </a:lnTo>
                  <a:lnTo>
                    <a:pt x="11669" y="404"/>
                  </a:lnTo>
                  <a:cubicBezTo>
                    <a:pt x="11711" y="193"/>
                    <a:pt x="11529" y="1"/>
                    <a:pt x="113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85" name="Google Shape;9233;p65"/>
            <p:cNvSpPr/>
            <p:nvPr/>
          </p:nvSpPr>
          <p:spPr>
            <a:xfrm>
              <a:off x="1070396" y="2832057"/>
              <a:ext cx="90406" cy="69035"/>
            </a:xfrm>
            <a:custGeom>
              <a:avLst/>
              <a:rect l="l" t="t" r="r" b="b"/>
              <a:pathLst>
                <a:path w="2847" h="2174">
                  <a:moveTo>
                    <a:pt x="1730" y="0"/>
                  </a:moveTo>
                  <a:cubicBezTo>
                    <a:pt x="1668" y="0"/>
                    <a:pt x="1610" y="44"/>
                    <a:pt x="1584" y="114"/>
                  </a:cubicBezTo>
                  <a:cubicBezTo>
                    <a:pt x="1537" y="197"/>
                    <a:pt x="1584" y="293"/>
                    <a:pt x="1668" y="328"/>
                  </a:cubicBezTo>
                  <a:cubicBezTo>
                    <a:pt x="2179" y="554"/>
                    <a:pt x="2299" y="1221"/>
                    <a:pt x="1906" y="1614"/>
                  </a:cubicBezTo>
                  <a:cubicBezTo>
                    <a:pt x="1751" y="1769"/>
                    <a:pt x="1551" y="1846"/>
                    <a:pt x="1350" y="1846"/>
                  </a:cubicBezTo>
                  <a:cubicBezTo>
                    <a:pt x="1150" y="1846"/>
                    <a:pt x="947" y="1769"/>
                    <a:pt x="786" y="1614"/>
                  </a:cubicBezTo>
                  <a:cubicBezTo>
                    <a:pt x="405" y="1221"/>
                    <a:pt x="525" y="566"/>
                    <a:pt x="1025" y="328"/>
                  </a:cubicBezTo>
                  <a:cubicBezTo>
                    <a:pt x="1120" y="293"/>
                    <a:pt x="1144" y="197"/>
                    <a:pt x="1120" y="114"/>
                  </a:cubicBezTo>
                  <a:cubicBezTo>
                    <a:pt x="1083" y="41"/>
                    <a:pt x="1019" y="10"/>
                    <a:pt x="954" y="10"/>
                  </a:cubicBezTo>
                  <a:cubicBezTo>
                    <a:pt x="934" y="10"/>
                    <a:pt x="913" y="13"/>
                    <a:pt x="894" y="19"/>
                  </a:cubicBezTo>
                  <a:cubicBezTo>
                    <a:pt x="179" y="352"/>
                    <a:pt x="1" y="1281"/>
                    <a:pt x="572" y="1852"/>
                  </a:cubicBezTo>
                  <a:cubicBezTo>
                    <a:pt x="786" y="2078"/>
                    <a:pt x="1072" y="2174"/>
                    <a:pt x="1370" y="2174"/>
                  </a:cubicBezTo>
                  <a:cubicBezTo>
                    <a:pt x="2334" y="2162"/>
                    <a:pt x="2846" y="947"/>
                    <a:pt x="2132" y="245"/>
                  </a:cubicBezTo>
                  <a:cubicBezTo>
                    <a:pt x="2037" y="150"/>
                    <a:pt x="1918" y="66"/>
                    <a:pt x="1798" y="19"/>
                  </a:cubicBezTo>
                  <a:cubicBezTo>
                    <a:pt x="1776" y="6"/>
                    <a:pt x="1753" y="0"/>
                    <a:pt x="173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86" name="Google Shape;9234;p65"/>
          <p:cNvGrpSpPr/>
          <p:nvPr/>
        </p:nvGrpSpPr>
        <p:grpSpPr>
          <a:xfrm>
            <a:off x="2977209" y="4238573"/>
            <a:ext cx="283985" cy="341080"/>
            <a:chOff x="1493849" y="2775533"/>
            <a:chExt cx="283985" cy="341080"/>
          </a:xfrm>
          <a:solidFill>
            <a:schemeClr val="accent1"/>
          </a:solidFill>
        </p:grpSpPr>
        <p:sp>
          <p:nvSpPr>
            <p:cNvPr id="87" name="Google Shape;9235;p65"/>
            <p:cNvSpPr/>
            <p:nvPr/>
          </p:nvSpPr>
          <p:spPr>
            <a:xfrm>
              <a:off x="1493849" y="2775533"/>
              <a:ext cx="283985" cy="341080"/>
            </a:xfrm>
            <a:custGeom>
              <a:avLst/>
              <a:rect l="l" t="t" r="r" b="b"/>
              <a:pathLst>
                <a:path w="8943" h="10741">
                  <a:moveTo>
                    <a:pt x="8430" y="1013"/>
                  </a:moveTo>
                  <a:cubicBezTo>
                    <a:pt x="8466" y="1013"/>
                    <a:pt x="8514" y="1025"/>
                    <a:pt x="8549" y="1061"/>
                  </a:cubicBezTo>
                  <a:cubicBezTo>
                    <a:pt x="8573" y="1084"/>
                    <a:pt x="8585" y="1132"/>
                    <a:pt x="8585" y="1180"/>
                  </a:cubicBezTo>
                  <a:lnTo>
                    <a:pt x="8585" y="1846"/>
                  </a:lnTo>
                  <a:cubicBezTo>
                    <a:pt x="8585" y="2454"/>
                    <a:pt x="8454" y="2906"/>
                    <a:pt x="8192" y="3204"/>
                  </a:cubicBezTo>
                  <a:cubicBezTo>
                    <a:pt x="7954" y="3466"/>
                    <a:pt x="7633" y="3585"/>
                    <a:pt x="7323" y="3716"/>
                  </a:cubicBezTo>
                  <a:cubicBezTo>
                    <a:pt x="7180" y="3775"/>
                    <a:pt x="7025" y="3835"/>
                    <a:pt x="6894" y="3918"/>
                  </a:cubicBezTo>
                  <a:cubicBezTo>
                    <a:pt x="7037" y="3466"/>
                    <a:pt x="7121" y="2989"/>
                    <a:pt x="7121" y="2501"/>
                  </a:cubicBezTo>
                  <a:lnTo>
                    <a:pt x="7121" y="1811"/>
                  </a:lnTo>
                  <a:cubicBezTo>
                    <a:pt x="7335" y="1811"/>
                    <a:pt x="7549" y="1715"/>
                    <a:pt x="7680" y="1513"/>
                  </a:cubicBezTo>
                  <a:lnTo>
                    <a:pt x="7799" y="1334"/>
                  </a:lnTo>
                  <a:cubicBezTo>
                    <a:pt x="7954" y="1132"/>
                    <a:pt x="8168" y="1013"/>
                    <a:pt x="8430" y="1013"/>
                  </a:cubicBezTo>
                  <a:close/>
                  <a:moveTo>
                    <a:pt x="453" y="1025"/>
                  </a:moveTo>
                  <a:cubicBezTo>
                    <a:pt x="703" y="1025"/>
                    <a:pt x="929" y="1144"/>
                    <a:pt x="1072" y="1358"/>
                  </a:cubicBezTo>
                  <a:lnTo>
                    <a:pt x="1191" y="1537"/>
                  </a:lnTo>
                  <a:cubicBezTo>
                    <a:pt x="1322" y="1703"/>
                    <a:pt x="1537" y="1834"/>
                    <a:pt x="1763" y="1834"/>
                  </a:cubicBezTo>
                  <a:lnTo>
                    <a:pt x="1763" y="2513"/>
                  </a:lnTo>
                  <a:cubicBezTo>
                    <a:pt x="1763" y="2989"/>
                    <a:pt x="1834" y="3466"/>
                    <a:pt x="1977" y="3930"/>
                  </a:cubicBezTo>
                  <a:cubicBezTo>
                    <a:pt x="1846" y="3835"/>
                    <a:pt x="1703" y="3775"/>
                    <a:pt x="1548" y="3716"/>
                  </a:cubicBezTo>
                  <a:cubicBezTo>
                    <a:pt x="1239" y="3597"/>
                    <a:pt x="929" y="3466"/>
                    <a:pt x="691" y="3204"/>
                  </a:cubicBezTo>
                  <a:cubicBezTo>
                    <a:pt x="417" y="2906"/>
                    <a:pt x="286" y="2454"/>
                    <a:pt x="286" y="1846"/>
                  </a:cubicBezTo>
                  <a:lnTo>
                    <a:pt x="286" y="1191"/>
                  </a:lnTo>
                  <a:cubicBezTo>
                    <a:pt x="286" y="1144"/>
                    <a:pt x="298" y="1096"/>
                    <a:pt x="334" y="1072"/>
                  </a:cubicBezTo>
                  <a:cubicBezTo>
                    <a:pt x="358" y="1037"/>
                    <a:pt x="405" y="1025"/>
                    <a:pt x="453" y="1025"/>
                  </a:cubicBezTo>
                  <a:close/>
                  <a:moveTo>
                    <a:pt x="7097" y="299"/>
                  </a:moveTo>
                  <a:lnTo>
                    <a:pt x="7097" y="668"/>
                  </a:lnTo>
                  <a:lnTo>
                    <a:pt x="5739" y="668"/>
                  </a:lnTo>
                  <a:cubicBezTo>
                    <a:pt x="5656" y="668"/>
                    <a:pt x="5585" y="739"/>
                    <a:pt x="5585" y="834"/>
                  </a:cubicBezTo>
                  <a:cubicBezTo>
                    <a:pt x="5585" y="918"/>
                    <a:pt x="5656" y="1001"/>
                    <a:pt x="5739" y="1001"/>
                  </a:cubicBezTo>
                  <a:lnTo>
                    <a:pt x="6775" y="1001"/>
                  </a:lnTo>
                  <a:lnTo>
                    <a:pt x="6775" y="2513"/>
                  </a:lnTo>
                  <a:cubicBezTo>
                    <a:pt x="6787" y="3882"/>
                    <a:pt x="6132" y="5192"/>
                    <a:pt x="5013" y="6014"/>
                  </a:cubicBezTo>
                  <a:lnTo>
                    <a:pt x="4894" y="6097"/>
                  </a:lnTo>
                  <a:cubicBezTo>
                    <a:pt x="4870" y="6097"/>
                    <a:pt x="4835" y="6085"/>
                    <a:pt x="4811" y="6085"/>
                  </a:cubicBezTo>
                  <a:lnTo>
                    <a:pt x="4037" y="6085"/>
                  </a:lnTo>
                  <a:cubicBezTo>
                    <a:pt x="4001" y="6085"/>
                    <a:pt x="3977" y="6085"/>
                    <a:pt x="3942" y="6097"/>
                  </a:cubicBezTo>
                  <a:lnTo>
                    <a:pt x="3823" y="6014"/>
                  </a:lnTo>
                  <a:cubicBezTo>
                    <a:pt x="2727" y="5192"/>
                    <a:pt x="2060" y="3882"/>
                    <a:pt x="2060" y="2513"/>
                  </a:cubicBezTo>
                  <a:lnTo>
                    <a:pt x="2060" y="1001"/>
                  </a:lnTo>
                  <a:lnTo>
                    <a:pt x="5013" y="1001"/>
                  </a:lnTo>
                  <a:cubicBezTo>
                    <a:pt x="5108" y="1001"/>
                    <a:pt x="5180" y="918"/>
                    <a:pt x="5180" y="834"/>
                  </a:cubicBezTo>
                  <a:cubicBezTo>
                    <a:pt x="5180" y="739"/>
                    <a:pt x="5108" y="668"/>
                    <a:pt x="5013" y="668"/>
                  </a:cubicBezTo>
                  <a:lnTo>
                    <a:pt x="1727" y="668"/>
                  </a:lnTo>
                  <a:lnTo>
                    <a:pt x="1727" y="299"/>
                  </a:lnTo>
                  <a:lnTo>
                    <a:pt x="7097" y="299"/>
                  </a:lnTo>
                  <a:close/>
                  <a:moveTo>
                    <a:pt x="4823" y="6395"/>
                  </a:moveTo>
                  <a:cubicBezTo>
                    <a:pt x="4882" y="6395"/>
                    <a:pt x="4930" y="6442"/>
                    <a:pt x="4930" y="6502"/>
                  </a:cubicBezTo>
                  <a:lnTo>
                    <a:pt x="4930" y="6621"/>
                  </a:lnTo>
                  <a:cubicBezTo>
                    <a:pt x="4930" y="6680"/>
                    <a:pt x="4882" y="6728"/>
                    <a:pt x="4823" y="6728"/>
                  </a:cubicBezTo>
                  <a:lnTo>
                    <a:pt x="4049" y="6728"/>
                  </a:lnTo>
                  <a:cubicBezTo>
                    <a:pt x="3989" y="6728"/>
                    <a:pt x="3942" y="6680"/>
                    <a:pt x="3942" y="6621"/>
                  </a:cubicBezTo>
                  <a:lnTo>
                    <a:pt x="3942" y="6502"/>
                  </a:lnTo>
                  <a:cubicBezTo>
                    <a:pt x="3942" y="6442"/>
                    <a:pt x="3989" y="6395"/>
                    <a:pt x="4049" y="6395"/>
                  </a:cubicBezTo>
                  <a:lnTo>
                    <a:pt x="4823" y="6395"/>
                  </a:lnTo>
                  <a:close/>
                  <a:moveTo>
                    <a:pt x="4620" y="7037"/>
                  </a:moveTo>
                  <a:lnTo>
                    <a:pt x="4620" y="8573"/>
                  </a:lnTo>
                  <a:lnTo>
                    <a:pt x="4239" y="8573"/>
                  </a:lnTo>
                  <a:lnTo>
                    <a:pt x="4239" y="7037"/>
                  </a:lnTo>
                  <a:lnTo>
                    <a:pt x="4620" y="7037"/>
                  </a:lnTo>
                  <a:close/>
                  <a:moveTo>
                    <a:pt x="5418" y="8883"/>
                  </a:moveTo>
                  <a:cubicBezTo>
                    <a:pt x="5525" y="8883"/>
                    <a:pt x="5608" y="8978"/>
                    <a:pt x="5608" y="9073"/>
                  </a:cubicBezTo>
                  <a:lnTo>
                    <a:pt x="5608" y="9252"/>
                  </a:lnTo>
                  <a:lnTo>
                    <a:pt x="4215" y="9252"/>
                  </a:lnTo>
                  <a:cubicBezTo>
                    <a:pt x="4120" y="9252"/>
                    <a:pt x="4049" y="9335"/>
                    <a:pt x="4049" y="9419"/>
                  </a:cubicBezTo>
                  <a:cubicBezTo>
                    <a:pt x="4049" y="9514"/>
                    <a:pt x="4120" y="9585"/>
                    <a:pt x="4215" y="9585"/>
                  </a:cubicBezTo>
                  <a:lnTo>
                    <a:pt x="6370" y="9585"/>
                  </a:lnTo>
                  <a:cubicBezTo>
                    <a:pt x="6382" y="9585"/>
                    <a:pt x="6406" y="9597"/>
                    <a:pt x="6418" y="9609"/>
                  </a:cubicBezTo>
                  <a:lnTo>
                    <a:pt x="6561" y="10371"/>
                  </a:lnTo>
                  <a:cubicBezTo>
                    <a:pt x="6561" y="10383"/>
                    <a:pt x="6561" y="10407"/>
                    <a:pt x="6549" y="10407"/>
                  </a:cubicBezTo>
                  <a:cubicBezTo>
                    <a:pt x="6549" y="10407"/>
                    <a:pt x="6537" y="10419"/>
                    <a:pt x="6525" y="10419"/>
                  </a:cubicBezTo>
                  <a:lnTo>
                    <a:pt x="2370" y="10419"/>
                  </a:lnTo>
                  <a:cubicBezTo>
                    <a:pt x="2358" y="10419"/>
                    <a:pt x="2334" y="10407"/>
                    <a:pt x="2334" y="10407"/>
                  </a:cubicBezTo>
                  <a:cubicBezTo>
                    <a:pt x="2334" y="10407"/>
                    <a:pt x="2322" y="10383"/>
                    <a:pt x="2322" y="10371"/>
                  </a:cubicBezTo>
                  <a:lnTo>
                    <a:pt x="2477" y="9609"/>
                  </a:lnTo>
                  <a:cubicBezTo>
                    <a:pt x="2477" y="9597"/>
                    <a:pt x="2489" y="9585"/>
                    <a:pt x="2513" y="9585"/>
                  </a:cubicBezTo>
                  <a:lnTo>
                    <a:pt x="3489" y="9585"/>
                  </a:lnTo>
                  <a:cubicBezTo>
                    <a:pt x="3573" y="9585"/>
                    <a:pt x="3644" y="9514"/>
                    <a:pt x="3644" y="9419"/>
                  </a:cubicBezTo>
                  <a:cubicBezTo>
                    <a:pt x="3644" y="9335"/>
                    <a:pt x="3573" y="9252"/>
                    <a:pt x="3489" y="9252"/>
                  </a:cubicBezTo>
                  <a:lnTo>
                    <a:pt x="3263" y="9252"/>
                  </a:lnTo>
                  <a:lnTo>
                    <a:pt x="3263" y="9073"/>
                  </a:lnTo>
                  <a:cubicBezTo>
                    <a:pt x="3263" y="8978"/>
                    <a:pt x="3346" y="8883"/>
                    <a:pt x="3453" y="8883"/>
                  </a:cubicBezTo>
                  <a:lnTo>
                    <a:pt x="5418" y="8883"/>
                  </a:lnTo>
                  <a:close/>
                  <a:moveTo>
                    <a:pt x="1739" y="1"/>
                  </a:moveTo>
                  <a:cubicBezTo>
                    <a:pt x="1572" y="1"/>
                    <a:pt x="1441" y="132"/>
                    <a:pt x="1441" y="299"/>
                  </a:cubicBezTo>
                  <a:lnTo>
                    <a:pt x="1441" y="703"/>
                  </a:lnTo>
                  <a:cubicBezTo>
                    <a:pt x="1441" y="858"/>
                    <a:pt x="1572" y="1001"/>
                    <a:pt x="1739" y="1001"/>
                  </a:cubicBezTo>
                  <a:lnTo>
                    <a:pt x="1775" y="1001"/>
                  </a:lnTo>
                  <a:lnTo>
                    <a:pt x="1775" y="1513"/>
                  </a:lnTo>
                  <a:cubicBezTo>
                    <a:pt x="1656" y="1513"/>
                    <a:pt x="1537" y="1453"/>
                    <a:pt x="1477" y="1358"/>
                  </a:cubicBezTo>
                  <a:lnTo>
                    <a:pt x="1358" y="1180"/>
                  </a:lnTo>
                  <a:cubicBezTo>
                    <a:pt x="1156" y="882"/>
                    <a:pt x="822" y="715"/>
                    <a:pt x="477" y="715"/>
                  </a:cubicBezTo>
                  <a:cubicBezTo>
                    <a:pt x="346" y="715"/>
                    <a:pt x="227" y="763"/>
                    <a:pt x="132" y="846"/>
                  </a:cubicBezTo>
                  <a:cubicBezTo>
                    <a:pt x="48" y="941"/>
                    <a:pt x="1" y="1049"/>
                    <a:pt x="1" y="1191"/>
                  </a:cubicBezTo>
                  <a:lnTo>
                    <a:pt x="1" y="1846"/>
                  </a:lnTo>
                  <a:cubicBezTo>
                    <a:pt x="1" y="3418"/>
                    <a:pt x="798" y="3751"/>
                    <a:pt x="1465" y="4013"/>
                  </a:cubicBezTo>
                  <a:cubicBezTo>
                    <a:pt x="1810" y="4168"/>
                    <a:pt x="2144" y="4299"/>
                    <a:pt x="2299" y="4609"/>
                  </a:cubicBezTo>
                  <a:cubicBezTo>
                    <a:pt x="2334" y="4704"/>
                    <a:pt x="2322" y="4775"/>
                    <a:pt x="2263" y="4847"/>
                  </a:cubicBezTo>
                  <a:cubicBezTo>
                    <a:pt x="2212" y="4914"/>
                    <a:pt x="2120" y="4946"/>
                    <a:pt x="2041" y="4946"/>
                  </a:cubicBezTo>
                  <a:cubicBezTo>
                    <a:pt x="2008" y="4946"/>
                    <a:pt x="1978" y="4940"/>
                    <a:pt x="1953" y="4930"/>
                  </a:cubicBezTo>
                  <a:cubicBezTo>
                    <a:pt x="1834" y="4882"/>
                    <a:pt x="1822" y="4728"/>
                    <a:pt x="1834" y="4632"/>
                  </a:cubicBezTo>
                  <a:cubicBezTo>
                    <a:pt x="1834" y="4537"/>
                    <a:pt x="1775" y="4466"/>
                    <a:pt x="1679" y="4466"/>
                  </a:cubicBezTo>
                  <a:cubicBezTo>
                    <a:pt x="1596" y="4466"/>
                    <a:pt x="1513" y="4525"/>
                    <a:pt x="1513" y="4609"/>
                  </a:cubicBezTo>
                  <a:cubicBezTo>
                    <a:pt x="1513" y="4740"/>
                    <a:pt x="1537" y="5085"/>
                    <a:pt x="1834" y="5228"/>
                  </a:cubicBezTo>
                  <a:cubicBezTo>
                    <a:pt x="1906" y="5252"/>
                    <a:pt x="1965" y="5263"/>
                    <a:pt x="2037" y="5263"/>
                  </a:cubicBezTo>
                  <a:cubicBezTo>
                    <a:pt x="2203" y="5263"/>
                    <a:pt x="2382" y="5192"/>
                    <a:pt x="2489" y="5073"/>
                  </a:cubicBezTo>
                  <a:cubicBezTo>
                    <a:pt x="2501" y="5061"/>
                    <a:pt x="2513" y="5049"/>
                    <a:pt x="2513" y="5025"/>
                  </a:cubicBezTo>
                  <a:cubicBezTo>
                    <a:pt x="2811" y="5502"/>
                    <a:pt x="3215" y="5942"/>
                    <a:pt x="3680" y="6275"/>
                  </a:cubicBezTo>
                  <a:lnTo>
                    <a:pt x="3703" y="6299"/>
                  </a:lnTo>
                  <a:cubicBezTo>
                    <a:pt x="3656" y="6347"/>
                    <a:pt x="3644" y="6430"/>
                    <a:pt x="3644" y="6514"/>
                  </a:cubicBezTo>
                  <a:lnTo>
                    <a:pt x="3644" y="6633"/>
                  </a:lnTo>
                  <a:cubicBezTo>
                    <a:pt x="3644" y="6835"/>
                    <a:pt x="3775" y="6990"/>
                    <a:pt x="3965" y="7037"/>
                  </a:cubicBezTo>
                  <a:lnTo>
                    <a:pt x="3965" y="8585"/>
                  </a:lnTo>
                  <a:lnTo>
                    <a:pt x="3489" y="8585"/>
                  </a:lnTo>
                  <a:cubicBezTo>
                    <a:pt x="3203" y="8585"/>
                    <a:pt x="2977" y="8811"/>
                    <a:pt x="2977" y="9085"/>
                  </a:cubicBezTo>
                  <a:lnTo>
                    <a:pt x="2977" y="9264"/>
                  </a:lnTo>
                  <a:lnTo>
                    <a:pt x="2549" y="9264"/>
                  </a:lnTo>
                  <a:cubicBezTo>
                    <a:pt x="2382" y="9264"/>
                    <a:pt x="2239" y="9383"/>
                    <a:pt x="2203" y="9550"/>
                  </a:cubicBezTo>
                  <a:lnTo>
                    <a:pt x="2060" y="10312"/>
                  </a:lnTo>
                  <a:cubicBezTo>
                    <a:pt x="2037" y="10419"/>
                    <a:pt x="2060" y="10514"/>
                    <a:pt x="2132" y="10609"/>
                  </a:cubicBezTo>
                  <a:cubicBezTo>
                    <a:pt x="2203" y="10693"/>
                    <a:pt x="2299" y="10740"/>
                    <a:pt x="2394" y="10740"/>
                  </a:cubicBezTo>
                  <a:lnTo>
                    <a:pt x="6549" y="10740"/>
                  </a:lnTo>
                  <a:cubicBezTo>
                    <a:pt x="6656" y="10740"/>
                    <a:pt x="6763" y="10693"/>
                    <a:pt x="6823" y="10609"/>
                  </a:cubicBezTo>
                  <a:cubicBezTo>
                    <a:pt x="6894" y="10514"/>
                    <a:pt x="6906" y="10419"/>
                    <a:pt x="6894" y="10312"/>
                  </a:cubicBezTo>
                  <a:lnTo>
                    <a:pt x="6740" y="9550"/>
                  </a:lnTo>
                  <a:cubicBezTo>
                    <a:pt x="6716" y="9383"/>
                    <a:pt x="6561" y="9264"/>
                    <a:pt x="6406" y="9264"/>
                  </a:cubicBezTo>
                  <a:lnTo>
                    <a:pt x="5966" y="9264"/>
                  </a:lnTo>
                  <a:lnTo>
                    <a:pt x="5966" y="9085"/>
                  </a:lnTo>
                  <a:cubicBezTo>
                    <a:pt x="5966" y="8811"/>
                    <a:pt x="5751" y="8585"/>
                    <a:pt x="5466" y="8585"/>
                  </a:cubicBezTo>
                  <a:lnTo>
                    <a:pt x="4989" y="8585"/>
                  </a:lnTo>
                  <a:lnTo>
                    <a:pt x="4989" y="7037"/>
                  </a:lnTo>
                  <a:cubicBezTo>
                    <a:pt x="5168" y="6990"/>
                    <a:pt x="5299" y="6835"/>
                    <a:pt x="5299" y="6633"/>
                  </a:cubicBezTo>
                  <a:lnTo>
                    <a:pt x="5299" y="6502"/>
                  </a:lnTo>
                  <a:cubicBezTo>
                    <a:pt x="5299" y="6430"/>
                    <a:pt x="5275" y="6359"/>
                    <a:pt x="5239" y="6275"/>
                  </a:cubicBezTo>
                  <a:lnTo>
                    <a:pt x="5275" y="6264"/>
                  </a:lnTo>
                  <a:cubicBezTo>
                    <a:pt x="5728" y="5918"/>
                    <a:pt x="6132" y="5490"/>
                    <a:pt x="6430" y="5013"/>
                  </a:cubicBezTo>
                  <a:cubicBezTo>
                    <a:pt x="6442" y="5025"/>
                    <a:pt x="6466" y="5049"/>
                    <a:pt x="6466" y="5061"/>
                  </a:cubicBezTo>
                  <a:cubicBezTo>
                    <a:pt x="6585" y="5180"/>
                    <a:pt x="6740" y="5252"/>
                    <a:pt x="6906" y="5252"/>
                  </a:cubicBezTo>
                  <a:cubicBezTo>
                    <a:pt x="6978" y="5252"/>
                    <a:pt x="7061" y="5240"/>
                    <a:pt x="7121" y="5204"/>
                  </a:cubicBezTo>
                  <a:cubicBezTo>
                    <a:pt x="7418" y="5073"/>
                    <a:pt x="7442" y="4751"/>
                    <a:pt x="7430" y="4597"/>
                  </a:cubicBezTo>
                  <a:cubicBezTo>
                    <a:pt x="7430" y="4513"/>
                    <a:pt x="7359" y="4454"/>
                    <a:pt x="7263" y="4454"/>
                  </a:cubicBezTo>
                  <a:cubicBezTo>
                    <a:pt x="7180" y="4454"/>
                    <a:pt x="7121" y="4525"/>
                    <a:pt x="7121" y="4609"/>
                  </a:cubicBezTo>
                  <a:cubicBezTo>
                    <a:pt x="7121" y="4716"/>
                    <a:pt x="7097" y="4871"/>
                    <a:pt x="7002" y="4906"/>
                  </a:cubicBezTo>
                  <a:cubicBezTo>
                    <a:pt x="6975" y="4920"/>
                    <a:pt x="6945" y="4925"/>
                    <a:pt x="6913" y="4925"/>
                  </a:cubicBezTo>
                  <a:cubicBezTo>
                    <a:pt x="6831" y="4925"/>
                    <a:pt x="6740" y="4886"/>
                    <a:pt x="6680" y="4835"/>
                  </a:cubicBezTo>
                  <a:cubicBezTo>
                    <a:pt x="6621" y="4775"/>
                    <a:pt x="6609" y="4692"/>
                    <a:pt x="6656" y="4597"/>
                  </a:cubicBezTo>
                  <a:cubicBezTo>
                    <a:pt x="6799" y="4287"/>
                    <a:pt x="7121" y="4156"/>
                    <a:pt x="7490" y="4001"/>
                  </a:cubicBezTo>
                  <a:cubicBezTo>
                    <a:pt x="8145" y="3739"/>
                    <a:pt x="8942" y="3406"/>
                    <a:pt x="8942" y="1834"/>
                  </a:cubicBezTo>
                  <a:lnTo>
                    <a:pt x="8942" y="1180"/>
                  </a:lnTo>
                  <a:cubicBezTo>
                    <a:pt x="8907" y="1061"/>
                    <a:pt x="8847" y="941"/>
                    <a:pt x="8752" y="846"/>
                  </a:cubicBezTo>
                  <a:cubicBezTo>
                    <a:pt x="8668" y="763"/>
                    <a:pt x="8549" y="715"/>
                    <a:pt x="8406" y="715"/>
                  </a:cubicBezTo>
                  <a:cubicBezTo>
                    <a:pt x="8049" y="715"/>
                    <a:pt x="7728" y="894"/>
                    <a:pt x="7537" y="1180"/>
                  </a:cubicBezTo>
                  <a:lnTo>
                    <a:pt x="7418" y="1358"/>
                  </a:lnTo>
                  <a:cubicBezTo>
                    <a:pt x="7335" y="1453"/>
                    <a:pt x="7240" y="1513"/>
                    <a:pt x="7121" y="1513"/>
                  </a:cubicBezTo>
                  <a:lnTo>
                    <a:pt x="7121" y="1001"/>
                  </a:lnTo>
                  <a:lnTo>
                    <a:pt x="7144" y="1001"/>
                  </a:lnTo>
                  <a:cubicBezTo>
                    <a:pt x="7311" y="1001"/>
                    <a:pt x="7442" y="858"/>
                    <a:pt x="7442" y="703"/>
                  </a:cubicBezTo>
                  <a:lnTo>
                    <a:pt x="7442" y="299"/>
                  </a:lnTo>
                  <a:cubicBezTo>
                    <a:pt x="7442" y="132"/>
                    <a:pt x="7311" y="1"/>
                    <a:pt x="7144" y="1"/>
                  </a:cubicBezTo>
                  <a:lnTo>
                    <a:pt x="173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88" name="Google Shape;9236;p65"/>
            <p:cNvSpPr/>
            <p:nvPr/>
          </p:nvSpPr>
          <p:spPr>
            <a:xfrm>
              <a:off x="1590638" y="2834153"/>
              <a:ext cx="88501" cy="84754"/>
            </a:xfrm>
            <a:custGeom>
              <a:avLst/>
              <a:rect l="l" t="t" r="r" b="b"/>
              <a:pathLst>
                <a:path w="2787" h="2669">
                  <a:moveTo>
                    <a:pt x="1358" y="488"/>
                  </a:moveTo>
                  <a:lnTo>
                    <a:pt x="1596" y="977"/>
                  </a:lnTo>
                  <a:cubicBezTo>
                    <a:pt x="1632" y="1036"/>
                    <a:pt x="1668" y="1072"/>
                    <a:pt x="1751" y="1084"/>
                  </a:cubicBezTo>
                  <a:lnTo>
                    <a:pt x="2299" y="1155"/>
                  </a:lnTo>
                  <a:lnTo>
                    <a:pt x="1929" y="1548"/>
                  </a:lnTo>
                  <a:cubicBezTo>
                    <a:pt x="1882" y="1596"/>
                    <a:pt x="1870" y="1655"/>
                    <a:pt x="1870" y="1715"/>
                  </a:cubicBezTo>
                  <a:lnTo>
                    <a:pt x="1953" y="2263"/>
                  </a:lnTo>
                  <a:lnTo>
                    <a:pt x="1465" y="2012"/>
                  </a:lnTo>
                  <a:cubicBezTo>
                    <a:pt x="1429" y="1989"/>
                    <a:pt x="1406" y="1989"/>
                    <a:pt x="1370" y="1989"/>
                  </a:cubicBezTo>
                  <a:cubicBezTo>
                    <a:pt x="1346" y="1989"/>
                    <a:pt x="1310" y="1989"/>
                    <a:pt x="1287" y="2012"/>
                  </a:cubicBezTo>
                  <a:lnTo>
                    <a:pt x="798" y="2263"/>
                  </a:lnTo>
                  <a:lnTo>
                    <a:pt x="882" y="1715"/>
                  </a:lnTo>
                  <a:cubicBezTo>
                    <a:pt x="894" y="1655"/>
                    <a:pt x="870" y="1596"/>
                    <a:pt x="822" y="1548"/>
                  </a:cubicBezTo>
                  <a:lnTo>
                    <a:pt x="417" y="1155"/>
                  </a:lnTo>
                  <a:lnTo>
                    <a:pt x="977" y="1084"/>
                  </a:lnTo>
                  <a:cubicBezTo>
                    <a:pt x="1036" y="1072"/>
                    <a:pt x="1096" y="1036"/>
                    <a:pt x="1120" y="977"/>
                  </a:cubicBezTo>
                  <a:lnTo>
                    <a:pt x="1358" y="488"/>
                  </a:lnTo>
                  <a:close/>
                  <a:moveTo>
                    <a:pt x="1406" y="0"/>
                  </a:moveTo>
                  <a:cubicBezTo>
                    <a:pt x="1334" y="0"/>
                    <a:pt x="1275" y="48"/>
                    <a:pt x="1239" y="107"/>
                  </a:cubicBezTo>
                  <a:lnTo>
                    <a:pt x="917" y="774"/>
                  </a:lnTo>
                  <a:lnTo>
                    <a:pt x="179" y="881"/>
                  </a:lnTo>
                  <a:cubicBezTo>
                    <a:pt x="108" y="893"/>
                    <a:pt x="48" y="941"/>
                    <a:pt x="36" y="1012"/>
                  </a:cubicBezTo>
                  <a:cubicBezTo>
                    <a:pt x="1" y="1084"/>
                    <a:pt x="36" y="1155"/>
                    <a:pt x="84" y="1203"/>
                  </a:cubicBezTo>
                  <a:lnTo>
                    <a:pt x="620" y="1727"/>
                  </a:lnTo>
                  <a:lnTo>
                    <a:pt x="501" y="2453"/>
                  </a:lnTo>
                  <a:cubicBezTo>
                    <a:pt x="477" y="2524"/>
                    <a:pt x="513" y="2608"/>
                    <a:pt x="572" y="2632"/>
                  </a:cubicBezTo>
                  <a:cubicBezTo>
                    <a:pt x="604" y="2657"/>
                    <a:pt x="639" y="2669"/>
                    <a:pt x="674" y="2669"/>
                  </a:cubicBezTo>
                  <a:cubicBezTo>
                    <a:pt x="705" y="2669"/>
                    <a:pt x="735" y="2660"/>
                    <a:pt x="763" y="2644"/>
                  </a:cubicBezTo>
                  <a:lnTo>
                    <a:pt x="1417" y="2310"/>
                  </a:lnTo>
                  <a:lnTo>
                    <a:pt x="2072" y="2644"/>
                  </a:lnTo>
                  <a:cubicBezTo>
                    <a:pt x="2108" y="2667"/>
                    <a:pt x="2132" y="2667"/>
                    <a:pt x="2168" y="2667"/>
                  </a:cubicBezTo>
                  <a:cubicBezTo>
                    <a:pt x="2203" y="2667"/>
                    <a:pt x="2239" y="2644"/>
                    <a:pt x="2263" y="2632"/>
                  </a:cubicBezTo>
                  <a:cubicBezTo>
                    <a:pt x="2322" y="2584"/>
                    <a:pt x="2358" y="2513"/>
                    <a:pt x="2346" y="2453"/>
                  </a:cubicBezTo>
                  <a:lnTo>
                    <a:pt x="2227" y="1727"/>
                  </a:lnTo>
                  <a:lnTo>
                    <a:pt x="2763" y="1203"/>
                  </a:lnTo>
                  <a:cubicBezTo>
                    <a:pt x="2775" y="1155"/>
                    <a:pt x="2787" y="1084"/>
                    <a:pt x="2775" y="1012"/>
                  </a:cubicBezTo>
                  <a:cubicBezTo>
                    <a:pt x="2739" y="941"/>
                    <a:pt x="2703" y="893"/>
                    <a:pt x="2620" y="881"/>
                  </a:cubicBezTo>
                  <a:lnTo>
                    <a:pt x="1894" y="774"/>
                  </a:lnTo>
                  <a:lnTo>
                    <a:pt x="1572" y="107"/>
                  </a:lnTo>
                  <a:cubicBezTo>
                    <a:pt x="1537" y="48"/>
                    <a:pt x="1465" y="0"/>
                    <a:pt x="140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89" name="Google Shape;9237;p65"/>
          <p:cNvGrpSpPr/>
          <p:nvPr/>
        </p:nvGrpSpPr>
        <p:grpSpPr>
          <a:xfrm>
            <a:off x="3436196" y="4237462"/>
            <a:ext cx="372835" cy="342573"/>
            <a:chOff x="1952836" y="2774422"/>
            <a:chExt cx="372835" cy="342573"/>
          </a:xfrm>
          <a:solidFill>
            <a:schemeClr val="accent1"/>
          </a:solidFill>
        </p:grpSpPr>
        <p:sp>
          <p:nvSpPr>
            <p:cNvPr id="90" name="Google Shape;9238;p65"/>
            <p:cNvSpPr/>
            <p:nvPr/>
          </p:nvSpPr>
          <p:spPr>
            <a:xfrm>
              <a:off x="2076490" y="3057581"/>
              <a:ext cx="40869" cy="40869"/>
            </a:xfrm>
            <a:custGeom>
              <a:avLst/>
              <a:rect l="l" t="t" r="r" b="b"/>
              <a:pathLst>
                <a:path w="1287" h="1287">
                  <a:moveTo>
                    <a:pt x="643" y="346"/>
                  </a:moveTo>
                  <a:cubicBezTo>
                    <a:pt x="810" y="346"/>
                    <a:pt x="941" y="477"/>
                    <a:pt x="941" y="644"/>
                  </a:cubicBezTo>
                  <a:cubicBezTo>
                    <a:pt x="941" y="811"/>
                    <a:pt x="810" y="941"/>
                    <a:pt x="643" y="941"/>
                  </a:cubicBezTo>
                  <a:cubicBezTo>
                    <a:pt x="476" y="941"/>
                    <a:pt x="345" y="811"/>
                    <a:pt x="345" y="644"/>
                  </a:cubicBezTo>
                  <a:cubicBezTo>
                    <a:pt x="345" y="477"/>
                    <a:pt x="476" y="346"/>
                    <a:pt x="643" y="346"/>
                  </a:cubicBezTo>
                  <a:close/>
                  <a:moveTo>
                    <a:pt x="643" y="1"/>
                  </a:moveTo>
                  <a:cubicBezTo>
                    <a:pt x="286" y="1"/>
                    <a:pt x="0" y="287"/>
                    <a:pt x="0" y="644"/>
                  </a:cubicBezTo>
                  <a:cubicBezTo>
                    <a:pt x="0" y="1001"/>
                    <a:pt x="286" y="1287"/>
                    <a:pt x="643" y="1287"/>
                  </a:cubicBezTo>
                  <a:cubicBezTo>
                    <a:pt x="1000" y="1287"/>
                    <a:pt x="1286" y="1001"/>
                    <a:pt x="1286" y="644"/>
                  </a:cubicBezTo>
                  <a:cubicBezTo>
                    <a:pt x="1286" y="287"/>
                    <a:pt x="1000" y="1"/>
                    <a:pt x="64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91" name="Google Shape;9239;p65"/>
            <p:cNvSpPr/>
            <p:nvPr/>
          </p:nvSpPr>
          <p:spPr>
            <a:xfrm>
              <a:off x="2208432" y="3057581"/>
              <a:ext cx="40869" cy="40869"/>
            </a:xfrm>
            <a:custGeom>
              <a:avLst/>
              <a:rect l="l" t="t" r="r" b="b"/>
              <a:pathLst>
                <a:path w="1287" h="1287">
                  <a:moveTo>
                    <a:pt x="643" y="346"/>
                  </a:moveTo>
                  <a:cubicBezTo>
                    <a:pt x="810" y="346"/>
                    <a:pt x="941" y="477"/>
                    <a:pt x="941" y="644"/>
                  </a:cubicBezTo>
                  <a:cubicBezTo>
                    <a:pt x="941" y="811"/>
                    <a:pt x="810" y="941"/>
                    <a:pt x="643" y="941"/>
                  </a:cubicBezTo>
                  <a:cubicBezTo>
                    <a:pt x="477" y="941"/>
                    <a:pt x="346" y="811"/>
                    <a:pt x="346" y="644"/>
                  </a:cubicBezTo>
                  <a:cubicBezTo>
                    <a:pt x="346" y="477"/>
                    <a:pt x="477" y="346"/>
                    <a:pt x="643" y="346"/>
                  </a:cubicBezTo>
                  <a:close/>
                  <a:moveTo>
                    <a:pt x="643" y="1"/>
                  </a:moveTo>
                  <a:cubicBezTo>
                    <a:pt x="286" y="1"/>
                    <a:pt x="0" y="287"/>
                    <a:pt x="0" y="644"/>
                  </a:cubicBezTo>
                  <a:cubicBezTo>
                    <a:pt x="0" y="1001"/>
                    <a:pt x="286" y="1287"/>
                    <a:pt x="643" y="1287"/>
                  </a:cubicBezTo>
                  <a:cubicBezTo>
                    <a:pt x="1001" y="1287"/>
                    <a:pt x="1286" y="1001"/>
                    <a:pt x="1286" y="644"/>
                  </a:cubicBezTo>
                  <a:cubicBezTo>
                    <a:pt x="1286" y="287"/>
                    <a:pt x="1001" y="1"/>
                    <a:pt x="64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92" name="Google Shape;9240;p65"/>
            <p:cNvSpPr/>
            <p:nvPr/>
          </p:nvSpPr>
          <p:spPr>
            <a:xfrm>
              <a:off x="1952836" y="2774422"/>
              <a:ext cx="372835" cy="342573"/>
            </a:xfrm>
            <a:custGeom>
              <a:avLst/>
              <a:rect l="l" t="t" r="r" b="b"/>
              <a:pathLst>
                <a:path w="11741" h="10788">
                  <a:moveTo>
                    <a:pt x="5382" y="1988"/>
                  </a:moveTo>
                  <a:lnTo>
                    <a:pt x="5382" y="3001"/>
                  </a:lnTo>
                  <a:lnTo>
                    <a:pt x="4359" y="3001"/>
                  </a:lnTo>
                  <a:lnTo>
                    <a:pt x="4359" y="1988"/>
                  </a:lnTo>
                  <a:lnTo>
                    <a:pt x="5382" y="1988"/>
                  </a:lnTo>
                  <a:close/>
                  <a:moveTo>
                    <a:pt x="6752" y="1988"/>
                  </a:moveTo>
                  <a:lnTo>
                    <a:pt x="6752" y="3001"/>
                  </a:lnTo>
                  <a:lnTo>
                    <a:pt x="5728" y="3001"/>
                  </a:lnTo>
                  <a:lnTo>
                    <a:pt x="5728" y="1988"/>
                  </a:lnTo>
                  <a:lnTo>
                    <a:pt x="6752" y="1988"/>
                  </a:lnTo>
                  <a:close/>
                  <a:moveTo>
                    <a:pt x="8121" y="1988"/>
                  </a:moveTo>
                  <a:lnTo>
                    <a:pt x="8121" y="3001"/>
                  </a:lnTo>
                  <a:lnTo>
                    <a:pt x="7097" y="3001"/>
                  </a:lnTo>
                  <a:lnTo>
                    <a:pt x="7097" y="1988"/>
                  </a:lnTo>
                  <a:lnTo>
                    <a:pt x="8121" y="1988"/>
                  </a:lnTo>
                  <a:close/>
                  <a:moveTo>
                    <a:pt x="9490" y="1988"/>
                  </a:moveTo>
                  <a:lnTo>
                    <a:pt x="9490" y="3001"/>
                  </a:lnTo>
                  <a:lnTo>
                    <a:pt x="8466" y="3001"/>
                  </a:lnTo>
                  <a:lnTo>
                    <a:pt x="8466" y="1988"/>
                  </a:lnTo>
                  <a:lnTo>
                    <a:pt x="9490" y="1988"/>
                  </a:lnTo>
                  <a:close/>
                  <a:moveTo>
                    <a:pt x="10324" y="1988"/>
                  </a:moveTo>
                  <a:lnTo>
                    <a:pt x="10085" y="3001"/>
                  </a:lnTo>
                  <a:lnTo>
                    <a:pt x="9847" y="3001"/>
                  </a:lnTo>
                  <a:lnTo>
                    <a:pt x="9847" y="1988"/>
                  </a:lnTo>
                  <a:lnTo>
                    <a:pt x="10324" y="1988"/>
                  </a:lnTo>
                  <a:close/>
                  <a:moveTo>
                    <a:pt x="4001" y="2000"/>
                  </a:moveTo>
                  <a:lnTo>
                    <a:pt x="4001" y="3012"/>
                  </a:lnTo>
                  <a:lnTo>
                    <a:pt x="3311" y="3012"/>
                  </a:lnTo>
                  <a:lnTo>
                    <a:pt x="2965" y="2000"/>
                  </a:lnTo>
                  <a:lnTo>
                    <a:pt x="4001" y="2000"/>
                  </a:lnTo>
                  <a:close/>
                  <a:moveTo>
                    <a:pt x="10014" y="3334"/>
                  </a:moveTo>
                  <a:lnTo>
                    <a:pt x="9847" y="4048"/>
                  </a:lnTo>
                  <a:lnTo>
                    <a:pt x="9847" y="3334"/>
                  </a:lnTo>
                  <a:lnTo>
                    <a:pt x="10014" y="3334"/>
                  </a:lnTo>
                  <a:close/>
                  <a:moveTo>
                    <a:pt x="4013" y="3334"/>
                  </a:moveTo>
                  <a:lnTo>
                    <a:pt x="4013" y="4370"/>
                  </a:lnTo>
                  <a:lnTo>
                    <a:pt x="3823" y="4370"/>
                  </a:lnTo>
                  <a:lnTo>
                    <a:pt x="3454" y="3334"/>
                  </a:lnTo>
                  <a:lnTo>
                    <a:pt x="4013" y="3334"/>
                  </a:lnTo>
                  <a:close/>
                  <a:moveTo>
                    <a:pt x="5371" y="3334"/>
                  </a:moveTo>
                  <a:lnTo>
                    <a:pt x="5371" y="4370"/>
                  </a:lnTo>
                  <a:lnTo>
                    <a:pt x="4347" y="4370"/>
                  </a:lnTo>
                  <a:lnTo>
                    <a:pt x="4347" y="3334"/>
                  </a:lnTo>
                  <a:lnTo>
                    <a:pt x="5371" y="3334"/>
                  </a:lnTo>
                  <a:close/>
                  <a:moveTo>
                    <a:pt x="6752" y="3334"/>
                  </a:moveTo>
                  <a:lnTo>
                    <a:pt x="6752" y="4370"/>
                  </a:lnTo>
                  <a:lnTo>
                    <a:pt x="5728" y="4370"/>
                  </a:lnTo>
                  <a:lnTo>
                    <a:pt x="5728" y="3334"/>
                  </a:lnTo>
                  <a:lnTo>
                    <a:pt x="6752" y="3334"/>
                  </a:lnTo>
                  <a:close/>
                  <a:moveTo>
                    <a:pt x="8121" y="3358"/>
                  </a:moveTo>
                  <a:lnTo>
                    <a:pt x="8121" y="4382"/>
                  </a:lnTo>
                  <a:lnTo>
                    <a:pt x="7097" y="4382"/>
                  </a:lnTo>
                  <a:lnTo>
                    <a:pt x="7097" y="3358"/>
                  </a:lnTo>
                  <a:lnTo>
                    <a:pt x="8121" y="3358"/>
                  </a:lnTo>
                  <a:close/>
                  <a:moveTo>
                    <a:pt x="9514" y="3358"/>
                  </a:moveTo>
                  <a:lnTo>
                    <a:pt x="9514" y="4382"/>
                  </a:lnTo>
                  <a:lnTo>
                    <a:pt x="8478" y="4382"/>
                  </a:lnTo>
                  <a:lnTo>
                    <a:pt x="8478" y="3358"/>
                  </a:lnTo>
                  <a:lnTo>
                    <a:pt x="9514" y="3358"/>
                  </a:lnTo>
                  <a:close/>
                  <a:moveTo>
                    <a:pt x="4001" y="4727"/>
                  </a:moveTo>
                  <a:lnTo>
                    <a:pt x="4001" y="4941"/>
                  </a:lnTo>
                  <a:lnTo>
                    <a:pt x="3930" y="4727"/>
                  </a:lnTo>
                  <a:lnTo>
                    <a:pt x="4001" y="4727"/>
                  </a:lnTo>
                  <a:close/>
                  <a:moveTo>
                    <a:pt x="5371" y="4715"/>
                  </a:moveTo>
                  <a:lnTo>
                    <a:pt x="5371" y="5525"/>
                  </a:lnTo>
                  <a:cubicBezTo>
                    <a:pt x="5297" y="5521"/>
                    <a:pt x="5230" y="5520"/>
                    <a:pt x="5167" y="5520"/>
                  </a:cubicBezTo>
                  <a:cubicBezTo>
                    <a:pt x="5049" y="5520"/>
                    <a:pt x="4947" y="5524"/>
                    <a:pt x="4854" y="5524"/>
                  </a:cubicBezTo>
                  <a:cubicBezTo>
                    <a:pt x="4666" y="5524"/>
                    <a:pt x="4516" y="5507"/>
                    <a:pt x="4347" y="5406"/>
                  </a:cubicBezTo>
                  <a:lnTo>
                    <a:pt x="4347" y="4715"/>
                  </a:lnTo>
                  <a:lnTo>
                    <a:pt x="5371" y="4715"/>
                  </a:lnTo>
                  <a:close/>
                  <a:moveTo>
                    <a:pt x="6752" y="4727"/>
                  </a:moveTo>
                  <a:lnTo>
                    <a:pt x="6752" y="5525"/>
                  </a:lnTo>
                  <a:lnTo>
                    <a:pt x="5728" y="5525"/>
                  </a:lnTo>
                  <a:lnTo>
                    <a:pt x="5728" y="4727"/>
                  </a:lnTo>
                  <a:lnTo>
                    <a:pt x="6752" y="4727"/>
                  </a:lnTo>
                  <a:close/>
                  <a:moveTo>
                    <a:pt x="8121" y="4727"/>
                  </a:moveTo>
                  <a:lnTo>
                    <a:pt x="8121" y="5525"/>
                  </a:lnTo>
                  <a:lnTo>
                    <a:pt x="7097" y="5525"/>
                  </a:lnTo>
                  <a:lnTo>
                    <a:pt x="7097" y="4727"/>
                  </a:lnTo>
                  <a:lnTo>
                    <a:pt x="8121" y="4727"/>
                  </a:lnTo>
                  <a:close/>
                  <a:moveTo>
                    <a:pt x="9490" y="4727"/>
                  </a:moveTo>
                  <a:lnTo>
                    <a:pt x="9490" y="5525"/>
                  </a:lnTo>
                  <a:lnTo>
                    <a:pt x="8466" y="5525"/>
                  </a:lnTo>
                  <a:lnTo>
                    <a:pt x="8466" y="4727"/>
                  </a:lnTo>
                  <a:lnTo>
                    <a:pt x="9490" y="4727"/>
                  </a:lnTo>
                  <a:close/>
                  <a:moveTo>
                    <a:pt x="4537" y="8680"/>
                  </a:moveTo>
                  <a:cubicBezTo>
                    <a:pt x="5025" y="8680"/>
                    <a:pt x="5418" y="9085"/>
                    <a:pt x="5418" y="9561"/>
                  </a:cubicBezTo>
                  <a:cubicBezTo>
                    <a:pt x="5418" y="10037"/>
                    <a:pt x="5025" y="10442"/>
                    <a:pt x="4537" y="10442"/>
                  </a:cubicBezTo>
                  <a:cubicBezTo>
                    <a:pt x="4049" y="10442"/>
                    <a:pt x="3656" y="10049"/>
                    <a:pt x="3656" y="9561"/>
                  </a:cubicBezTo>
                  <a:cubicBezTo>
                    <a:pt x="3656" y="9085"/>
                    <a:pt x="4049" y="8680"/>
                    <a:pt x="4537" y="8680"/>
                  </a:cubicBezTo>
                  <a:close/>
                  <a:moveTo>
                    <a:pt x="8692" y="8680"/>
                  </a:moveTo>
                  <a:cubicBezTo>
                    <a:pt x="9181" y="8680"/>
                    <a:pt x="9573" y="9085"/>
                    <a:pt x="9573" y="9561"/>
                  </a:cubicBezTo>
                  <a:cubicBezTo>
                    <a:pt x="9573" y="10037"/>
                    <a:pt x="9181" y="10442"/>
                    <a:pt x="8692" y="10442"/>
                  </a:cubicBezTo>
                  <a:cubicBezTo>
                    <a:pt x="8204" y="10442"/>
                    <a:pt x="7811" y="10049"/>
                    <a:pt x="7811" y="9561"/>
                  </a:cubicBezTo>
                  <a:cubicBezTo>
                    <a:pt x="7811" y="9085"/>
                    <a:pt x="8204" y="8680"/>
                    <a:pt x="8692" y="8680"/>
                  </a:cubicBezTo>
                  <a:close/>
                  <a:moveTo>
                    <a:pt x="620" y="0"/>
                  </a:moveTo>
                  <a:cubicBezTo>
                    <a:pt x="287" y="0"/>
                    <a:pt x="1" y="286"/>
                    <a:pt x="1" y="631"/>
                  </a:cubicBezTo>
                  <a:cubicBezTo>
                    <a:pt x="1" y="976"/>
                    <a:pt x="287" y="1250"/>
                    <a:pt x="620" y="1250"/>
                  </a:cubicBezTo>
                  <a:lnTo>
                    <a:pt x="1394" y="1250"/>
                  </a:lnTo>
                  <a:lnTo>
                    <a:pt x="2346" y="3965"/>
                  </a:lnTo>
                  <a:cubicBezTo>
                    <a:pt x="2374" y="4029"/>
                    <a:pt x="2444" y="4072"/>
                    <a:pt x="2513" y="4072"/>
                  </a:cubicBezTo>
                  <a:cubicBezTo>
                    <a:pt x="2533" y="4072"/>
                    <a:pt x="2553" y="4068"/>
                    <a:pt x="2573" y="4060"/>
                  </a:cubicBezTo>
                  <a:cubicBezTo>
                    <a:pt x="2668" y="4036"/>
                    <a:pt x="2704" y="3929"/>
                    <a:pt x="2680" y="3846"/>
                  </a:cubicBezTo>
                  <a:cubicBezTo>
                    <a:pt x="1739" y="1191"/>
                    <a:pt x="1692" y="1072"/>
                    <a:pt x="1692" y="1072"/>
                  </a:cubicBezTo>
                  <a:cubicBezTo>
                    <a:pt x="1656" y="965"/>
                    <a:pt x="1561" y="905"/>
                    <a:pt x="1441" y="905"/>
                  </a:cubicBezTo>
                  <a:lnTo>
                    <a:pt x="620" y="905"/>
                  </a:lnTo>
                  <a:cubicBezTo>
                    <a:pt x="465" y="905"/>
                    <a:pt x="346" y="774"/>
                    <a:pt x="346" y="631"/>
                  </a:cubicBezTo>
                  <a:cubicBezTo>
                    <a:pt x="346" y="464"/>
                    <a:pt x="477" y="345"/>
                    <a:pt x="620" y="345"/>
                  </a:cubicBezTo>
                  <a:lnTo>
                    <a:pt x="1441" y="345"/>
                  </a:lnTo>
                  <a:cubicBezTo>
                    <a:pt x="1787" y="345"/>
                    <a:pt x="2084" y="536"/>
                    <a:pt x="2215" y="845"/>
                  </a:cubicBezTo>
                  <a:cubicBezTo>
                    <a:pt x="2418" y="1429"/>
                    <a:pt x="3585" y="4703"/>
                    <a:pt x="3751" y="5191"/>
                  </a:cubicBezTo>
                  <a:cubicBezTo>
                    <a:pt x="3870" y="5548"/>
                    <a:pt x="4287" y="5882"/>
                    <a:pt x="4775" y="5882"/>
                  </a:cubicBezTo>
                  <a:lnTo>
                    <a:pt x="10978" y="5882"/>
                  </a:lnTo>
                  <a:cubicBezTo>
                    <a:pt x="11145" y="5882"/>
                    <a:pt x="11264" y="6013"/>
                    <a:pt x="11264" y="6168"/>
                  </a:cubicBezTo>
                  <a:cubicBezTo>
                    <a:pt x="11264" y="6322"/>
                    <a:pt x="11133" y="6441"/>
                    <a:pt x="10978" y="6441"/>
                  </a:cubicBezTo>
                  <a:lnTo>
                    <a:pt x="4775" y="6441"/>
                  </a:lnTo>
                  <a:cubicBezTo>
                    <a:pt x="4108" y="6441"/>
                    <a:pt x="3489" y="6049"/>
                    <a:pt x="3227" y="5417"/>
                  </a:cubicBezTo>
                  <a:lnTo>
                    <a:pt x="2882" y="4453"/>
                  </a:lnTo>
                  <a:cubicBezTo>
                    <a:pt x="2863" y="4377"/>
                    <a:pt x="2791" y="4339"/>
                    <a:pt x="2720" y="4339"/>
                  </a:cubicBezTo>
                  <a:cubicBezTo>
                    <a:pt x="2702" y="4339"/>
                    <a:pt x="2684" y="4341"/>
                    <a:pt x="2668" y="4346"/>
                  </a:cubicBezTo>
                  <a:cubicBezTo>
                    <a:pt x="2573" y="4382"/>
                    <a:pt x="2525" y="4477"/>
                    <a:pt x="2561" y="4572"/>
                  </a:cubicBezTo>
                  <a:cubicBezTo>
                    <a:pt x="2846" y="5275"/>
                    <a:pt x="2846" y="5596"/>
                    <a:pt x="3180" y="6013"/>
                  </a:cubicBezTo>
                  <a:lnTo>
                    <a:pt x="2799" y="6560"/>
                  </a:lnTo>
                  <a:cubicBezTo>
                    <a:pt x="2215" y="7394"/>
                    <a:pt x="2715" y="8549"/>
                    <a:pt x="3716" y="8680"/>
                  </a:cubicBezTo>
                  <a:cubicBezTo>
                    <a:pt x="2918" y="9418"/>
                    <a:pt x="3442" y="10787"/>
                    <a:pt x="4549" y="10787"/>
                  </a:cubicBezTo>
                  <a:cubicBezTo>
                    <a:pt x="5656" y="10787"/>
                    <a:pt x="6168" y="9454"/>
                    <a:pt x="5394" y="8692"/>
                  </a:cubicBezTo>
                  <a:lnTo>
                    <a:pt x="7871" y="8692"/>
                  </a:lnTo>
                  <a:cubicBezTo>
                    <a:pt x="7085" y="9454"/>
                    <a:pt x="7621" y="10787"/>
                    <a:pt x="8716" y="10787"/>
                  </a:cubicBezTo>
                  <a:cubicBezTo>
                    <a:pt x="9823" y="10787"/>
                    <a:pt x="10335" y="9454"/>
                    <a:pt x="9562" y="8692"/>
                  </a:cubicBezTo>
                  <a:lnTo>
                    <a:pt x="9788" y="8692"/>
                  </a:lnTo>
                  <a:cubicBezTo>
                    <a:pt x="10133" y="8692"/>
                    <a:pt x="10419" y="8406"/>
                    <a:pt x="10419" y="8073"/>
                  </a:cubicBezTo>
                  <a:cubicBezTo>
                    <a:pt x="10419" y="7727"/>
                    <a:pt x="10133" y="7442"/>
                    <a:pt x="9788" y="7442"/>
                  </a:cubicBezTo>
                  <a:lnTo>
                    <a:pt x="8228" y="7442"/>
                  </a:lnTo>
                  <a:cubicBezTo>
                    <a:pt x="8133" y="7442"/>
                    <a:pt x="8061" y="7513"/>
                    <a:pt x="8061" y="7608"/>
                  </a:cubicBezTo>
                  <a:cubicBezTo>
                    <a:pt x="8061" y="7692"/>
                    <a:pt x="8133" y="7775"/>
                    <a:pt x="8228" y="7775"/>
                  </a:cubicBezTo>
                  <a:lnTo>
                    <a:pt x="9788" y="7775"/>
                  </a:lnTo>
                  <a:cubicBezTo>
                    <a:pt x="9954" y="7775"/>
                    <a:pt x="10074" y="7906"/>
                    <a:pt x="10074" y="8049"/>
                  </a:cubicBezTo>
                  <a:cubicBezTo>
                    <a:pt x="10074" y="8215"/>
                    <a:pt x="9943" y="8335"/>
                    <a:pt x="9788" y="8335"/>
                  </a:cubicBezTo>
                  <a:lnTo>
                    <a:pt x="3930" y="8335"/>
                  </a:lnTo>
                  <a:cubicBezTo>
                    <a:pt x="3108" y="8335"/>
                    <a:pt x="2620" y="7418"/>
                    <a:pt x="3096" y="6739"/>
                  </a:cubicBezTo>
                  <a:lnTo>
                    <a:pt x="3442" y="6251"/>
                  </a:lnTo>
                  <a:cubicBezTo>
                    <a:pt x="3573" y="6382"/>
                    <a:pt x="3739" y="6489"/>
                    <a:pt x="3906" y="6560"/>
                  </a:cubicBezTo>
                  <a:lnTo>
                    <a:pt x="3573" y="7072"/>
                  </a:lnTo>
                  <a:cubicBezTo>
                    <a:pt x="3358" y="7370"/>
                    <a:pt x="3573" y="7775"/>
                    <a:pt x="3942" y="7775"/>
                  </a:cubicBezTo>
                  <a:lnTo>
                    <a:pt x="7609" y="7775"/>
                  </a:lnTo>
                  <a:cubicBezTo>
                    <a:pt x="7692" y="7775"/>
                    <a:pt x="7764" y="7692"/>
                    <a:pt x="7764" y="7608"/>
                  </a:cubicBezTo>
                  <a:cubicBezTo>
                    <a:pt x="7764" y="7513"/>
                    <a:pt x="7692" y="7442"/>
                    <a:pt x="7609" y="7442"/>
                  </a:cubicBezTo>
                  <a:lnTo>
                    <a:pt x="3942" y="7442"/>
                  </a:lnTo>
                  <a:cubicBezTo>
                    <a:pt x="3847" y="7442"/>
                    <a:pt x="3811" y="7334"/>
                    <a:pt x="3847" y="7263"/>
                  </a:cubicBezTo>
                  <a:lnTo>
                    <a:pt x="4251" y="6703"/>
                  </a:lnTo>
                  <a:cubicBezTo>
                    <a:pt x="4465" y="6762"/>
                    <a:pt x="4535" y="6775"/>
                    <a:pt x="5134" y="6775"/>
                  </a:cubicBezTo>
                  <a:cubicBezTo>
                    <a:pt x="5630" y="6775"/>
                    <a:pt x="6490" y="6766"/>
                    <a:pt x="8097" y="6766"/>
                  </a:cubicBezTo>
                  <a:cubicBezTo>
                    <a:pt x="8881" y="6766"/>
                    <a:pt x="9842" y="6768"/>
                    <a:pt x="11026" y="6775"/>
                  </a:cubicBezTo>
                  <a:cubicBezTo>
                    <a:pt x="11371" y="6775"/>
                    <a:pt x="11645" y="6489"/>
                    <a:pt x="11645" y="6144"/>
                  </a:cubicBezTo>
                  <a:cubicBezTo>
                    <a:pt x="11598" y="5810"/>
                    <a:pt x="11312" y="5525"/>
                    <a:pt x="10966" y="5525"/>
                  </a:cubicBezTo>
                  <a:lnTo>
                    <a:pt x="10788" y="5525"/>
                  </a:lnTo>
                  <a:lnTo>
                    <a:pt x="11598" y="2048"/>
                  </a:lnTo>
                  <a:cubicBezTo>
                    <a:pt x="11740" y="1393"/>
                    <a:pt x="11252" y="762"/>
                    <a:pt x="10562" y="762"/>
                  </a:cubicBezTo>
                  <a:lnTo>
                    <a:pt x="7252" y="762"/>
                  </a:lnTo>
                  <a:cubicBezTo>
                    <a:pt x="7156" y="762"/>
                    <a:pt x="7085" y="834"/>
                    <a:pt x="7085" y="929"/>
                  </a:cubicBezTo>
                  <a:cubicBezTo>
                    <a:pt x="7085" y="1012"/>
                    <a:pt x="7156" y="1096"/>
                    <a:pt x="7252" y="1096"/>
                  </a:cubicBezTo>
                  <a:lnTo>
                    <a:pt x="10562" y="1096"/>
                  </a:lnTo>
                  <a:cubicBezTo>
                    <a:pt x="11026" y="1096"/>
                    <a:pt x="11359" y="1524"/>
                    <a:pt x="11252" y="1953"/>
                  </a:cubicBezTo>
                  <a:lnTo>
                    <a:pt x="10431" y="5525"/>
                  </a:lnTo>
                  <a:lnTo>
                    <a:pt x="9847" y="5525"/>
                  </a:lnTo>
                  <a:cubicBezTo>
                    <a:pt x="9943" y="5144"/>
                    <a:pt x="10585" y="2369"/>
                    <a:pt x="10705" y="1869"/>
                  </a:cubicBezTo>
                  <a:cubicBezTo>
                    <a:pt x="10728" y="1762"/>
                    <a:pt x="10645" y="1655"/>
                    <a:pt x="10538" y="1655"/>
                  </a:cubicBezTo>
                  <a:lnTo>
                    <a:pt x="2858" y="1655"/>
                  </a:lnTo>
                  <a:lnTo>
                    <a:pt x="2668" y="1096"/>
                  </a:lnTo>
                  <a:lnTo>
                    <a:pt x="6621" y="1096"/>
                  </a:lnTo>
                  <a:cubicBezTo>
                    <a:pt x="6716" y="1096"/>
                    <a:pt x="6787" y="1012"/>
                    <a:pt x="6787" y="929"/>
                  </a:cubicBezTo>
                  <a:cubicBezTo>
                    <a:pt x="6787" y="834"/>
                    <a:pt x="6716" y="762"/>
                    <a:pt x="6621" y="762"/>
                  </a:cubicBezTo>
                  <a:lnTo>
                    <a:pt x="2549" y="762"/>
                  </a:lnTo>
                  <a:cubicBezTo>
                    <a:pt x="2394" y="334"/>
                    <a:pt x="1965" y="0"/>
                    <a:pt x="1441" y="0"/>
                  </a:cubicBezTo>
                  <a:lnTo>
                    <a:pt x="620"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93" name="Google Shape;9241;p65"/>
          <p:cNvGrpSpPr/>
          <p:nvPr/>
        </p:nvGrpSpPr>
        <p:grpSpPr>
          <a:xfrm>
            <a:off x="4563276" y="4207517"/>
            <a:ext cx="332729" cy="372518"/>
            <a:chOff x="3079916" y="2744477"/>
            <a:chExt cx="332729" cy="372518"/>
          </a:xfrm>
          <a:solidFill>
            <a:schemeClr val="accent1"/>
          </a:solidFill>
        </p:grpSpPr>
        <p:sp>
          <p:nvSpPr>
            <p:cNvPr id="94" name="Google Shape;9242;p65"/>
            <p:cNvSpPr/>
            <p:nvPr/>
          </p:nvSpPr>
          <p:spPr>
            <a:xfrm>
              <a:off x="3079916" y="2840504"/>
              <a:ext cx="313454" cy="276491"/>
            </a:xfrm>
            <a:custGeom>
              <a:avLst/>
              <a:rect l="l" t="t" r="r" b="b"/>
              <a:pathLst>
                <a:path w="9871" h="8707">
                  <a:moveTo>
                    <a:pt x="2993" y="1"/>
                  </a:moveTo>
                  <a:cubicBezTo>
                    <a:pt x="2768" y="1"/>
                    <a:pt x="2560" y="25"/>
                    <a:pt x="2370" y="74"/>
                  </a:cubicBezTo>
                  <a:cubicBezTo>
                    <a:pt x="1739" y="241"/>
                    <a:pt x="1179" y="646"/>
                    <a:pt x="750" y="1205"/>
                  </a:cubicBezTo>
                  <a:cubicBezTo>
                    <a:pt x="250" y="1860"/>
                    <a:pt x="0" y="2694"/>
                    <a:pt x="0" y="3622"/>
                  </a:cubicBezTo>
                  <a:cubicBezTo>
                    <a:pt x="0" y="4575"/>
                    <a:pt x="429" y="5825"/>
                    <a:pt x="1120" y="6896"/>
                  </a:cubicBezTo>
                  <a:cubicBezTo>
                    <a:pt x="1882" y="8039"/>
                    <a:pt x="2751" y="8706"/>
                    <a:pt x="3525" y="8706"/>
                  </a:cubicBezTo>
                  <a:cubicBezTo>
                    <a:pt x="3846" y="8706"/>
                    <a:pt x="4156" y="8670"/>
                    <a:pt x="4441" y="8575"/>
                  </a:cubicBezTo>
                  <a:cubicBezTo>
                    <a:pt x="4596" y="8534"/>
                    <a:pt x="4760" y="8513"/>
                    <a:pt x="4924" y="8513"/>
                  </a:cubicBezTo>
                  <a:cubicBezTo>
                    <a:pt x="5087" y="8513"/>
                    <a:pt x="5251" y="8534"/>
                    <a:pt x="5406" y="8575"/>
                  </a:cubicBezTo>
                  <a:cubicBezTo>
                    <a:pt x="5703" y="8670"/>
                    <a:pt x="6013" y="8706"/>
                    <a:pt x="6311" y="8706"/>
                  </a:cubicBezTo>
                  <a:cubicBezTo>
                    <a:pt x="7085" y="8706"/>
                    <a:pt x="7978" y="8051"/>
                    <a:pt x="8728" y="6896"/>
                  </a:cubicBezTo>
                  <a:cubicBezTo>
                    <a:pt x="9418" y="5837"/>
                    <a:pt x="9835" y="4587"/>
                    <a:pt x="9835" y="3622"/>
                  </a:cubicBezTo>
                  <a:cubicBezTo>
                    <a:pt x="9871" y="2920"/>
                    <a:pt x="9716" y="2301"/>
                    <a:pt x="9454" y="1753"/>
                  </a:cubicBezTo>
                  <a:cubicBezTo>
                    <a:pt x="9420" y="1677"/>
                    <a:pt x="9351" y="1637"/>
                    <a:pt x="9275" y="1637"/>
                  </a:cubicBezTo>
                  <a:cubicBezTo>
                    <a:pt x="9244" y="1637"/>
                    <a:pt x="9211" y="1644"/>
                    <a:pt x="9180" y="1658"/>
                  </a:cubicBezTo>
                  <a:cubicBezTo>
                    <a:pt x="9085" y="1705"/>
                    <a:pt x="9049" y="1824"/>
                    <a:pt x="9097" y="1932"/>
                  </a:cubicBezTo>
                  <a:cubicBezTo>
                    <a:pt x="9347" y="2420"/>
                    <a:pt x="9466" y="3003"/>
                    <a:pt x="9466" y="3622"/>
                  </a:cubicBezTo>
                  <a:cubicBezTo>
                    <a:pt x="9466" y="4503"/>
                    <a:pt x="9061" y="5682"/>
                    <a:pt x="8406" y="6670"/>
                  </a:cubicBezTo>
                  <a:cubicBezTo>
                    <a:pt x="7739" y="7694"/>
                    <a:pt x="6966" y="8313"/>
                    <a:pt x="6323" y="8313"/>
                  </a:cubicBezTo>
                  <a:cubicBezTo>
                    <a:pt x="6061" y="8313"/>
                    <a:pt x="5775" y="8266"/>
                    <a:pt x="5525" y="8194"/>
                  </a:cubicBezTo>
                  <a:cubicBezTo>
                    <a:pt x="5328" y="8135"/>
                    <a:pt x="5126" y="8105"/>
                    <a:pt x="4925" y="8105"/>
                  </a:cubicBezTo>
                  <a:cubicBezTo>
                    <a:pt x="4724" y="8105"/>
                    <a:pt x="4525" y="8135"/>
                    <a:pt x="4334" y="8194"/>
                  </a:cubicBezTo>
                  <a:cubicBezTo>
                    <a:pt x="4084" y="8266"/>
                    <a:pt x="3798" y="8313"/>
                    <a:pt x="3525" y="8313"/>
                  </a:cubicBezTo>
                  <a:cubicBezTo>
                    <a:pt x="2894" y="8313"/>
                    <a:pt x="2120" y="7694"/>
                    <a:pt x="1441" y="6670"/>
                  </a:cubicBezTo>
                  <a:cubicBezTo>
                    <a:pt x="786" y="5682"/>
                    <a:pt x="393" y="4503"/>
                    <a:pt x="393" y="3622"/>
                  </a:cubicBezTo>
                  <a:cubicBezTo>
                    <a:pt x="393" y="2789"/>
                    <a:pt x="631" y="2039"/>
                    <a:pt x="1060" y="1443"/>
                  </a:cubicBezTo>
                  <a:cubicBezTo>
                    <a:pt x="1429" y="955"/>
                    <a:pt x="1941" y="598"/>
                    <a:pt x="2453" y="467"/>
                  </a:cubicBezTo>
                  <a:cubicBezTo>
                    <a:pt x="2608" y="425"/>
                    <a:pt x="2783" y="405"/>
                    <a:pt x="2975" y="405"/>
                  </a:cubicBezTo>
                  <a:cubicBezTo>
                    <a:pt x="3270" y="405"/>
                    <a:pt x="3605" y="452"/>
                    <a:pt x="3965" y="539"/>
                  </a:cubicBezTo>
                  <a:cubicBezTo>
                    <a:pt x="4025" y="550"/>
                    <a:pt x="4096" y="574"/>
                    <a:pt x="4156" y="586"/>
                  </a:cubicBezTo>
                  <a:cubicBezTo>
                    <a:pt x="4165" y="587"/>
                    <a:pt x="4174" y="588"/>
                    <a:pt x="4183" y="588"/>
                  </a:cubicBezTo>
                  <a:cubicBezTo>
                    <a:pt x="4278" y="588"/>
                    <a:pt x="4361" y="529"/>
                    <a:pt x="4394" y="431"/>
                  </a:cubicBezTo>
                  <a:cubicBezTo>
                    <a:pt x="4406" y="336"/>
                    <a:pt x="4346" y="229"/>
                    <a:pt x="4239" y="193"/>
                  </a:cubicBezTo>
                  <a:lnTo>
                    <a:pt x="4060" y="158"/>
                  </a:lnTo>
                  <a:cubicBezTo>
                    <a:pt x="3674" y="52"/>
                    <a:pt x="3316" y="1"/>
                    <a:pt x="299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95" name="Google Shape;9243;p65"/>
            <p:cNvSpPr/>
            <p:nvPr/>
          </p:nvSpPr>
          <p:spPr>
            <a:xfrm>
              <a:off x="3244375" y="2840250"/>
              <a:ext cx="124416" cy="45727"/>
            </a:xfrm>
            <a:custGeom>
              <a:avLst/>
              <a:rect l="l" t="t" r="r" b="b"/>
              <a:pathLst>
                <a:path w="3918" h="1440">
                  <a:moveTo>
                    <a:pt x="1721" y="0"/>
                  </a:moveTo>
                  <a:cubicBezTo>
                    <a:pt x="1391" y="0"/>
                    <a:pt x="1027" y="53"/>
                    <a:pt x="632" y="154"/>
                  </a:cubicBezTo>
                  <a:cubicBezTo>
                    <a:pt x="477" y="189"/>
                    <a:pt x="334" y="213"/>
                    <a:pt x="191" y="237"/>
                  </a:cubicBezTo>
                  <a:cubicBezTo>
                    <a:pt x="96" y="249"/>
                    <a:pt x="1" y="356"/>
                    <a:pt x="12" y="463"/>
                  </a:cubicBezTo>
                  <a:cubicBezTo>
                    <a:pt x="35" y="563"/>
                    <a:pt x="120" y="643"/>
                    <a:pt x="218" y="643"/>
                  </a:cubicBezTo>
                  <a:cubicBezTo>
                    <a:pt x="225" y="643"/>
                    <a:pt x="232" y="643"/>
                    <a:pt x="239" y="642"/>
                  </a:cubicBezTo>
                  <a:cubicBezTo>
                    <a:pt x="405" y="630"/>
                    <a:pt x="572" y="582"/>
                    <a:pt x="727" y="547"/>
                  </a:cubicBezTo>
                  <a:cubicBezTo>
                    <a:pt x="1080" y="460"/>
                    <a:pt x="1412" y="413"/>
                    <a:pt x="1708" y="413"/>
                  </a:cubicBezTo>
                  <a:cubicBezTo>
                    <a:pt x="1901" y="413"/>
                    <a:pt x="2079" y="433"/>
                    <a:pt x="2239" y="475"/>
                  </a:cubicBezTo>
                  <a:cubicBezTo>
                    <a:pt x="2727" y="606"/>
                    <a:pt x="3203" y="928"/>
                    <a:pt x="3561" y="1368"/>
                  </a:cubicBezTo>
                  <a:cubicBezTo>
                    <a:pt x="3608" y="1416"/>
                    <a:pt x="3668" y="1439"/>
                    <a:pt x="3703" y="1439"/>
                  </a:cubicBezTo>
                  <a:cubicBezTo>
                    <a:pt x="3751" y="1439"/>
                    <a:pt x="3799" y="1428"/>
                    <a:pt x="3822" y="1404"/>
                  </a:cubicBezTo>
                  <a:cubicBezTo>
                    <a:pt x="3918" y="1309"/>
                    <a:pt x="3918" y="1189"/>
                    <a:pt x="3858" y="1106"/>
                  </a:cubicBezTo>
                  <a:cubicBezTo>
                    <a:pt x="3441" y="594"/>
                    <a:pt x="2894" y="225"/>
                    <a:pt x="2322" y="70"/>
                  </a:cubicBezTo>
                  <a:cubicBezTo>
                    <a:pt x="2138" y="23"/>
                    <a:pt x="1937" y="0"/>
                    <a:pt x="172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96" name="Google Shape;9244;p65"/>
            <p:cNvSpPr/>
            <p:nvPr/>
          </p:nvSpPr>
          <p:spPr>
            <a:xfrm>
              <a:off x="3198267" y="2744477"/>
              <a:ext cx="214378" cy="145279"/>
            </a:xfrm>
            <a:custGeom>
              <a:avLst/>
              <a:rect l="l" t="t" r="r" b="b"/>
              <a:pathLst>
                <a:path w="6751" h="4575">
                  <a:moveTo>
                    <a:pt x="4113" y="1"/>
                  </a:moveTo>
                  <a:cubicBezTo>
                    <a:pt x="3977" y="1"/>
                    <a:pt x="3841" y="10"/>
                    <a:pt x="3703" y="26"/>
                  </a:cubicBezTo>
                  <a:cubicBezTo>
                    <a:pt x="3060" y="74"/>
                    <a:pt x="2500" y="407"/>
                    <a:pt x="2060" y="1026"/>
                  </a:cubicBezTo>
                  <a:cubicBezTo>
                    <a:pt x="1786" y="1407"/>
                    <a:pt x="1643" y="1777"/>
                    <a:pt x="1607" y="1884"/>
                  </a:cubicBezTo>
                  <a:lnTo>
                    <a:pt x="1083" y="2693"/>
                  </a:lnTo>
                  <a:cubicBezTo>
                    <a:pt x="929" y="2241"/>
                    <a:pt x="786" y="1955"/>
                    <a:pt x="774" y="1943"/>
                  </a:cubicBezTo>
                  <a:cubicBezTo>
                    <a:pt x="742" y="1871"/>
                    <a:pt x="666" y="1837"/>
                    <a:pt x="595" y="1837"/>
                  </a:cubicBezTo>
                  <a:cubicBezTo>
                    <a:pt x="560" y="1837"/>
                    <a:pt x="527" y="1844"/>
                    <a:pt x="500" y="1860"/>
                  </a:cubicBezTo>
                  <a:cubicBezTo>
                    <a:pt x="393" y="1896"/>
                    <a:pt x="369" y="2039"/>
                    <a:pt x="417" y="2122"/>
                  </a:cubicBezTo>
                  <a:cubicBezTo>
                    <a:pt x="417" y="2134"/>
                    <a:pt x="869" y="3015"/>
                    <a:pt x="964" y="4158"/>
                  </a:cubicBezTo>
                  <a:cubicBezTo>
                    <a:pt x="810" y="4146"/>
                    <a:pt x="667" y="4098"/>
                    <a:pt x="560" y="4063"/>
                  </a:cubicBezTo>
                  <a:cubicBezTo>
                    <a:pt x="429" y="4003"/>
                    <a:pt x="381" y="3944"/>
                    <a:pt x="381" y="3920"/>
                  </a:cubicBezTo>
                  <a:cubicBezTo>
                    <a:pt x="381" y="3824"/>
                    <a:pt x="286" y="3729"/>
                    <a:pt x="191" y="3729"/>
                  </a:cubicBezTo>
                  <a:cubicBezTo>
                    <a:pt x="83" y="3729"/>
                    <a:pt x="0" y="3824"/>
                    <a:pt x="0" y="3920"/>
                  </a:cubicBezTo>
                  <a:cubicBezTo>
                    <a:pt x="0" y="4039"/>
                    <a:pt x="60" y="4265"/>
                    <a:pt x="393" y="4432"/>
                  </a:cubicBezTo>
                  <a:cubicBezTo>
                    <a:pt x="607" y="4515"/>
                    <a:pt x="893" y="4575"/>
                    <a:pt x="1191" y="4575"/>
                  </a:cubicBezTo>
                  <a:cubicBezTo>
                    <a:pt x="1488" y="4575"/>
                    <a:pt x="1750" y="4515"/>
                    <a:pt x="1976" y="4432"/>
                  </a:cubicBezTo>
                  <a:cubicBezTo>
                    <a:pt x="2334" y="4265"/>
                    <a:pt x="2381" y="4039"/>
                    <a:pt x="2381" y="3920"/>
                  </a:cubicBezTo>
                  <a:cubicBezTo>
                    <a:pt x="2381" y="3824"/>
                    <a:pt x="2286" y="3729"/>
                    <a:pt x="2179" y="3729"/>
                  </a:cubicBezTo>
                  <a:cubicBezTo>
                    <a:pt x="2084" y="3729"/>
                    <a:pt x="1988" y="3824"/>
                    <a:pt x="1988" y="3920"/>
                  </a:cubicBezTo>
                  <a:cubicBezTo>
                    <a:pt x="1988" y="3944"/>
                    <a:pt x="1941" y="4003"/>
                    <a:pt x="1810" y="4063"/>
                  </a:cubicBezTo>
                  <a:cubicBezTo>
                    <a:pt x="1691" y="4122"/>
                    <a:pt x="1548" y="4146"/>
                    <a:pt x="1381" y="4158"/>
                  </a:cubicBezTo>
                  <a:cubicBezTo>
                    <a:pt x="1345" y="3801"/>
                    <a:pt x="1286" y="3479"/>
                    <a:pt x="1226" y="3193"/>
                  </a:cubicBezTo>
                  <a:lnTo>
                    <a:pt x="1917" y="2158"/>
                  </a:lnTo>
                  <a:cubicBezTo>
                    <a:pt x="1941" y="2158"/>
                    <a:pt x="1976" y="2169"/>
                    <a:pt x="2048" y="2181"/>
                  </a:cubicBezTo>
                  <a:cubicBezTo>
                    <a:pt x="2167" y="2229"/>
                    <a:pt x="2334" y="2312"/>
                    <a:pt x="2512" y="2420"/>
                  </a:cubicBezTo>
                  <a:cubicBezTo>
                    <a:pt x="2977" y="2693"/>
                    <a:pt x="3584" y="3027"/>
                    <a:pt x="4251" y="3027"/>
                  </a:cubicBezTo>
                  <a:cubicBezTo>
                    <a:pt x="4477" y="3027"/>
                    <a:pt x="4715" y="2991"/>
                    <a:pt x="4953" y="2896"/>
                  </a:cubicBezTo>
                  <a:cubicBezTo>
                    <a:pt x="6441" y="2312"/>
                    <a:pt x="6739" y="431"/>
                    <a:pt x="6739" y="348"/>
                  </a:cubicBezTo>
                  <a:cubicBezTo>
                    <a:pt x="6751" y="312"/>
                    <a:pt x="6727" y="229"/>
                    <a:pt x="6644" y="193"/>
                  </a:cubicBezTo>
                  <a:cubicBezTo>
                    <a:pt x="6614" y="169"/>
                    <a:pt x="6578" y="157"/>
                    <a:pt x="6541" y="157"/>
                  </a:cubicBezTo>
                  <a:cubicBezTo>
                    <a:pt x="6504" y="157"/>
                    <a:pt x="6465" y="169"/>
                    <a:pt x="6429" y="193"/>
                  </a:cubicBezTo>
                  <a:cubicBezTo>
                    <a:pt x="6298" y="275"/>
                    <a:pt x="6157" y="307"/>
                    <a:pt x="5995" y="307"/>
                  </a:cubicBezTo>
                  <a:cubicBezTo>
                    <a:pt x="5805" y="307"/>
                    <a:pt x="5586" y="263"/>
                    <a:pt x="5322" y="205"/>
                  </a:cubicBezTo>
                  <a:cubicBezTo>
                    <a:pt x="5274" y="193"/>
                    <a:pt x="5239" y="193"/>
                    <a:pt x="5191" y="169"/>
                  </a:cubicBezTo>
                  <a:cubicBezTo>
                    <a:pt x="5177" y="166"/>
                    <a:pt x="5163" y="165"/>
                    <a:pt x="5149" y="165"/>
                  </a:cubicBezTo>
                  <a:cubicBezTo>
                    <a:pt x="5057" y="165"/>
                    <a:pt x="4974" y="231"/>
                    <a:pt x="4953" y="324"/>
                  </a:cubicBezTo>
                  <a:cubicBezTo>
                    <a:pt x="4917" y="431"/>
                    <a:pt x="5001" y="526"/>
                    <a:pt x="5096" y="562"/>
                  </a:cubicBezTo>
                  <a:cubicBezTo>
                    <a:pt x="5144" y="574"/>
                    <a:pt x="5191" y="574"/>
                    <a:pt x="5239" y="586"/>
                  </a:cubicBezTo>
                  <a:cubicBezTo>
                    <a:pt x="5513" y="648"/>
                    <a:pt x="5761" y="703"/>
                    <a:pt x="6002" y="703"/>
                  </a:cubicBezTo>
                  <a:cubicBezTo>
                    <a:pt x="6085" y="703"/>
                    <a:pt x="6168" y="697"/>
                    <a:pt x="6251" y="681"/>
                  </a:cubicBezTo>
                  <a:lnTo>
                    <a:pt x="6251" y="681"/>
                  </a:lnTo>
                  <a:cubicBezTo>
                    <a:pt x="6096" y="1217"/>
                    <a:pt x="5691" y="2217"/>
                    <a:pt x="4786" y="2550"/>
                  </a:cubicBezTo>
                  <a:cubicBezTo>
                    <a:pt x="4600" y="2622"/>
                    <a:pt x="4417" y="2652"/>
                    <a:pt x="4237" y="2652"/>
                  </a:cubicBezTo>
                  <a:cubicBezTo>
                    <a:pt x="3671" y="2652"/>
                    <a:pt x="3146" y="2351"/>
                    <a:pt x="2703" y="2098"/>
                  </a:cubicBezTo>
                  <a:cubicBezTo>
                    <a:pt x="2465" y="1955"/>
                    <a:pt x="2262" y="1836"/>
                    <a:pt x="2084" y="1777"/>
                  </a:cubicBezTo>
                  <a:cubicBezTo>
                    <a:pt x="2286" y="1336"/>
                    <a:pt x="2810" y="503"/>
                    <a:pt x="3727" y="431"/>
                  </a:cubicBezTo>
                  <a:cubicBezTo>
                    <a:pt x="3850" y="420"/>
                    <a:pt x="3970" y="415"/>
                    <a:pt x="4092" y="415"/>
                  </a:cubicBezTo>
                  <a:cubicBezTo>
                    <a:pt x="4241" y="415"/>
                    <a:pt x="4391" y="423"/>
                    <a:pt x="4548" y="443"/>
                  </a:cubicBezTo>
                  <a:cubicBezTo>
                    <a:pt x="4556" y="444"/>
                    <a:pt x="4564" y="444"/>
                    <a:pt x="4571" y="444"/>
                  </a:cubicBezTo>
                  <a:cubicBezTo>
                    <a:pt x="4670" y="444"/>
                    <a:pt x="4763" y="375"/>
                    <a:pt x="4774" y="264"/>
                  </a:cubicBezTo>
                  <a:cubicBezTo>
                    <a:pt x="4786" y="157"/>
                    <a:pt x="4715" y="50"/>
                    <a:pt x="4596" y="38"/>
                  </a:cubicBezTo>
                  <a:cubicBezTo>
                    <a:pt x="4430" y="13"/>
                    <a:pt x="4271" y="1"/>
                    <a:pt x="411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97" name="Google Shape;9245;p65"/>
          <p:cNvGrpSpPr/>
          <p:nvPr/>
        </p:nvGrpSpPr>
        <p:grpSpPr>
          <a:xfrm>
            <a:off x="5103936" y="4208565"/>
            <a:ext cx="336889" cy="355592"/>
            <a:chOff x="3620576" y="2745525"/>
            <a:chExt cx="336889" cy="355592"/>
          </a:xfrm>
          <a:solidFill>
            <a:schemeClr val="accent1"/>
          </a:solidFill>
        </p:grpSpPr>
        <p:sp>
          <p:nvSpPr>
            <p:cNvPr id="98" name="Google Shape;9246;p65"/>
            <p:cNvSpPr/>
            <p:nvPr/>
          </p:nvSpPr>
          <p:spPr>
            <a:xfrm>
              <a:off x="3620576" y="2745525"/>
              <a:ext cx="336889" cy="355592"/>
            </a:xfrm>
            <a:custGeom>
              <a:avLst/>
              <a:rect l="l" t="t" r="r" b="b"/>
              <a:pathLst>
                <a:path w="10609" h="11198">
                  <a:moveTo>
                    <a:pt x="9856" y="0"/>
                  </a:moveTo>
                  <a:cubicBezTo>
                    <a:pt x="9825" y="0"/>
                    <a:pt x="9794" y="2"/>
                    <a:pt x="9763" y="5"/>
                  </a:cubicBezTo>
                  <a:lnTo>
                    <a:pt x="3310" y="1148"/>
                  </a:lnTo>
                  <a:cubicBezTo>
                    <a:pt x="2965" y="1208"/>
                    <a:pt x="2691" y="1505"/>
                    <a:pt x="2691" y="1863"/>
                  </a:cubicBezTo>
                  <a:lnTo>
                    <a:pt x="2691" y="7161"/>
                  </a:lnTo>
                  <a:cubicBezTo>
                    <a:pt x="2512" y="7101"/>
                    <a:pt x="2324" y="7075"/>
                    <a:pt x="2134" y="7075"/>
                  </a:cubicBezTo>
                  <a:cubicBezTo>
                    <a:pt x="2098" y="7075"/>
                    <a:pt x="2061" y="7076"/>
                    <a:pt x="2024" y="7078"/>
                  </a:cubicBezTo>
                  <a:cubicBezTo>
                    <a:pt x="1489" y="7089"/>
                    <a:pt x="1000" y="7304"/>
                    <a:pt x="608" y="7685"/>
                  </a:cubicBezTo>
                  <a:cubicBezTo>
                    <a:pt x="238" y="8078"/>
                    <a:pt x="12" y="8566"/>
                    <a:pt x="12" y="9102"/>
                  </a:cubicBezTo>
                  <a:cubicBezTo>
                    <a:pt x="0" y="9661"/>
                    <a:pt x="227" y="10185"/>
                    <a:pt x="608" y="10590"/>
                  </a:cubicBezTo>
                  <a:cubicBezTo>
                    <a:pt x="1000" y="10971"/>
                    <a:pt x="1524" y="11197"/>
                    <a:pt x="2072" y="11197"/>
                  </a:cubicBezTo>
                  <a:lnTo>
                    <a:pt x="2096" y="11197"/>
                  </a:lnTo>
                  <a:cubicBezTo>
                    <a:pt x="3215" y="11185"/>
                    <a:pt x="4120" y="10245"/>
                    <a:pt x="4120" y="9114"/>
                  </a:cubicBezTo>
                  <a:lnTo>
                    <a:pt x="4120" y="4934"/>
                  </a:lnTo>
                  <a:cubicBezTo>
                    <a:pt x="4120" y="4827"/>
                    <a:pt x="4037" y="4744"/>
                    <a:pt x="3929" y="4744"/>
                  </a:cubicBezTo>
                  <a:cubicBezTo>
                    <a:pt x="3822" y="4744"/>
                    <a:pt x="3739" y="4827"/>
                    <a:pt x="3739" y="4934"/>
                  </a:cubicBezTo>
                  <a:lnTo>
                    <a:pt x="3739" y="9114"/>
                  </a:lnTo>
                  <a:cubicBezTo>
                    <a:pt x="3739" y="10042"/>
                    <a:pt x="3013" y="10780"/>
                    <a:pt x="2096" y="10792"/>
                  </a:cubicBezTo>
                  <a:lnTo>
                    <a:pt x="2072" y="10792"/>
                  </a:lnTo>
                  <a:cubicBezTo>
                    <a:pt x="1620" y="10792"/>
                    <a:pt x="1203" y="10614"/>
                    <a:pt x="893" y="10304"/>
                  </a:cubicBezTo>
                  <a:cubicBezTo>
                    <a:pt x="572" y="9983"/>
                    <a:pt x="405" y="9566"/>
                    <a:pt x="405" y="9102"/>
                  </a:cubicBezTo>
                  <a:cubicBezTo>
                    <a:pt x="417" y="8221"/>
                    <a:pt x="1143" y="7494"/>
                    <a:pt x="2024" y="7482"/>
                  </a:cubicBezTo>
                  <a:cubicBezTo>
                    <a:pt x="2298" y="7482"/>
                    <a:pt x="2560" y="7518"/>
                    <a:pt x="2798" y="7637"/>
                  </a:cubicBezTo>
                  <a:cubicBezTo>
                    <a:pt x="2826" y="7654"/>
                    <a:pt x="2856" y="7663"/>
                    <a:pt x="2886" y="7663"/>
                  </a:cubicBezTo>
                  <a:cubicBezTo>
                    <a:pt x="2922" y="7663"/>
                    <a:pt x="2957" y="7651"/>
                    <a:pt x="2989" y="7625"/>
                  </a:cubicBezTo>
                  <a:cubicBezTo>
                    <a:pt x="3048" y="7601"/>
                    <a:pt x="3084" y="7518"/>
                    <a:pt x="3084" y="7459"/>
                  </a:cubicBezTo>
                  <a:lnTo>
                    <a:pt x="3084" y="1863"/>
                  </a:lnTo>
                  <a:cubicBezTo>
                    <a:pt x="3084" y="1708"/>
                    <a:pt x="3203" y="1565"/>
                    <a:pt x="3346" y="1541"/>
                  </a:cubicBezTo>
                  <a:lnTo>
                    <a:pt x="9811" y="398"/>
                  </a:lnTo>
                  <a:cubicBezTo>
                    <a:pt x="9834" y="393"/>
                    <a:pt x="9856" y="391"/>
                    <a:pt x="9877" y="391"/>
                  </a:cubicBezTo>
                  <a:cubicBezTo>
                    <a:pt x="9953" y="391"/>
                    <a:pt x="10017" y="423"/>
                    <a:pt x="10073" y="470"/>
                  </a:cubicBezTo>
                  <a:cubicBezTo>
                    <a:pt x="10156" y="529"/>
                    <a:pt x="10192" y="612"/>
                    <a:pt x="10192" y="720"/>
                  </a:cubicBezTo>
                  <a:lnTo>
                    <a:pt x="10192" y="2910"/>
                  </a:lnTo>
                  <a:cubicBezTo>
                    <a:pt x="10192" y="3018"/>
                    <a:pt x="10287" y="3101"/>
                    <a:pt x="10394" y="3101"/>
                  </a:cubicBezTo>
                  <a:cubicBezTo>
                    <a:pt x="10490" y="3101"/>
                    <a:pt x="10585" y="3018"/>
                    <a:pt x="10585" y="2910"/>
                  </a:cubicBezTo>
                  <a:lnTo>
                    <a:pt x="10585" y="720"/>
                  </a:lnTo>
                  <a:cubicBezTo>
                    <a:pt x="10609" y="529"/>
                    <a:pt x="10525" y="315"/>
                    <a:pt x="10359" y="172"/>
                  </a:cubicBezTo>
                  <a:cubicBezTo>
                    <a:pt x="10216" y="60"/>
                    <a:pt x="10039" y="0"/>
                    <a:pt x="985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99" name="Google Shape;9247;p65"/>
            <p:cNvSpPr/>
            <p:nvPr/>
          </p:nvSpPr>
          <p:spPr>
            <a:xfrm>
              <a:off x="3738896" y="2800747"/>
              <a:ext cx="218570" cy="258771"/>
            </a:xfrm>
            <a:custGeom>
              <a:avLst/>
              <a:rect l="l" t="t" r="r" b="b"/>
              <a:pathLst>
                <a:path w="6883" h="8149">
                  <a:moveTo>
                    <a:pt x="5651" y="0"/>
                  </a:moveTo>
                  <a:cubicBezTo>
                    <a:pt x="5637" y="0"/>
                    <a:pt x="5623" y="2"/>
                    <a:pt x="5609" y="5"/>
                  </a:cubicBezTo>
                  <a:lnTo>
                    <a:pt x="156" y="981"/>
                  </a:lnTo>
                  <a:cubicBezTo>
                    <a:pt x="72" y="993"/>
                    <a:pt x="1" y="1076"/>
                    <a:pt x="1" y="1171"/>
                  </a:cubicBezTo>
                  <a:lnTo>
                    <a:pt x="1" y="2267"/>
                  </a:lnTo>
                  <a:cubicBezTo>
                    <a:pt x="1" y="2374"/>
                    <a:pt x="84" y="2469"/>
                    <a:pt x="191" y="2469"/>
                  </a:cubicBezTo>
                  <a:cubicBezTo>
                    <a:pt x="287" y="2469"/>
                    <a:pt x="382" y="2374"/>
                    <a:pt x="382" y="2267"/>
                  </a:cubicBezTo>
                  <a:lnTo>
                    <a:pt x="382" y="1338"/>
                  </a:lnTo>
                  <a:lnTo>
                    <a:pt x="5430" y="445"/>
                  </a:lnTo>
                  <a:lnTo>
                    <a:pt x="5430" y="4112"/>
                  </a:lnTo>
                  <a:cubicBezTo>
                    <a:pt x="5241" y="4052"/>
                    <a:pt x="5051" y="4026"/>
                    <a:pt x="4862" y="4026"/>
                  </a:cubicBezTo>
                  <a:cubicBezTo>
                    <a:pt x="4825" y="4026"/>
                    <a:pt x="4788" y="4027"/>
                    <a:pt x="4752" y="4029"/>
                  </a:cubicBezTo>
                  <a:cubicBezTo>
                    <a:pt x="4216" y="4041"/>
                    <a:pt x="3728" y="4243"/>
                    <a:pt x="3347" y="4636"/>
                  </a:cubicBezTo>
                  <a:cubicBezTo>
                    <a:pt x="2966" y="5029"/>
                    <a:pt x="2751" y="5517"/>
                    <a:pt x="2751" y="6053"/>
                  </a:cubicBezTo>
                  <a:cubicBezTo>
                    <a:pt x="2727" y="6613"/>
                    <a:pt x="2954" y="7136"/>
                    <a:pt x="3347" y="7541"/>
                  </a:cubicBezTo>
                  <a:cubicBezTo>
                    <a:pt x="3728" y="7922"/>
                    <a:pt x="4251" y="8148"/>
                    <a:pt x="4799" y="8148"/>
                  </a:cubicBezTo>
                  <a:lnTo>
                    <a:pt x="4835" y="8148"/>
                  </a:lnTo>
                  <a:cubicBezTo>
                    <a:pt x="5942" y="8137"/>
                    <a:pt x="6859" y="7196"/>
                    <a:pt x="6859" y="6065"/>
                  </a:cubicBezTo>
                  <a:lnTo>
                    <a:pt x="6859" y="2148"/>
                  </a:lnTo>
                  <a:cubicBezTo>
                    <a:pt x="6883" y="2017"/>
                    <a:pt x="6799" y="1933"/>
                    <a:pt x="6692" y="1933"/>
                  </a:cubicBezTo>
                  <a:cubicBezTo>
                    <a:pt x="6585" y="1933"/>
                    <a:pt x="6502" y="2017"/>
                    <a:pt x="6502" y="2124"/>
                  </a:cubicBezTo>
                  <a:lnTo>
                    <a:pt x="6502" y="6041"/>
                  </a:lnTo>
                  <a:cubicBezTo>
                    <a:pt x="6502" y="6958"/>
                    <a:pt x="5775" y="7708"/>
                    <a:pt x="4859" y="7720"/>
                  </a:cubicBezTo>
                  <a:lnTo>
                    <a:pt x="4835" y="7720"/>
                  </a:lnTo>
                  <a:cubicBezTo>
                    <a:pt x="4382" y="7720"/>
                    <a:pt x="3966" y="7541"/>
                    <a:pt x="3656" y="7232"/>
                  </a:cubicBezTo>
                  <a:cubicBezTo>
                    <a:pt x="3335" y="6898"/>
                    <a:pt x="3168" y="6482"/>
                    <a:pt x="3168" y="6017"/>
                  </a:cubicBezTo>
                  <a:cubicBezTo>
                    <a:pt x="3180" y="5148"/>
                    <a:pt x="3906" y="4410"/>
                    <a:pt x="4787" y="4398"/>
                  </a:cubicBezTo>
                  <a:cubicBezTo>
                    <a:pt x="5061" y="4398"/>
                    <a:pt x="5323" y="4446"/>
                    <a:pt x="5561" y="4565"/>
                  </a:cubicBezTo>
                  <a:cubicBezTo>
                    <a:pt x="5588" y="4575"/>
                    <a:pt x="5617" y="4581"/>
                    <a:pt x="5646" y="4581"/>
                  </a:cubicBezTo>
                  <a:cubicBezTo>
                    <a:pt x="5683" y="4581"/>
                    <a:pt x="5719" y="4572"/>
                    <a:pt x="5752" y="4553"/>
                  </a:cubicBezTo>
                  <a:cubicBezTo>
                    <a:pt x="5811" y="4517"/>
                    <a:pt x="5847" y="4446"/>
                    <a:pt x="5847" y="4386"/>
                  </a:cubicBezTo>
                  <a:lnTo>
                    <a:pt x="5847" y="207"/>
                  </a:lnTo>
                  <a:cubicBezTo>
                    <a:pt x="5847" y="147"/>
                    <a:pt x="5811" y="88"/>
                    <a:pt x="5775" y="52"/>
                  </a:cubicBezTo>
                  <a:cubicBezTo>
                    <a:pt x="5739" y="16"/>
                    <a:pt x="5696" y="0"/>
                    <a:pt x="565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00" name="Google Shape;9248;p65"/>
          <p:cNvGrpSpPr/>
          <p:nvPr/>
        </p:nvGrpSpPr>
        <p:grpSpPr>
          <a:xfrm>
            <a:off x="5610175" y="4223744"/>
            <a:ext cx="380393" cy="363118"/>
            <a:chOff x="4126815" y="2760704"/>
            <a:chExt cx="380393" cy="363118"/>
          </a:xfrm>
          <a:solidFill>
            <a:schemeClr val="accent1"/>
          </a:solidFill>
        </p:grpSpPr>
        <p:sp>
          <p:nvSpPr>
            <p:cNvPr id="101" name="Google Shape;9249;p65"/>
            <p:cNvSpPr/>
            <p:nvPr/>
          </p:nvSpPr>
          <p:spPr>
            <a:xfrm>
              <a:off x="4219825" y="2822435"/>
              <a:ext cx="103267" cy="29056"/>
            </a:xfrm>
            <a:custGeom>
              <a:avLst/>
              <a:rect l="l" t="t" r="r" b="b"/>
              <a:pathLst>
                <a:path w="3252" h="915">
                  <a:moveTo>
                    <a:pt x="1620" y="0"/>
                  </a:moveTo>
                  <a:cubicBezTo>
                    <a:pt x="1025" y="0"/>
                    <a:pt x="477" y="215"/>
                    <a:pt x="60" y="631"/>
                  </a:cubicBezTo>
                  <a:cubicBezTo>
                    <a:pt x="1" y="691"/>
                    <a:pt x="1" y="810"/>
                    <a:pt x="60" y="869"/>
                  </a:cubicBezTo>
                  <a:cubicBezTo>
                    <a:pt x="90" y="899"/>
                    <a:pt x="132" y="914"/>
                    <a:pt x="175" y="914"/>
                  </a:cubicBezTo>
                  <a:cubicBezTo>
                    <a:pt x="218" y="914"/>
                    <a:pt x="263" y="899"/>
                    <a:pt x="298" y="869"/>
                  </a:cubicBezTo>
                  <a:cubicBezTo>
                    <a:pt x="656" y="512"/>
                    <a:pt x="1120" y="322"/>
                    <a:pt x="1620" y="322"/>
                  </a:cubicBezTo>
                  <a:cubicBezTo>
                    <a:pt x="2132" y="322"/>
                    <a:pt x="2596" y="512"/>
                    <a:pt x="2953" y="869"/>
                  </a:cubicBezTo>
                  <a:cubicBezTo>
                    <a:pt x="2983" y="899"/>
                    <a:pt x="3028" y="914"/>
                    <a:pt x="3073" y="914"/>
                  </a:cubicBezTo>
                  <a:cubicBezTo>
                    <a:pt x="3117" y="914"/>
                    <a:pt x="3162" y="899"/>
                    <a:pt x="3192" y="869"/>
                  </a:cubicBezTo>
                  <a:cubicBezTo>
                    <a:pt x="3251" y="810"/>
                    <a:pt x="3251" y="691"/>
                    <a:pt x="3192" y="631"/>
                  </a:cubicBezTo>
                  <a:cubicBezTo>
                    <a:pt x="2775" y="215"/>
                    <a:pt x="2215" y="0"/>
                    <a:pt x="162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02" name="Google Shape;9250;p65"/>
            <p:cNvSpPr/>
            <p:nvPr/>
          </p:nvSpPr>
          <p:spPr>
            <a:xfrm>
              <a:off x="4126815" y="2760704"/>
              <a:ext cx="380393" cy="363118"/>
            </a:xfrm>
            <a:custGeom>
              <a:avLst/>
              <a:rect l="l" t="t" r="r" b="b"/>
              <a:pathLst>
                <a:path w="11979" h="11435">
                  <a:moveTo>
                    <a:pt x="7621" y="6921"/>
                  </a:moveTo>
                  <a:lnTo>
                    <a:pt x="8061" y="7373"/>
                  </a:lnTo>
                  <a:lnTo>
                    <a:pt x="7787" y="7659"/>
                  </a:lnTo>
                  <a:lnTo>
                    <a:pt x="7335" y="7207"/>
                  </a:lnTo>
                  <a:cubicBezTo>
                    <a:pt x="7442" y="7123"/>
                    <a:pt x="7526" y="7016"/>
                    <a:pt x="7621" y="6921"/>
                  </a:cubicBezTo>
                  <a:close/>
                  <a:moveTo>
                    <a:pt x="4552" y="328"/>
                  </a:moveTo>
                  <a:cubicBezTo>
                    <a:pt x="5525" y="328"/>
                    <a:pt x="6496" y="700"/>
                    <a:pt x="7228" y="1444"/>
                  </a:cubicBezTo>
                  <a:cubicBezTo>
                    <a:pt x="8645" y="2861"/>
                    <a:pt x="8704" y="5076"/>
                    <a:pt x="7466" y="6564"/>
                  </a:cubicBezTo>
                  <a:cubicBezTo>
                    <a:pt x="7311" y="6766"/>
                    <a:pt x="7156" y="6909"/>
                    <a:pt x="6978" y="7064"/>
                  </a:cubicBezTo>
                  <a:cubicBezTo>
                    <a:pt x="6279" y="7651"/>
                    <a:pt x="5417" y="7944"/>
                    <a:pt x="4554" y="7944"/>
                  </a:cubicBezTo>
                  <a:cubicBezTo>
                    <a:pt x="3579" y="7944"/>
                    <a:pt x="2603" y="7571"/>
                    <a:pt x="1858" y="6826"/>
                  </a:cubicBezTo>
                  <a:cubicBezTo>
                    <a:pt x="370" y="5338"/>
                    <a:pt x="370" y="2921"/>
                    <a:pt x="1858" y="1444"/>
                  </a:cubicBezTo>
                  <a:cubicBezTo>
                    <a:pt x="2602" y="700"/>
                    <a:pt x="3579" y="328"/>
                    <a:pt x="4552" y="328"/>
                  </a:cubicBezTo>
                  <a:close/>
                  <a:moveTo>
                    <a:pt x="8518" y="7440"/>
                  </a:moveTo>
                  <a:cubicBezTo>
                    <a:pt x="8550" y="7440"/>
                    <a:pt x="8580" y="7453"/>
                    <a:pt x="8597" y="7481"/>
                  </a:cubicBezTo>
                  <a:lnTo>
                    <a:pt x="9061" y="7897"/>
                  </a:lnTo>
                  <a:lnTo>
                    <a:pt x="8276" y="8683"/>
                  </a:lnTo>
                  <a:lnTo>
                    <a:pt x="7883" y="8195"/>
                  </a:lnTo>
                  <a:cubicBezTo>
                    <a:pt x="7847" y="8135"/>
                    <a:pt x="7847" y="8052"/>
                    <a:pt x="7883" y="8016"/>
                  </a:cubicBezTo>
                  <a:lnTo>
                    <a:pt x="8418" y="7481"/>
                  </a:lnTo>
                  <a:cubicBezTo>
                    <a:pt x="8444" y="7456"/>
                    <a:pt x="8482" y="7440"/>
                    <a:pt x="8518" y="7440"/>
                  </a:cubicBezTo>
                  <a:close/>
                  <a:moveTo>
                    <a:pt x="9335" y="8100"/>
                  </a:moveTo>
                  <a:lnTo>
                    <a:pt x="11252" y="9779"/>
                  </a:lnTo>
                  <a:cubicBezTo>
                    <a:pt x="11574" y="10064"/>
                    <a:pt x="11597" y="10576"/>
                    <a:pt x="11276" y="10886"/>
                  </a:cubicBezTo>
                  <a:cubicBezTo>
                    <a:pt x="11128" y="11033"/>
                    <a:pt x="10940" y="11105"/>
                    <a:pt x="10752" y="11105"/>
                  </a:cubicBezTo>
                  <a:cubicBezTo>
                    <a:pt x="10544" y="11105"/>
                    <a:pt x="10336" y="11018"/>
                    <a:pt x="10181" y="10850"/>
                  </a:cubicBezTo>
                  <a:lnTo>
                    <a:pt x="8514" y="8921"/>
                  </a:lnTo>
                  <a:lnTo>
                    <a:pt x="9335" y="8100"/>
                  </a:lnTo>
                  <a:close/>
                  <a:moveTo>
                    <a:pt x="4543" y="1"/>
                  </a:moveTo>
                  <a:cubicBezTo>
                    <a:pt x="3483" y="1"/>
                    <a:pt x="2424" y="402"/>
                    <a:pt x="1620" y="1206"/>
                  </a:cubicBezTo>
                  <a:cubicBezTo>
                    <a:pt x="1" y="2837"/>
                    <a:pt x="1" y="5457"/>
                    <a:pt x="1620" y="7064"/>
                  </a:cubicBezTo>
                  <a:cubicBezTo>
                    <a:pt x="2431" y="7875"/>
                    <a:pt x="3489" y="8272"/>
                    <a:pt x="4543" y="8272"/>
                  </a:cubicBezTo>
                  <a:cubicBezTo>
                    <a:pt x="5440" y="8272"/>
                    <a:pt x="6334" y="7985"/>
                    <a:pt x="7073" y="7421"/>
                  </a:cubicBezTo>
                  <a:lnTo>
                    <a:pt x="7561" y="7909"/>
                  </a:lnTo>
                  <a:cubicBezTo>
                    <a:pt x="7490" y="8076"/>
                    <a:pt x="7502" y="8278"/>
                    <a:pt x="7633" y="8409"/>
                  </a:cubicBezTo>
                  <a:lnTo>
                    <a:pt x="9954" y="11064"/>
                  </a:lnTo>
                  <a:cubicBezTo>
                    <a:pt x="10171" y="11312"/>
                    <a:pt x="10471" y="11434"/>
                    <a:pt x="10771" y="11434"/>
                  </a:cubicBezTo>
                  <a:cubicBezTo>
                    <a:pt x="11049" y="11434"/>
                    <a:pt x="11326" y="11330"/>
                    <a:pt x="11538" y="11124"/>
                  </a:cubicBezTo>
                  <a:cubicBezTo>
                    <a:pt x="11978" y="10671"/>
                    <a:pt x="11955" y="9945"/>
                    <a:pt x="11478" y="9540"/>
                  </a:cubicBezTo>
                  <a:lnTo>
                    <a:pt x="8823" y="7219"/>
                  </a:lnTo>
                  <a:cubicBezTo>
                    <a:pt x="8737" y="7139"/>
                    <a:pt x="8629" y="7104"/>
                    <a:pt x="8522" y="7104"/>
                  </a:cubicBezTo>
                  <a:cubicBezTo>
                    <a:pt x="8453" y="7104"/>
                    <a:pt x="8384" y="7119"/>
                    <a:pt x="8323" y="7147"/>
                  </a:cubicBezTo>
                  <a:lnTo>
                    <a:pt x="7823" y="6659"/>
                  </a:lnTo>
                  <a:cubicBezTo>
                    <a:pt x="9073" y="5052"/>
                    <a:pt x="8978" y="2694"/>
                    <a:pt x="7466" y="1206"/>
                  </a:cubicBezTo>
                  <a:cubicBezTo>
                    <a:pt x="6662" y="402"/>
                    <a:pt x="5603" y="1"/>
                    <a:pt x="454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03" name="Google Shape;9251;p65"/>
            <p:cNvSpPr/>
            <p:nvPr/>
          </p:nvSpPr>
          <p:spPr>
            <a:xfrm>
              <a:off x="4278826" y="2791379"/>
              <a:ext cx="103998" cy="201962"/>
            </a:xfrm>
            <a:custGeom>
              <a:avLst/>
              <a:rect l="l" t="t" r="r" b="b"/>
              <a:pathLst>
                <a:path w="3275" h="6360">
                  <a:moveTo>
                    <a:pt x="191" y="0"/>
                  </a:moveTo>
                  <a:cubicBezTo>
                    <a:pt x="106" y="0"/>
                    <a:pt x="35" y="59"/>
                    <a:pt x="24" y="157"/>
                  </a:cubicBezTo>
                  <a:cubicBezTo>
                    <a:pt x="0" y="264"/>
                    <a:pt x="60" y="335"/>
                    <a:pt x="167" y="347"/>
                  </a:cubicBezTo>
                  <a:cubicBezTo>
                    <a:pt x="798" y="442"/>
                    <a:pt x="1345" y="716"/>
                    <a:pt x="1786" y="1169"/>
                  </a:cubicBezTo>
                  <a:cubicBezTo>
                    <a:pt x="2905" y="2288"/>
                    <a:pt x="2905" y="4110"/>
                    <a:pt x="1786" y="5229"/>
                  </a:cubicBezTo>
                  <a:cubicBezTo>
                    <a:pt x="1345" y="5645"/>
                    <a:pt x="774" y="5931"/>
                    <a:pt x="167" y="6015"/>
                  </a:cubicBezTo>
                  <a:cubicBezTo>
                    <a:pt x="83" y="6038"/>
                    <a:pt x="24" y="6122"/>
                    <a:pt x="24" y="6217"/>
                  </a:cubicBezTo>
                  <a:cubicBezTo>
                    <a:pt x="36" y="6300"/>
                    <a:pt x="107" y="6360"/>
                    <a:pt x="179" y="6360"/>
                  </a:cubicBezTo>
                  <a:lnTo>
                    <a:pt x="214" y="6360"/>
                  </a:lnTo>
                  <a:cubicBezTo>
                    <a:pt x="917" y="6253"/>
                    <a:pt x="1536" y="5943"/>
                    <a:pt x="2024" y="5455"/>
                  </a:cubicBezTo>
                  <a:cubicBezTo>
                    <a:pt x="3274" y="4205"/>
                    <a:pt x="3274" y="2169"/>
                    <a:pt x="2024" y="919"/>
                  </a:cubicBezTo>
                  <a:cubicBezTo>
                    <a:pt x="1536" y="419"/>
                    <a:pt x="917" y="109"/>
                    <a:pt x="214" y="2"/>
                  </a:cubicBezTo>
                  <a:cubicBezTo>
                    <a:pt x="206" y="1"/>
                    <a:pt x="198" y="0"/>
                    <a:pt x="19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04" name="Google Shape;9252;p65"/>
            <p:cNvSpPr/>
            <p:nvPr/>
          </p:nvSpPr>
          <p:spPr>
            <a:xfrm>
              <a:off x="4159332" y="2791379"/>
              <a:ext cx="105903" cy="201962"/>
            </a:xfrm>
            <a:custGeom>
              <a:avLst/>
              <a:rect l="l" t="t" r="r" b="b"/>
              <a:pathLst>
                <a:path w="3335" h="6360">
                  <a:moveTo>
                    <a:pt x="3162" y="1"/>
                  </a:moveTo>
                  <a:cubicBezTo>
                    <a:pt x="3156" y="1"/>
                    <a:pt x="3150" y="1"/>
                    <a:pt x="3144" y="2"/>
                  </a:cubicBezTo>
                  <a:cubicBezTo>
                    <a:pt x="2430" y="61"/>
                    <a:pt x="1775" y="383"/>
                    <a:pt x="1251" y="895"/>
                  </a:cubicBezTo>
                  <a:cubicBezTo>
                    <a:pt x="1" y="2145"/>
                    <a:pt x="1" y="4193"/>
                    <a:pt x="1251" y="5443"/>
                  </a:cubicBezTo>
                  <a:cubicBezTo>
                    <a:pt x="1775" y="5955"/>
                    <a:pt x="2430" y="6277"/>
                    <a:pt x="3144" y="6360"/>
                  </a:cubicBezTo>
                  <a:lnTo>
                    <a:pt x="3156" y="6360"/>
                  </a:lnTo>
                  <a:cubicBezTo>
                    <a:pt x="3251" y="6360"/>
                    <a:pt x="3311" y="6300"/>
                    <a:pt x="3323" y="6217"/>
                  </a:cubicBezTo>
                  <a:cubicBezTo>
                    <a:pt x="3334" y="6122"/>
                    <a:pt x="3263" y="6038"/>
                    <a:pt x="3168" y="6038"/>
                  </a:cubicBezTo>
                  <a:cubicBezTo>
                    <a:pt x="2537" y="5955"/>
                    <a:pt x="1941" y="5681"/>
                    <a:pt x="1477" y="5217"/>
                  </a:cubicBezTo>
                  <a:cubicBezTo>
                    <a:pt x="358" y="4098"/>
                    <a:pt x="358" y="2264"/>
                    <a:pt x="1477" y="1157"/>
                  </a:cubicBezTo>
                  <a:cubicBezTo>
                    <a:pt x="1941" y="692"/>
                    <a:pt x="2513" y="407"/>
                    <a:pt x="3168" y="335"/>
                  </a:cubicBezTo>
                  <a:cubicBezTo>
                    <a:pt x="3263" y="311"/>
                    <a:pt x="3334" y="240"/>
                    <a:pt x="3323" y="157"/>
                  </a:cubicBezTo>
                  <a:cubicBezTo>
                    <a:pt x="3312" y="68"/>
                    <a:pt x="3239" y="1"/>
                    <a:pt x="31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05" name="Google Shape;9253;p65"/>
          <p:cNvGrpSpPr/>
          <p:nvPr/>
        </p:nvGrpSpPr>
        <p:grpSpPr>
          <a:xfrm>
            <a:off x="6159346" y="4208724"/>
            <a:ext cx="381346" cy="368644"/>
            <a:chOff x="4675986" y="2745684"/>
            <a:chExt cx="381346" cy="368644"/>
          </a:xfrm>
          <a:solidFill>
            <a:schemeClr val="accent1"/>
          </a:solidFill>
        </p:grpSpPr>
        <p:sp>
          <p:nvSpPr>
            <p:cNvPr id="106" name="Google Shape;9254;p65"/>
            <p:cNvSpPr/>
            <p:nvPr/>
          </p:nvSpPr>
          <p:spPr>
            <a:xfrm>
              <a:off x="4828918" y="2895345"/>
              <a:ext cx="69226" cy="69258"/>
            </a:xfrm>
            <a:custGeom>
              <a:avLst/>
              <a:rect l="l" t="t" r="r" b="b"/>
              <a:pathLst>
                <a:path w="2180" h="2181">
                  <a:moveTo>
                    <a:pt x="1100" y="1"/>
                  </a:moveTo>
                  <a:cubicBezTo>
                    <a:pt x="535" y="1"/>
                    <a:pt x="1" y="443"/>
                    <a:pt x="1" y="1098"/>
                  </a:cubicBezTo>
                  <a:cubicBezTo>
                    <a:pt x="1" y="1705"/>
                    <a:pt x="501" y="2181"/>
                    <a:pt x="1096" y="2181"/>
                  </a:cubicBezTo>
                  <a:cubicBezTo>
                    <a:pt x="1703" y="2181"/>
                    <a:pt x="2180" y="1693"/>
                    <a:pt x="2180" y="1098"/>
                  </a:cubicBezTo>
                  <a:cubicBezTo>
                    <a:pt x="2180" y="1014"/>
                    <a:pt x="2180" y="955"/>
                    <a:pt x="2168" y="895"/>
                  </a:cubicBezTo>
                  <a:cubicBezTo>
                    <a:pt x="2146" y="819"/>
                    <a:pt x="2074" y="763"/>
                    <a:pt x="1989" y="763"/>
                  </a:cubicBezTo>
                  <a:cubicBezTo>
                    <a:pt x="1981" y="763"/>
                    <a:pt x="1973" y="763"/>
                    <a:pt x="1965" y="764"/>
                  </a:cubicBezTo>
                  <a:cubicBezTo>
                    <a:pt x="1882" y="776"/>
                    <a:pt x="1822" y="871"/>
                    <a:pt x="1834" y="955"/>
                  </a:cubicBezTo>
                  <a:cubicBezTo>
                    <a:pt x="1915" y="1442"/>
                    <a:pt x="1524" y="1834"/>
                    <a:pt x="1092" y="1834"/>
                  </a:cubicBezTo>
                  <a:cubicBezTo>
                    <a:pt x="954" y="1834"/>
                    <a:pt x="812" y="1794"/>
                    <a:pt x="679" y="1705"/>
                  </a:cubicBezTo>
                  <a:cubicBezTo>
                    <a:pt x="60" y="1288"/>
                    <a:pt x="358" y="336"/>
                    <a:pt x="1096" y="336"/>
                  </a:cubicBezTo>
                  <a:cubicBezTo>
                    <a:pt x="1251" y="336"/>
                    <a:pt x="1418" y="395"/>
                    <a:pt x="1548" y="502"/>
                  </a:cubicBezTo>
                  <a:cubicBezTo>
                    <a:pt x="1581" y="525"/>
                    <a:pt x="1615" y="536"/>
                    <a:pt x="1649" y="536"/>
                  </a:cubicBezTo>
                  <a:cubicBezTo>
                    <a:pt x="1701" y="536"/>
                    <a:pt x="1750" y="510"/>
                    <a:pt x="1787" y="466"/>
                  </a:cubicBezTo>
                  <a:cubicBezTo>
                    <a:pt x="1846" y="395"/>
                    <a:pt x="1834" y="288"/>
                    <a:pt x="1763" y="228"/>
                  </a:cubicBezTo>
                  <a:cubicBezTo>
                    <a:pt x="1558" y="72"/>
                    <a:pt x="1327" y="1"/>
                    <a:pt x="110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07" name="Google Shape;9255;p65"/>
            <p:cNvSpPr/>
            <p:nvPr/>
          </p:nvSpPr>
          <p:spPr>
            <a:xfrm>
              <a:off x="4675986" y="2745684"/>
              <a:ext cx="381346" cy="368644"/>
            </a:xfrm>
            <a:custGeom>
              <a:avLst/>
              <a:rect l="l" t="t" r="r" b="b"/>
              <a:pathLst>
                <a:path w="12009" h="11609">
                  <a:moveTo>
                    <a:pt x="1049" y="2188"/>
                  </a:moveTo>
                  <a:cubicBezTo>
                    <a:pt x="1173" y="2188"/>
                    <a:pt x="1299" y="2229"/>
                    <a:pt x="1411" y="2322"/>
                  </a:cubicBezTo>
                  <a:cubicBezTo>
                    <a:pt x="1650" y="2512"/>
                    <a:pt x="1697" y="2846"/>
                    <a:pt x="1531" y="3096"/>
                  </a:cubicBezTo>
                  <a:cubicBezTo>
                    <a:pt x="1413" y="3272"/>
                    <a:pt x="1231" y="3354"/>
                    <a:pt x="1049" y="3354"/>
                  </a:cubicBezTo>
                  <a:cubicBezTo>
                    <a:pt x="791" y="3354"/>
                    <a:pt x="534" y="3188"/>
                    <a:pt x="471" y="2893"/>
                  </a:cubicBezTo>
                  <a:cubicBezTo>
                    <a:pt x="401" y="2493"/>
                    <a:pt x="714" y="2188"/>
                    <a:pt x="1049" y="2188"/>
                  </a:cubicBezTo>
                  <a:close/>
                  <a:moveTo>
                    <a:pt x="4317" y="3036"/>
                  </a:moveTo>
                  <a:cubicBezTo>
                    <a:pt x="4400" y="3084"/>
                    <a:pt x="5472" y="3703"/>
                    <a:pt x="5567" y="3751"/>
                  </a:cubicBezTo>
                  <a:lnTo>
                    <a:pt x="4317" y="4465"/>
                  </a:lnTo>
                  <a:lnTo>
                    <a:pt x="4317" y="3036"/>
                  </a:lnTo>
                  <a:close/>
                  <a:moveTo>
                    <a:pt x="7496" y="3036"/>
                  </a:moveTo>
                  <a:lnTo>
                    <a:pt x="7496" y="4465"/>
                  </a:lnTo>
                  <a:lnTo>
                    <a:pt x="6245" y="3751"/>
                  </a:lnTo>
                  <a:lnTo>
                    <a:pt x="7496" y="3036"/>
                  </a:lnTo>
                  <a:close/>
                  <a:moveTo>
                    <a:pt x="9246" y="2262"/>
                  </a:moveTo>
                  <a:cubicBezTo>
                    <a:pt x="10115" y="2262"/>
                    <a:pt x="10829" y="2965"/>
                    <a:pt x="10829" y="3858"/>
                  </a:cubicBezTo>
                  <a:cubicBezTo>
                    <a:pt x="10829" y="4429"/>
                    <a:pt x="10520" y="4953"/>
                    <a:pt x="10032" y="5239"/>
                  </a:cubicBezTo>
                  <a:lnTo>
                    <a:pt x="9448" y="5572"/>
                  </a:lnTo>
                  <a:cubicBezTo>
                    <a:pt x="9270" y="5477"/>
                    <a:pt x="8055" y="4775"/>
                    <a:pt x="7841" y="4656"/>
                  </a:cubicBezTo>
                  <a:lnTo>
                    <a:pt x="7841" y="2834"/>
                  </a:lnTo>
                  <a:cubicBezTo>
                    <a:pt x="8305" y="2596"/>
                    <a:pt x="8627" y="2262"/>
                    <a:pt x="9246" y="2262"/>
                  </a:cubicBezTo>
                  <a:close/>
                  <a:moveTo>
                    <a:pt x="2565" y="2283"/>
                  </a:moveTo>
                  <a:cubicBezTo>
                    <a:pt x="2837" y="2283"/>
                    <a:pt x="3111" y="2352"/>
                    <a:pt x="3364" y="2489"/>
                  </a:cubicBezTo>
                  <a:cubicBezTo>
                    <a:pt x="3745" y="2715"/>
                    <a:pt x="3602" y="2620"/>
                    <a:pt x="3971" y="2846"/>
                  </a:cubicBezTo>
                  <a:lnTo>
                    <a:pt x="3971" y="4656"/>
                  </a:lnTo>
                  <a:lnTo>
                    <a:pt x="2352" y="5584"/>
                  </a:lnTo>
                  <a:lnTo>
                    <a:pt x="1769" y="5251"/>
                  </a:lnTo>
                  <a:cubicBezTo>
                    <a:pt x="1400" y="5049"/>
                    <a:pt x="1126" y="4703"/>
                    <a:pt x="1030" y="4287"/>
                  </a:cubicBezTo>
                  <a:cubicBezTo>
                    <a:pt x="971" y="4096"/>
                    <a:pt x="947" y="3882"/>
                    <a:pt x="983" y="3691"/>
                  </a:cubicBezTo>
                  <a:lnTo>
                    <a:pt x="983" y="3691"/>
                  </a:lnTo>
                  <a:cubicBezTo>
                    <a:pt x="1005" y="3693"/>
                    <a:pt x="1027" y="3694"/>
                    <a:pt x="1049" y="3694"/>
                  </a:cubicBezTo>
                  <a:cubicBezTo>
                    <a:pt x="1694" y="3694"/>
                    <a:pt x="2153" y="3028"/>
                    <a:pt x="1900" y="2429"/>
                  </a:cubicBezTo>
                  <a:cubicBezTo>
                    <a:pt x="2111" y="2332"/>
                    <a:pt x="2337" y="2283"/>
                    <a:pt x="2565" y="2283"/>
                  </a:cubicBezTo>
                  <a:close/>
                  <a:moveTo>
                    <a:pt x="7841" y="5060"/>
                  </a:moveTo>
                  <a:cubicBezTo>
                    <a:pt x="8008" y="5156"/>
                    <a:pt x="8960" y="5703"/>
                    <a:pt x="9127" y="5787"/>
                  </a:cubicBezTo>
                  <a:lnTo>
                    <a:pt x="7841" y="6513"/>
                  </a:lnTo>
                  <a:lnTo>
                    <a:pt x="7841" y="5060"/>
                  </a:lnTo>
                  <a:close/>
                  <a:moveTo>
                    <a:pt x="3971" y="5060"/>
                  </a:moveTo>
                  <a:lnTo>
                    <a:pt x="3971" y="6525"/>
                  </a:lnTo>
                  <a:lnTo>
                    <a:pt x="2697" y="5787"/>
                  </a:lnTo>
                  <a:lnTo>
                    <a:pt x="3971" y="5060"/>
                  </a:lnTo>
                  <a:close/>
                  <a:moveTo>
                    <a:pt x="5900" y="3965"/>
                  </a:moveTo>
                  <a:lnTo>
                    <a:pt x="7496" y="4870"/>
                  </a:lnTo>
                  <a:lnTo>
                    <a:pt x="7496" y="6715"/>
                  </a:lnTo>
                  <a:lnTo>
                    <a:pt x="5900" y="7620"/>
                  </a:lnTo>
                  <a:lnTo>
                    <a:pt x="4317" y="6715"/>
                  </a:lnTo>
                  <a:lnTo>
                    <a:pt x="4317" y="4870"/>
                  </a:lnTo>
                  <a:lnTo>
                    <a:pt x="5900" y="3965"/>
                  </a:lnTo>
                  <a:close/>
                  <a:moveTo>
                    <a:pt x="4317" y="7120"/>
                  </a:moveTo>
                  <a:lnTo>
                    <a:pt x="5567" y="7835"/>
                  </a:lnTo>
                  <a:lnTo>
                    <a:pt x="4317" y="8549"/>
                  </a:lnTo>
                  <a:lnTo>
                    <a:pt x="4317" y="7120"/>
                  </a:lnTo>
                  <a:close/>
                  <a:moveTo>
                    <a:pt x="7496" y="7108"/>
                  </a:moveTo>
                  <a:lnTo>
                    <a:pt x="7496" y="8549"/>
                  </a:lnTo>
                  <a:cubicBezTo>
                    <a:pt x="7412" y="8501"/>
                    <a:pt x="6341" y="7870"/>
                    <a:pt x="6245" y="7835"/>
                  </a:cubicBezTo>
                  <a:lnTo>
                    <a:pt x="7496" y="7108"/>
                  </a:lnTo>
                  <a:close/>
                  <a:moveTo>
                    <a:pt x="9484" y="5965"/>
                  </a:moveTo>
                  <a:lnTo>
                    <a:pt x="10055" y="6299"/>
                  </a:lnTo>
                  <a:cubicBezTo>
                    <a:pt x="10436" y="6501"/>
                    <a:pt x="10698" y="6846"/>
                    <a:pt x="10806" y="7263"/>
                  </a:cubicBezTo>
                  <a:cubicBezTo>
                    <a:pt x="10853" y="7442"/>
                    <a:pt x="10865" y="7620"/>
                    <a:pt x="10865" y="7799"/>
                  </a:cubicBezTo>
                  <a:cubicBezTo>
                    <a:pt x="10859" y="7799"/>
                    <a:pt x="10853" y="7799"/>
                    <a:pt x="10847" y="7799"/>
                  </a:cubicBezTo>
                  <a:cubicBezTo>
                    <a:pt x="10143" y="7799"/>
                    <a:pt x="9677" y="8506"/>
                    <a:pt x="9972" y="9120"/>
                  </a:cubicBezTo>
                  <a:cubicBezTo>
                    <a:pt x="9748" y="9235"/>
                    <a:pt x="9502" y="9295"/>
                    <a:pt x="9253" y="9295"/>
                  </a:cubicBezTo>
                  <a:cubicBezTo>
                    <a:pt x="8987" y="9295"/>
                    <a:pt x="8718" y="9226"/>
                    <a:pt x="8472" y="9085"/>
                  </a:cubicBezTo>
                  <a:cubicBezTo>
                    <a:pt x="8079" y="8859"/>
                    <a:pt x="8234" y="8942"/>
                    <a:pt x="7853" y="8728"/>
                  </a:cubicBezTo>
                  <a:lnTo>
                    <a:pt x="7853" y="6894"/>
                  </a:lnTo>
                  <a:lnTo>
                    <a:pt x="9484" y="5965"/>
                  </a:lnTo>
                  <a:close/>
                  <a:moveTo>
                    <a:pt x="10799" y="8158"/>
                  </a:moveTo>
                  <a:cubicBezTo>
                    <a:pt x="10910" y="8158"/>
                    <a:pt x="11021" y="8189"/>
                    <a:pt x="11115" y="8251"/>
                  </a:cubicBezTo>
                  <a:cubicBezTo>
                    <a:pt x="11568" y="8549"/>
                    <a:pt x="11413" y="9216"/>
                    <a:pt x="10913" y="9299"/>
                  </a:cubicBezTo>
                  <a:cubicBezTo>
                    <a:pt x="10869" y="9308"/>
                    <a:pt x="10827" y="9312"/>
                    <a:pt x="10786" y="9312"/>
                  </a:cubicBezTo>
                  <a:cubicBezTo>
                    <a:pt x="10343" y="9312"/>
                    <a:pt x="10056" y="8809"/>
                    <a:pt x="10317" y="8406"/>
                  </a:cubicBezTo>
                  <a:cubicBezTo>
                    <a:pt x="10429" y="8243"/>
                    <a:pt x="10614" y="8158"/>
                    <a:pt x="10799" y="8158"/>
                  </a:cubicBezTo>
                  <a:close/>
                  <a:moveTo>
                    <a:pt x="5900" y="8025"/>
                  </a:moveTo>
                  <a:cubicBezTo>
                    <a:pt x="6103" y="8144"/>
                    <a:pt x="7305" y="8823"/>
                    <a:pt x="7496" y="8930"/>
                  </a:cubicBezTo>
                  <a:lnTo>
                    <a:pt x="7496" y="9644"/>
                  </a:lnTo>
                  <a:cubicBezTo>
                    <a:pt x="7496" y="10525"/>
                    <a:pt x="6781" y="11240"/>
                    <a:pt x="5900" y="11240"/>
                  </a:cubicBezTo>
                  <a:cubicBezTo>
                    <a:pt x="5031" y="11240"/>
                    <a:pt x="4317" y="10525"/>
                    <a:pt x="4317" y="9644"/>
                  </a:cubicBezTo>
                  <a:lnTo>
                    <a:pt x="4317" y="8930"/>
                  </a:lnTo>
                  <a:lnTo>
                    <a:pt x="5900" y="8025"/>
                  </a:lnTo>
                  <a:close/>
                  <a:moveTo>
                    <a:pt x="5900" y="0"/>
                  </a:moveTo>
                  <a:cubicBezTo>
                    <a:pt x="4829" y="0"/>
                    <a:pt x="3971" y="869"/>
                    <a:pt x="3971" y="1941"/>
                  </a:cubicBezTo>
                  <a:lnTo>
                    <a:pt x="3971" y="2441"/>
                  </a:lnTo>
                  <a:cubicBezTo>
                    <a:pt x="3686" y="2274"/>
                    <a:pt x="3793" y="2334"/>
                    <a:pt x="3519" y="2191"/>
                  </a:cubicBezTo>
                  <a:cubicBezTo>
                    <a:pt x="3219" y="2016"/>
                    <a:pt x="2890" y="1933"/>
                    <a:pt x="2564" y="1933"/>
                  </a:cubicBezTo>
                  <a:cubicBezTo>
                    <a:pt x="2268" y="1933"/>
                    <a:pt x="1975" y="2001"/>
                    <a:pt x="1709" y="2131"/>
                  </a:cubicBezTo>
                  <a:cubicBezTo>
                    <a:pt x="1515" y="1930"/>
                    <a:pt x="1277" y="1842"/>
                    <a:pt x="1045" y="1842"/>
                  </a:cubicBezTo>
                  <a:cubicBezTo>
                    <a:pt x="508" y="1842"/>
                    <a:pt x="1" y="2313"/>
                    <a:pt x="126" y="2953"/>
                  </a:cubicBezTo>
                  <a:cubicBezTo>
                    <a:pt x="185" y="3251"/>
                    <a:pt x="388" y="3489"/>
                    <a:pt x="638" y="3608"/>
                  </a:cubicBezTo>
                  <a:cubicBezTo>
                    <a:pt x="530" y="4358"/>
                    <a:pt x="888" y="5156"/>
                    <a:pt x="1590" y="5549"/>
                  </a:cubicBezTo>
                  <a:cubicBezTo>
                    <a:pt x="1828" y="5691"/>
                    <a:pt x="1757" y="5644"/>
                    <a:pt x="1995" y="5787"/>
                  </a:cubicBezTo>
                  <a:lnTo>
                    <a:pt x="1590" y="6025"/>
                  </a:lnTo>
                  <a:cubicBezTo>
                    <a:pt x="995" y="6370"/>
                    <a:pt x="626" y="7025"/>
                    <a:pt x="626" y="7716"/>
                  </a:cubicBezTo>
                  <a:cubicBezTo>
                    <a:pt x="626" y="8704"/>
                    <a:pt x="1400" y="9537"/>
                    <a:pt x="2388" y="9632"/>
                  </a:cubicBezTo>
                  <a:lnTo>
                    <a:pt x="2412" y="9632"/>
                  </a:lnTo>
                  <a:cubicBezTo>
                    <a:pt x="2495" y="9632"/>
                    <a:pt x="2566" y="9573"/>
                    <a:pt x="2566" y="9478"/>
                  </a:cubicBezTo>
                  <a:cubicBezTo>
                    <a:pt x="2590" y="9394"/>
                    <a:pt x="2507" y="9299"/>
                    <a:pt x="2424" y="9299"/>
                  </a:cubicBezTo>
                  <a:cubicBezTo>
                    <a:pt x="1602" y="9228"/>
                    <a:pt x="959" y="8549"/>
                    <a:pt x="959" y="7727"/>
                  </a:cubicBezTo>
                  <a:cubicBezTo>
                    <a:pt x="959" y="7144"/>
                    <a:pt x="1281" y="6620"/>
                    <a:pt x="1769" y="6346"/>
                  </a:cubicBezTo>
                  <a:lnTo>
                    <a:pt x="2352" y="6013"/>
                  </a:lnTo>
                  <a:lnTo>
                    <a:pt x="3971" y="6942"/>
                  </a:lnTo>
                  <a:lnTo>
                    <a:pt x="3971" y="8763"/>
                  </a:lnTo>
                  <a:cubicBezTo>
                    <a:pt x="3436" y="9061"/>
                    <a:pt x="3305" y="9168"/>
                    <a:pt x="3031" y="9263"/>
                  </a:cubicBezTo>
                  <a:cubicBezTo>
                    <a:pt x="2947" y="9287"/>
                    <a:pt x="2900" y="9382"/>
                    <a:pt x="2912" y="9466"/>
                  </a:cubicBezTo>
                  <a:cubicBezTo>
                    <a:pt x="2943" y="9549"/>
                    <a:pt x="3011" y="9587"/>
                    <a:pt x="3091" y="9587"/>
                  </a:cubicBezTo>
                  <a:cubicBezTo>
                    <a:pt x="3103" y="9587"/>
                    <a:pt x="3114" y="9586"/>
                    <a:pt x="3126" y="9585"/>
                  </a:cubicBezTo>
                  <a:cubicBezTo>
                    <a:pt x="3436" y="9501"/>
                    <a:pt x="3578" y="9359"/>
                    <a:pt x="3959" y="9168"/>
                  </a:cubicBezTo>
                  <a:lnTo>
                    <a:pt x="3959" y="9680"/>
                  </a:lnTo>
                  <a:cubicBezTo>
                    <a:pt x="3959" y="10752"/>
                    <a:pt x="4817" y="11609"/>
                    <a:pt x="5888" y="11609"/>
                  </a:cubicBezTo>
                  <a:cubicBezTo>
                    <a:pt x="6960" y="11609"/>
                    <a:pt x="7829" y="10752"/>
                    <a:pt x="7829" y="9680"/>
                  </a:cubicBezTo>
                  <a:lnTo>
                    <a:pt x="7829" y="9168"/>
                  </a:lnTo>
                  <a:cubicBezTo>
                    <a:pt x="8317" y="9454"/>
                    <a:pt x="8627" y="9680"/>
                    <a:pt x="9222" y="9680"/>
                  </a:cubicBezTo>
                  <a:cubicBezTo>
                    <a:pt x="9555" y="9680"/>
                    <a:pt x="9865" y="9597"/>
                    <a:pt x="10151" y="9442"/>
                  </a:cubicBezTo>
                  <a:cubicBezTo>
                    <a:pt x="10315" y="9597"/>
                    <a:pt x="10543" y="9696"/>
                    <a:pt x="10788" y="9696"/>
                  </a:cubicBezTo>
                  <a:cubicBezTo>
                    <a:pt x="10845" y="9696"/>
                    <a:pt x="10902" y="9691"/>
                    <a:pt x="10960" y="9680"/>
                  </a:cubicBezTo>
                  <a:cubicBezTo>
                    <a:pt x="11865" y="9466"/>
                    <a:pt x="12008" y="8263"/>
                    <a:pt x="11175" y="7894"/>
                  </a:cubicBezTo>
                  <a:cubicBezTo>
                    <a:pt x="11246" y="7156"/>
                    <a:pt x="10889" y="6406"/>
                    <a:pt x="10210" y="6013"/>
                  </a:cubicBezTo>
                  <a:cubicBezTo>
                    <a:pt x="9972" y="5882"/>
                    <a:pt x="10044" y="5918"/>
                    <a:pt x="9805" y="5775"/>
                  </a:cubicBezTo>
                  <a:lnTo>
                    <a:pt x="10210" y="5537"/>
                  </a:lnTo>
                  <a:cubicBezTo>
                    <a:pt x="11127" y="5001"/>
                    <a:pt x="11460" y="3810"/>
                    <a:pt x="10925" y="2882"/>
                  </a:cubicBezTo>
                  <a:cubicBezTo>
                    <a:pt x="10579" y="2286"/>
                    <a:pt x="9924" y="1917"/>
                    <a:pt x="9246" y="1917"/>
                  </a:cubicBezTo>
                  <a:cubicBezTo>
                    <a:pt x="8531" y="1917"/>
                    <a:pt x="8139" y="2286"/>
                    <a:pt x="7841" y="2429"/>
                  </a:cubicBezTo>
                  <a:cubicBezTo>
                    <a:pt x="7829" y="2012"/>
                    <a:pt x="7865" y="1810"/>
                    <a:pt x="7793" y="1489"/>
                  </a:cubicBezTo>
                  <a:cubicBezTo>
                    <a:pt x="7783" y="1408"/>
                    <a:pt x="7704" y="1352"/>
                    <a:pt x="7629" y="1352"/>
                  </a:cubicBezTo>
                  <a:cubicBezTo>
                    <a:pt x="7616" y="1352"/>
                    <a:pt x="7603" y="1354"/>
                    <a:pt x="7591" y="1358"/>
                  </a:cubicBezTo>
                  <a:cubicBezTo>
                    <a:pt x="7496" y="1369"/>
                    <a:pt x="7436" y="1477"/>
                    <a:pt x="7448" y="1560"/>
                  </a:cubicBezTo>
                  <a:cubicBezTo>
                    <a:pt x="7507" y="1834"/>
                    <a:pt x="7484" y="1989"/>
                    <a:pt x="7496" y="2620"/>
                  </a:cubicBezTo>
                  <a:lnTo>
                    <a:pt x="5900" y="3525"/>
                  </a:lnTo>
                  <a:lnTo>
                    <a:pt x="4317" y="2620"/>
                  </a:lnTo>
                  <a:lnTo>
                    <a:pt x="4317" y="1941"/>
                  </a:lnTo>
                  <a:cubicBezTo>
                    <a:pt x="4317" y="1060"/>
                    <a:pt x="5031" y="346"/>
                    <a:pt x="5900" y="346"/>
                  </a:cubicBezTo>
                  <a:cubicBezTo>
                    <a:pt x="6424" y="346"/>
                    <a:pt x="6912" y="596"/>
                    <a:pt x="7210" y="1024"/>
                  </a:cubicBezTo>
                  <a:cubicBezTo>
                    <a:pt x="7246" y="1075"/>
                    <a:pt x="7301" y="1100"/>
                    <a:pt x="7354" y="1100"/>
                  </a:cubicBezTo>
                  <a:cubicBezTo>
                    <a:pt x="7388" y="1100"/>
                    <a:pt x="7420" y="1090"/>
                    <a:pt x="7448" y="1072"/>
                  </a:cubicBezTo>
                  <a:cubicBezTo>
                    <a:pt x="7531" y="1012"/>
                    <a:pt x="7543" y="905"/>
                    <a:pt x="7496" y="834"/>
                  </a:cubicBezTo>
                  <a:cubicBezTo>
                    <a:pt x="7138" y="310"/>
                    <a:pt x="6543" y="0"/>
                    <a:pt x="590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08" name="Google Shape;9256;p65"/>
          <p:cNvGrpSpPr/>
          <p:nvPr/>
        </p:nvGrpSpPr>
        <p:grpSpPr>
          <a:xfrm>
            <a:off x="6703976" y="4254101"/>
            <a:ext cx="373185" cy="302466"/>
            <a:chOff x="5220616" y="2791061"/>
            <a:chExt cx="373185" cy="302466"/>
          </a:xfrm>
          <a:solidFill>
            <a:schemeClr val="accent1"/>
          </a:solidFill>
        </p:grpSpPr>
        <p:sp>
          <p:nvSpPr>
            <p:cNvPr id="109" name="Google Shape;9257;p65"/>
            <p:cNvSpPr/>
            <p:nvPr/>
          </p:nvSpPr>
          <p:spPr>
            <a:xfrm>
              <a:off x="5220616" y="2791061"/>
              <a:ext cx="373185" cy="302466"/>
            </a:xfrm>
            <a:custGeom>
              <a:avLst/>
              <a:rect l="l" t="t" r="r" b="b"/>
              <a:pathLst>
                <a:path w="11752" h="9525">
                  <a:moveTo>
                    <a:pt x="1834" y="345"/>
                  </a:moveTo>
                  <a:cubicBezTo>
                    <a:pt x="1834" y="345"/>
                    <a:pt x="1846" y="345"/>
                    <a:pt x="1846" y="357"/>
                  </a:cubicBezTo>
                  <a:lnTo>
                    <a:pt x="1846" y="1083"/>
                  </a:lnTo>
                  <a:cubicBezTo>
                    <a:pt x="1846" y="1083"/>
                    <a:pt x="1846" y="1107"/>
                    <a:pt x="1834" y="1107"/>
                  </a:cubicBezTo>
                  <a:lnTo>
                    <a:pt x="1465" y="1107"/>
                  </a:lnTo>
                  <a:cubicBezTo>
                    <a:pt x="1465" y="1107"/>
                    <a:pt x="1453" y="1107"/>
                    <a:pt x="1453" y="1083"/>
                  </a:cubicBezTo>
                  <a:lnTo>
                    <a:pt x="1453" y="357"/>
                  </a:lnTo>
                  <a:lnTo>
                    <a:pt x="1465" y="357"/>
                  </a:lnTo>
                  <a:cubicBezTo>
                    <a:pt x="1465" y="351"/>
                    <a:pt x="1468" y="348"/>
                    <a:pt x="1469" y="348"/>
                  </a:cubicBezTo>
                  <a:lnTo>
                    <a:pt x="1469" y="348"/>
                  </a:lnTo>
                  <a:cubicBezTo>
                    <a:pt x="1471" y="348"/>
                    <a:pt x="1471" y="351"/>
                    <a:pt x="1465" y="357"/>
                  </a:cubicBezTo>
                  <a:lnTo>
                    <a:pt x="1834" y="345"/>
                  </a:lnTo>
                  <a:close/>
                  <a:moveTo>
                    <a:pt x="10276" y="345"/>
                  </a:moveTo>
                  <a:cubicBezTo>
                    <a:pt x="10276" y="345"/>
                    <a:pt x="10288" y="345"/>
                    <a:pt x="10288" y="357"/>
                  </a:cubicBezTo>
                  <a:lnTo>
                    <a:pt x="10288" y="1083"/>
                  </a:lnTo>
                  <a:cubicBezTo>
                    <a:pt x="10288" y="1083"/>
                    <a:pt x="10288" y="1107"/>
                    <a:pt x="10276" y="1107"/>
                  </a:cubicBezTo>
                  <a:lnTo>
                    <a:pt x="9907" y="1107"/>
                  </a:lnTo>
                  <a:cubicBezTo>
                    <a:pt x="9907" y="1107"/>
                    <a:pt x="9895" y="1107"/>
                    <a:pt x="9895" y="1083"/>
                  </a:cubicBezTo>
                  <a:lnTo>
                    <a:pt x="9895" y="357"/>
                  </a:lnTo>
                  <a:lnTo>
                    <a:pt x="9907" y="357"/>
                  </a:lnTo>
                  <a:cubicBezTo>
                    <a:pt x="9907" y="351"/>
                    <a:pt x="9910" y="348"/>
                    <a:pt x="9911" y="348"/>
                  </a:cubicBezTo>
                  <a:lnTo>
                    <a:pt x="9911" y="348"/>
                  </a:lnTo>
                  <a:cubicBezTo>
                    <a:pt x="9912" y="348"/>
                    <a:pt x="9912" y="351"/>
                    <a:pt x="9907" y="357"/>
                  </a:cubicBezTo>
                  <a:lnTo>
                    <a:pt x="10276" y="345"/>
                  </a:lnTo>
                  <a:close/>
                  <a:moveTo>
                    <a:pt x="11038" y="1107"/>
                  </a:moveTo>
                  <a:cubicBezTo>
                    <a:pt x="11240" y="1107"/>
                    <a:pt x="11407" y="1262"/>
                    <a:pt x="11407" y="1476"/>
                  </a:cubicBezTo>
                  <a:lnTo>
                    <a:pt x="11407" y="8811"/>
                  </a:lnTo>
                  <a:cubicBezTo>
                    <a:pt x="11407" y="9001"/>
                    <a:pt x="11228" y="9180"/>
                    <a:pt x="11026" y="9180"/>
                  </a:cubicBezTo>
                  <a:lnTo>
                    <a:pt x="751" y="9180"/>
                  </a:lnTo>
                  <a:cubicBezTo>
                    <a:pt x="536" y="9180"/>
                    <a:pt x="382" y="9025"/>
                    <a:pt x="382" y="8811"/>
                  </a:cubicBezTo>
                  <a:lnTo>
                    <a:pt x="382" y="1476"/>
                  </a:lnTo>
                  <a:cubicBezTo>
                    <a:pt x="382" y="1262"/>
                    <a:pt x="536" y="1107"/>
                    <a:pt x="751" y="1107"/>
                  </a:cubicBezTo>
                  <a:lnTo>
                    <a:pt x="1120" y="1107"/>
                  </a:lnTo>
                  <a:lnTo>
                    <a:pt x="1120" y="1119"/>
                  </a:lnTo>
                  <a:cubicBezTo>
                    <a:pt x="1120" y="1310"/>
                    <a:pt x="1286" y="1476"/>
                    <a:pt x="1477" y="1476"/>
                  </a:cubicBezTo>
                  <a:lnTo>
                    <a:pt x="1858" y="1476"/>
                  </a:lnTo>
                  <a:cubicBezTo>
                    <a:pt x="2048" y="1476"/>
                    <a:pt x="2215" y="1310"/>
                    <a:pt x="2215" y="1119"/>
                  </a:cubicBezTo>
                  <a:lnTo>
                    <a:pt x="2215" y="1107"/>
                  </a:lnTo>
                  <a:lnTo>
                    <a:pt x="9573" y="1107"/>
                  </a:lnTo>
                  <a:lnTo>
                    <a:pt x="9573" y="1119"/>
                  </a:lnTo>
                  <a:cubicBezTo>
                    <a:pt x="9573" y="1310"/>
                    <a:pt x="9740" y="1476"/>
                    <a:pt x="9930" y="1476"/>
                  </a:cubicBezTo>
                  <a:lnTo>
                    <a:pt x="10311" y="1476"/>
                  </a:lnTo>
                  <a:cubicBezTo>
                    <a:pt x="10502" y="1476"/>
                    <a:pt x="10669" y="1310"/>
                    <a:pt x="10669" y="1119"/>
                  </a:cubicBezTo>
                  <a:lnTo>
                    <a:pt x="10669" y="1107"/>
                  </a:lnTo>
                  <a:lnTo>
                    <a:pt x="11038" y="1107"/>
                  </a:lnTo>
                  <a:close/>
                  <a:moveTo>
                    <a:pt x="1465" y="0"/>
                  </a:moveTo>
                  <a:cubicBezTo>
                    <a:pt x="1275" y="0"/>
                    <a:pt x="1108" y="167"/>
                    <a:pt x="1108" y="357"/>
                  </a:cubicBezTo>
                  <a:lnTo>
                    <a:pt x="1108" y="726"/>
                  </a:lnTo>
                  <a:lnTo>
                    <a:pt x="739" y="726"/>
                  </a:lnTo>
                  <a:cubicBezTo>
                    <a:pt x="334" y="726"/>
                    <a:pt x="1" y="1060"/>
                    <a:pt x="1" y="1464"/>
                  </a:cubicBezTo>
                  <a:lnTo>
                    <a:pt x="1" y="8799"/>
                  </a:lnTo>
                  <a:cubicBezTo>
                    <a:pt x="1" y="9204"/>
                    <a:pt x="334" y="9525"/>
                    <a:pt x="739" y="9525"/>
                  </a:cubicBezTo>
                  <a:lnTo>
                    <a:pt x="11014" y="9525"/>
                  </a:lnTo>
                  <a:cubicBezTo>
                    <a:pt x="11419" y="9525"/>
                    <a:pt x="11752" y="9204"/>
                    <a:pt x="11752" y="8799"/>
                  </a:cubicBezTo>
                  <a:lnTo>
                    <a:pt x="11752" y="1464"/>
                  </a:lnTo>
                  <a:cubicBezTo>
                    <a:pt x="11752" y="1060"/>
                    <a:pt x="11419" y="726"/>
                    <a:pt x="11026" y="726"/>
                  </a:cubicBezTo>
                  <a:lnTo>
                    <a:pt x="10645" y="726"/>
                  </a:lnTo>
                  <a:lnTo>
                    <a:pt x="10645" y="357"/>
                  </a:lnTo>
                  <a:cubicBezTo>
                    <a:pt x="10645" y="167"/>
                    <a:pt x="10490" y="0"/>
                    <a:pt x="10288" y="0"/>
                  </a:cubicBezTo>
                  <a:lnTo>
                    <a:pt x="9918" y="0"/>
                  </a:lnTo>
                  <a:cubicBezTo>
                    <a:pt x="9728" y="0"/>
                    <a:pt x="9561" y="167"/>
                    <a:pt x="9561" y="357"/>
                  </a:cubicBezTo>
                  <a:lnTo>
                    <a:pt x="9561" y="726"/>
                  </a:lnTo>
                  <a:lnTo>
                    <a:pt x="2191" y="726"/>
                  </a:lnTo>
                  <a:lnTo>
                    <a:pt x="2191" y="357"/>
                  </a:lnTo>
                  <a:cubicBezTo>
                    <a:pt x="2191" y="167"/>
                    <a:pt x="2025" y="0"/>
                    <a:pt x="1834" y="0"/>
                  </a:cubicBezTo>
                  <a:lnTo>
                    <a:pt x="1465"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0" name="Google Shape;9258;p65"/>
            <p:cNvSpPr/>
            <p:nvPr/>
          </p:nvSpPr>
          <p:spPr>
            <a:xfrm>
              <a:off x="5244432" y="2849268"/>
              <a:ext cx="326314" cy="11368"/>
            </a:xfrm>
            <a:custGeom>
              <a:avLst/>
              <a:rect l="l" t="t" r="r" b="b"/>
              <a:pathLst>
                <a:path w="10276" h="358">
                  <a:moveTo>
                    <a:pt x="179" y="1"/>
                  </a:moveTo>
                  <a:cubicBezTo>
                    <a:pt x="96" y="1"/>
                    <a:pt x="1" y="72"/>
                    <a:pt x="1" y="179"/>
                  </a:cubicBezTo>
                  <a:cubicBezTo>
                    <a:pt x="1" y="274"/>
                    <a:pt x="72" y="358"/>
                    <a:pt x="179" y="358"/>
                  </a:cubicBezTo>
                  <a:lnTo>
                    <a:pt x="10097" y="358"/>
                  </a:lnTo>
                  <a:cubicBezTo>
                    <a:pt x="10180" y="358"/>
                    <a:pt x="10276" y="274"/>
                    <a:pt x="10276" y="179"/>
                  </a:cubicBezTo>
                  <a:cubicBezTo>
                    <a:pt x="10276" y="72"/>
                    <a:pt x="10180" y="1"/>
                    <a:pt x="10097"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1" name="Google Shape;9259;p65"/>
            <p:cNvSpPr/>
            <p:nvPr/>
          </p:nvSpPr>
          <p:spPr>
            <a:xfrm>
              <a:off x="5261834" y="2896139"/>
              <a:ext cx="46521" cy="11400"/>
            </a:xfrm>
            <a:custGeom>
              <a:avLst/>
              <a:rect l="l" t="t" r="r" b="b"/>
              <a:pathLst>
                <a:path w="1465" h="359">
                  <a:moveTo>
                    <a:pt x="179" y="1"/>
                  </a:moveTo>
                  <a:cubicBezTo>
                    <a:pt x="96" y="1"/>
                    <a:pt x="0" y="72"/>
                    <a:pt x="0" y="180"/>
                  </a:cubicBezTo>
                  <a:cubicBezTo>
                    <a:pt x="0" y="275"/>
                    <a:pt x="72" y="358"/>
                    <a:pt x="179" y="358"/>
                  </a:cubicBezTo>
                  <a:lnTo>
                    <a:pt x="1286" y="358"/>
                  </a:lnTo>
                  <a:cubicBezTo>
                    <a:pt x="1370" y="358"/>
                    <a:pt x="1465" y="275"/>
                    <a:pt x="1465" y="180"/>
                  </a:cubicBezTo>
                  <a:cubicBezTo>
                    <a:pt x="1465" y="72"/>
                    <a:pt x="1370" y="1"/>
                    <a:pt x="1286"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2" name="Google Shape;9260;p65"/>
            <p:cNvSpPr/>
            <p:nvPr/>
          </p:nvSpPr>
          <p:spPr>
            <a:xfrm>
              <a:off x="5343507" y="2896139"/>
              <a:ext cx="46521" cy="11400"/>
            </a:xfrm>
            <a:custGeom>
              <a:avLst/>
              <a:rect l="l" t="t" r="r" b="b"/>
              <a:pathLst>
                <a:path w="1465" h="359">
                  <a:moveTo>
                    <a:pt x="179" y="1"/>
                  </a:moveTo>
                  <a:cubicBezTo>
                    <a:pt x="95" y="1"/>
                    <a:pt x="0" y="72"/>
                    <a:pt x="0" y="180"/>
                  </a:cubicBezTo>
                  <a:cubicBezTo>
                    <a:pt x="0" y="275"/>
                    <a:pt x="83" y="358"/>
                    <a:pt x="179" y="358"/>
                  </a:cubicBezTo>
                  <a:lnTo>
                    <a:pt x="1286" y="358"/>
                  </a:lnTo>
                  <a:cubicBezTo>
                    <a:pt x="1369" y="358"/>
                    <a:pt x="1465" y="275"/>
                    <a:pt x="1465" y="180"/>
                  </a:cubicBezTo>
                  <a:cubicBezTo>
                    <a:pt x="1465" y="72"/>
                    <a:pt x="1381" y="1"/>
                    <a:pt x="1286"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3" name="Google Shape;9261;p65"/>
            <p:cNvSpPr/>
            <p:nvPr/>
          </p:nvSpPr>
          <p:spPr>
            <a:xfrm>
              <a:off x="5506823" y="2896139"/>
              <a:ext cx="46172" cy="11400"/>
            </a:xfrm>
            <a:custGeom>
              <a:avLst/>
              <a:rect l="l" t="t" r="r" b="b"/>
              <a:pathLst>
                <a:path w="1454" h="359">
                  <a:moveTo>
                    <a:pt x="179" y="1"/>
                  </a:moveTo>
                  <a:cubicBezTo>
                    <a:pt x="84" y="1"/>
                    <a:pt x="1" y="72"/>
                    <a:pt x="1" y="180"/>
                  </a:cubicBezTo>
                  <a:cubicBezTo>
                    <a:pt x="1" y="275"/>
                    <a:pt x="72" y="358"/>
                    <a:pt x="179" y="358"/>
                  </a:cubicBezTo>
                  <a:lnTo>
                    <a:pt x="1275" y="358"/>
                  </a:lnTo>
                  <a:cubicBezTo>
                    <a:pt x="1370" y="358"/>
                    <a:pt x="1453" y="275"/>
                    <a:pt x="1453" y="180"/>
                  </a:cubicBezTo>
                  <a:cubicBezTo>
                    <a:pt x="1453" y="72"/>
                    <a:pt x="1370" y="1"/>
                    <a:pt x="1275"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4" name="Google Shape;9262;p65"/>
            <p:cNvSpPr/>
            <p:nvPr/>
          </p:nvSpPr>
          <p:spPr>
            <a:xfrm>
              <a:off x="5261834" y="2942660"/>
              <a:ext cx="46521" cy="11368"/>
            </a:xfrm>
            <a:custGeom>
              <a:avLst/>
              <a:rect l="l" t="t" r="r" b="b"/>
              <a:pathLst>
                <a:path w="1465" h="358">
                  <a:moveTo>
                    <a:pt x="179" y="0"/>
                  </a:moveTo>
                  <a:cubicBezTo>
                    <a:pt x="96" y="0"/>
                    <a:pt x="0" y="84"/>
                    <a:pt x="0" y="179"/>
                  </a:cubicBezTo>
                  <a:cubicBezTo>
                    <a:pt x="0" y="286"/>
                    <a:pt x="72" y="358"/>
                    <a:pt x="179" y="358"/>
                  </a:cubicBezTo>
                  <a:lnTo>
                    <a:pt x="1286" y="358"/>
                  </a:lnTo>
                  <a:cubicBezTo>
                    <a:pt x="1370" y="358"/>
                    <a:pt x="1465" y="286"/>
                    <a:pt x="1465" y="179"/>
                  </a:cubicBezTo>
                  <a:cubicBezTo>
                    <a:pt x="1465" y="84"/>
                    <a:pt x="1370" y="0"/>
                    <a:pt x="1286" y="0"/>
                  </a:cubicBezTo>
                  <a:lnTo>
                    <a:pt x="179"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5" name="Google Shape;9263;p65"/>
            <p:cNvSpPr/>
            <p:nvPr/>
          </p:nvSpPr>
          <p:spPr>
            <a:xfrm>
              <a:off x="5424768" y="2942660"/>
              <a:ext cx="46553" cy="11368"/>
            </a:xfrm>
            <a:custGeom>
              <a:avLst/>
              <a:rect l="l" t="t" r="r" b="b"/>
              <a:pathLst>
                <a:path w="1466" h="358">
                  <a:moveTo>
                    <a:pt x="180" y="0"/>
                  </a:moveTo>
                  <a:cubicBezTo>
                    <a:pt x="96" y="0"/>
                    <a:pt x="1" y="84"/>
                    <a:pt x="1" y="179"/>
                  </a:cubicBezTo>
                  <a:cubicBezTo>
                    <a:pt x="1" y="286"/>
                    <a:pt x="84" y="358"/>
                    <a:pt x="180" y="358"/>
                  </a:cubicBezTo>
                  <a:lnTo>
                    <a:pt x="1287" y="358"/>
                  </a:lnTo>
                  <a:cubicBezTo>
                    <a:pt x="1370" y="358"/>
                    <a:pt x="1465" y="286"/>
                    <a:pt x="1465" y="179"/>
                  </a:cubicBezTo>
                  <a:cubicBezTo>
                    <a:pt x="1465" y="84"/>
                    <a:pt x="1394" y="0"/>
                    <a:pt x="1287" y="0"/>
                  </a:cubicBezTo>
                  <a:lnTo>
                    <a:pt x="180"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6" name="Google Shape;9264;p65"/>
            <p:cNvSpPr/>
            <p:nvPr/>
          </p:nvSpPr>
          <p:spPr>
            <a:xfrm>
              <a:off x="5261834" y="2989149"/>
              <a:ext cx="46521" cy="11400"/>
            </a:xfrm>
            <a:custGeom>
              <a:avLst/>
              <a:rect l="l" t="t" r="r" b="b"/>
              <a:pathLst>
                <a:path w="1465" h="359">
                  <a:moveTo>
                    <a:pt x="179" y="1"/>
                  </a:moveTo>
                  <a:cubicBezTo>
                    <a:pt x="96" y="1"/>
                    <a:pt x="0" y="72"/>
                    <a:pt x="0" y="179"/>
                  </a:cubicBezTo>
                  <a:cubicBezTo>
                    <a:pt x="0" y="287"/>
                    <a:pt x="72" y="358"/>
                    <a:pt x="179" y="358"/>
                  </a:cubicBezTo>
                  <a:lnTo>
                    <a:pt x="1286" y="358"/>
                  </a:lnTo>
                  <a:cubicBezTo>
                    <a:pt x="1370" y="358"/>
                    <a:pt x="1465" y="287"/>
                    <a:pt x="1465" y="179"/>
                  </a:cubicBezTo>
                  <a:cubicBezTo>
                    <a:pt x="1465" y="72"/>
                    <a:pt x="1370" y="1"/>
                    <a:pt x="1286"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7" name="Google Shape;9265;p65"/>
            <p:cNvSpPr/>
            <p:nvPr/>
          </p:nvSpPr>
          <p:spPr>
            <a:xfrm>
              <a:off x="5343507" y="2989149"/>
              <a:ext cx="46521" cy="11400"/>
            </a:xfrm>
            <a:custGeom>
              <a:avLst/>
              <a:rect l="l" t="t" r="r" b="b"/>
              <a:pathLst>
                <a:path w="1465" h="359">
                  <a:moveTo>
                    <a:pt x="179" y="1"/>
                  </a:moveTo>
                  <a:cubicBezTo>
                    <a:pt x="95" y="1"/>
                    <a:pt x="0" y="72"/>
                    <a:pt x="0" y="179"/>
                  </a:cubicBezTo>
                  <a:cubicBezTo>
                    <a:pt x="0" y="287"/>
                    <a:pt x="83" y="358"/>
                    <a:pt x="179" y="358"/>
                  </a:cubicBezTo>
                  <a:lnTo>
                    <a:pt x="1286" y="358"/>
                  </a:lnTo>
                  <a:cubicBezTo>
                    <a:pt x="1369" y="358"/>
                    <a:pt x="1465" y="287"/>
                    <a:pt x="1465" y="179"/>
                  </a:cubicBezTo>
                  <a:cubicBezTo>
                    <a:pt x="1465" y="72"/>
                    <a:pt x="1381" y="1"/>
                    <a:pt x="1286"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8" name="Google Shape;9266;p65"/>
            <p:cNvSpPr/>
            <p:nvPr/>
          </p:nvSpPr>
          <p:spPr>
            <a:xfrm>
              <a:off x="5506823" y="2989149"/>
              <a:ext cx="46172" cy="11400"/>
            </a:xfrm>
            <a:custGeom>
              <a:avLst/>
              <a:rect l="l" t="t" r="r" b="b"/>
              <a:pathLst>
                <a:path w="1454" h="359">
                  <a:moveTo>
                    <a:pt x="179" y="1"/>
                  </a:moveTo>
                  <a:cubicBezTo>
                    <a:pt x="84" y="1"/>
                    <a:pt x="1" y="72"/>
                    <a:pt x="1" y="179"/>
                  </a:cubicBezTo>
                  <a:cubicBezTo>
                    <a:pt x="1" y="287"/>
                    <a:pt x="72" y="358"/>
                    <a:pt x="179" y="358"/>
                  </a:cubicBezTo>
                  <a:lnTo>
                    <a:pt x="1275" y="358"/>
                  </a:lnTo>
                  <a:cubicBezTo>
                    <a:pt x="1370" y="358"/>
                    <a:pt x="1453" y="287"/>
                    <a:pt x="1453" y="179"/>
                  </a:cubicBezTo>
                  <a:cubicBezTo>
                    <a:pt x="1453" y="72"/>
                    <a:pt x="1370" y="1"/>
                    <a:pt x="1275"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19" name="Google Shape;9267;p65"/>
            <p:cNvSpPr/>
            <p:nvPr/>
          </p:nvSpPr>
          <p:spPr>
            <a:xfrm>
              <a:off x="5343507" y="3036051"/>
              <a:ext cx="46521" cy="10987"/>
            </a:xfrm>
            <a:custGeom>
              <a:avLst/>
              <a:rect l="l" t="t" r="r" b="b"/>
              <a:pathLst>
                <a:path w="1465" h="346">
                  <a:moveTo>
                    <a:pt x="179" y="0"/>
                  </a:moveTo>
                  <a:cubicBezTo>
                    <a:pt x="95" y="0"/>
                    <a:pt x="0" y="72"/>
                    <a:pt x="0" y="179"/>
                  </a:cubicBezTo>
                  <a:cubicBezTo>
                    <a:pt x="0" y="274"/>
                    <a:pt x="83" y="346"/>
                    <a:pt x="179" y="346"/>
                  </a:cubicBezTo>
                  <a:lnTo>
                    <a:pt x="1286" y="346"/>
                  </a:lnTo>
                  <a:cubicBezTo>
                    <a:pt x="1369" y="346"/>
                    <a:pt x="1465" y="274"/>
                    <a:pt x="1465" y="179"/>
                  </a:cubicBezTo>
                  <a:cubicBezTo>
                    <a:pt x="1465" y="72"/>
                    <a:pt x="1381" y="0"/>
                    <a:pt x="1286" y="0"/>
                  </a:cubicBezTo>
                  <a:lnTo>
                    <a:pt x="179"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0" name="Google Shape;9268;p65"/>
            <p:cNvSpPr/>
            <p:nvPr/>
          </p:nvSpPr>
          <p:spPr>
            <a:xfrm>
              <a:off x="5424768" y="3036051"/>
              <a:ext cx="46553" cy="10987"/>
            </a:xfrm>
            <a:custGeom>
              <a:avLst/>
              <a:rect l="l" t="t" r="r" b="b"/>
              <a:pathLst>
                <a:path w="1466" h="346">
                  <a:moveTo>
                    <a:pt x="180" y="0"/>
                  </a:moveTo>
                  <a:cubicBezTo>
                    <a:pt x="96" y="0"/>
                    <a:pt x="1" y="72"/>
                    <a:pt x="1" y="179"/>
                  </a:cubicBezTo>
                  <a:cubicBezTo>
                    <a:pt x="1" y="274"/>
                    <a:pt x="84" y="346"/>
                    <a:pt x="180" y="346"/>
                  </a:cubicBezTo>
                  <a:lnTo>
                    <a:pt x="1287" y="346"/>
                  </a:lnTo>
                  <a:cubicBezTo>
                    <a:pt x="1370" y="346"/>
                    <a:pt x="1465" y="274"/>
                    <a:pt x="1465" y="179"/>
                  </a:cubicBezTo>
                  <a:cubicBezTo>
                    <a:pt x="1465" y="72"/>
                    <a:pt x="1394" y="0"/>
                    <a:pt x="1287" y="0"/>
                  </a:cubicBezTo>
                  <a:lnTo>
                    <a:pt x="180"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1" name="Google Shape;9269;p65"/>
            <p:cNvSpPr/>
            <p:nvPr/>
          </p:nvSpPr>
          <p:spPr>
            <a:xfrm>
              <a:off x="5506823" y="3036051"/>
              <a:ext cx="46172" cy="10987"/>
            </a:xfrm>
            <a:custGeom>
              <a:avLst/>
              <a:rect l="l" t="t" r="r" b="b"/>
              <a:pathLst>
                <a:path w="1454" h="346">
                  <a:moveTo>
                    <a:pt x="179" y="0"/>
                  </a:moveTo>
                  <a:cubicBezTo>
                    <a:pt x="84" y="0"/>
                    <a:pt x="1" y="72"/>
                    <a:pt x="1" y="179"/>
                  </a:cubicBezTo>
                  <a:cubicBezTo>
                    <a:pt x="1" y="274"/>
                    <a:pt x="72" y="346"/>
                    <a:pt x="179" y="346"/>
                  </a:cubicBezTo>
                  <a:lnTo>
                    <a:pt x="1275" y="346"/>
                  </a:lnTo>
                  <a:cubicBezTo>
                    <a:pt x="1370" y="346"/>
                    <a:pt x="1453" y="274"/>
                    <a:pt x="1453" y="179"/>
                  </a:cubicBezTo>
                  <a:cubicBezTo>
                    <a:pt x="1453" y="72"/>
                    <a:pt x="1370" y="0"/>
                    <a:pt x="1275" y="0"/>
                  </a:cubicBezTo>
                  <a:lnTo>
                    <a:pt x="179"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2" name="Google Shape;9270;p65"/>
            <p:cNvSpPr/>
            <p:nvPr/>
          </p:nvSpPr>
          <p:spPr>
            <a:xfrm>
              <a:off x="5343126" y="2930752"/>
              <a:ext cx="46902" cy="33851"/>
            </a:xfrm>
            <a:custGeom>
              <a:avLst/>
              <a:rect l="l" t="t" r="r" b="b"/>
              <a:pathLst>
                <a:path w="1477" h="1066">
                  <a:moveTo>
                    <a:pt x="1293" y="0"/>
                  </a:moveTo>
                  <a:cubicBezTo>
                    <a:pt x="1250" y="0"/>
                    <a:pt x="1209" y="18"/>
                    <a:pt x="1179" y="54"/>
                  </a:cubicBezTo>
                  <a:lnTo>
                    <a:pt x="572" y="661"/>
                  </a:lnTo>
                  <a:lnTo>
                    <a:pt x="322" y="411"/>
                  </a:lnTo>
                  <a:cubicBezTo>
                    <a:pt x="280" y="375"/>
                    <a:pt x="235" y="358"/>
                    <a:pt x="194" y="358"/>
                  </a:cubicBezTo>
                  <a:cubicBezTo>
                    <a:pt x="152" y="358"/>
                    <a:pt x="113" y="375"/>
                    <a:pt x="84" y="411"/>
                  </a:cubicBezTo>
                  <a:cubicBezTo>
                    <a:pt x="0" y="483"/>
                    <a:pt x="0" y="590"/>
                    <a:pt x="84" y="649"/>
                  </a:cubicBezTo>
                  <a:lnTo>
                    <a:pt x="453" y="1018"/>
                  </a:lnTo>
                  <a:cubicBezTo>
                    <a:pt x="476" y="1054"/>
                    <a:pt x="524" y="1066"/>
                    <a:pt x="572" y="1066"/>
                  </a:cubicBezTo>
                  <a:cubicBezTo>
                    <a:pt x="619" y="1066"/>
                    <a:pt x="655" y="1054"/>
                    <a:pt x="691" y="1018"/>
                  </a:cubicBezTo>
                  <a:lnTo>
                    <a:pt x="1417" y="292"/>
                  </a:lnTo>
                  <a:cubicBezTo>
                    <a:pt x="1477" y="233"/>
                    <a:pt x="1477" y="125"/>
                    <a:pt x="1417" y="54"/>
                  </a:cubicBezTo>
                  <a:cubicBezTo>
                    <a:pt x="1381" y="18"/>
                    <a:pt x="1337" y="0"/>
                    <a:pt x="129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3" name="Google Shape;9271;p65"/>
            <p:cNvSpPr/>
            <p:nvPr/>
          </p:nvSpPr>
          <p:spPr>
            <a:xfrm>
              <a:off x="5506442" y="2930752"/>
              <a:ext cx="47283" cy="33851"/>
            </a:xfrm>
            <a:custGeom>
              <a:avLst/>
              <a:rect l="l" t="t" r="r" b="b"/>
              <a:pathLst>
                <a:path w="1489" h="1066">
                  <a:moveTo>
                    <a:pt x="1282" y="0"/>
                  </a:moveTo>
                  <a:cubicBezTo>
                    <a:pt x="1239" y="0"/>
                    <a:pt x="1197" y="18"/>
                    <a:pt x="1167" y="54"/>
                  </a:cubicBezTo>
                  <a:lnTo>
                    <a:pt x="560" y="661"/>
                  </a:lnTo>
                  <a:lnTo>
                    <a:pt x="310" y="411"/>
                  </a:lnTo>
                  <a:cubicBezTo>
                    <a:pt x="275" y="375"/>
                    <a:pt x="230" y="358"/>
                    <a:pt x="187" y="358"/>
                  </a:cubicBezTo>
                  <a:cubicBezTo>
                    <a:pt x="144" y="358"/>
                    <a:pt x="102" y="375"/>
                    <a:pt x="72" y="411"/>
                  </a:cubicBezTo>
                  <a:cubicBezTo>
                    <a:pt x="1" y="483"/>
                    <a:pt x="1" y="590"/>
                    <a:pt x="72" y="649"/>
                  </a:cubicBezTo>
                  <a:lnTo>
                    <a:pt x="441" y="1018"/>
                  </a:lnTo>
                  <a:cubicBezTo>
                    <a:pt x="477" y="1054"/>
                    <a:pt x="513" y="1066"/>
                    <a:pt x="560" y="1066"/>
                  </a:cubicBezTo>
                  <a:cubicBezTo>
                    <a:pt x="608" y="1066"/>
                    <a:pt x="656" y="1054"/>
                    <a:pt x="679" y="1018"/>
                  </a:cubicBezTo>
                  <a:lnTo>
                    <a:pt x="1406" y="292"/>
                  </a:lnTo>
                  <a:cubicBezTo>
                    <a:pt x="1489" y="233"/>
                    <a:pt x="1489" y="125"/>
                    <a:pt x="1406" y="54"/>
                  </a:cubicBezTo>
                  <a:cubicBezTo>
                    <a:pt x="1370" y="18"/>
                    <a:pt x="1325" y="0"/>
                    <a:pt x="128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4" name="Google Shape;9272;p65"/>
            <p:cNvSpPr/>
            <p:nvPr/>
          </p:nvSpPr>
          <p:spPr>
            <a:xfrm>
              <a:off x="5424419" y="2977336"/>
              <a:ext cx="47283" cy="34168"/>
            </a:xfrm>
            <a:custGeom>
              <a:avLst/>
              <a:rect l="l" t="t" r="r" b="b"/>
              <a:pathLst>
                <a:path w="1489" h="1076">
                  <a:moveTo>
                    <a:pt x="1293" y="1"/>
                  </a:moveTo>
                  <a:cubicBezTo>
                    <a:pt x="1250" y="1"/>
                    <a:pt x="1208" y="22"/>
                    <a:pt x="1179" y="63"/>
                  </a:cubicBezTo>
                  <a:lnTo>
                    <a:pt x="572" y="671"/>
                  </a:lnTo>
                  <a:lnTo>
                    <a:pt x="321" y="421"/>
                  </a:lnTo>
                  <a:cubicBezTo>
                    <a:pt x="280" y="379"/>
                    <a:pt x="235" y="358"/>
                    <a:pt x="193" y="358"/>
                  </a:cubicBezTo>
                  <a:cubicBezTo>
                    <a:pt x="152" y="358"/>
                    <a:pt x="113" y="379"/>
                    <a:pt x="83" y="421"/>
                  </a:cubicBezTo>
                  <a:cubicBezTo>
                    <a:pt x="0" y="492"/>
                    <a:pt x="0" y="599"/>
                    <a:pt x="83" y="659"/>
                  </a:cubicBezTo>
                  <a:lnTo>
                    <a:pt x="452" y="1028"/>
                  </a:lnTo>
                  <a:cubicBezTo>
                    <a:pt x="476" y="1052"/>
                    <a:pt x="524" y="1075"/>
                    <a:pt x="572" y="1075"/>
                  </a:cubicBezTo>
                  <a:cubicBezTo>
                    <a:pt x="619" y="1075"/>
                    <a:pt x="655" y="1052"/>
                    <a:pt x="691" y="1028"/>
                  </a:cubicBezTo>
                  <a:lnTo>
                    <a:pt x="1417" y="301"/>
                  </a:lnTo>
                  <a:cubicBezTo>
                    <a:pt x="1488" y="242"/>
                    <a:pt x="1488" y="123"/>
                    <a:pt x="1417" y="63"/>
                  </a:cubicBezTo>
                  <a:cubicBezTo>
                    <a:pt x="1381" y="22"/>
                    <a:pt x="1336" y="1"/>
                    <a:pt x="129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5" name="Google Shape;9273;p65"/>
            <p:cNvSpPr/>
            <p:nvPr/>
          </p:nvSpPr>
          <p:spPr>
            <a:xfrm>
              <a:off x="5261453" y="3024143"/>
              <a:ext cx="47283" cy="33851"/>
            </a:xfrm>
            <a:custGeom>
              <a:avLst/>
              <a:rect l="l" t="t" r="r" b="b"/>
              <a:pathLst>
                <a:path w="1489" h="1066">
                  <a:moveTo>
                    <a:pt x="1289" y="0"/>
                  </a:moveTo>
                  <a:cubicBezTo>
                    <a:pt x="1248" y="0"/>
                    <a:pt x="1209" y="18"/>
                    <a:pt x="1179" y="54"/>
                  </a:cubicBezTo>
                  <a:lnTo>
                    <a:pt x="572" y="673"/>
                  </a:lnTo>
                  <a:lnTo>
                    <a:pt x="310" y="411"/>
                  </a:lnTo>
                  <a:cubicBezTo>
                    <a:pt x="274" y="375"/>
                    <a:pt x="230" y="357"/>
                    <a:pt x="186" y="357"/>
                  </a:cubicBezTo>
                  <a:cubicBezTo>
                    <a:pt x="143" y="357"/>
                    <a:pt x="102" y="375"/>
                    <a:pt x="72" y="411"/>
                  </a:cubicBezTo>
                  <a:cubicBezTo>
                    <a:pt x="0" y="494"/>
                    <a:pt x="0" y="590"/>
                    <a:pt x="72" y="649"/>
                  </a:cubicBezTo>
                  <a:lnTo>
                    <a:pt x="453" y="1030"/>
                  </a:lnTo>
                  <a:cubicBezTo>
                    <a:pt x="477" y="1054"/>
                    <a:pt x="524" y="1066"/>
                    <a:pt x="572" y="1066"/>
                  </a:cubicBezTo>
                  <a:cubicBezTo>
                    <a:pt x="608" y="1066"/>
                    <a:pt x="655" y="1054"/>
                    <a:pt x="691" y="1030"/>
                  </a:cubicBezTo>
                  <a:lnTo>
                    <a:pt x="1417" y="292"/>
                  </a:lnTo>
                  <a:cubicBezTo>
                    <a:pt x="1489" y="220"/>
                    <a:pt x="1489" y="113"/>
                    <a:pt x="1417" y="54"/>
                  </a:cubicBezTo>
                  <a:cubicBezTo>
                    <a:pt x="1376" y="18"/>
                    <a:pt x="1331" y="0"/>
                    <a:pt x="128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6" name="Google Shape;9274;p65"/>
            <p:cNvSpPr/>
            <p:nvPr/>
          </p:nvSpPr>
          <p:spPr>
            <a:xfrm>
              <a:off x="5424419" y="2884231"/>
              <a:ext cx="47283" cy="33883"/>
            </a:xfrm>
            <a:custGeom>
              <a:avLst/>
              <a:rect l="l" t="t" r="r" b="b"/>
              <a:pathLst>
                <a:path w="1489" h="1067">
                  <a:moveTo>
                    <a:pt x="1293" y="1"/>
                  </a:moveTo>
                  <a:cubicBezTo>
                    <a:pt x="1250" y="1"/>
                    <a:pt x="1208" y="19"/>
                    <a:pt x="1179" y="54"/>
                  </a:cubicBezTo>
                  <a:lnTo>
                    <a:pt x="572" y="674"/>
                  </a:lnTo>
                  <a:lnTo>
                    <a:pt x="321" y="412"/>
                  </a:lnTo>
                  <a:cubicBezTo>
                    <a:pt x="280" y="376"/>
                    <a:pt x="235" y="358"/>
                    <a:pt x="193" y="358"/>
                  </a:cubicBezTo>
                  <a:cubicBezTo>
                    <a:pt x="152" y="358"/>
                    <a:pt x="113" y="376"/>
                    <a:pt x="83" y="412"/>
                  </a:cubicBezTo>
                  <a:cubicBezTo>
                    <a:pt x="0" y="495"/>
                    <a:pt x="0" y="590"/>
                    <a:pt x="83" y="650"/>
                  </a:cubicBezTo>
                  <a:lnTo>
                    <a:pt x="452" y="1031"/>
                  </a:lnTo>
                  <a:cubicBezTo>
                    <a:pt x="476" y="1055"/>
                    <a:pt x="524" y="1067"/>
                    <a:pt x="572" y="1067"/>
                  </a:cubicBezTo>
                  <a:cubicBezTo>
                    <a:pt x="619" y="1067"/>
                    <a:pt x="655" y="1055"/>
                    <a:pt x="691" y="1031"/>
                  </a:cubicBezTo>
                  <a:lnTo>
                    <a:pt x="1417" y="293"/>
                  </a:lnTo>
                  <a:cubicBezTo>
                    <a:pt x="1488" y="221"/>
                    <a:pt x="1488" y="114"/>
                    <a:pt x="1417" y="54"/>
                  </a:cubicBezTo>
                  <a:cubicBezTo>
                    <a:pt x="1381" y="19"/>
                    <a:pt x="1336" y="1"/>
                    <a:pt x="129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27" name="Google Shape;9275;p65"/>
          <p:cNvGrpSpPr/>
          <p:nvPr/>
        </p:nvGrpSpPr>
        <p:grpSpPr>
          <a:xfrm>
            <a:off x="7272021" y="4235557"/>
            <a:ext cx="284366" cy="344097"/>
            <a:chOff x="5864861" y="2772517"/>
            <a:chExt cx="284366" cy="344097"/>
          </a:xfrm>
          <a:solidFill>
            <a:schemeClr val="accent1"/>
          </a:solidFill>
        </p:grpSpPr>
        <p:sp>
          <p:nvSpPr>
            <p:cNvPr id="128" name="Google Shape;9276;p65"/>
            <p:cNvSpPr/>
            <p:nvPr/>
          </p:nvSpPr>
          <p:spPr>
            <a:xfrm>
              <a:off x="6089464" y="3014490"/>
              <a:ext cx="15147" cy="15147"/>
            </a:xfrm>
            <a:custGeom>
              <a:avLst/>
              <a:rect l="l" t="t" r="r" b="b"/>
              <a:pathLst>
                <a:path w="477" h="477">
                  <a:moveTo>
                    <a:pt x="238" y="1"/>
                  </a:moveTo>
                  <a:cubicBezTo>
                    <a:pt x="107" y="1"/>
                    <a:pt x="0" y="108"/>
                    <a:pt x="0" y="239"/>
                  </a:cubicBezTo>
                  <a:cubicBezTo>
                    <a:pt x="0" y="382"/>
                    <a:pt x="107" y="477"/>
                    <a:pt x="238" y="477"/>
                  </a:cubicBezTo>
                  <a:cubicBezTo>
                    <a:pt x="369" y="477"/>
                    <a:pt x="476" y="382"/>
                    <a:pt x="476" y="239"/>
                  </a:cubicBezTo>
                  <a:cubicBezTo>
                    <a:pt x="476" y="108"/>
                    <a:pt x="369" y="1"/>
                    <a:pt x="238"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29" name="Google Shape;9277;p65"/>
            <p:cNvSpPr/>
            <p:nvPr/>
          </p:nvSpPr>
          <p:spPr>
            <a:xfrm>
              <a:off x="6051644" y="3070823"/>
              <a:ext cx="13274" cy="13274"/>
            </a:xfrm>
            <a:custGeom>
              <a:avLst/>
              <a:rect l="l" t="t" r="r" b="b"/>
              <a:pathLst>
                <a:path w="418" h="418">
                  <a:moveTo>
                    <a:pt x="203" y="1"/>
                  </a:moveTo>
                  <a:cubicBezTo>
                    <a:pt x="84" y="1"/>
                    <a:pt x="0" y="96"/>
                    <a:pt x="0" y="215"/>
                  </a:cubicBezTo>
                  <a:cubicBezTo>
                    <a:pt x="0" y="322"/>
                    <a:pt x="84" y="417"/>
                    <a:pt x="203" y="417"/>
                  </a:cubicBezTo>
                  <a:cubicBezTo>
                    <a:pt x="334" y="417"/>
                    <a:pt x="417" y="334"/>
                    <a:pt x="417" y="215"/>
                  </a:cubicBezTo>
                  <a:cubicBezTo>
                    <a:pt x="417" y="96"/>
                    <a:pt x="334" y="1"/>
                    <a:pt x="20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0" name="Google Shape;9278;p65"/>
            <p:cNvSpPr/>
            <p:nvPr/>
          </p:nvSpPr>
          <p:spPr>
            <a:xfrm>
              <a:off x="5943518" y="3005789"/>
              <a:ext cx="13242" cy="12893"/>
            </a:xfrm>
            <a:custGeom>
              <a:avLst/>
              <a:rect l="l" t="t" r="r" b="b"/>
              <a:pathLst>
                <a:path w="417" h="406">
                  <a:moveTo>
                    <a:pt x="203" y="1"/>
                  </a:moveTo>
                  <a:cubicBezTo>
                    <a:pt x="84" y="1"/>
                    <a:pt x="0" y="84"/>
                    <a:pt x="0" y="203"/>
                  </a:cubicBezTo>
                  <a:cubicBezTo>
                    <a:pt x="0" y="322"/>
                    <a:pt x="84" y="406"/>
                    <a:pt x="203" y="406"/>
                  </a:cubicBezTo>
                  <a:cubicBezTo>
                    <a:pt x="322" y="406"/>
                    <a:pt x="417" y="322"/>
                    <a:pt x="417" y="203"/>
                  </a:cubicBezTo>
                  <a:cubicBezTo>
                    <a:pt x="417" y="84"/>
                    <a:pt x="322" y="1"/>
                    <a:pt x="20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1" name="Google Shape;9279;p65"/>
            <p:cNvSpPr/>
            <p:nvPr/>
          </p:nvSpPr>
          <p:spPr>
            <a:xfrm>
              <a:off x="5965429" y="3070823"/>
              <a:ext cx="13655" cy="13274"/>
            </a:xfrm>
            <a:custGeom>
              <a:avLst/>
              <a:rect l="l" t="t" r="r" b="b"/>
              <a:pathLst>
                <a:path w="430" h="418">
                  <a:moveTo>
                    <a:pt x="215" y="1"/>
                  </a:moveTo>
                  <a:cubicBezTo>
                    <a:pt x="96" y="1"/>
                    <a:pt x="1" y="96"/>
                    <a:pt x="1" y="215"/>
                  </a:cubicBezTo>
                  <a:cubicBezTo>
                    <a:pt x="1" y="322"/>
                    <a:pt x="96" y="417"/>
                    <a:pt x="215" y="417"/>
                  </a:cubicBezTo>
                  <a:cubicBezTo>
                    <a:pt x="334" y="417"/>
                    <a:pt x="429" y="334"/>
                    <a:pt x="429" y="215"/>
                  </a:cubicBezTo>
                  <a:cubicBezTo>
                    <a:pt x="429" y="96"/>
                    <a:pt x="334" y="1"/>
                    <a:pt x="21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2" name="Google Shape;9280;p65"/>
            <p:cNvSpPr/>
            <p:nvPr/>
          </p:nvSpPr>
          <p:spPr>
            <a:xfrm>
              <a:off x="6004392" y="3019412"/>
              <a:ext cx="16290" cy="15909"/>
            </a:xfrm>
            <a:custGeom>
              <a:avLst/>
              <a:rect l="l" t="t" r="r" b="b"/>
              <a:pathLst>
                <a:path w="513" h="501">
                  <a:moveTo>
                    <a:pt x="250" y="0"/>
                  </a:moveTo>
                  <a:cubicBezTo>
                    <a:pt x="119" y="0"/>
                    <a:pt x="0" y="119"/>
                    <a:pt x="0" y="250"/>
                  </a:cubicBezTo>
                  <a:cubicBezTo>
                    <a:pt x="0" y="381"/>
                    <a:pt x="119" y="500"/>
                    <a:pt x="250" y="500"/>
                  </a:cubicBezTo>
                  <a:cubicBezTo>
                    <a:pt x="393" y="500"/>
                    <a:pt x="512" y="381"/>
                    <a:pt x="512" y="250"/>
                  </a:cubicBezTo>
                  <a:cubicBezTo>
                    <a:pt x="512" y="119"/>
                    <a:pt x="405" y="0"/>
                    <a:pt x="25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3" name="Google Shape;9281;p65"/>
            <p:cNvSpPr/>
            <p:nvPr/>
          </p:nvSpPr>
          <p:spPr>
            <a:xfrm>
              <a:off x="5864861" y="2772517"/>
              <a:ext cx="284366" cy="344097"/>
            </a:xfrm>
            <a:custGeom>
              <a:avLst/>
              <a:rect l="l" t="t" r="r" b="b"/>
              <a:pathLst>
                <a:path w="8955" h="10836">
                  <a:moveTo>
                    <a:pt x="2983" y="6406"/>
                  </a:moveTo>
                  <a:cubicBezTo>
                    <a:pt x="3566" y="6406"/>
                    <a:pt x="4114" y="6556"/>
                    <a:pt x="4632" y="6871"/>
                  </a:cubicBezTo>
                  <a:cubicBezTo>
                    <a:pt x="5211" y="7197"/>
                    <a:pt x="5769" y="7306"/>
                    <a:pt x="6260" y="7306"/>
                  </a:cubicBezTo>
                  <a:cubicBezTo>
                    <a:pt x="6628" y="7306"/>
                    <a:pt x="6957" y="7245"/>
                    <a:pt x="7228" y="7168"/>
                  </a:cubicBezTo>
                  <a:cubicBezTo>
                    <a:pt x="7645" y="7049"/>
                    <a:pt x="7966" y="6871"/>
                    <a:pt x="8145" y="6751"/>
                  </a:cubicBezTo>
                  <a:lnTo>
                    <a:pt x="8145" y="6751"/>
                  </a:lnTo>
                  <a:cubicBezTo>
                    <a:pt x="8514" y="7954"/>
                    <a:pt x="8204" y="9276"/>
                    <a:pt x="7299" y="10216"/>
                  </a:cubicBezTo>
                  <a:cubicBezTo>
                    <a:pt x="7109" y="10407"/>
                    <a:pt x="6835" y="10526"/>
                    <a:pt x="6561" y="10526"/>
                  </a:cubicBezTo>
                  <a:lnTo>
                    <a:pt x="2906" y="10526"/>
                  </a:lnTo>
                  <a:cubicBezTo>
                    <a:pt x="2644" y="10526"/>
                    <a:pt x="2370" y="10407"/>
                    <a:pt x="2180" y="10228"/>
                  </a:cubicBezTo>
                  <a:cubicBezTo>
                    <a:pt x="1346" y="9383"/>
                    <a:pt x="941" y="8133"/>
                    <a:pt x="1275" y="6823"/>
                  </a:cubicBezTo>
                  <a:cubicBezTo>
                    <a:pt x="1406" y="6751"/>
                    <a:pt x="1775" y="6573"/>
                    <a:pt x="2263" y="6478"/>
                  </a:cubicBezTo>
                  <a:cubicBezTo>
                    <a:pt x="2509" y="6430"/>
                    <a:pt x="2748" y="6406"/>
                    <a:pt x="2983" y="6406"/>
                  </a:cubicBezTo>
                  <a:close/>
                  <a:moveTo>
                    <a:pt x="3239" y="1"/>
                  </a:moveTo>
                  <a:cubicBezTo>
                    <a:pt x="3001" y="1"/>
                    <a:pt x="2823" y="191"/>
                    <a:pt x="2823" y="417"/>
                  </a:cubicBezTo>
                  <a:lnTo>
                    <a:pt x="2823" y="786"/>
                  </a:lnTo>
                  <a:cubicBezTo>
                    <a:pt x="2823" y="1036"/>
                    <a:pt x="3013" y="1203"/>
                    <a:pt x="3239" y="1203"/>
                  </a:cubicBezTo>
                  <a:lnTo>
                    <a:pt x="3454" y="1203"/>
                  </a:lnTo>
                  <a:lnTo>
                    <a:pt x="3454" y="2525"/>
                  </a:lnTo>
                  <a:cubicBezTo>
                    <a:pt x="3454" y="2608"/>
                    <a:pt x="3537" y="2680"/>
                    <a:pt x="3620" y="2680"/>
                  </a:cubicBezTo>
                  <a:cubicBezTo>
                    <a:pt x="3704" y="2680"/>
                    <a:pt x="3787" y="2608"/>
                    <a:pt x="3787" y="2525"/>
                  </a:cubicBezTo>
                  <a:lnTo>
                    <a:pt x="3787" y="1203"/>
                  </a:lnTo>
                  <a:lnTo>
                    <a:pt x="5692" y="1203"/>
                  </a:lnTo>
                  <a:lnTo>
                    <a:pt x="5692" y="3858"/>
                  </a:lnTo>
                  <a:cubicBezTo>
                    <a:pt x="5692" y="4096"/>
                    <a:pt x="5835" y="4311"/>
                    <a:pt x="6049" y="4394"/>
                  </a:cubicBezTo>
                  <a:cubicBezTo>
                    <a:pt x="6978" y="4763"/>
                    <a:pt x="7692" y="5513"/>
                    <a:pt x="8049" y="6418"/>
                  </a:cubicBezTo>
                  <a:cubicBezTo>
                    <a:pt x="7907" y="6525"/>
                    <a:pt x="7573" y="6716"/>
                    <a:pt x="7133" y="6847"/>
                  </a:cubicBezTo>
                  <a:cubicBezTo>
                    <a:pt x="6830" y="6934"/>
                    <a:pt x="6535" y="6978"/>
                    <a:pt x="6245" y="6978"/>
                  </a:cubicBezTo>
                  <a:cubicBezTo>
                    <a:pt x="5748" y="6978"/>
                    <a:pt x="5270" y="6848"/>
                    <a:pt x="4811" y="6585"/>
                  </a:cubicBezTo>
                  <a:cubicBezTo>
                    <a:pt x="4225" y="6246"/>
                    <a:pt x="3592" y="6086"/>
                    <a:pt x="2961" y="6086"/>
                  </a:cubicBezTo>
                  <a:cubicBezTo>
                    <a:pt x="2437" y="6086"/>
                    <a:pt x="1914" y="6196"/>
                    <a:pt x="1418" y="6406"/>
                  </a:cubicBezTo>
                  <a:cubicBezTo>
                    <a:pt x="1775" y="5501"/>
                    <a:pt x="2477" y="4763"/>
                    <a:pt x="3430" y="4394"/>
                  </a:cubicBezTo>
                  <a:cubicBezTo>
                    <a:pt x="3656" y="4311"/>
                    <a:pt x="3787" y="4096"/>
                    <a:pt x="3787" y="3858"/>
                  </a:cubicBezTo>
                  <a:lnTo>
                    <a:pt x="3787" y="3322"/>
                  </a:lnTo>
                  <a:cubicBezTo>
                    <a:pt x="3787" y="3239"/>
                    <a:pt x="3716" y="3156"/>
                    <a:pt x="3620" y="3156"/>
                  </a:cubicBezTo>
                  <a:cubicBezTo>
                    <a:pt x="3537" y="3156"/>
                    <a:pt x="3454" y="3239"/>
                    <a:pt x="3454" y="3322"/>
                  </a:cubicBezTo>
                  <a:lnTo>
                    <a:pt x="3454" y="3858"/>
                  </a:lnTo>
                  <a:cubicBezTo>
                    <a:pt x="3454" y="3965"/>
                    <a:pt x="3394" y="4049"/>
                    <a:pt x="3299" y="4096"/>
                  </a:cubicBezTo>
                  <a:cubicBezTo>
                    <a:pt x="703" y="5120"/>
                    <a:pt x="1" y="8478"/>
                    <a:pt x="1942" y="10442"/>
                  </a:cubicBezTo>
                  <a:cubicBezTo>
                    <a:pt x="2192" y="10692"/>
                    <a:pt x="2537" y="10835"/>
                    <a:pt x="2894" y="10835"/>
                  </a:cubicBezTo>
                  <a:lnTo>
                    <a:pt x="6549" y="10835"/>
                  </a:lnTo>
                  <a:cubicBezTo>
                    <a:pt x="6906" y="10835"/>
                    <a:pt x="7252" y="10692"/>
                    <a:pt x="7502" y="10442"/>
                  </a:cubicBezTo>
                  <a:cubicBezTo>
                    <a:pt x="8907" y="9026"/>
                    <a:pt x="8954" y="6930"/>
                    <a:pt x="7907" y="5466"/>
                  </a:cubicBezTo>
                  <a:cubicBezTo>
                    <a:pt x="7478" y="4858"/>
                    <a:pt x="6871" y="4370"/>
                    <a:pt x="6168" y="4096"/>
                  </a:cubicBezTo>
                  <a:cubicBezTo>
                    <a:pt x="6061" y="4049"/>
                    <a:pt x="6002" y="3965"/>
                    <a:pt x="6002" y="3858"/>
                  </a:cubicBezTo>
                  <a:lnTo>
                    <a:pt x="6002" y="1203"/>
                  </a:lnTo>
                  <a:lnTo>
                    <a:pt x="6228" y="1203"/>
                  </a:lnTo>
                  <a:cubicBezTo>
                    <a:pt x="6466" y="1203"/>
                    <a:pt x="6644" y="1013"/>
                    <a:pt x="6644" y="786"/>
                  </a:cubicBezTo>
                  <a:lnTo>
                    <a:pt x="6644" y="417"/>
                  </a:lnTo>
                  <a:cubicBezTo>
                    <a:pt x="6644" y="179"/>
                    <a:pt x="6454" y="1"/>
                    <a:pt x="6228" y="1"/>
                  </a:cubicBezTo>
                  <a:lnTo>
                    <a:pt x="5394" y="1"/>
                  </a:lnTo>
                  <a:cubicBezTo>
                    <a:pt x="5299" y="1"/>
                    <a:pt x="5228" y="72"/>
                    <a:pt x="5228" y="167"/>
                  </a:cubicBezTo>
                  <a:cubicBezTo>
                    <a:pt x="5228" y="263"/>
                    <a:pt x="5299" y="334"/>
                    <a:pt x="5394" y="334"/>
                  </a:cubicBezTo>
                  <a:lnTo>
                    <a:pt x="6228" y="334"/>
                  </a:lnTo>
                  <a:cubicBezTo>
                    <a:pt x="6287" y="334"/>
                    <a:pt x="6335" y="382"/>
                    <a:pt x="6335" y="441"/>
                  </a:cubicBezTo>
                  <a:lnTo>
                    <a:pt x="6335" y="810"/>
                  </a:lnTo>
                  <a:cubicBezTo>
                    <a:pt x="6335" y="870"/>
                    <a:pt x="6287" y="905"/>
                    <a:pt x="6228" y="905"/>
                  </a:cubicBezTo>
                  <a:lnTo>
                    <a:pt x="3239" y="905"/>
                  </a:lnTo>
                  <a:cubicBezTo>
                    <a:pt x="3168" y="905"/>
                    <a:pt x="3132" y="870"/>
                    <a:pt x="3132" y="810"/>
                  </a:cubicBezTo>
                  <a:lnTo>
                    <a:pt x="3132" y="441"/>
                  </a:lnTo>
                  <a:cubicBezTo>
                    <a:pt x="3132" y="382"/>
                    <a:pt x="3168" y="334"/>
                    <a:pt x="3239" y="334"/>
                  </a:cubicBezTo>
                  <a:lnTo>
                    <a:pt x="4609" y="334"/>
                  </a:lnTo>
                  <a:cubicBezTo>
                    <a:pt x="4692" y="334"/>
                    <a:pt x="4763" y="263"/>
                    <a:pt x="4763" y="167"/>
                  </a:cubicBezTo>
                  <a:cubicBezTo>
                    <a:pt x="4763" y="72"/>
                    <a:pt x="4692" y="1"/>
                    <a:pt x="4609" y="1"/>
                  </a:cubicBezTo>
                  <a:lnTo>
                    <a:pt x="323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134" name="Google Shape;9282;p65"/>
          <p:cNvSpPr/>
          <p:nvPr/>
        </p:nvSpPr>
        <p:spPr>
          <a:xfrm>
            <a:off x="7824228" y="4233683"/>
            <a:ext cx="343335" cy="343303"/>
          </a:xfrm>
          <a:custGeom>
            <a:avLst/>
            <a:rect l="l" t="t" r="r" b="b"/>
            <a:pathLst>
              <a:path w="10812" h="10811">
                <a:moveTo>
                  <a:pt x="2769" y="2858"/>
                </a:moveTo>
                <a:cubicBezTo>
                  <a:pt x="2830" y="2858"/>
                  <a:pt x="2892" y="2866"/>
                  <a:pt x="2954" y="2881"/>
                </a:cubicBezTo>
                <a:cubicBezTo>
                  <a:pt x="3251" y="2941"/>
                  <a:pt x="3489" y="3191"/>
                  <a:pt x="3549" y="3489"/>
                </a:cubicBezTo>
                <a:cubicBezTo>
                  <a:pt x="3608" y="3774"/>
                  <a:pt x="3501" y="4036"/>
                  <a:pt x="3275" y="4227"/>
                </a:cubicBezTo>
                <a:cubicBezTo>
                  <a:pt x="3132" y="4346"/>
                  <a:pt x="3037" y="4548"/>
                  <a:pt x="3037" y="4739"/>
                </a:cubicBezTo>
                <a:lnTo>
                  <a:pt x="3037" y="5084"/>
                </a:lnTo>
                <a:cubicBezTo>
                  <a:pt x="3037" y="5346"/>
                  <a:pt x="3263" y="5572"/>
                  <a:pt x="3525" y="5572"/>
                </a:cubicBezTo>
                <a:lnTo>
                  <a:pt x="5228" y="5572"/>
                </a:lnTo>
                <a:lnTo>
                  <a:pt x="5228" y="7263"/>
                </a:lnTo>
                <a:cubicBezTo>
                  <a:pt x="5228" y="7370"/>
                  <a:pt x="5156" y="7441"/>
                  <a:pt x="5049" y="7441"/>
                </a:cubicBezTo>
                <a:lnTo>
                  <a:pt x="4704" y="7441"/>
                </a:lnTo>
                <a:cubicBezTo>
                  <a:pt x="4597" y="7441"/>
                  <a:pt x="4513" y="7406"/>
                  <a:pt x="4442" y="7322"/>
                </a:cubicBezTo>
                <a:cubicBezTo>
                  <a:pt x="4225" y="7076"/>
                  <a:pt x="3925" y="6935"/>
                  <a:pt x="3599" y="6935"/>
                </a:cubicBezTo>
                <a:cubicBezTo>
                  <a:pt x="3532" y="6935"/>
                  <a:pt x="3463" y="6941"/>
                  <a:pt x="3394" y="6953"/>
                </a:cubicBezTo>
                <a:cubicBezTo>
                  <a:pt x="2965" y="7025"/>
                  <a:pt x="2620" y="7370"/>
                  <a:pt x="2537" y="7787"/>
                </a:cubicBezTo>
                <a:cubicBezTo>
                  <a:pt x="2453" y="8120"/>
                  <a:pt x="2549" y="8454"/>
                  <a:pt x="2751" y="8715"/>
                </a:cubicBezTo>
                <a:cubicBezTo>
                  <a:pt x="2965" y="8965"/>
                  <a:pt x="3275" y="9108"/>
                  <a:pt x="3608" y="9108"/>
                </a:cubicBezTo>
                <a:cubicBezTo>
                  <a:pt x="3930" y="9108"/>
                  <a:pt x="4227" y="8965"/>
                  <a:pt x="4442" y="8715"/>
                </a:cubicBezTo>
                <a:cubicBezTo>
                  <a:pt x="4501" y="8632"/>
                  <a:pt x="4585" y="8608"/>
                  <a:pt x="4692" y="8608"/>
                </a:cubicBezTo>
                <a:lnTo>
                  <a:pt x="5037" y="8608"/>
                </a:lnTo>
                <a:cubicBezTo>
                  <a:pt x="5132" y="8608"/>
                  <a:pt x="5216" y="8680"/>
                  <a:pt x="5216" y="8787"/>
                </a:cubicBezTo>
                <a:lnTo>
                  <a:pt x="5216" y="10501"/>
                </a:lnTo>
                <a:lnTo>
                  <a:pt x="846" y="10501"/>
                </a:lnTo>
                <a:cubicBezTo>
                  <a:pt x="572" y="10501"/>
                  <a:pt x="334" y="10263"/>
                  <a:pt x="334" y="9977"/>
                </a:cubicBezTo>
                <a:lnTo>
                  <a:pt x="334" y="5572"/>
                </a:lnTo>
                <a:lnTo>
                  <a:pt x="2025" y="5572"/>
                </a:lnTo>
                <a:cubicBezTo>
                  <a:pt x="2299" y="5572"/>
                  <a:pt x="2513" y="5346"/>
                  <a:pt x="2513" y="5084"/>
                </a:cubicBezTo>
                <a:lnTo>
                  <a:pt x="2513" y="4727"/>
                </a:lnTo>
                <a:cubicBezTo>
                  <a:pt x="2513" y="4513"/>
                  <a:pt x="2430" y="4334"/>
                  <a:pt x="2299" y="4215"/>
                </a:cubicBezTo>
                <a:cubicBezTo>
                  <a:pt x="2120" y="4072"/>
                  <a:pt x="2013" y="3858"/>
                  <a:pt x="2013" y="3620"/>
                </a:cubicBezTo>
                <a:cubicBezTo>
                  <a:pt x="2013" y="3381"/>
                  <a:pt x="2120" y="3179"/>
                  <a:pt x="2299" y="3024"/>
                </a:cubicBezTo>
                <a:cubicBezTo>
                  <a:pt x="2431" y="2919"/>
                  <a:pt x="2596" y="2858"/>
                  <a:pt x="2769" y="2858"/>
                </a:cubicBezTo>
                <a:close/>
                <a:moveTo>
                  <a:pt x="10014" y="298"/>
                </a:moveTo>
                <a:cubicBezTo>
                  <a:pt x="10300" y="298"/>
                  <a:pt x="10538" y="536"/>
                  <a:pt x="10538" y="822"/>
                </a:cubicBezTo>
                <a:lnTo>
                  <a:pt x="10538" y="5239"/>
                </a:lnTo>
                <a:lnTo>
                  <a:pt x="10312" y="5239"/>
                </a:lnTo>
                <a:cubicBezTo>
                  <a:pt x="10228" y="5239"/>
                  <a:pt x="10157" y="5322"/>
                  <a:pt x="10157" y="5406"/>
                </a:cubicBezTo>
                <a:cubicBezTo>
                  <a:pt x="10157" y="5501"/>
                  <a:pt x="10228" y="5572"/>
                  <a:pt x="10312" y="5572"/>
                </a:cubicBezTo>
                <a:lnTo>
                  <a:pt x="10490" y="5572"/>
                </a:lnTo>
                <a:lnTo>
                  <a:pt x="10490" y="9977"/>
                </a:lnTo>
                <a:cubicBezTo>
                  <a:pt x="10490" y="10263"/>
                  <a:pt x="10252" y="10501"/>
                  <a:pt x="9978" y="10501"/>
                </a:cubicBezTo>
                <a:lnTo>
                  <a:pt x="5573" y="10501"/>
                </a:lnTo>
                <a:lnTo>
                  <a:pt x="5573" y="8799"/>
                </a:lnTo>
                <a:cubicBezTo>
                  <a:pt x="5573" y="8537"/>
                  <a:pt x="5347" y="8311"/>
                  <a:pt x="5073" y="8311"/>
                </a:cubicBezTo>
                <a:lnTo>
                  <a:pt x="4739" y="8311"/>
                </a:lnTo>
                <a:cubicBezTo>
                  <a:pt x="4525" y="8311"/>
                  <a:pt x="4347" y="8394"/>
                  <a:pt x="4227" y="8537"/>
                </a:cubicBezTo>
                <a:cubicBezTo>
                  <a:pt x="4085" y="8715"/>
                  <a:pt x="3870" y="8811"/>
                  <a:pt x="3632" y="8811"/>
                </a:cubicBezTo>
                <a:cubicBezTo>
                  <a:pt x="3394" y="8811"/>
                  <a:pt x="3192" y="8715"/>
                  <a:pt x="3037" y="8537"/>
                </a:cubicBezTo>
                <a:cubicBezTo>
                  <a:pt x="2894" y="8358"/>
                  <a:pt x="2834" y="8120"/>
                  <a:pt x="2894" y="7882"/>
                </a:cubicBezTo>
                <a:cubicBezTo>
                  <a:pt x="2954" y="7584"/>
                  <a:pt x="3204" y="7346"/>
                  <a:pt x="3501" y="7287"/>
                </a:cubicBezTo>
                <a:cubicBezTo>
                  <a:pt x="3557" y="7275"/>
                  <a:pt x="3612" y="7269"/>
                  <a:pt x="3665" y="7269"/>
                </a:cubicBezTo>
                <a:cubicBezTo>
                  <a:pt x="3887" y="7269"/>
                  <a:pt x="4086" y="7367"/>
                  <a:pt x="4239" y="7549"/>
                </a:cubicBezTo>
                <a:cubicBezTo>
                  <a:pt x="4358" y="7703"/>
                  <a:pt x="4561" y="7787"/>
                  <a:pt x="4751" y="7787"/>
                </a:cubicBezTo>
                <a:lnTo>
                  <a:pt x="5097" y="7787"/>
                </a:lnTo>
                <a:cubicBezTo>
                  <a:pt x="5359" y="7787"/>
                  <a:pt x="5585" y="7561"/>
                  <a:pt x="5585" y="7299"/>
                </a:cubicBezTo>
                <a:lnTo>
                  <a:pt x="5585" y="5596"/>
                </a:lnTo>
                <a:lnTo>
                  <a:pt x="7275" y="5596"/>
                </a:lnTo>
                <a:cubicBezTo>
                  <a:pt x="7383" y="5596"/>
                  <a:pt x="7454" y="5679"/>
                  <a:pt x="7454" y="5775"/>
                </a:cubicBezTo>
                <a:lnTo>
                  <a:pt x="7454" y="6120"/>
                </a:lnTo>
                <a:cubicBezTo>
                  <a:pt x="7454" y="6227"/>
                  <a:pt x="7418" y="6310"/>
                  <a:pt x="7335" y="6394"/>
                </a:cubicBezTo>
                <a:cubicBezTo>
                  <a:pt x="7037" y="6644"/>
                  <a:pt x="6894" y="7025"/>
                  <a:pt x="6966" y="7430"/>
                </a:cubicBezTo>
                <a:cubicBezTo>
                  <a:pt x="7037" y="7858"/>
                  <a:pt x="7383" y="8203"/>
                  <a:pt x="7799" y="8299"/>
                </a:cubicBezTo>
                <a:cubicBezTo>
                  <a:pt x="7871" y="8311"/>
                  <a:pt x="7954" y="8323"/>
                  <a:pt x="8037" y="8323"/>
                </a:cubicBezTo>
                <a:cubicBezTo>
                  <a:pt x="8288" y="8323"/>
                  <a:pt x="8526" y="8239"/>
                  <a:pt x="8728" y="8084"/>
                </a:cubicBezTo>
                <a:cubicBezTo>
                  <a:pt x="8978" y="7882"/>
                  <a:pt x="9121" y="7561"/>
                  <a:pt x="9121" y="7239"/>
                </a:cubicBezTo>
                <a:cubicBezTo>
                  <a:pt x="9121" y="6906"/>
                  <a:pt x="8978" y="6608"/>
                  <a:pt x="8728" y="6406"/>
                </a:cubicBezTo>
                <a:cubicBezTo>
                  <a:pt x="8645" y="6346"/>
                  <a:pt x="8621" y="6251"/>
                  <a:pt x="8621" y="6132"/>
                </a:cubicBezTo>
                <a:lnTo>
                  <a:pt x="8621" y="5798"/>
                </a:lnTo>
                <a:cubicBezTo>
                  <a:pt x="8621" y="5691"/>
                  <a:pt x="8692" y="5620"/>
                  <a:pt x="8799" y="5620"/>
                </a:cubicBezTo>
                <a:lnTo>
                  <a:pt x="9645" y="5620"/>
                </a:lnTo>
                <a:cubicBezTo>
                  <a:pt x="9740" y="5620"/>
                  <a:pt x="9812" y="5536"/>
                  <a:pt x="9812" y="5453"/>
                </a:cubicBezTo>
                <a:cubicBezTo>
                  <a:pt x="9812" y="5358"/>
                  <a:pt x="9740" y="5286"/>
                  <a:pt x="9645" y="5286"/>
                </a:cubicBezTo>
                <a:lnTo>
                  <a:pt x="8799" y="5286"/>
                </a:lnTo>
                <a:cubicBezTo>
                  <a:pt x="8526" y="5286"/>
                  <a:pt x="8311" y="5513"/>
                  <a:pt x="8311" y="5775"/>
                </a:cubicBezTo>
                <a:lnTo>
                  <a:pt x="8311" y="6120"/>
                </a:lnTo>
                <a:cubicBezTo>
                  <a:pt x="8311" y="6334"/>
                  <a:pt x="8395" y="6513"/>
                  <a:pt x="8526" y="6632"/>
                </a:cubicBezTo>
                <a:cubicBezTo>
                  <a:pt x="8704" y="6775"/>
                  <a:pt x="8811" y="6989"/>
                  <a:pt x="8811" y="7227"/>
                </a:cubicBezTo>
                <a:cubicBezTo>
                  <a:pt x="8811" y="7465"/>
                  <a:pt x="8704" y="7668"/>
                  <a:pt x="8526" y="7822"/>
                </a:cubicBezTo>
                <a:cubicBezTo>
                  <a:pt x="8394" y="7928"/>
                  <a:pt x="8229" y="7988"/>
                  <a:pt x="8056" y="7988"/>
                </a:cubicBezTo>
                <a:cubicBezTo>
                  <a:pt x="7995" y="7988"/>
                  <a:pt x="7933" y="7981"/>
                  <a:pt x="7871" y="7965"/>
                </a:cubicBezTo>
                <a:cubicBezTo>
                  <a:pt x="7573" y="7906"/>
                  <a:pt x="7335" y="7656"/>
                  <a:pt x="7275" y="7358"/>
                </a:cubicBezTo>
                <a:cubicBezTo>
                  <a:pt x="7216" y="7072"/>
                  <a:pt x="7323" y="6810"/>
                  <a:pt x="7549" y="6608"/>
                </a:cubicBezTo>
                <a:cubicBezTo>
                  <a:pt x="7692" y="6489"/>
                  <a:pt x="7787" y="6298"/>
                  <a:pt x="7787" y="6108"/>
                </a:cubicBezTo>
                <a:lnTo>
                  <a:pt x="7787" y="5763"/>
                </a:lnTo>
                <a:cubicBezTo>
                  <a:pt x="7787" y="5501"/>
                  <a:pt x="7561" y="5275"/>
                  <a:pt x="7287" y="5275"/>
                </a:cubicBezTo>
                <a:lnTo>
                  <a:pt x="5597" y="5275"/>
                </a:lnTo>
                <a:lnTo>
                  <a:pt x="5597" y="3572"/>
                </a:lnTo>
                <a:cubicBezTo>
                  <a:pt x="5597" y="3477"/>
                  <a:pt x="5668" y="3393"/>
                  <a:pt x="5775" y="3393"/>
                </a:cubicBezTo>
                <a:lnTo>
                  <a:pt x="6121" y="3393"/>
                </a:lnTo>
                <a:cubicBezTo>
                  <a:pt x="6216" y="3393"/>
                  <a:pt x="6311" y="3441"/>
                  <a:pt x="6383" y="3512"/>
                </a:cubicBezTo>
                <a:cubicBezTo>
                  <a:pt x="6592" y="3762"/>
                  <a:pt x="6901" y="3911"/>
                  <a:pt x="7234" y="3911"/>
                </a:cubicBezTo>
                <a:cubicBezTo>
                  <a:pt x="7299" y="3911"/>
                  <a:pt x="7364" y="3905"/>
                  <a:pt x="7430" y="3893"/>
                </a:cubicBezTo>
                <a:cubicBezTo>
                  <a:pt x="7859" y="3810"/>
                  <a:pt x="8204" y="3477"/>
                  <a:pt x="8288" y="3060"/>
                </a:cubicBezTo>
                <a:cubicBezTo>
                  <a:pt x="8359" y="2727"/>
                  <a:pt x="8276" y="2381"/>
                  <a:pt x="8061" y="2131"/>
                </a:cubicBezTo>
                <a:cubicBezTo>
                  <a:pt x="7859" y="1881"/>
                  <a:pt x="7549" y="1726"/>
                  <a:pt x="7216" y="1726"/>
                </a:cubicBezTo>
                <a:cubicBezTo>
                  <a:pt x="6894" y="1726"/>
                  <a:pt x="6597" y="1881"/>
                  <a:pt x="6383" y="2131"/>
                </a:cubicBezTo>
                <a:cubicBezTo>
                  <a:pt x="6323" y="2203"/>
                  <a:pt x="6240" y="2238"/>
                  <a:pt x="6132" y="2238"/>
                </a:cubicBezTo>
                <a:lnTo>
                  <a:pt x="5787" y="2238"/>
                </a:lnTo>
                <a:cubicBezTo>
                  <a:pt x="5680" y="2238"/>
                  <a:pt x="5609" y="2167"/>
                  <a:pt x="5609" y="2060"/>
                </a:cubicBezTo>
                <a:lnTo>
                  <a:pt x="5609" y="1215"/>
                </a:lnTo>
                <a:cubicBezTo>
                  <a:pt x="5609" y="1119"/>
                  <a:pt x="5537" y="1048"/>
                  <a:pt x="5442" y="1048"/>
                </a:cubicBezTo>
                <a:cubicBezTo>
                  <a:pt x="5359" y="1048"/>
                  <a:pt x="5287" y="1119"/>
                  <a:pt x="5287" y="1215"/>
                </a:cubicBezTo>
                <a:lnTo>
                  <a:pt x="5287" y="2060"/>
                </a:lnTo>
                <a:cubicBezTo>
                  <a:pt x="5287" y="2322"/>
                  <a:pt x="5501" y="2548"/>
                  <a:pt x="5775" y="2548"/>
                </a:cubicBezTo>
                <a:lnTo>
                  <a:pt x="6121" y="2548"/>
                </a:lnTo>
                <a:cubicBezTo>
                  <a:pt x="6323" y="2548"/>
                  <a:pt x="6502" y="2465"/>
                  <a:pt x="6621" y="2322"/>
                </a:cubicBezTo>
                <a:cubicBezTo>
                  <a:pt x="6775" y="2143"/>
                  <a:pt x="6978" y="2048"/>
                  <a:pt x="7216" y="2048"/>
                </a:cubicBezTo>
                <a:cubicBezTo>
                  <a:pt x="7454" y="2048"/>
                  <a:pt x="7668" y="2143"/>
                  <a:pt x="7811" y="2322"/>
                </a:cubicBezTo>
                <a:cubicBezTo>
                  <a:pt x="7966" y="2500"/>
                  <a:pt x="8026" y="2739"/>
                  <a:pt x="7966" y="2977"/>
                </a:cubicBezTo>
                <a:cubicBezTo>
                  <a:pt x="7907" y="3274"/>
                  <a:pt x="7656" y="3512"/>
                  <a:pt x="7359" y="3572"/>
                </a:cubicBezTo>
                <a:cubicBezTo>
                  <a:pt x="7303" y="3584"/>
                  <a:pt x="7248" y="3589"/>
                  <a:pt x="7193" y="3589"/>
                </a:cubicBezTo>
                <a:cubicBezTo>
                  <a:pt x="6969" y="3589"/>
                  <a:pt x="6762" y="3492"/>
                  <a:pt x="6609" y="3310"/>
                </a:cubicBezTo>
                <a:cubicBezTo>
                  <a:pt x="6490" y="3155"/>
                  <a:pt x="6299" y="3072"/>
                  <a:pt x="6097" y="3072"/>
                </a:cubicBezTo>
                <a:lnTo>
                  <a:pt x="5763" y="3072"/>
                </a:lnTo>
                <a:cubicBezTo>
                  <a:pt x="5490" y="3072"/>
                  <a:pt x="5275" y="3298"/>
                  <a:pt x="5275" y="3560"/>
                </a:cubicBezTo>
                <a:lnTo>
                  <a:pt x="5275" y="5263"/>
                </a:lnTo>
                <a:lnTo>
                  <a:pt x="3573" y="5263"/>
                </a:lnTo>
                <a:cubicBezTo>
                  <a:pt x="3465" y="5263"/>
                  <a:pt x="3394" y="5179"/>
                  <a:pt x="3394" y="5084"/>
                </a:cubicBezTo>
                <a:lnTo>
                  <a:pt x="3394" y="4727"/>
                </a:lnTo>
                <a:cubicBezTo>
                  <a:pt x="3394" y="4620"/>
                  <a:pt x="3442" y="4524"/>
                  <a:pt x="3513" y="4453"/>
                </a:cubicBezTo>
                <a:cubicBezTo>
                  <a:pt x="3811" y="4203"/>
                  <a:pt x="3954" y="3810"/>
                  <a:pt x="3882" y="3417"/>
                </a:cubicBezTo>
                <a:cubicBezTo>
                  <a:pt x="3811" y="2977"/>
                  <a:pt x="3465" y="2643"/>
                  <a:pt x="3049" y="2548"/>
                </a:cubicBezTo>
                <a:cubicBezTo>
                  <a:pt x="2973" y="2531"/>
                  <a:pt x="2896" y="2523"/>
                  <a:pt x="2820" y="2523"/>
                </a:cubicBezTo>
                <a:cubicBezTo>
                  <a:pt x="2570" y="2523"/>
                  <a:pt x="2323" y="2610"/>
                  <a:pt x="2132" y="2774"/>
                </a:cubicBezTo>
                <a:cubicBezTo>
                  <a:pt x="1870" y="2977"/>
                  <a:pt x="1727" y="3298"/>
                  <a:pt x="1727" y="3620"/>
                </a:cubicBezTo>
                <a:cubicBezTo>
                  <a:pt x="1727" y="3941"/>
                  <a:pt x="1870" y="4239"/>
                  <a:pt x="2132" y="4453"/>
                </a:cubicBezTo>
                <a:cubicBezTo>
                  <a:pt x="2203" y="4513"/>
                  <a:pt x="2227" y="4608"/>
                  <a:pt x="2227" y="4703"/>
                </a:cubicBezTo>
                <a:lnTo>
                  <a:pt x="2227" y="5048"/>
                </a:lnTo>
                <a:cubicBezTo>
                  <a:pt x="2227" y="5155"/>
                  <a:pt x="2156" y="5227"/>
                  <a:pt x="2049" y="5227"/>
                </a:cubicBezTo>
                <a:lnTo>
                  <a:pt x="358" y="5227"/>
                </a:lnTo>
                <a:lnTo>
                  <a:pt x="358" y="822"/>
                </a:lnTo>
                <a:cubicBezTo>
                  <a:pt x="358" y="536"/>
                  <a:pt x="596" y="298"/>
                  <a:pt x="882" y="298"/>
                </a:cubicBezTo>
                <a:lnTo>
                  <a:pt x="5287" y="298"/>
                </a:lnTo>
                <a:lnTo>
                  <a:pt x="5287" y="476"/>
                </a:lnTo>
                <a:cubicBezTo>
                  <a:pt x="5287" y="572"/>
                  <a:pt x="5359" y="643"/>
                  <a:pt x="5442" y="643"/>
                </a:cubicBezTo>
                <a:cubicBezTo>
                  <a:pt x="5537" y="643"/>
                  <a:pt x="5609" y="572"/>
                  <a:pt x="5609" y="476"/>
                </a:cubicBezTo>
                <a:lnTo>
                  <a:pt x="5609" y="298"/>
                </a:lnTo>
                <a:lnTo>
                  <a:pt x="10014" y="298"/>
                </a:lnTo>
                <a:close/>
                <a:moveTo>
                  <a:pt x="834" y="0"/>
                </a:moveTo>
                <a:cubicBezTo>
                  <a:pt x="370" y="0"/>
                  <a:pt x="1" y="381"/>
                  <a:pt x="1" y="834"/>
                </a:cubicBezTo>
                <a:lnTo>
                  <a:pt x="1" y="9977"/>
                </a:lnTo>
                <a:cubicBezTo>
                  <a:pt x="1" y="10442"/>
                  <a:pt x="370" y="10811"/>
                  <a:pt x="834" y="10811"/>
                </a:cubicBezTo>
                <a:lnTo>
                  <a:pt x="9978" y="10811"/>
                </a:lnTo>
                <a:cubicBezTo>
                  <a:pt x="10431" y="10811"/>
                  <a:pt x="10812" y="10442"/>
                  <a:pt x="10812" y="9977"/>
                </a:cubicBezTo>
                <a:lnTo>
                  <a:pt x="10812" y="834"/>
                </a:lnTo>
                <a:cubicBezTo>
                  <a:pt x="10812" y="381"/>
                  <a:pt x="10431" y="0"/>
                  <a:pt x="9978" y="0"/>
                </a:cubicBezTo>
                <a:lnTo>
                  <a:pt x="834" y="0"/>
                </a:ln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135" name="Google Shape;9283;p65"/>
          <p:cNvGrpSpPr/>
          <p:nvPr/>
        </p:nvGrpSpPr>
        <p:grpSpPr>
          <a:xfrm>
            <a:off x="8457518" y="4252577"/>
            <a:ext cx="255247" cy="327458"/>
            <a:chOff x="6974158" y="2789537"/>
            <a:chExt cx="255247" cy="327458"/>
          </a:xfrm>
          <a:solidFill>
            <a:schemeClr val="accent1"/>
          </a:solidFill>
        </p:grpSpPr>
        <p:sp>
          <p:nvSpPr>
            <p:cNvPr id="136" name="Google Shape;9284;p65"/>
            <p:cNvSpPr/>
            <p:nvPr/>
          </p:nvSpPr>
          <p:spPr>
            <a:xfrm>
              <a:off x="7066407" y="2897282"/>
              <a:ext cx="9876" cy="14798"/>
            </a:xfrm>
            <a:custGeom>
              <a:avLst/>
              <a:rect l="l" t="t" r="r" b="b"/>
              <a:pathLst>
                <a:path w="311" h="466">
                  <a:moveTo>
                    <a:pt x="144" y="1"/>
                  </a:moveTo>
                  <a:cubicBezTo>
                    <a:pt x="60" y="1"/>
                    <a:pt x="1" y="84"/>
                    <a:pt x="1" y="155"/>
                  </a:cubicBezTo>
                  <a:lnTo>
                    <a:pt x="1" y="322"/>
                  </a:lnTo>
                  <a:cubicBezTo>
                    <a:pt x="1" y="405"/>
                    <a:pt x="72" y="465"/>
                    <a:pt x="144" y="465"/>
                  </a:cubicBezTo>
                  <a:cubicBezTo>
                    <a:pt x="227" y="465"/>
                    <a:pt x="299" y="394"/>
                    <a:pt x="299" y="322"/>
                  </a:cubicBezTo>
                  <a:lnTo>
                    <a:pt x="299" y="155"/>
                  </a:lnTo>
                  <a:cubicBezTo>
                    <a:pt x="310" y="60"/>
                    <a:pt x="239" y="1"/>
                    <a:pt x="14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7" name="Google Shape;9285;p65"/>
            <p:cNvSpPr/>
            <p:nvPr/>
          </p:nvSpPr>
          <p:spPr>
            <a:xfrm>
              <a:off x="7127662" y="2897282"/>
              <a:ext cx="9495" cy="14798"/>
            </a:xfrm>
            <a:custGeom>
              <a:avLst/>
              <a:rect l="l" t="t" r="r" b="b"/>
              <a:pathLst>
                <a:path w="299" h="466">
                  <a:moveTo>
                    <a:pt x="155" y="1"/>
                  </a:moveTo>
                  <a:cubicBezTo>
                    <a:pt x="60" y="1"/>
                    <a:pt x="1" y="84"/>
                    <a:pt x="1" y="155"/>
                  </a:cubicBezTo>
                  <a:lnTo>
                    <a:pt x="1" y="322"/>
                  </a:lnTo>
                  <a:cubicBezTo>
                    <a:pt x="1" y="405"/>
                    <a:pt x="84" y="465"/>
                    <a:pt x="155" y="465"/>
                  </a:cubicBezTo>
                  <a:cubicBezTo>
                    <a:pt x="227" y="465"/>
                    <a:pt x="298" y="394"/>
                    <a:pt x="298" y="322"/>
                  </a:cubicBezTo>
                  <a:lnTo>
                    <a:pt x="298" y="155"/>
                  </a:lnTo>
                  <a:cubicBezTo>
                    <a:pt x="298" y="60"/>
                    <a:pt x="239" y="1"/>
                    <a:pt x="15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8" name="Google Shape;9286;p65"/>
            <p:cNvSpPr/>
            <p:nvPr/>
          </p:nvSpPr>
          <p:spPr>
            <a:xfrm>
              <a:off x="7081935" y="2933292"/>
              <a:ext cx="40837" cy="14703"/>
            </a:xfrm>
            <a:custGeom>
              <a:avLst/>
              <a:rect l="l" t="t" r="r" b="b"/>
              <a:pathLst>
                <a:path w="1286" h="463">
                  <a:moveTo>
                    <a:pt x="162" y="1"/>
                  </a:moveTo>
                  <a:cubicBezTo>
                    <a:pt x="125" y="1"/>
                    <a:pt x="89" y="16"/>
                    <a:pt x="60" y="45"/>
                  </a:cubicBezTo>
                  <a:cubicBezTo>
                    <a:pt x="0" y="105"/>
                    <a:pt x="0" y="200"/>
                    <a:pt x="60" y="260"/>
                  </a:cubicBezTo>
                  <a:cubicBezTo>
                    <a:pt x="191" y="391"/>
                    <a:pt x="417" y="462"/>
                    <a:pt x="655" y="462"/>
                  </a:cubicBezTo>
                  <a:cubicBezTo>
                    <a:pt x="893" y="462"/>
                    <a:pt x="1119" y="391"/>
                    <a:pt x="1250" y="260"/>
                  </a:cubicBezTo>
                  <a:cubicBezTo>
                    <a:pt x="1286" y="200"/>
                    <a:pt x="1286" y="105"/>
                    <a:pt x="1226" y="45"/>
                  </a:cubicBezTo>
                  <a:cubicBezTo>
                    <a:pt x="1197" y="16"/>
                    <a:pt x="1158" y="1"/>
                    <a:pt x="1119" y="1"/>
                  </a:cubicBezTo>
                  <a:cubicBezTo>
                    <a:pt x="1081" y="1"/>
                    <a:pt x="1042" y="16"/>
                    <a:pt x="1012" y="45"/>
                  </a:cubicBezTo>
                  <a:cubicBezTo>
                    <a:pt x="953" y="105"/>
                    <a:pt x="822" y="164"/>
                    <a:pt x="643" y="164"/>
                  </a:cubicBezTo>
                  <a:cubicBezTo>
                    <a:pt x="464" y="164"/>
                    <a:pt x="310" y="105"/>
                    <a:pt x="274" y="45"/>
                  </a:cubicBezTo>
                  <a:cubicBezTo>
                    <a:pt x="238" y="16"/>
                    <a:pt x="199" y="1"/>
                    <a:pt x="16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39" name="Google Shape;9287;p65"/>
            <p:cNvSpPr/>
            <p:nvPr/>
          </p:nvSpPr>
          <p:spPr>
            <a:xfrm>
              <a:off x="6974158" y="2789537"/>
              <a:ext cx="255247" cy="327458"/>
            </a:xfrm>
            <a:custGeom>
              <a:avLst/>
              <a:rect l="l" t="t" r="r" b="b"/>
              <a:pathLst>
                <a:path w="8038" h="10312">
                  <a:moveTo>
                    <a:pt x="6228" y="2167"/>
                  </a:moveTo>
                  <a:lnTo>
                    <a:pt x="6132" y="3239"/>
                  </a:lnTo>
                  <a:lnTo>
                    <a:pt x="6121" y="3239"/>
                  </a:lnTo>
                  <a:cubicBezTo>
                    <a:pt x="6025" y="3239"/>
                    <a:pt x="5942" y="3156"/>
                    <a:pt x="5942" y="3060"/>
                  </a:cubicBezTo>
                  <a:lnTo>
                    <a:pt x="5942" y="2227"/>
                  </a:lnTo>
                  <a:cubicBezTo>
                    <a:pt x="6049" y="2227"/>
                    <a:pt x="6132" y="2191"/>
                    <a:pt x="6228" y="2167"/>
                  </a:cubicBezTo>
                  <a:close/>
                  <a:moveTo>
                    <a:pt x="5787" y="322"/>
                  </a:moveTo>
                  <a:cubicBezTo>
                    <a:pt x="6240" y="322"/>
                    <a:pt x="6609" y="691"/>
                    <a:pt x="6609" y="1131"/>
                  </a:cubicBezTo>
                  <a:cubicBezTo>
                    <a:pt x="6609" y="1584"/>
                    <a:pt x="6240" y="1953"/>
                    <a:pt x="5787" y="1953"/>
                  </a:cubicBezTo>
                  <a:cubicBezTo>
                    <a:pt x="5490" y="1953"/>
                    <a:pt x="5228" y="1786"/>
                    <a:pt x="5073" y="1536"/>
                  </a:cubicBezTo>
                  <a:cubicBezTo>
                    <a:pt x="5048" y="1487"/>
                    <a:pt x="4996" y="1455"/>
                    <a:pt x="4942" y="1455"/>
                  </a:cubicBezTo>
                  <a:cubicBezTo>
                    <a:pt x="4918" y="1455"/>
                    <a:pt x="4893" y="1462"/>
                    <a:pt x="4870" y="1477"/>
                  </a:cubicBezTo>
                  <a:cubicBezTo>
                    <a:pt x="4799" y="1524"/>
                    <a:pt x="4763" y="1608"/>
                    <a:pt x="4811" y="1691"/>
                  </a:cubicBezTo>
                  <a:cubicBezTo>
                    <a:pt x="4823" y="1703"/>
                    <a:pt x="4823" y="1715"/>
                    <a:pt x="4835" y="1727"/>
                  </a:cubicBezTo>
                  <a:cubicBezTo>
                    <a:pt x="4775" y="1763"/>
                    <a:pt x="4716" y="1786"/>
                    <a:pt x="4656" y="1786"/>
                  </a:cubicBezTo>
                  <a:cubicBezTo>
                    <a:pt x="4477" y="1786"/>
                    <a:pt x="4335" y="1643"/>
                    <a:pt x="4335" y="1465"/>
                  </a:cubicBezTo>
                  <a:cubicBezTo>
                    <a:pt x="4335" y="1370"/>
                    <a:pt x="4263" y="1310"/>
                    <a:pt x="4180" y="1310"/>
                  </a:cubicBezTo>
                  <a:cubicBezTo>
                    <a:pt x="4108" y="1310"/>
                    <a:pt x="4037" y="1393"/>
                    <a:pt x="4037" y="1465"/>
                  </a:cubicBezTo>
                  <a:cubicBezTo>
                    <a:pt x="4037" y="1810"/>
                    <a:pt x="4323" y="2108"/>
                    <a:pt x="4680" y="2108"/>
                  </a:cubicBezTo>
                  <a:cubicBezTo>
                    <a:pt x="4811" y="2108"/>
                    <a:pt x="4942" y="2060"/>
                    <a:pt x="5061" y="1965"/>
                  </a:cubicBezTo>
                  <a:cubicBezTo>
                    <a:pt x="5228" y="2120"/>
                    <a:pt x="5442" y="2227"/>
                    <a:pt x="5668" y="2251"/>
                  </a:cubicBezTo>
                  <a:lnTo>
                    <a:pt x="5668" y="3072"/>
                  </a:lnTo>
                  <a:cubicBezTo>
                    <a:pt x="5668" y="3334"/>
                    <a:pt x="5882" y="3548"/>
                    <a:pt x="6144" y="3548"/>
                  </a:cubicBezTo>
                  <a:lnTo>
                    <a:pt x="6382" y="3548"/>
                  </a:lnTo>
                  <a:cubicBezTo>
                    <a:pt x="6454" y="3548"/>
                    <a:pt x="6513" y="3572"/>
                    <a:pt x="6573" y="3632"/>
                  </a:cubicBezTo>
                  <a:cubicBezTo>
                    <a:pt x="6621" y="3691"/>
                    <a:pt x="6656" y="3751"/>
                    <a:pt x="6633" y="3834"/>
                  </a:cubicBezTo>
                  <a:cubicBezTo>
                    <a:pt x="6621" y="3953"/>
                    <a:pt x="6502" y="4049"/>
                    <a:pt x="6371" y="4049"/>
                  </a:cubicBezTo>
                  <a:lnTo>
                    <a:pt x="6299" y="4049"/>
                  </a:lnTo>
                  <a:lnTo>
                    <a:pt x="6299" y="4037"/>
                  </a:lnTo>
                  <a:cubicBezTo>
                    <a:pt x="6299" y="3953"/>
                    <a:pt x="6216" y="3894"/>
                    <a:pt x="6144" y="3894"/>
                  </a:cubicBezTo>
                  <a:cubicBezTo>
                    <a:pt x="6061" y="3894"/>
                    <a:pt x="6001" y="3965"/>
                    <a:pt x="6001" y="4037"/>
                  </a:cubicBezTo>
                  <a:cubicBezTo>
                    <a:pt x="6001" y="5108"/>
                    <a:pt x="5120" y="5977"/>
                    <a:pt x="4049" y="5977"/>
                  </a:cubicBezTo>
                  <a:cubicBezTo>
                    <a:pt x="2953" y="5977"/>
                    <a:pt x="2084" y="5096"/>
                    <a:pt x="2084" y="4025"/>
                  </a:cubicBezTo>
                  <a:cubicBezTo>
                    <a:pt x="2084" y="3929"/>
                    <a:pt x="2013" y="3870"/>
                    <a:pt x="1941" y="3870"/>
                  </a:cubicBezTo>
                  <a:cubicBezTo>
                    <a:pt x="1858" y="3870"/>
                    <a:pt x="1787" y="3953"/>
                    <a:pt x="1787" y="4025"/>
                  </a:cubicBezTo>
                  <a:lnTo>
                    <a:pt x="1787" y="4037"/>
                  </a:lnTo>
                  <a:lnTo>
                    <a:pt x="1703" y="4037"/>
                  </a:lnTo>
                  <a:cubicBezTo>
                    <a:pt x="1620" y="4037"/>
                    <a:pt x="1560" y="4013"/>
                    <a:pt x="1501" y="3953"/>
                  </a:cubicBezTo>
                  <a:cubicBezTo>
                    <a:pt x="1465" y="3894"/>
                    <a:pt x="1429" y="3834"/>
                    <a:pt x="1441" y="3751"/>
                  </a:cubicBezTo>
                  <a:cubicBezTo>
                    <a:pt x="1465" y="3632"/>
                    <a:pt x="1584" y="3537"/>
                    <a:pt x="1715" y="3537"/>
                  </a:cubicBezTo>
                  <a:lnTo>
                    <a:pt x="1941" y="3537"/>
                  </a:lnTo>
                  <a:cubicBezTo>
                    <a:pt x="2203" y="3537"/>
                    <a:pt x="2418" y="3322"/>
                    <a:pt x="2418" y="3060"/>
                  </a:cubicBezTo>
                  <a:lnTo>
                    <a:pt x="2418" y="2358"/>
                  </a:lnTo>
                  <a:cubicBezTo>
                    <a:pt x="2418" y="2084"/>
                    <a:pt x="2632" y="1870"/>
                    <a:pt x="2906" y="1870"/>
                  </a:cubicBezTo>
                  <a:lnTo>
                    <a:pt x="3525" y="1870"/>
                  </a:lnTo>
                  <a:cubicBezTo>
                    <a:pt x="3620" y="1870"/>
                    <a:pt x="3680" y="1786"/>
                    <a:pt x="3680" y="1715"/>
                  </a:cubicBezTo>
                  <a:cubicBezTo>
                    <a:pt x="3680" y="1632"/>
                    <a:pt x="3608" y="1572"/>
                    <a:pt x="3525" y="1572"/>
                  </a:cubicBezTo>
                  <a:lnTo>
                    <a:pt x="2906" y="1572"/>
                  </a:lnTo>
                  <a:cubicBezTo>
                    <a:pt x="2477" y="1572"/>
                    <a:pt x="2120" y="1929"/>
                    <a:pt x="2120" y="2358"/>
                  </a:cubicBezTo>
                  <a:lnTo>
                    <a:pt x="2120" y="3060"/>
                  </a:lnTo>
                  <a:cubicBezTo>
                    <a:pt x="2120" y="3144"/>
                    <a:pt x="2037" y="3239"/>
                    <a:pt x="1941" y="3239"/>
                  </a:cubicBezTo>
                  <a:lnTo>
                    <a:pt x="1906" y="3239"/>
                  </a:lnTo>
                  <a:lnTo>
                    <a:pt x="1739" y="1572"/>
                  </a:lnTo>
                  <a:cubicBezTo>
                    <a:pt x="1715" y="1251"/>
                    <a:pt x="1822" y="929"/>
                    <a:pt x="2025" y="691"/>
                  </a:cubicBezTo>
                  <a:cubicBezTo>
                    <a:pt x="2239" y="453"/>
                    <a:pt x="2549" y="322"/>
                    <a:pt x="2870" y="322"/>
                  </a:cubicBezTo>
                  <a:lnTo>
                    <a:pt x="5787" y="322"/>
                  </a:lnTo>
                  <a:close/>
                  <a:moveTo>
                    <a:pt x="5013" y="6013"/>
                  </a:moveTo>
                  <a:lnTo>
                    <a:pt x="5013" y="6537"/>
                  </a:lnTo>
                  <a:cubicBezTo>
                    <a:pt x="5013" y="6823"/>
                    <a:pt x="5204" y="7073"/>
                    <a:pt x="5478" y="7144"/>
                  </a:cubicBezTo>
                  <a:lnTo>
                    <a:pt x="5740" y="7227"/>
                  </a:lnTo>
                  <a:cubicBezTo>
                    <a:pt x="5668" y="7478"/>
                    <a:pt x="5537" y="7716"/>
                    <a:pt x="5370" y="7906"/>
                  </a:cubicBezTo>
                  <a:cubicBezTo>
                    <a:pt x="5311" y="7966"/>
                    <a:pt x="5323" y="8073"/>
                    <a:pt x="5382" y="8120"/>
                  </a:cubicBezTo>
                  <a:cubicBezTo>
                    <a:pt x="5418" y="8144"/>
                    <a:pt x="5442" y="8156"/>
                    <a:pt x="5490" y="8156"/>
                  </a:cubicBezTo>
                  <a:cubicBezTo>
                    <a:pt x="5537" y="8156"/>
                    <a:pt x="5585" y="8144"/>
                    <a:pt x="5609" y="8120"/>
                  </a:cubicBezTo>
                  <a:cubicBezTo>
                    <a:pt x="5823" y="7882"/>
                    <a:pt x="5966" y="7608"/>
                    <a:pt x="6061" y="7311"/>
                  </a:cubicBezTo>
                  <a:lnTo>
                    <a:pt x="6382" y="7418"/>
                  </a:lnTo>
                  <a:cubicBezTo>
                    <a:pt x="6204" y="7906"/>
                    <a:pt x="5930" y="8335"/>
                    <a:pt x="5525" y="8668"/>
                  </a:cubicBezTo>
                  <a:cubicBezTo>
                    <a:pt x="5085" y="9013"/>
                    <a:pt x="4573" y="9204"/>
                    <a:pt x="4001" y="9204"/>
                  </a:cubicBezTo>
                  <a:cubicBezTo>
                    <a:pt x="3442" y="9204"/>
                    <a:pt x="2918" y="9025"/>
                    <a:pt x="2489" y="8668"/>
                  </a:cubicBezTo>
                  <a:cubicBezTo>
                    <a:pt x="2096" y="8359"/>
                    <a:pt x="1810" y="7918"/>
                    <a:pt x="1668" y="7442"/>
                  </a:cubicBezTo>
                  <a:lnTo>
                    <a:pt x="2001" y="7347"/>
                  </a:lnTo>
                  <a:cubicBezTo>
                    <a:pt x="2108" y="7739"/>
                    <a:pt x="2358" y="8097"/>
                    <a:pt x="2680" y="8370"/>
                  </a:cubicBezTo>
                  <a:cubicBezTo>
                    <a:pt x="3049" y="8668"/>
                    <a:pt x="3513" y="8847"/>
                    <a:pt x="4001" y="8847"/>
                  </a:cubicBezTo>
                  <a:cubicBezTo>
                    <a:pt x="4382" y="8847"/>
                    <a:pt x="4739" y="8751"/>
                    <a:pt x="5049" y="8561"/>
                  </a:cubicBezTo>
                  <a:cubicBezTo>
                    <a:pt x="5120" y="8513"/>
                    <a:pt x="5132" y="8430"/>
                    <a:pt x="5109" y="8359"/>
                  </a:cubicBezTo>
                  <a:cubicBezTo>
                    <a:pt x="5077" y="8304"/>
                    <a:pt x="5031" y="8280"/>
                    <a:pt x="4979" y="8280"/>
                  </a:cubicBezTo>
                  <a:cubicBezTo>
                    <a:pt x="4952" y="8280"/>
                    <a:pt x="4923" y="8287"/>
                    <a:pt x="4894" y="8299"/>
                  </a:cubicBezTo>
                  <a:cubicBezTo>
                    <a:pt x="4632" y="8442"/>
                    <a:pt x="4311" y="8537"/>
                    <a:pt x="4001" y="8537"/>
                  </a:cubicBezTo>
                  <a:cubicBezTo>
                    <a:pt x="3215" y="8537"/>
                    <a:pt x="2513" y="8001"/>
                    <a:pt x="2299" y="7239"/>
                  </a:cubicBezTo>
                  <a:lnTo>
                    <a:pt x="2596" y="7144"/>
                  </a:lnTo>
                  <a:cubicBezTo>
                    <a:pt x="2858" y="7073"/>
                    <a:pt x="3049" y="6823"/>
                    <a:pt x="3049" y="6537"/>
                  </a:cubicBezTo>
                  <a:lnTo>
                    <a:pt x="3049" y="6013"/>
                  </a:lnTo>
                  <a:cubicBezTo>
                    <a:pt x="3346" y="6168"/>
                    <a:pt x="3680" y="6239"/>
                    <a:pt x="4037" y="6239"/>
                  </a:cubicBezTo>
                  <a:cubicBezTo>
                    <a:pt x="4394" y="6239"/>
                    <a:pt x="4716" y="6168"/>
                    <a:pt x="5013" y="6013"/>
                  </a:cubicBezTo>
                  <a:close/>
                  <a:moveTo>
                    <a:pt x="2870" y="0"/>
                  </a:moveTo>
                  <a:cubicBezTo>
                    <a:pt x="2477" y="0"/>
                    <a:pt x="2084" y="179"/>
                    <a:pt x="1799" y="477"/>
                  </a:cubicBezTo>
                  <a:cubicBezTo>
                    <a:pt x="1537" y="774"/>
                    <a:pt x="1406" y="1179"/>
                    <a:pt x="1429" y="1596"/>
                  </a:cubicBezTo>
                  <a:lnTo>
                    <a:pt x="1596" y="3251"/>
                  </a:lnTo>
                  <a:cubicBezTo>
                    <a:pt x="1358" y="3298"/>
                    <a:pt x="1144" y="3489"/>
                    <a:pt x="1132" y="3739"/>
                  </a:cubicBezTo>
                  <a:cubicBezTo>
                    <a:pt x="1120" y="3894"/>
                    <a:pt x="1168" y="4049"/>
                    <a:pt x="1263" y="4168"/>
                  </a:cubicBezTo>
                  <a:cubicBezTo>
                    <a:pt x="1370" y="4287"/>
                    <a:pt x="1525" y="4346"/>
                    <a:pt x="1680" y="4346"/>
                  </a:cubicBezTo>
                  <a:lnTo>
                    <a:pt x="1799" y="4346"/>
                  </a:lnTo>
                  <a:cubicBezTo>
                    <a:pt x="1894" y="4989"/>
                    <a:pt x="2251" y="5525"/>
                    <a:pt x="2739" y="5882"/>
                  </a:cubicBezTo>
                  <a:lnTo>
                    <a:pt x="2739" y="6585"/>
                  </a:lnTo>
                  <a:cubicBezTo>
                    <a:pt x="2739" y="6727"/>
                    <a:pt x="2632" y="6870"/>
                    <a:pt x="2501" y="6894"/>
                  </a:cubicBezTo>
                  <a:lnTo>
                    <a:pt x="810" y="7406"/>
                  </a:lnTo>
                  <a:cubicBezTo>
                    <a:pt x="322" y="7537"/>
                    <a:pt x="1" y="7978"/>
                    <a:pt x="1" y="8478"/>
                  </a:cubicBezTo>
                  <a:lnTo>
                    <a:pt x="1" y="10168"/>
                  </a:lnTo>
                  <a:cubicBezTo>
                    <a:pt x="1" y="10252"/>
                    <a:pt x="72" y="10311"/>
                    <a:pt x="144" y="10311"/>
                  </a:cubicBezTo>
                  <a:cubicBezTo>
                    <a:pt x="227" y="10311"/>
                    <a:pt x="298" y="10240"/>
                    <a:pt x="298" y="10168"/>
                  </a:cubicBezTo>
                  <a:lnTo>
                    <a:pt x="298" y="8466"/>
                  </a:lnTo>
                  <a:cubicBezTo>
                    <a:pt x="298" y="8109"/>
                    <a:pt x="537" y="7787"/>
                    <a:pt x="882" y="7680"/>
                  </a:cubicBezTo>
                  <a:lnTo>
                    <a:pt x="1370" y="7537"/>
                  </a:lnTo>
                  <a:cubicBezTo>
                    <a:pt x="1513" y="8073"/>
                    <a:pt x="1846" y="8549"/>
                    <a:pt x="2275" y="8906"/>
                  </a:cubicBezTo>
                  <a:cubicBezTo>
                    <a:pt x="2751" y="9287"/>
                    <a:pt x="3358" y="9502"/>
                    <a:pt x="3989" y="9502"/>
                  </a:cubicBezTo>
                  <a:cubicBezTo>
                    <a:pt x="4608" y="9502"/>
                    <a:pt x="5204" y="9287"/>
                    <a:pt x="5704" y="8906"/>
                  </a:cubicBezTo>
                  <a:cubicBezTo>
                    <a:pt x="6144" y="8549"/>
                    <a:pt x="6454" y="8073"/>
                    <a:pt x="6621" y="7537"/>
                  </a:cubicBezTo>
                  <a:lnTo>
                    <a:pt x="7144" y="7680"/>
                  </a:lnTo>
                  <a:cubicBezTo>
                    <a:pt x="7490" y="7787"/>
                    <a:pt x="7728" y="8097"/>
                    <a:pt x="7728" y="8466"/>
                  </a:cubicBezTo>
                  <a:lnTo>
                    <a:pt x="7728" y="10168"/>
                  </a:lnTo>
                  <a:cubicBezTo>
                    <a:pt x="7728" y="10252"/>
                    <a:pt x="7799" y="10311"/>
                    <a:pt x="7871" y="10311"/>
                  </a:cubicBezTo>
                  <a:cubicBezTo>
                    <a:pt x="7966" y="10311"/>
                    <a:pt x="8026" y="10240"/>
                    <a:pt x="8026" y="10168"/>
                  </a:cubicBezTo>
                  <a:lnTo>
                    <a:pt x="8026" y="8466"/>
                  </a:lnTo>
                  <a:cubicBezTo>
                    <a:pt x="8037" y="7966"/>
                    <a:pt x="7716" y="7525"/>
                    <a:pt x="7240" y="7382"/>
                  </a:cubicBezTo>
                  <a:lnTo>
                    <a:pt x="5537" y="6882"/>
                  </a:lnTo>
                  <a:cubicBezTo>
                    <a:pt x="5406" y="6835"/>
                    <a:pt x="5299" y="6704"/>
                    <a:pt x="5299" y="6573"/>
                  </a:cubicBezTo>
                  <a:lnTo>
                    <a:pt x="5299" y="5870"/>
                  </a:lnTo>
                  <a:cubicBezTo>
                    <a:pt x="5811" y="5525"/>
                    <a:pt x="6168" y="4977"/>
                    <a:pt x="6240" y="4334"/>
                  </a:cubicBezTo>
                  <a:lnTo>
                    <a:pt x="6323" y="4334"/>
                  </a:lnTo>
                  <a:cubicBezTo>
                    <a:pt x="6621" y="4334"/>
                    <a:pt x="6871" y="4108"/>
                    <a:pt x="6906" y="3846"/>
                  </a:cubicBezTo>
                  <a:cubicBezTo>
                    <a:pt x="6918" y="3691"/>
                    <a:pt x="6871" y="3525"/>
                    <a:pt x="6775" y="3417"/>
                  </a:cubicBezTo>
                  <a:cubicBezTo>
                    <a:pt x="6680" y="3322"/>
                    <a:pt x="6561" y="3251"/>
                    <a:pt x="6442" y="3239"/>
                  </a:cubicBezTo>
                  <a:lnTo>
                    <a:pt x="6549" y="1941"/>
                  </a:lnTo>
                  <a:cubicBezTo>
                    <a:pt x="6775" y="1727"/>
                    <a:pt x="6906" y="1453"/>
                    <a:pt x="6906" y="1120"/>
                  </a:cubicBezTo>
                  <a:cubicBezTo>
                    <a:pt x="6906" y="512"/>
                    <a:pt x="6394" y="0"/>
                    <a:pt x="5787" y="0"/>
                  </a:cubicBezTo>
                  <a:lnTo>
                    <a:pt x="2870"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0" name="Google Shape;9288;p65"/>
            <p:cNvSpPr/>
            <p:nvPr/>
          </p:nvSpPr>
          <p:spPr>
            <a:xfrm>
              <a:off x="7061135" y="2881785"/>
              <a:ext cx="20069" cy="9495"/>
            </a:xfrm>
            <a:custGeom>
              <a:avLst/>
              <a:rect l="l" t="t" r="r" b="b"/>
              <a:pathLst>
                <a:path w="632" h="299">
                  <a:moveTo>
                    <a:pt x="155" y="1"/>
                  </a:moveTo>
                  <a:cubicBezTo>
                    <a:pt x="60" y="1"/>
                    <a:pt x="0" y="72"/>
                    <a:pt x="0" y="155"/>
                  </a:cubicBezTo>
                  <a:cubicBezTo>
                    <a:pt x="0" y="227"/>
                    <a:pt x="72" y="298"/>
                    <a:pt x="155" y="298"/>
                  </a:cubicBezTo>
                  <a:lnTo>
                    <a:pt x="476" y="298"/>
                  </a:lnTo>
                  <a:cubicBezTo>
                    <a:pt x="560" y="298"/>
                    <a:pt x="631" y="227"/>
                    <a:pt x="631" y="155"/>
                  </a:cubicBezTo>
                  <a:cubicBezTo>
                    <a:pt x="631" y="72"/>
                    <a:pt x="572" y="1"/>
                    <a:pt x="476" y="1"/>
                  </a:cubicBezTo>
                  <a:lnTo>
                    <a:pt x="155"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1" name="Google Shape;9289;p65"/>
            <p:cNvSpPr/>
            <p:nvPr/>
          </p:nvSpPr>
          <p:spPr>
            <a:xfrm>
              <a:off x="7122740" y="2881785"/>
              <a:ext cx="19688" cy="9495"/>
            </a:xfrm>
            <a:custGeom>
              <a:avLst/>
              <a:rect l="l" t="t" r="r" b="b"/>
              <a:pathLst>
                <a:path w="620" h="299">
                  <a:moveTo>
                    <a:pt x="144" y="1"/>
                  </a:moveTo>
                  <a:cubicBezTo>
                    <a:pt x="60" y="1"/>
                    <a:pt x="1" y="72"/>
                    <a:pt x="1" y="155"/>
                  </a:cubicBezTo>
                  <a:cubicBezTo>
                    <a:pt x="1" y="227"/>
                    <a:pt x="72" y="298"/>
                    <a:pt x="144" y="298"/>
                  </a:cubicBezTo>
                  <a:lnTo>
                    <a:pt x="477" y="298"/>
                  </a:lnTo>
                  <a:cubicBezTo>
                    <a:pt x="560" y="298"/>
                    <a:pt x="620" y="227"/>
                    <a:pt x="620" y="155"/>
                  </a:cubicBezTo>
                  <a:cubicBezTo>
                    <a:pt x="620" y="72"/>
                    <a:pt x="560" y="1"/>
                    <a:pt x="477" y="1"/>
                  </a:cubicBezTo>
                  <a:lnTo>
                    <a:pt x="144"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42" name="Google Shape;9290;p65"/>
          <p:cNvGrpSpPr/>
          <p:nvPr/>
        </p:nvGrpSpPr>
        <p:grpSpPr>
          <a:xfrm>
            <a:off x="9014057" y="4253339"/>
            <a:ext cx="244291" cy="326314"/>
            <a:chOff x="7530697" y="2790299"/>
            <a:chExt cx="244291" cy="326314"/>
          </a:xfrm>
          <a:solidFill>
            <a:schemeClr val="accent1"/>
          </a:solidFill>
        </p:grpSpPr>
        <p:sp>
          <p:nvSpPr>
            <p:cNvPr id="143" name="Google Shape;9291;p65"/>
            <p:cNvSpPr/>
            <p:nvPr/>
          </p:nvSpPr>
          <p:spPr>
            <a:xfrm>
              <a:off x="7616911" y="2907507"/>
              <a:ext cx="9463" cy="14385"/>
            </a:xfrm>
            <a:custGeom>
              <a:avLst/>
              <a:rect l="l" t="t" r="r" b="b"/>
              <a:pathLst>
                <a:path w="298" h="453">
                  <a:moveTo>
                    <a:pt x="155" y="0"/>
                  </a:moveTo>
                  <a:cubicBezTo>
                    <a:pt x="60" y="0"/>
                    <a:pt x="0" y="72"/>
                    <a:pt x="0" y="143"/>
                  </a:cubicBezTo>
                  <a:lnTo>
                    <a:pt x="0" y="310"/>
                  </a:lnTo>
                  <a:cubicBezTo>
                    <a:pt x="0" y="393"/>
                    <a:pt x="72" y="453"/>
                    <a:pt x="155" y="453"/>
                  </a:cubicBezTo>
                  <a:cubicBezTo>
                    <a:pt x="227" y="453"/>
                    <a:pt x="298" y="381"/>
                    <a:pt x="298" y="310"/>
                  </a:cubicBezTo>
                  <a:lnTo>
                    <a:pt x="298" y="143"/>
                  </a:lnTo>
                  <a:cubicBezTo>
                    <a:pt x="298" y="72"/>
                    <a:pt x="238" y="0"/>
                    <a:pt x="15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4" name="Google Shape;9292;p65"/>
            <p:cNvSpPr/>
            <p:nvPr/>
          </p:nvSpPr>
          <p:spPr>
            <a:xfrm>
              <a:off x="7678548" y="2907507"/>
              <a:ext cx="9463" cy="14385"/>
            </a:xfrm>
            <a:custGeom>
              <a:avLst/>
              <a:rect l="l" t="t" r="r" b="b"/>
              <a:pathLst>
                <a:path w="298" h="453">
                  <a:moveTo>
                    <a:pt x="143" y="0"/>
                  </a:moveTo>
                  <a:cubicBezTo>
                    <a:pt x="60" y="0"/>
                    <a:pt x="0" y="72"/>
                    <a:pt x="0" y="143"/>
                  </a:cubicBezTo>
                  <a:lnTo>
                    <a:pt x="0" y="310"/>
                  </a:lnTo>
                  <a:cubicBezTo>
                    <a:pt x="0" y="393"/>
                    <a:pt x="72" y="453"/>
                    <a:pt x="143" y="453"/>
                  </a:cubicBezTo>
                  <a:cubicBezTo>
                    <a:pt x="214" y="453"/>
                    <a:pt x="298" y="381"/>
                    <a:pt x="298" y="310"/>
                  </a:cubicBezTo>
                  <a:lnTo>
                    <a:pt x="298" y="143"/>
                  </a:lnTo>
                  <a:cubicBezTo>
                    <a:pt x="298" y="72"/>
                    <a:pt x="238" y="0"/>
                    <a:pt x="14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5" name="Google Shape;9293;p65"/>
            <p:cNvSpPr/>
            <p:nvPr/>
          </p:nvSpPr>
          <p:spPr>
            <a:xfrm>
              <a:off x="7632408" y="2943136"/>
              <a:ext cx="40869" cy="14671"/>
            </a:xfrm>
            <a:custGeom>
              <a:avLst/>
              <a:rect l="l" t="t" r="r" b="b"/>
              <a:pathLst>
                <a:path w="1287" h="462">
                  <a:moveTo>
                    <a:pt x="167" y="0"/>
                  </a:moveTo>
                  <a:cubicBezTo>
                    <a:pt x="129" y="0"/>
                    <a:pt x="90" y="15"/>
                    <a:pt x="60" y="45"/>
                  </a:cubicBezTo>
                  <a:cubicBezTo>
                    <a:pt x="1" y="104"/>
                    <a:pt x="1" y="200"/>
                    <a:pt x="60" y="259"/>
                  </a:cubicBezTo>
                  <a:cubicBezTo>
                    <a:pt x="203" y="390"/>
                    <a:pt x="417" y="462"/>
                    <a:pt x="655" y="462"/>
                  </a:cubicBezTo>
                  <a:cubicBezTo>
                    <a:pt x="893" y="462"/>
                    <a:pt x="1120" y="390"/>
                    <a:pt x="1251" y="259"/>
                  </a:cubicBezTo>
                  <a:cubicBezTo>
                    <a:pt x="1286" y="212"/>
                    <a:pt x="1286" y="104"/>
                    <a:pt x="1227" y="45"/>
                  </a:cubicBezTo>
                  <a:cubicBezTo>
                    <a:pt x="1197" y="15"/>
                    <a:pt x="1158" y="0"/>
                    <a:pt x="1120" y="0"/>
                  </a:cubicBezTo>
                  <a:cubicBezTo>
                    <a:pt x="1081" y="0"/>
                    <a:pt x="1042" y="15"/>
                    <a:pt x="1013" y="45"/>
                  </a:cubicBezTo>
                  <a:cubicBezTo>
                    <a:pt x="953" y="104"/>
                    <a:pt x="822" y="164"/>
                    <a:pt x="643" y="164"/>
                  </a:cubicBezTo>
                  <a:cubicBezTo>
                    <a:pt x="465" y="164"/>
                    <a:pt x="322" y="104"/>
                    <a:pt x="274" y="45"/>
                  </a:cubicBezTo>
                  <a:cubicBezTo>
                    <a:pt x="245" y="15"/>
                    <a:pt x="206" y="0"/>
                    <a:pt x="16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6" name="Google Shape;9294;p65"/>
            <p:cNvSpPr/>
            <p:nvPr/>
          </p:nvSpPr>
          <p:spPr>
            <a:xfrm>
              <a:off x="7530697" y="2790299"/>
              <a:ext cx="244291" cy="326314"/>
            </a:xfrm>
            <a:custGeom>
              <a:avLst/>
              <a:rect l="l" t="t" r="r" b="b"/>
              <a:pathLst>
                <a:path w="7693" h="10276">
                  <a:moveTo>
                    <a:pt x="3846" y="298"/>
                  </a:moveTo>
                  <a:cubicBezTo>
                    <a:pt x="5275" y="298"/>
                    <a:pt x="6442" y="1453"/>
                    <a:pt x="6442" y="2882"/>
                  </a:cubicBezTo>
                  <a:lnTo>
                    <a:pt x="6442" y="4013"/>
                  </a:lnTo>
                  <a:cubicBezTo>
                    <a:pt x="6442" y="4846"/>
                    <a:pt x="6633" y="5489"/>
                    <a:pt x="6799" y="5870"/>
                  </a:cubicBezTo>
                  <a:cubicBezTo>
                    <a:pt x="6811" y="5918"/>
                    <a:pt x="6811" y="5965"/>
                    <a:pt x="6799" y="6001"/>
                  </a:cubicBezTo>
                  <a:cubicBezTo>
                    <a:pt x="6775" y="6049"/>
                    <a:pt x="6752" y="6084"/>
                    <a:pt x="6704" y="6096"/>
                  </a:cubicBezTo>
                  <a:cubicBezTo>
                    <a:pt x="6359" y="6227"/>
                    <a:pt x="5692" y="6489"/>
                    <a:pt x="4978" y="6632"/>
                  </a:cubicBezTo>
                  <a:lnTo>
                    <a:pt x="4978" y="6132"/>
                  </a:lnTo>
                  <a:cubicBezTo>
                    <a:pt x="5644" y="5739"/>
                    <a:pt x="6109" y="5013"/>
                    <a:pt x="6109" y="4179"/>
                  </a:cubicBezTo>
                  <a:lnTo>
                    <a:pt x="6109" y="3536"/>
                  </a:lnTo>
                  <a:cubicBezTo>
                    <a:pt x="6109" y="3108"/>
                    <a:pt x="5751" y="2751"/>
                    <a:pt x="5323" y="2751"/>
                  </a:cubicBezTo>
                  <a:lnTo>
                    <a:pt x="5073" y="2751"/>
                  </a:lnTo>
                  <a:lnTo>
                    <a:pt x="4311" y="1989"/>
                  </a:lnTo>
                  <a:cubicBezTo>
                    <a:pt x="4282" y="1960"/>
                    <a:pt x="4249" y="1944"/>
                    <a:pt x="4214" y="1944"/>
                  </a:cubicBezTo>
                  <a:cubicBezTo>
                    <a:pt x="4191" y="1944"/>
                    <a:pt x="4168" y="1951"/>
                    <a:pt x="4144" y="1965"/>
                  </a:cubicBezTo>
                  <a:cubicBezTo>
                    <a:pt x="4085" y="1989"/>
                    <a:pt x="4061" y="2036"/>
                    <a:pt x="4061" y="2096"/>
                  </a:cubicBezTo>
                  <a:lnTo>
                    <a:pt x="4061" y="2751"/>
                  </a:lnTo>
                  <a:lnTo>
                    <a:pt x="3239" y="2751"/>
                  </a:lnTo>
                  <a:cubicBezTo>
                    <a:pt x="3144" y="2751"/>
                    <a:pt x="3084" y="2822"/>
                    <a:pt x="3084" y="2893"/>
                  </a:cubicBezTo>
                  <a:cubicBezTo>
                    <a:pt x="3084" y="2965"/>
                    <a:pt x="3168" y="3048"/>
                    <a:pt x="3239" y="3048"/>
                  </a:cubicBezTo>
                  <a:lnTo>
                    <a:pt x="4204" y="3048"/>
                  </a:lnTo>
                  <a:cubicBezTo>
                    <a:pt x="4299" y="3048"/>
                    <a:pt x="4358" y="2965"/>
                    <a:pt x="4358" y="2893"/>
                  </a:cubicBezTo>
                  <a:lnTo>
                    <a:pt x="4358" y="2453"/>
                  </a:lnTo>
                  <a:lnTo>
                    <a:pt x="4906" y="3001"/>
                  </a:lnTo>
                  <a:cubicBezTo>
                    <a:pt x="4930" y="3024"/>
                    <a:pt x="4966" y="3048"/>
                    <a:pt x="5013" y="3048"/>
                  </a:cubicBezTo>
                  <a:lnTo>
                    <a:pt x="5335" y="3048"/>
                  </a:lnTo>
                  <a:cubicBezTo>
                    <a:pt x="5609" y="3048"/>
                    <a:pt x="5823" y="3263"/>
                    <a:pt x="5823" y="3536"/>
                  </a:cubicBezTo>
                  <a:lnTo>
                    <a:pt x="5823" y="4179"/>
                  </a:lnTo>
                  <a:cubicBezTo>
                    <a:pt x="5823" y="5251"/>
                    <a:pt x="4954" y="6132"/>
                    <a:pt x="3882" y="6132"/>
                  </a:cubicBezTo>
                  <a:cubicBezTo>
                    <a:pt x="2811" y="6132"/>
                    <a:pt x="1930" y="5251"/>
                    <a:pt x="1930" y="4179"/>
                  </a:cubicBezTo>
                  <a:lnTo>
                    <a:pt x="1930" y="3536"/>
                  </a:lnTo>
                  <a:cubicBezTo>
                    <a:pt x="1930" y="3263"/>
                    <a:pt x="2156" y="3048"/>
                    <a:pt x="2418" y="3048"/>
                  </a:cubicBezTo>
                  <a:lnTo>
                    <a:pt x="2584" y="3048"/>
                  </a:lnTo>
                  <a:cubicBezTo>
                    <a:pt x="2668" y="3048"/>
                    <a:pt x="2727" y="2965"/>
                    <a:pt x="2727" y="2893"/>
                  </a:cubicBezTo>
                  <a:cubicBezTo>
                    <a:pt x="2727" y="2822"/>
                    <a:pt x="2656" y="2751"/>
                    <a:pt x="2584" y="2751"/>
                  </a:cubicBezTo>
                  <a:lnTo>
                    <a:pt x="2418" y="2751"/>
                  </a:lnTo>
                  <a:cubicBezTo>
                    <a:pt x="1989" y="2751"/>
                    <a:pt x="1632" y="3108"/>
                    <a:pt x="1632" y="3536"/>
                  </a:cubicBezTo>
                  <a:lnTo>
                    <a:pt x="1632" y="4179"/>
                  </a:lnTo>
                  <a:cubicBezTo>
                    <a:pt x="1632" y="5013"/>
                    <a:pt x="2096" y="5739"/>
                    <a:pt x="2763" y="6132"/>
                  </a:cubicBezTo>
                  <a:lnTo>
                    <a:pt x="2763" y="6632"/>
                  </a:lnTo>
                  <a:cubicBezTo>
                    <a:pt x="2001" y="6465"/>
                    <a:pt x="1334" y="6227"/>
                    <a:pt x="989" y="6096"/>
                  </a:cubicBezTo>
                  <a:cubicBezTo>
                    <a:pt x="941" y="6084"/>
                    <a:pt x="918" y="6049"/>
                    <a:pt x="906" y="6001"/>
                  </a:cubicBezTo>
                  <a:cubicBezTo>
                    <a:pt x="882" y="5965"/>
                    <a:pt x="882" y="5918"/>
                    <a:pt x="906" y="5870"/>
                  </a:cubicBezTo>
                  <a:cubicBezTo>
                    <a:pt x="1060" y="5489"/>
                    <a:pt x="1263" y="4846"/>
                    <a:pt x="1263" y="4013"/>
                  </a:cubicBezTo>
                  <a:lnTo>
                    <a:pt x="1263" y="2882"/>
                  </a:lnTo>
                  <a:cubicBezTo>
                    <a:pt x="1263" y="1453"/>
                    <a:pt x="2418" y="298"/>
                    <a:pt x="3846" y="298"/>
                  </a:cubicBezTo>
                  <a:close/>
                  <a:moveTo>
                    <a:pt x="4632" y="6275"/>
                  </a:moveTo>
                  <a:lnTo>
                    <a:pt x="4632" y="6787"/>
                  </a:lnTo>
                  <a:cubicBezTo>
                    <a:pt x="4632" y="7025"/>
                    <a:pt x="4739" y="7239"/>
                    <a:pt x="4918" y="7394"/>
                  </a:cubicBezTo>
                  <a:cubicBezTo>
                    <a:pt x="4894" y="7442"/>
                    <a:pt x="4858" y="7477"/>
                    <a:pt x="4835" y="7513"/>
                  </a:cubicBezTo>
                  <a:cubicBezTo>
                    <a:pt x="4787" y="7573"/>
                    <a:pt x="4787" y="7680"/>
                    <a:pt x="4858" y="7715"/>
                  </a:cubicBezTo>
                  <a:cubicBezTo>
                    <a:pt x="4894" y="7739"/>
                    <a:pt x="4918" y="7751"/>
                    <a:pt x="4954" y="7751"/>
                  </a:cubicBezTo>
                  <a:cubicBezTo>
                    <a:pt x="4989" y="7751"/>
                    <a:pt x="5037" y="7739"/>
                    <a:pt x="5073" y="7692"/>
                  </a:cubicBezTo>
                  <a:cubicBezTo>
                    <a:pt x="5109" y="7632"/>
                    <a:pt x="5156" y="7584"/>
                    <a:pt x="5192" y="7525"/>
                  </a:cubicBezTo>
                  <a:lnTo>
                    <a:pt x="5525" y="7644"/>
                  </a:lnTo>
                  <a:cubicBezTo>
                    <a:pt x="4918" y="8573"/>
                    <a:pt x="4299" y="8894"/>
                    <a:pt x="3882" y="9001"/>
                  </a:cubicBezTo>
                  <a:cubicBezTo>
                    <a:pt x="3864" y="9007"/>
                    <a:pt x="3849" y="9010"/>
                    <a:pt x="3835" y="9010"/>
                  </a:cubicBezTo>
                  <a:cubicBezTo>
                    <a:pt x="3820" y="9010"/>
                    <a:pt x="3805" y="9007"/>
                    <a:pt x="3787" y="9001"/>
                  </a:cubicBezTo>
                  <a:cubicBezTo>
                    <a:pt x="3370" y="8882"/>
                    <a:pt x="2751" y="8549"/>
                    <a:pt x="2120" y="7644"/>
                  </a:cubicBezTo>
                  <a:lnTo>
                    <a:pt x="2465" y="7525"/>
                  </a:lnTo>
                  <a:cubicBezTo>
                    <a:pt x="2763" y="7942"/>
                    <a:pt x="3204" y="8442"/>
                    <a:pt x="3787" y="8644"/>
                  </a:cubicBezTo>
                  <a:cubicBezTo>
                    <a:pt x="3799" y="8644"/>
                    <a:pt x="3823" y="8656"/>
                    <a:pt x="3835" y="8656"/>
                  </a:cubicBezTo>
                  <a:cubicBezTo>
                    <a:pt x="3846" y="8656"/>
                    <a:pt x="3858" y="8656"/>
                    <a:pt x="3882" y="8644"/>
                  </a:cubicBezTo>
                  <a:cubicBezTo>
                    <a:pt x="4144" y="8549"/>
                    <a:pt x="4418" y="8382"/>
                    <a:pt x="4668" y="8132"/>
                  </a:cubicBezTo>
                  <a:cubicBezTo>
                    <a:pt x="4728" y="8073"/>
                    <a:pt x="4728" y="7989"/>
                    <a:pt x="4668" y="7930"/>
                  </a:cubicBezTo>
                  <a:cubicBezTo>
                    <a:pt x="4638" y="7900"/>
                    <a:pt x="4600" y="7885"/>
                    <a:pt x="4561" y="7885"/>
                  </a:cubicBezTo>
                  <a:cubicBezTo>
                    <a:pt x="4522" y="7885"/>
                    <a:pt x="4483" y="7900"/>
                    <a:pt x="4454" y="7930"/>
                  </a:cubicBezTo>
                  <a:cubicBezTo>
                    <a:pt x="4251" y="8120"/>
                    <a:pt x="4025" y="8275"/>
                    <a:pt x="3823" y="8346"/>
                  </a:cubicBezTo>
                  <a:cubicBezTo>
                    <a:pt x="3358" y="8168"/>
                    <a:pt x="2965" y="7751"/>
                    <a:pt x="2715" y="7394"/>
                  </a:cubicBezTo>
                  <a:cubicBezTo>
                    <a:pt x="2894" y="7239"/>
                    <a:pt x="3001" y="7025"/>
                    <a:pt x="3001" y="6787"/>
                  </a:cubicBezTo>
                  <a:lnTo>
                    <a:pt x="3001" y="6275"/>
                  </a:lnTo>
                  <a:cubicBezTo>
                    <a:pt x="3251" y="6382"/>
                    <a:pt x="3525" y="6430"/>
                    <a:pt x="3823" y="6430"/>
                  </a:cubicBezTo>
                  <a:cubicBezTo>
                    <a:pt x="4120" y="6430"/>
                    <a:pt x="4382" y="6370"/>
                    <a:pt x="4632" y="6275"/>
                  </a:cubicBezTo>
                  <a:close/>
                  <a:moveTo>
                    <a:pt x="3846" y="0"/>
                  </a:moveTo>
                  <a:cubicBezTo>
                    <a:pt x="2251" y="0"/>
                    <a:pt x="953" y="1286"/>
                    <a:pt x="953" y="2882"/>
                  </a:cubicBezTo>
                  <a:lnTo>
                    <a:pt x="953" y="4013"/>
                  </a:lnTo>
                  <a:cubicBezTo>
                    <a:pt x="953" y="4846"/>
                    <a:pt x="751" y="5453"/>
                    <a:pt x="632" y="5775"/>
                  </a:cubicBezTo>
                  <a:cubicBezTo>
                    <a:pt x="584" y="5894"/>
                    <a:pt x="584" y="6013"/>
                    <a:pt x="632" y="6132"/>
                  </a:cubicBezTo>
                  <a:cubicBezTo>
                    <a:pt x="679" y="6251"/>
                    <a:pt x="775" y="6334"/>
                    <a:pt x="894" y="6382"/>
                  </a:cubicBezTo>
                  <a:cubicBezTo>
                    <a:pt x="1251" y="6525"/>
                    <a:pt x="1965" y="6787"/>
                    <a:pt x="2715" y="6930"/>
                  </a:cubicBezTo>
                  <a:cubicBezTo>
                    <a:pt x="2668" y="7084"/>
                    <a:pt x="2549" y="7180"/>
                    <a:pt x="2418" y="7239"/>
                  </a:cubicBezTo>
                  <a:lnTo>
                    <a:pt x="751" y="7823"/>
                  </a:lnTo>
                  <a:cubicBezTo>
                    <a:pt x="298" y="7989"/>
                    <a:pt x="1" y="8406"/>
                    <a:pt x="1" y="8882"/>
                  </a:cubicBezTo>
                  <a:lnTo>
                    <a:pt x="1" y="10132"/>
                  </a:lnTo>
                  <a:cubicBezTo>
                    <a:pt x="1" y="10216"/>
                    <a:pt x="84" y="10275"/>
                    <a:pt x="156" y="10275"/>
                  </a:cubicBezTo>
                  <a:cubicBezTo>
                    <a:pt x="227" y="10275"/>
                    <a:pt x="298" y="10204"/>
                    <a:pt x="298" y="10132"/>
                  </a:cubicBezTo>
                  <a:lnTo>
                    <a:pt x="298" y="8882"/>
                  </a:lnTo>
                  <a:cubicBezTo>
                    <a:pt x="298" y="8775"/>
                    <a:pt x="322" y="8692"/>
                    <a:pt x="358" y="8597"/>
                  </a:cubicBezTo>
                  <a:lnTo>
                    <a:pt x="1120" y="9251"/>
                  </a:lnTo>
                  <a:cubicBezTo>
                    <a:pt x="1227" y="9347"/>
                    <a:pt x="1299" y="9478"/>
                    <a:pt x="1299" y="9620"/>
                  </a:cubicBezTo>
                  <a:lnTo>
                    <a:pt x="1299" y="10132"/>
                  </a:lnTo>
                  <a:cubicBezTo>
                    <a:pt x="1299" y="10216"/>
                    <a:pt x="1370" y="10275"/>
                    <a:pt x="1453" y="10275"/>
                  </a:cubicBezTo>
                  <a:cubicBezTo>
                    <a:pt x="1525" y="10275"/>
                    <a:pt x="1596" y="10204"/>
                    <a:pt x="1596" y="10132"/>
                  </a:cubicBezTo>
                  <a:lnTo>
                    <a:pt x="1596" y="9609"/>
                  </a:lnTo>
                  <a:cubicBezTo>
                    <a:pt x="1596" y="9370"/>
                    <a:pt x="1489" y="9168"/>
                    <a:pt x="1310" y="9001"/>
                  </a:cubicBezTo>
                  <a:lnTo>
                    <a:pt x="513" y="8311"/>
                  </a:lnTo>
                  <a:cubicBezTo>
                    <a:pt x="596" y="8216"/>
                    <a:pt x="715" y="8132"/>
                    <a:pt x="834" y="8085"/>
                  </a:cubicBezTo>
                  <a:lnTo>
                    <a:pt x="1846" y="7739"/>
                  </a:lnTo>
                  <a:cubicBezTo>
                    <a:pt x="2537" y="8775"/>
                    <a:pt x="3251" y="9144"/>
                    <a:pt x="3727" y="9275"/>
                  </a:cubicBezTo>
                  <a:cubicBezTo>
                    <a:pt x="3775" y="9299"/>
                    <a:pt x="3799" y="9299"/>
                    <a:pt x="3846" y="9299"/>
                  </a:cubicBezTo>
                  <a:cubicBezTo>
                    <a:pt x="3894" y="9299"/>
                    <a:pt x="3930" y="9299"/>
                    <a:pt x="3966" y="9275"/>
                  </a:cubicBezTo>
                  <a:cubicBezTo>
                    <a:pt x="4442" y="9144"/>
                    <a:pt x="5156" y="8775"/>
                    <a:pt x="5835" y="7739"/>
                  </a:cubicBezTo>
                  <a:lnTo>
                    <a:pt x="6847" y="8085"/>
                  </a:lnTo>
                  <a:cubicBezTo>
                    <a:pt x="6990" y="8132"/>
                    <a:pt x="7085" y="8216"/>
                    <a:pt x="7180" y="8311"/>
                  </a:cubicBezTo>
                  <a:lnTo>
                    <a:pt x="6371" y="9001"/>
                  </a:lnTo>
                  <a:cubicBezTo>
                    <a:pt x="6192" y="9144"/>
                    <a:pt x="6097" y="9370"/>
                    <a:pt x="6097" y="9609"/>
                  </a:cubicBezTo>
                  <a:lnTo>
                    <a:pt x="6097" y="10120"/>
                  </a:lnTo>
                  <a:cubicBezTo>
                    <a:pt x="6097" y="10204"/>
                    <a:pt x="6168" y="10263"/>
                    <a:pt x="6240" y="10263"/>
                  </a:cubicBezTo>
                  <a:cubicBezTo>
                    <a:pt x="6311" y="10263"/>
                    <a:pt x="6394" y="10192"/>
                    <a:pt x="6394" y="10120"/>
                  </a:cubicBezTo>
                  <a:lnTo>
                    <a:pt x="6394" y="9609"/>
                  </a:lnTo>
                  <a:cubicBezTo>
                    <a:pt x="6394" y="9466"/>
                    <a:pt x="6454" y="9323"/>
                    <a:pt x="6573" y="9239"/>
                  </a:cubicBezTo>
                  <a:lnTo>
                    <a:pt x="7323" y="8585"/>
                  </a:lnTo>
                  <a:cubicBezTo>
                    <a:pt x="7359" y="8668"/>
                    <a:pt x="7383" y="8775"/>
                    <a:pt x="7383" y="8870"/>
                  </a:cubicBezTo>
                  <a:lnTo>
                    <a:pt x="7383" y="10120"/>
                  </a:lnTo>
                  <a:cubicBezTo>
                    <a:pt x="7383" y="10204"/>
                    <a:pt x="7466" y="10263"/>
                    <a:pt x="7537" y="10263"/>
                  </a:cubicBezTo>
                  <a:cubicBezTo>
                    <a:pt x="7609" y="10263"/>
                    <a:pt x="7680" y="10192"/>
                    <a:pt x="7680" y="10120"/>
                  </a:cubicBezTo>
                  <a:lnTo>
                    <a:pt x="7680" y="8870"/>
                  </a:lnTo>
                  <a:cubicBezTo>
                    <a:pt x="7692" y="8406"/>
                    <a:pt x="7395" y="7977"/>
                    <a:pt x="6942" y="7823"/>
                  </a:cubicBezTo>
                  <a:lnTo>
                    <a:pt x="5275" y="7239"/>
                  </a:lnTo>
                  <a:cubicBezTo>
                    <a:pt x="5132" y="7203"/>
                    <a:pt x="5025" y="7084"/>
                    <a:pt x="4978" y="6930"/>
                  </a:cubicBezTo>
                  <a:cubicBezTo>
                    <a:pt x="5740" y="6787"/>
                    <a:pt x="6442" y="6513"/>
                    <a:pt x="6799" y="6382"/>
                  </a:cubicBezTo>
                  <a:cubicBezTo>
                    <a:pt x="6918" y="6334"/>
                    <a:pt x="7002" y="6251"/>
                    <a:pt x="7061" y="6132"/>
                  </a:cubicBezTo>
                  <a:cubicBezTo>
                    <a:pt x="7109" y="6013"/>
                    <a:pt x="7109" y="5894"/>
                    <a:pt x="7061" y="5775"/>
                  </a:cubicBezTo>
                  <a:cubicBezTo>
                    <a:pt x="6942" y="5477"/>
                    <a:pt x="6740" y="4846"/>
                    <a:pt x="6740" y="4013"/>
                  </a:cubicBezTo>
                  <a:lnTo>
                    <a:pt x="6740" y="2882"/>
                  </a:lnTo>
                  <a:cubicBezTo>
                    <a:pt x="6740" y="1286"/>
                    <a:pt x="5442" y="0"/>
                    <a:pt x="384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7" name="Google Shape;9295;p65"/>
            <p:cNvSpPr/>
            <p:nvPr/>
          </p:nvSpPr>
          <p:spPr>
            <a:xfrm>
              <a:off x="7611608" y="2891630"/>
              <a:ext cx="20069" cy="9463"/>
            </a:xfrm>
            <a:custGeom>
              <a:avLst/>
              <a:rect l="l" t="t" r="r" b="b"/>
              <a:pathLst>
                <a:path w="632" h="298">
                  <a:moveTo>
                    <a:pt x="155" y="0"/>
                  </a:moveTo>
                  <a:cubicBezTo>
                    <a:pt x="60" y="0"/>
                    <a:pt x="1" y="83"/>
                    <a:pt x="1" y="155"/>
                  </a:cubicBezTo>
                  <a:cubicBezTo>
                    <a:pt x="1" y="226"/>
                    <a:pt x="84" y="298"/>
                    <a:pt x="155" y="298"/>
                  </a:cubicBezTo>
                  <a:lnTo>
                    <a:pt x="477" y="298"/>
                  </a:lnTo>
                  <a:cubicBezTo>
                    <a:pt x="572" y="298"/>
                    <a:pt x="632" y="226"/>
                    <a:pt x="632" y="155"/>
                  </a:cubicBezTo>
                  <a:cubicBezTo>
                    <a:pt x="632" y="83"/>
                    <a:pt x="572" y="0"/>
                    <a:pt x="477" y="0"/>
                  </a:cubicBezTo>
                  <a:lnTo>
                    <a:pt x="155"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48" name="Google Shape;9296;p65"/>
            <p:cNvSpPr/>
            <p:nvPr/>
          </p:nvSpPr>
          <p:spPr>
            <a:xfrm>
              <a:off x="7673245" y="2891630"/>
              <a:ext cx="19688" cy="9463"/>
            </a:xfrm>
            <a:custGeom>
              <a:avLst/>
              <a:rect l="l" t="t" r="r" b="b"/>
              <a:pathLst>
                <a:path w="620" h="298">
                  <a:moveTo>
                    <a:pt x="143" y="0"/>
                  </a:moveTo>
                  <a:cubicBezTo>
                    <a:pt x="60" y="0"/>
                    <a:pt x="0" y="83"/>
                    <a:pt x="0" y="155"/>
                  </a:cubicBezTo>
                  <a:cubicBezTo>
                    <a:pt x="0" y="226"/>
                    <a:pt x="72" y="298"/>
                    <a:pt x="143" y="298"/>
                  </a:cubicBezTo>
                  <a:lnTo>
                    <a:pt x="477" y="298"/>
                  </a:lnTo>
                  <a:cubicBezTo>
                    <a:pt x="560" y="298"/>
                    <a:pt x="620" y="226"/>
                    <a:pt x="620" y="155"/>
                  </a:cubicBezTo>
                  <a:cubicBezTo>
                    <a:pt x="620" y="83"/>
                    <a:pt x="548" y="0"/>
                    <a:pt x="477" y="0"/>
                  </a:cubicBezTo>
                  <a:lnTo>
                    <a:pt x="143"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49" name="Google Shape;9297;p65"/>
          <p:cNvGrpSpPr/>
          <p:nvPr/>
        </p:nvGrpSpPr>
        <p:grpSpPr>
          <a:xfrm>
            <a:off x="9471551" y="4295288"/>
            <a:ext cx="332348" cy="283985"/>
            <a:chOff x="7988191" y="2832248"/>
            <a:chExt cx="332348" cy="283985"/>
          </a:xfrm>
          <a:solidFill>
            <a:schemeClr val="accent1"/>
          </a:solidFill>
        </p:grpSpPr>
        <p:sp>
          <p:nvSpPr>
            <p:cNvPr id="150" name="Google Shape;9298;p65"/>
            <p:cNvSpPr/>
            <p:nvPr/>
          </p:nvSpPr>
          <p:spPr>
            <a:xfrm>
              <a:off x="8046398" y="2894646"/>
              <a:ext cx="40869" cy="45759"/>
            </a:xfrm>
            <a:custGeom>
              <a:avLst/>
              <a:rect l="l" t="t" r="r" b="b"/>
              <a:pathLst>
                <a:path w="1287" h="1441">
                  <a:moveTo>
                    <a:pt x="644" y="0"/>
                  </a:moveTo>
                  <a:cubicBezTo>
                    <a:pt x="287" y="0"/>
                    <a:pt x="1" y="286"/>
                    <a:pt x="1" y="643"/>
                  </a:cubicBezTo>
                  <a:lnTo>
                    <a:pt x="1" y="798"/>
                  </a:lnTo>
                  <a:cubicBezTo>
                    <a:pt x="1" y="1155"/>
                    <a:pt x="287" y="1441"/>
                    <a:pt x="644" y="1441"/>
                  </a:cubicBezTo>
                  <a:cubicBezTo>
                    <a:pt x="1001" y="1441"/>
                    <a:pt x="1287" y="1155"/>
                    <a:pt x="1287" y="798"/>
                  </a:cubicBezTo>
                  <a:lnTo>
                    <a:pt x="1287" y="643"/>
                  </a:lnTo>
                  <a:cubicBezTo>
                    <a:pt x="1287" y="548"/>
                    <a:pt x="1215" y="488"/>
                    <a:pt x="1132" y="488"/>
                  </a:cubicBezTo>
                  <a:cubicBezTo>
                    <a:pt x="1049" y="488"/>
                    <a:pt x="989" y="560"/>
                    <a:pt x="989" y="643"/>
                  </a:cubicBezTo>
                  <a:lnTo>
                    <a:pt x="989" y="798"/>
                  </a:lnTo>
                  <a:cubicBezTo>
                    <a:pt x="989" y="977"/>
                    <a:pt x="834" y="1143"/>
                    <a:pt x="644" y="1143"/>
                  </a:cubicBezTo>
                  <a:cubicBezTo>
                    <a:pt x="453" y="1143"/>
                    <a:pt x="299" y="1000"/>
                    <a:pt x="299" y="798"/>
                  </a:cubicBezTo>
                  <a:lnTo>
                    <a:pt x="299" y="643"/>
                  </a:lnTo>
                  <a:cubicBezTo>
                    <a:pt x="299" y="465"/>
                    <a:pt x="453" y="298"/>
                    <a:pt x="644" y="298"/>
                  </a:cubicBezTo>
                  <a:cubicBezTo>
                    <a:pt x="739" y="298"/>
                    <a:pt x="799" y="227"/>
                    <a:pt x="799" y="143"/>
                  </a:cubicBezTo>
                  <a:cubicBezTo>
                    <a:pt x="799" y="60"/>
                    <a:pt x="715" y="0"/>
                    <a:pt x="64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1" name="Google Shape;9299;p65"/>
            <p:cNvSpPr/>
            <p:nvPr/>
          </p:nvSpPr>
          <p:spPr>
            <a:xfrm>
              <a:off x="7988191" y="2832248"/>
              <a:ext cx="332348" cy="283985"/>
            </a:xfrm>
            <a:custGeom>
              <a:avLst/>
              <a:rect l="l" t="t" r="r" b="b"/>
              <a:pathLst>
                <a:path w="10466" h="8943">
                  <a:moveTo>
                    <a:pt x="929" y="2942"/>
                  </a:moveTo>
                  <a:lnTo>
                    <a:pt x="929" y="2942"/>
                  </a:lnTo>
                  <a:cubicBezTo>
                    <a:pt x="905" y="3037"/>
                    <a:pt x="881" y="3144"/>
                    <a:pt x="869" y="3227"/>
                  </a:cubicBezTo>
                  <a:cubicBezTo>
                    <a:pt x="858" y="3299"/>
                    <a:pt x="858" y="3358"/>
                    <a:pt x="858" y="3418"/>
                  </a:cubicBezTo>
                  <a:lnTo>
                    <a:pt x="488" y="3120"/>
                  </a:lnTo>
                  <a:lnTo>
                    <a:pt x="929" y="2942"/>
                  </a:lnTo>
                  <a:close/>
                  <a:moveTo>
                    <a:pt x="4156" y="310"/>
                  </a:moveTo>
                  <a:lnTo>
                    <a:pt x="3894" y="668"/>
                  </a:lnTo>
                  <a:cubicBezTo>
                    <a:pt x="3858" y="715"/>
                    <a:pt x="3846" y="763"/>
                    <a:pt x="3858" y="822"/>
                  </a:cubicBezTo>
                  <a:cubicBezTo>
                    <a:pt x="3882" y="882"/>
                    <a:pt x="3917" y="906"/>
                    <a:pt x="3965" y="918"/>
                  </a:cubicBezTo>
                  <a:cubicBezTo>
                    <a:pt x="4608" y="1072"/>
                    <a:pt x="5168" y="1489"/>
                    <a:pt x="5549" y="2084"/>
                  </a:cubicBezTo>
                  <a:cubicBezTo>
                    <a:pt x="5965" y="2751"/>
                    <a:pt x="6418" y="3287"/>
                    <a:pt x="6894" y="3656"/>
                  </a:cubicBezTo>
                  <a:cubicBezTo>
                    <a:pt x="7287" y="3977"/>
                    <a:pt x="7692" y="4168"/>
                    <a:pt x="8085" y="4275"/>
                  </a:cubicBezTo>
                  <a:cubicBezTo>
                    <a:pt x="8288" y="4321"/>
                    <a:pt x="8455" y="4339"/>
                    <a:pt x="8603" y="4339"/>
                  </a:cubicBezTo>
                  <a:cubicBezTo>
                    <a:pt x="8646" y="4339"/>
                    <a:pt x="8687" y="4337"/>
                    <a:pt x="8728" y="4335"/>
                  </a:cubicBezTo>
                  <a:lnTo>
                    <a:pt x="8728" y="4335"/>
                  </a:lnTo>
                  <a:cubicBezTo>
                    <a:pt x="8168" y="4847"/>
                    <a:pt x="7585" y="5204"/>
                    <a:pt x="7037" y="5406"/>
                  </a:cubicBezTo>
                  <a:cubicBezTo>
                    <a:pt x="6732" y="5508"/>
                    <a:pt x="6437" y="5559"/>
                    <a:pt x="6158" y="5559"/>
                  </a:cubicBezTo>
                  <a:cubicBezTo>
                    <a:pt x="5914" y="5559"/>
                    <a:pt x="5682" y="5520"/>
                    <a:pt x="5465" y="5442"/>
                  </a:cubicBezTo>
                  <a:cubicBezTo>
                    <a:pt x="5203" y="5359"/>
                    <a:pt x="4965" y="5204"/>
                    <a:pt x="4775" y="5001"/>
                  </a:cubicBezTo>
                  <a:lnTo>
                    <a:pt x="4775" y="5001"/>
                  </a:lnTo>
                  <a:cubicBezTo>
                    <a:pt x="5001" y="5120"/>
                    <a:pt x="5275" y="5204"/>
                    <a:pt x="5596" y="5228"/>
                  </a:cubicBezTo>
                  <a:cubicBezTo>
                    <a:pt x="5680" y="5228"/>
                    <a:pt x="5751" y="5240"/>
                    <a:pt x="5822" y="5240"/>
                  </a:cubicBezTo>
                  <a:cubicBezTo>
                    <a:pt x="6096" y="5240"/>
                    <a:pt x="6382" y="5204"/>
                    <a:pt x="6644" y="5132"/>
                  </a:cubicBezTo>
                  <a:cubicBezTo>
                    <a:pt x="6715" y="5120"/>
                    <a:pt x="6775" y="5025"/>
                    <a:pt x="6751" y="4954"/>
                  </a:cubicBezTo>
                  <a:cubicBezTo>
                    <a:pt x="6741" y="4893"/>
                    <a:pt x="6671" y="4841"/>
                    <a:pt x="6607" y="4841"/>
                  </a:cubicBezTo>
                  <a:cubicBezTo>
                    <a:pt x="6595" y="4841"/>
                    <a:pt x="6583" y="4843"/>
                    <a:pt x="6573" y="4847"/>
                  </a:cubicBezTo>
                  <a:cubicBezTo>
                    <a:pt x="6317" y="4912"/>
                    <a:pt x="6067" y="4943"/>
                    <a:pt x="5831" y="4943"/>
                  </a:cubicBezTo>
                  <a:cubicBezTo>
                    <a:pt x="5418" y="4943"/>
                    <a:pt x="5052" y="4846"/>
                    <a:pt x="4787" y="4656"/>
                  </a:cubicBezTo>
                  <a:cubicBezTo>
                    <a:pt x="4477" y="4430"/>
                    <a:pt x="4310" y="4097"/>
                    <a:pt x="4263" y="3632"/>
                  </a:cubicBezTo>
                  <a:cubicBezTo>
                    <a:pt x="4310" y="3156"/>
                    <a:pt x="4572" y="2751"/>
                    <a:pt x="5025" y="2501"/>
                  </a:cubicBezTo>
                  <a:cubicBezTo>
                    <a:pt x="5096" y="2453"/>
                    <a:pt x="5120" y="2370"/>
                    <a:pt x="5084" y="2287"/>
                  </a:cubicBezTo>
                  <a:cubicBezTo>
                    <a:pt x="5051" y="2237"/>
                    <a:pt x="4996" y="2211"/>
                    <a:pt x="4941" y="2211"/>
                  </a:cubicBezTo>
                  <a:cubicBezTo>
                    <a:pt x="4916" y="2211"/>
                    <a:pt x="4892" y="2216"/>
                    <a:pt x="4870" y="2227"/>
                  </a:cubicBezTo>
                  <a:cubicBezTo>
                    <a:pt x="4227" y="2584"/>
                    <a:pt x="3906" y="3227"/>
                    <a:pt x="3965" y="3942"/>
                  </a:cubicBezTo>
                  <a:cubicBezTo>
                    <a:pt x="4037" y="4751"/>
                    <a:pt x="4596" y="5442"/>
                    <a:pt x="5382" y="5728"/>
                  </a:cubicBezTo>
                  <a:cubicBezTo>
                    <a:pt x="5631" y="5816"/>
                    <a:pt x="5895" y="5861"/>
                    <a:pt x="6170" y="5861"/>
                  </a:cubicBezTo>
                  <a:cubicBezTo>
                    <a:pt x="6487" y="5861"/>
                    <a:pt x="6818" y="5801"/>
                    <a:pt x="7156" y="5680"/>
                  </a:cubicBezTo>
                  <a:cubicBezTo>
                    <a:pt x="7596" y="5537"/>
                    <a:pt x="8061" y="5263"/>
                    <a:pt x="8525" y="4906"/>
                  </a:cubicBezTo>
                  <a:lnTo>
                    <a:pt x="8549" y="4906"/>
                  </a:lnTo>
                  <a:cubicBezTo>
                    <a:pt x="8694" y="4930"/>
                    <a:pt x="8833" y="4940"/>
                    <a:pt x="8965" y="4940"/>
                  </a:cubicBezTo>
                  <a:cubicBezTo>
                    <a:pt x="9431" y="4940"/>
                    <a:pt x="9813" y="4812"/>
                    <a:pt x="10073" y="4692"/>
                  </a:cubicBezTo>
                  <a:lnTo>
                    <a:pt x="10073" y="4692"/>
                  </a:lnTo>
                  <a:cubicBezTo>
                    <a:pt x="9430" y="6454"/>
                    <a:pt x="7608" y="7668"/>
                    <a:pt x="5572" y="7668"/>
                  </a:cubicBezTo>
                  <a:cubicBezTo>
                    <a:pt x="4179" y="7668"/>
                    <a:pt x="2894" y="7145"/>
                    <a:pt x="2072" y="6216"/>
                  </a:cubicBezTo>
                  <a:cubicBezTo>
                    <a:pt x="1358" y="5430"/>
                    <a:pt x="1060" y="4406"/>
                    <a:pt x="1179" y="3275"/>
                  </a:cubicBezTo>
                  <a:cubicBezTo>
                    <a:pt x="1286" y="2584"/>
                    <a:pt x="1524" y="2013"/>
                    <a:pt x="1881" y="1537"/>
                  </a:cubicBezTo>
                  <a:cubicBezTo>
                    <a:pt x="2167" y="1156"/>
                    <a:pt x="2536" y="858"/>
                    <a:pt x="2989" y="656"/>
                  </a:cubicBezTo>
                  <a:cubicBezTo>
                    <a:pt x="3429" y="441"/>
                    <a:pt x="3882" y="358"/>
                    <a:pt x="4156" y="310"/>
                  </a:cubicBezTo>
                  <a:close/>
                  <a:moveTo>
                    <a:pt x="5644" y="7954"/>
                  </a:moveTo>
                  <a:lnTo>
                    <a:pt x="5322" y="8645"/>
                  </a:lnTo>
                  <a:lnTo>
                    <a:pt x="5013" y="8645"/>
                  </a:lnTo>
                  <a:lnTo>
                    <a:pt x="5346" y="7954"/>
                  </a:lnTo>
                  <a:lnTo>
                    <a:pt x="5644" y="7954"/>
                  </a:lnTo>
                  <a:close/>
                  <a:moveTo>
                    <a:pt x="4422" y="1"/>
                  </a:moveTo>
                  <a:cubicBezTo>
                    <a:pt x="4268" y="1"/>
                    <a:pt x="3580" y="20"/>
                    <a:pt x="2834" y="382"/>
                  </a:cubicBezTo>
                  <a:cubicBezTo>
                    <a:pt x="2346" y="620"/>
                    <a:pt x="1929" y="941"/>
                    <a:pt x="1608" y="1358"/>
                  </a:cubicBezTo>
                  <a:cubicBezTo>
                    <a:pt x="1334" y="1703"/>
                    <a:pt x="1119" y="2108"/>
                    <a:pt x="989" y="2584"/>
                  </a:cubicBezTo>
                  <a:lnTo>
                    <a:pt x="96" y="2965"/>
                  </a:lnTo>
                  <a:cubicBezTo>
                    <a:pt x="48" y="2977"/>
                    <a:pt x="0" y="3025"/>
                    <a:pt x="0" y="3085"/>
                  </a:cubicBezTo>
                  <a:cubicBezTo>
                    <a:pt x="0" y="3144"/>
                    <a:pt x="24" y="3180"/>
                    <a:pt x="60" y="3215"/>
                  </a:cubicBezTo>
                  <a:lnTo>
                    <a:pt x="810" y="3811"/>
                  </a:lnTo>
                  <a:cubicBezTo>
                    <a:pt x="822" y="4811"/>
                    <a:pt x="1155" y="5704"/>
                    <a:pt x="1810" y="6430"/>
                  </a:cubicBezTo>
                  <a:cubicBezTo>
                    <a:pt x="2584" y="7287"/>
                    <a:pt x="3715" y="7823"/>
                    <a:pt x="4977" y="7942"/>
                  </a:cubicBezTo>
                  <a:lnTo>
                    <a:pt x="4620" y="8645"/>
                  </a:lnTo>
                  <a:lnTo>
                    <a:pt x="3739" y="8645"/>
                  </a:lnTo>
                  <a:cubicBezTo>
                    <a:pt x="3656" y="8645"/>
                    <a:pt x="3596" y="8716"/>
                    <a:pt x="3596" y="8799"/>
                  </a:cubicBezTo>
                  <a:cubicBezTo>
                    <a:pt x="3596" y="8871"/>
                    <a:pt x="3667" y="8942"/>
                    <a:pt x="3739" y="8942"/>
                  </a:cubicBezTo>
                  <a:lnTo>
                    <a:pt x="6013" y="8942"/>
                  </a:lnTo>
                  <a:cubicBezTo>
                    <a:pt x="6108" y="8942"/>
                    <a:pt x="6168" y="8871"/>
                    <a:pt x="6168" y="8799"/>
                  </a:cubicBezTo>
                  <a:cubicBezTo>
                    <a:pt x="6168" y="8716"/>
                    <a:pt x="6096" y="8645"/>
                    <a:pt x="6013" y="8645"/>
                  </a:cubicBezTo>
                  <a:lnTo>
                    <a:pt x="5620" y="8645"/>
                  </a:lnTo>
                  <a:lnTo>
                    <a:pt x="5953" y="7954"/>
                  </a:lnTo>
                  <a:cubicBezTo>
                    <a:pt x="6942" y="7883"/>
                    <a:pt x="7882" y="7537"/>
                    <a:pt x="8656" y="6966"/>
                  </a:cubicBezTo>
                  <a:cubicBezTo>
                    <a:pt x="9525" y="6323"/>
                    <a:pt x="10156" y="5418"/>
                    <a:pt x="10406" y="4430"/>
                  </a:cubicBezTo>
                  <a:cubicBezTo>
                    <a:pt x="10466" y="4370"/>
                    <a:pt x="10442" y="4299"/>
                    <a:pt x="10383" y="4275"/>
                  </a:cubicBezTo>
                  <a:cubicBezTo>
                    <a:pt x="10355" y="4259"/>
                    <a:pt x="10327" y="4250"/>
                    <a:pt x="10300" y="4250"/>
                  </a:cubicBezTo>
                  <a:cubicBezTo>
                    <a:pt x="10268" y="4250"/>
                    <a:pt x="10236" y="4262"/>
                    <a:pt x="10204" y="4287"/>
                  </a:cubicBezTo>
                  <a:cubicBezTo>
                    <a:pt x="10204" y="4287"/>
                    <a:pt x="9700" y="4670"/>
                    <a:pt x="8935" y="4670"/>
                  </a:cubicBezTo>
                  <a:cubicBezTo>
                    <a:pt x="8902" y="4670"/>
                    <a:pt x="8868" y="4670"/>
                    <a:pt x="8835" y="4668"/>
                  </a:cubicBezTo>
                  <a:cubicBezTo>
                    <a:pt x="8990" y="4525"/>
                    <a:pt x="9156" y="4370"/>
                    <a:pt x="9323" y="4192"/>
                  </a:cubicBezTo>
                  <a:cubicBezTo>
                    <a:pt x="9371" y="4132"/>
                    <a:pt x="9382" y="4061"/>
                    <a:pt x="9335" y="4001"/>
                  </a:cubicBezTo>
                  <a:cubicBezTo>
                    <a:pt x="9302" y="3961"/>
                    <a:pt x="9259" y="3942"/>
                    <a:pt x="9211" y="3942"/>
                  </a:cubicBezTo>
                  <a:cubicBezTo>
                    <a:pt x="9190" y="3942"/>
                    <a:pt x="9167" y="3946"/>
                    <a:pt x="9144" y="3954"/>
                  </a:cubicBezTo>
                  <a:cubicBezTo>
                    <a:pt x="9144" y="3954"/>
                    <a:pt x="8950" y="4045"/>
                    <a:pt x="8613" y="4045"/>
                  </a:cubicBezTo>
                  <a:cubicBezTo>
                    <a:pt x="8479" y="4045"/>
                    <a:pt x="8321" y="4030"/>
                    <a:pt x="8144" y="3989"/>
                  </a:cubicBezTo>
                  <a:cubicBezTo>
                    <a:pt x="7108" y="3739"/>
                    <a:pt x="6287" y="2739"/>
                    <a:pt x="5775" y="1930"/>
                  </a:cubicBezTo>
                  <a:cubicBezTo>
                    <a:pt x="5406" y="1334"/>
                    <a:pt x="4870" y="906"/>
                    <a:pt x="4227" y="703"/>
                  </a:cubicBezTo>
                  <a:lnTo>
                    <a:pt x="4572" y="251"/>
                  </a:lnTo>
                  <a:cubicBezTo>
                    <a:pt x="4608" y="203"/>
                    <a:pt x="4620" y="144"/>
                    <a:pt x="4584" y="84"/>
                  </a:cubicBezTo>
                  <a:cubicBezTo>
                    <a:pt x="4560" y="48"/>
                    <a:pt x="4513" y="1"/>
                    <a:pt x="4453" y="1"/>
                  </a:cubicBezTo>
                  <a:cubicBezTo>
                    <a:pt x="4451" y="1"/>
                    <a:pt x="4440" y="1"/>
                    <a:pt x="44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2" name="Google Shape;9300;p65"/>
            <p:cNvSpPr/>
            <p:nvPr/>
          </p:nvSpPr>
          <p:spPr>
            <a:xfrm>
              <a:off x="8212381" y="2974320"/>
              <a:ext cx="18577" cy="14861"/>
            </a:xfrm>
            <a:custGeom>
              <a:avLst/>
              <a:rect l="l" t="t" r="r" b="b"/>
              <a:pathLst>
                <a:path w="585" h="468">
                  <a:moveTo>
                    <a:pt x="406" y="0"/>
                  </a:moveTo>
                  <a:cubicBezTo>
                    <a:pt x="371" y="0"/>
                    <a:pt x="337" y="12"/>
                    <a:pt x="310" y="39"/>
                  </a:cubicBezTo>
                  <a:cubicBezTo>
                    <a:pt x="275" y="75"/>
                    <a:pt x="191" y="123"/>
                    <a:pt x="108" y="170"/>
                  </a:cubicBezTo>
                  <a:cubicBezTo>
                    <a:pt x="25" y="206"/>
                    <a:pt x="1" y="301"/>
                    <a:pt x="48" y="373"/>
                  </a:cubicBezTo>
                  <a:cubicBezTo>
                    <a:pt x="72" y="432"/>
                    <a:pt x="120" y="468"/>
                    <a:pt x="179" y="468"/>
                  </a:cubicBezTo>
                  <a:cubicBezTo>
                    <a:pt x="215" y="468"/>
                    <a:pt x="227" y="468"/>
                    <a:pt x="251" y="444"/>
                  </a:cubicBezTo>
                  <a:cubicBezTo>
                    <a:pt x="370" y="385"/>
                    <a:pt x="465" y="325"/>
                    <a:pt x="536" y="265"/>
                  </a:cubicBezTo>
                  <a:cubicBezTo>
                    <a:pt x="572" y="218"/>
                    <a:pt x="584" y="111"/>
                    <a:pt x="525" y="51"/>
                  </a:cubicBezTo>
                  <a:cubicBezTo>
                    <a:pt x="492" y="18"/>
                    <a:pt x="448" y="0"/>
                    <a:pt x="40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153" name="Google Shape;9301;p65"/>
          <p:cNvSpPr/>
          <p:nvPr/>
        </p:nvSpPr>
        <p:spPr>
          <a:xfrm>
            <a:off x="3981778" y="4708166"/>
            <a:ext cx="365627" cy="292273"/>
          </a:xfrm>
          <a:custGeom>
            <a:avLst/>
            <a:rect l="l" t="t" r="r" b="b"/>
            <a:pathLst>
              <a:path w="11514" h="9204">
                <a:moveTo>
                  <a:pt x="3727" y="0"/>
                </a:moveTo>
                <a:cubicBezTo>
                  <a:pt x="3156" y="0"/>
                  <a:pt x="2668" y="346"/>
                  <a:pt x="2477" y="870"/>
                </a:cubicBezTo>
                <a:lnTo>
                  <a:pt x="2382" y="870"/>
                </a:lnTo>
                <a:cubicBezTo>
                  <a:pt x="2144" y="870"/>
                  <a:pt x="1906" y="965"/>
                  <a:pt x="1751" y="1143"/>
                </a:cubicBezTo>
                <a:cubicBezTo>
                  <a:pt x="1703" y="1143"/>
                  <a:pt x="1656" y="1131"/>
                  <a:pt x="1608" y="1131"/>
                </a:cubicBezTo>
                <a:cubicBezTo>
                  <a:pt x="1036" y="1131"/>
                  <a:pt x="560" y="1608"/>
                  <a:pt x="560" y="2191"/>
                </a:cubicBezTo>
                <a:cubicBezTo>
                  <a:pt x="560" y="2775"/>
                  <a:pt x="1036" y="3251"/>
                  <a:pt x="1608" y="3251"/>
                </a:cubicBezTo>
                <a:lnTo>
                  <a:pt x="3001" y="3251"/>
                </a:lnTo>
                <a:cubicBezTo>
                  <a:pt x="3096" y="3251"/>
                  <a:pt x="3191" y="3156"/>
                  <a:pt x="3191" y="3048"/>
                </a:cubicBezTo>
                <a:cubicBezTo>
                  <a:pt x="3191" y="2953"/>
                  <a:pt x="3096" y="2858"/>
                  <a:pt x="3001" y="2858"/>
                </a:cubicBezTo>
                <a:lnTo>
                  <a:pt x="1608" y="2858"/>
                </a:lnTo>
                <a:cubicBezTo>
                  <a:pt x="1239" y="2858"/>
                  <a:pt x="941" y="2560"/>
                  <a:pt x="941" y="2191"/>
                </a:cubicBezTo>
                <a:cubicBezTo>
                  <a:pt x="941" y="1822"/>
                  <a:pt x="1239" y="1524"/>
                  <a:pt x="1608" y="1524"/>
                </a:cubicBezTo>
                <a:cubicBezTo>
                  <a:pt x="1667" y="1524"/>
                  <a:pt x="1727" y="1524"/>
                  <a:pt x="1775" y="1536"/>
                </a:cubicBezTo>
                <a:cubicBezTo>
                  <a:pt x="1788" y="1538"/>
                  <a:pt x="1802" y="1539"/>
                  <a:pt x="1816" y="1539"/>
                </a:cubicBezTo>
                <a:cubicBezTo>
                  <a:pt x="1885" y="1539"/>
                  <a:pt x="1949" y="1514"/>
                  <a:pt x="1989" y="1465"/>
                </a:cubicBezTo>
                <a:cubicBezTo>
                  <a:pt x="2072" y="1322"/>
                  <a:pt x="2227" y="1251"/>
                  <a:pt x="2394" y="1251"/>
                </a:cubicBezTo>
                <a:cubicBezTo>
                  <a:pt x="2453" y="1251"/>
                  <a:pt x="2489" y="1262"/>
                  <a:pt x="2548" y="1286"/>
                </a:cubicBezTo>
                <a:cubicBezTo>
                  <a:pt x="2566" y="1291"/>
                  <a:pt x="2585" y="1293"/>
                  <a:pt x="2604" y="1293"/>
                </a:cubicBezTo>
                <a:cubicBezTo>
                  <a:pt x="2638" y="1293"/>
                  <a:pt x="2673" y="1285"/>
                  <a:pt x="2703" y="1262"/>
                </a:cubicBezTo>
                <a:cubicBezTo>
                  <a:pt x="2751" y="1239"/>
                  <a:pt x="2775" y="1191"/>
                  <a:pt x="2787" y="1143"/>
                </a:cubicBezTo>
                <a:cubicBezTo>
                  <a:pt x="2894" y="715"/>
                  <a:pt x="3263" y="405"/>
                  <a:pt x="3715" y="405"/>
                </a:cubicBezTo>
                <a:cubicBezTo>
                  <a:pt x="4239" y="405"/>
                  <a:pt x="4668" y="834"/>
                  <a:pt x="4668" y="1358"/>
                </a:cubicBezTo>
                <a:lnTo>
                  <a:pt x="4668" y="1382"/>
                </a:lnTo>
                <a:lnTo>
                  <a:pt x="4668" y="1405"/>
                </a:lnTo>
                <a:cubicBezTo>
                  <a:pt x="4668" y="1465"/>
                  <a:pt x="4692" y="1524"/>
                  <a:pt x="4739" y="1560"/>
                </a:cubicBezTo>
                <a:cubicBezTo>
                  <a:pt x="4771" y="1592"/>
                  <a:pt x="4813" y="1602"/>
                  <a:pt x="4856" y="1602"/>
                </a:cubicBezTo>
                <a:cubicBezTo>
                  <a:pt x="4877" y="1602"/>
                  <a:pt x="4898" y="1600"/>
                  <a:pt x="4918" y="1596"/>
                </a:cubicBezTo>
                <a:cubicBezTo>
                  <a:pt x="4977" y="1584"/>
                  <a:pt x="5049" y="1560"/>
                  <a:pt x="5108" y="1560"/>
                </a:cubicBezTo>
                <a:cubicBezTo>
                  <a:pt x="5311" y="1560"/>
                  <a:pt x="5489" y="1655"/>
                  <a:pt x="5620" y="1786"/>
                </a:cubicBezTo>
                <a:cubicBezTo>
                  <a:pt x="5620" y="1786"/>
                  <a:pt x="5608" y="1786"/>
                  <a:pt x="5608" y="1798"/>
                </a:cubicBezTo>
                <a:cubicBezTo>
                  <a:pt x="5585" y="1798"/>
                  <a:pt x="5573" y="1822"/>
                  <a:pt x="5573" y="1822"/>
                </a:cubicBezTo>
                <a:cubicBezTo>
                  <a:pt x="5561" y="1834"/>
                  <a:pt x="5525" y="1834"/>
                  <a:pt x="5513" y="1846"/>
                </a:cubicBezTo>
                <a:cubicBezTo>
                  <a:pt x="5477" y="1858"/>
                  <a:pt x="5466" y="1858"/>
                  <a:pt x="5454" y="1882"/>
                </a:cubicBezTo>
                <a:cubicBezTo>
                  <a:pt x="5442" y="1882"/>
                  <a:pt x="5442" y="1882"/>
                  <a:pt x="5430" y="1893"/>
                </a:cubicBezTo>
                <a:cubicBezTo>
                  <a:pt x="5239" y="1989"/>
                  <a:pt x="5085" y="2084"/>
                  <a:pt x="4930" y="2203"/>
                </a:cubicBezTo>
                <a:cubicBezTo>
                  <a:pt x="4727" y="2370"/>
                  <a:pt x="4549" y="2584"/>
                  <a:pt x="4394" y="2786"/>
                </a:cubicBezTo>
                <a:cubicBezTo>
                  <a:pt x="4394" y="2798"/>
                  <a:pt x="4382" y="2798"/>
                  <a:pt x="4382" y="2822"/>
                </a:cubicBezTo>
                <a:cubicBezTo>
                  <a:pt x="4370" y="2834"/>
                  <a:pt x="4346" y="2858"/>
                  <a:pt x="4346" y="2882"/>
                </a:cubicBezTo>
                <a:cubicBezTo>
                  <a:pt x="4346" y="2882"/>
                  <a:pt x="4346" y="2894"/>
                  <a:pt x="4334" y="2894"/>
                </a:cubicBezTo>
                <a:lnTo>
                  <a:pt x="3584" y="2894"/>
                </a:lnTo>
                <a:cubicBezTo>
                  <a:pt x="3477" y="2894"/>
                  <a:pt x="3382" y="2977"/>
                  <a:pt x="3382" y="3084"/>
                </a:cubicBezTo>
                <a:cubicBezTo>
                  <a:pt x="3382" y="3191"/>
                  <a:pt x="3477" y="3275"/>
                  <a:pt x="3584" y="3275"/>
                </a:cubicBezTo>
                <a:lnTo>
                  <a:pt x="4096" y="3275"/>
                </a:lnTo>
                <a:cubicBezTo>
                  <a:pt x="4072" y="3334"/>
                  <a:pt x="4061" y="3406"/>
                  <a:pt x="4025" y="3465"/>
                </a:cubicBezTo>
                <a:cubicBezTo>
                  <a:pt x="3918" y="3453"/>
                  <a:pt x="3822" y="3441"/>
                  <a:pt x="3691" y="3441"/>
                </a:cubicBezTo>
                <a:cubicBezTo>
                  <a:pt x="3203" y="3441"/>
                  <a:pt x="2727" y="3668"/>
                  <a:pt x="2418" y="4049"/>
                </a:cubicBezTo>
                <a:cubicBezTo>
                  <a:pt x="2298" y="4025"/>
                  <a:pt x="2167" y="4025"/>
                  <a:pt x="2025" y="4025"/>
                </a:cubicBezTo>
                <a:cubicBezTo>
                  <a:pt x="917" y="4025"/>
                  <a:pt x="1" y="4930"/>
                  <a:pt x="1" y="6049"/>
                </a:cubicBezTo>
                <a:cubicBezTo>
                  <a:pt x="1" y="7156"/>
                  <a:pt x="917" y="8073"/>
                  <a:pt x="2025" y="8073"/>
                </a:cubicBezTo>
                <a:lnTo>
                  <a:pt x="3858" y="8073"/>
                </a:lnTo>
                <a:cubicBezTo>
                  <a:pt x="3953" y="8704"/>
                  <a:pt x="4501" y="9204"/>
                  <a:pt x="5168" y="9204"/>
                </a:cubicBezTo>
                <a:lnTo>
                  <a:pt x="8549" y="9204"/>
                </a:lnTo>
                <a:cubicBezTo>
                  <a:pt x="8656" y="9204"/>
                  <a:pt x="8740" y="9109"/>
                  <a:pt x="8740" y="9002"/>
                </a:cubicBezTo>
                <a:cubicBezTo>
                  <a:pt x="8740" y="8906"/>
                  <a:pt x="8656" y="8811"/>
                  <a:pt x="8549" y="8811"/>
                </a:cubicBezTo>
                <a:lnTo>
                  <a:pt x="5168" y="8811"/>
                </a:lnTo>
                <a:cubicBezTo>
                  <a:pt x="4644" y="8811"/>
                  <a:pt x="4227" y="8394"/>
                  <a:pt x="4227" y="7882"/>
                </a:cubicBezTo>
                <a:lnTo>
                  <a:pt x="4227" y="7859"/>
                </a:lnTo>
                <a:lnTo>
                  <a:pt x="4227" y="7835"/>
                </a:lnTo>
                <a:lnTo>
                  <a:pt x="4227" y="7811"/>
                </a:lnTo>
                <a:lnTo>
                  <a:pt x="4227" y="7775"/>
                </a:lnTo>
                <a:cubicBezTo>
                  <a:pt x="4287" y="7311"/>
                  <a:pt x="4680" y="6942"/>
                  <a:pt x="5168" y="6942"/>
                </a:cubicBezTo>
                <a:cubicBezTo>
                  <a:pt x="5263" y="6942"/>
                  <a:pt x="5358" y="6954"/>
                  <a:pt x="5454" y="6977"/>
                </a:cubicBezTo>
                <a:cubicBezTo>
                  <a:pt x="5471" y="6984"/>
                  <a:pt x="5488" y="6987"/>
                  <a:pt x="5506" y="6987"/>
                </a:cubicBezTo>
                <a:cubicBezTo>
                  <a:pt x="5548" y="6987"/>
                  <a:pt x="5590" y="6970"/>
                  <a:pt x="5632" y="6954"/>
                </a:cubicBezTo>
                <a:cubicBezTo>
                  <a:pt x="5680" y="6906"/>
                  <a:pt x="5704" y="6846"/>
                  <a:pt x="5704" y="6787"/>
                </a:cubicBezTo>
                <a:lnTo>
                  <a:pt x="5704" y="6775"/>
                </a:lnTo>
                <a:lnTo>
                  <a:pt x="5704" y="6739"/>
                </a:lnTo>
                <a:cubicBezTo>
                  <a:pt x="5704" y="6013"/>
                  <a:pt x="6299" y="5418"/>
                  <a:pt x="7025" y="5418"/>
                </a:cubicBezTo>
                <a:cubicBezTo>
                  <a:pt x="7644" y="5418"/>
                  <a:pt x="8192" y="5846"/>
                  <a:pt x="8323" y="6442"/>
                </a:cubicBezTo>
                <a:cubicBezTo>
                  <a:pt x="8335" y="6501"/>
                  <a:pt x="8371" y="6549"/>
                  <a:pt x="8418" y="6561"/>
                </a:cubicBezTo>
                <a:cubicBezTo>
                  <a:pt x="8441" y="6583"/>
                  <a:pt x="8473" y="6592"/>
                  <a:pt x="8506" y="6592"/>
                </a:cubicBezTo>
                <a:cubicBezTo>
                  <a:pt x="8525" y="6592"/>
                  <a:pt x="8544" y="6589"/>
                  <a:pt x="8561" y="6585"/>
                </a:cubicBezTo>
                <a:cubicBezTo>
                  <a:pt x="8633" y="6549"/>
                  <a:pt x="8716" y="6549"/>
                  <a:pt x="8787" y="6549"/>
                </a:cubicBezTo>
                <a:cubicBezTo>
                  <a:pt x="9025" y="6549"/>
                  <a:pt x="9252" y="6668"/>
                  <a:pt x="9383" y="6858"/>
                </a:cubicBezTo>
                <a:cubicBezTo>
                  <a:pt x="9422" y="6907"/>
                  <a:pt x="9485" y="6948"/>
                  <a:pt x="9546" y="6948"/>
                </a:cubicBezTo>
                <a:cubicBezTo>
                  <a:pt x="9559" y="6948"/>
                  <a:pt x="9572" y="6946"/>
                  <a:pt x="9585" y="6942"/>
                </a:cubicBezTo>
                <a:cubicBezTo>
                  <a:pt x="9668" y="6918"/>
                  <a:pt x="9752" y="6906"/>
                  <a:pt x="9823" y="6906"/>
                </a:cubicBezTo>
                <a:lnTo>
                  <a:pt x="9978" y="6906"/>
                </a:lnTo>
                <a:cubicBezTo>
                  <a:pt x="10216" y="6954"/>
                  <a:pt x="10442" y="7085"/>
                  <a:pt x="10573" y="7275"/>
                </a:cubicBezTo>
                <a:cubicBezTo>
                  <a:pt x="10692" y="7442"/>
                  <a:pt x="10764" y="7632"/>
                  <a:pt x="10764" y="7847"/>
                </a:cubicBezTo>
                <a:cubicBezTo>
                  <a:pt x="10764" y="8370"/>
                  <a:pt x="10335" y="8799"/>
                  <a:pt x="9811" y="8799"/>
                </a:cubicBezTo>
                <a:lnTo>
                  <a:pt x="9156" y="8799"/>
                </a:lnTo>
                <a:cubicBezTo>
                  <a:pt x="9049" y="8799"/>
                  <a:pt x="8966" y="8882"/>
                  <a:pt x="8966" y="8990"/>
                </a:cubicBezTo>
                <a:cubicBezTo>
                  <a:pt x="8966" y="9097"/>
                  <a:pt x="9061" y="9180"/>
                  <a:pt x="9156" y="9180"/>
                </a:cubicBezTo>
                <a:lnTo>
                  <a:pt x="9811" y="9180"/>
                </a:lnTo>
                <a:cubicBezTo>
                  <a:pt x="10561" y="9180"/>
                  <a:pt x="11157" y="8585"/>
                  <a:pt x="11157" y="7847"/>
                </a:cubicBezTo>
                <a:cubicBezTo>
                  <a:pt x="11157" y="7632"/>
                  <a:pt x="11109" y="7454"/>
                  <a:pt x="11038" y="7275"/>
                </a:cubicBezTo>
                <a:cubicBezTo>
                  <a:pt x="11347" y="6882"/>
                  <a:pt x="11514" y="6454"/>
                  <a:pt x="11514" y="6001"/>
                </a:cubicBezTo>
                <a:cubicBezTo>
                  <a:pt x="11514" y="4906"/>
                  <a:pt x="10621" y="4013"/>
                  <a:pt x="9514" y="4013"/>
                </a:cubicBezTo>
                <a:cubicBezTo>
                  <a:pt x="9395" y="4013"/>
                  <a:pt x="9276" y="4025"/>
                  <a:pt x="9156" y="4037"/>
                </a:cubicBezTo>
                <a:cubicBezTo>
                  <a:pt x="9133" y="3668"/>
                  <a:pt x="9037" y="3310"/>
                  <a:pt x="8859" y="2977"/>
                </a:cubicBezTo>
                <a:cubicBezTo>
                  <a:pt x="8834" y="2919"/>
                  <a:pt x="8770" y="2879"/>
                  <a:pt x="8697" y="2879"/>
                </a:cubicBezTo>
                <a:cubicBezTo>
                  <a:pt x="8664" y="2879"/>
                  <a:pt x="8630" y="2887"/>
                  <a:pt x="8597" y="2906"/>
                </a:cubicBezTo>
                <a:cubicBezTo>
                  <a:pt x="8502" y="2953"/>
                  <a:pt x="8466" y="3072"/>
                  <a:pt x="8525" y="3179"/>
                </a:cubicBezTo>
                <a:cubicBezTo>
                  <a:pt x="8680" y="3489"/>
                  <a:pt x="8775" y="3858"/>
                  <a:pt x="8775" y="4215"/>
                </a:cubicBezTo>
                <a:lnTo>
                  <a:pt x="8775" y="4275"/>
                </a:lnTo>
                <a:lnTo>
                  <a:pt x="8775" y="4287"/>
                </a:lnTo>
                <a:cubicBezTo>
                  <a:pt x="8775" y="4346"/>
                  <a:pt x="8799" y="4406"/>
                  <a:pt x="8847" y="4453"/>
                </a:cubicBezTo>
                <a:cubicBezTo>
                  <a:pt x="8879" y="4485"/>
                  <a:pt x="8921" y="4496"/>
                  <a:pt x="8963" y="4496"/>
                </a:cubicBezTo>
                <a:cubicBezTo>
                  <a:pt x="8984" y="4496"/>
                  <a:pt x="9006" y="4493"/>
                  <a:pt x="9025" y="4489"/>
                </a:cubicBezTo>
                <a:cubicBezTo>
                  <a:pt x="9180" y="4441"/>
                  <a:pt x="9335" y="4406"/>
                  <a:pt x="9502" y="4406"/>
                </a:cubicBezTo>
                <a:cubicBezTo>
                  <a:pt x="10395" y="4406"/>
                  <a:pt x="11109" y="5144"/>
                  <a:pt x="11109" y="6013"/>
                </a:cubicBezTo>
                <a:cubicBezTo>
                  <a:pt x="11109" y="6346"/>
                  <a:pt x="11026" y="6644"/>
                  <a:pt x="10847" y="6906"/>
                </a:cubicBezTo>
                <a:lnTo>
                  <a:pt x="10823" y="6894"/>
                </a:lnTo>
                <a:lnTo>
                  <a:pt x="10800" y="6858"/>
                </a:lnTo>
                <a:lnTo>
                  <a:pt x="10788" y="6846"/>
                </a:lnTo>
                <a:lnTo>
                  <a:pt x="10752" y="6823"/>
                </a:lnTo>
                <a:cubicBezTo>
                  <a:pt x="10514" y="6608"/>
                  <a:pt x="10204" y="6489"/>
                  <a:pt x="9871" y="6489"/>
                </a:cubicBezTo>
                <a:cubicBezTo>
                  <a:pt x="9799" y="6489"/>
                  <a:pt x="9740" y="6489"/>
                  <a:pt x="9668" y="6501"/>
                </a:cubicBezTo>
                <a:cubicBezTo>
                  <a:pt x="9454" y="6263"/>
                  <a:pt x="9156" y="6132"/>
                  <a:pt x="8835" y="6132"/>
                </a:cubicBezTo>
                <a:cubicBezTo>
                  <a:pt x="8787" y="6132"/>
                  <a:pt x="8728" y="6132"/>
                  <a:pt x="8680" y="6144"/>
                </a:cubicBezTo>
                <a:cubicBezTo>
                  <a:pt x="8585" y="5846"/>
                  <a:pt x="8383" y="5584"/>
                  <a:pt x="8144" y="5370"/>
                </a:cubicBezTo>
                <a:cubicBezTo>
                  <a:pt x="7847" y="5120"/>
                  <a:pt x="7466" y="4989"/>
                  <a:pt x="7073" y="4989"/>
                </a:cubicBezTo>
                <a:cubicBezTo>
                  <a:pt x="6204" y="4989"/>
                  <a:pt x="5466" y="5656"/>
                  <a:pt x="5382" y="6525"/>
                </a:cubicBezTo>
                <a:cubicBezTo>
                  <a:pt x="5335" y="6525"/>
                  <a:pt x="5275" y="6501"/>
                  <a:pt x="5227" y="6501"/>
                </a:cubicBezTo>
                <a:lnTo>
                  <a:pt x="4977" y="6501"/>
                </a:lnTo>
                <a:cubicBezTo>
                  <a:pt x="4965" y="6501"/>
                  <a:pt x="4942" y="6501"/>
                  <a:pt x="4930" y="6525"/>
                </a:cubicBezTo>
                <a:lnTo>
                  <a:pt x="4918" y="6525"/>
                </a:lnTo>
                <a:cubicBezTo>
                  <a:pt x="4906" y="6525"/>
                  <a:pt x="4882" y="6525"/>
                  <a:pt x="4870" y="6537"/>
                </a:cubicBezTo>
                <a:lnTo>
                  <a:pt x="4858" y="6537"/>
                </a:lnTo>
                <a:cubicBezTo>
                  <a:pt x="4846" y="6537"/>
                  <a:pt x="4823" y="6549"/>
                  <a:pt x="4811" y="6549"/>
                </a:cubicBezTo>
                <a:cubicBezTo>
                  <a:pt x="4406" y="6680"/>
                  <a:pt x="4084" y="7013"/>
                  <a:pt x="3965" y="7430"/>
                </a:cubicBezTo>
                <a:cubicBezTo>
                  <a:pt x="3965" y="7442"/>
                  <a:pt x="3953" y="7454"/>
                  <a:pt x="3953" y="7489"/>
                </a:cubicBezTo>
                <a:cubicBezTo>
                  <a:pt x="3930" y="7537"/>
                  <a:pt x="3930" y="7561"/>
                  <a:pt x="3918" y="7608"/>
                </a:cubicBezTo>
                <a:lnTo>
                  <a:pt x="2084" y="7608"/>
                </a:lnTo>
                <a:cubicBezTo>
                  <a:pt x="1191" y="7608"/>
                  <a:pt x="453" y="6882"/>
                  <a:pt x="453" y="5965"/>
                </a:cubicBezTo>
                <a:cubicBezTo>
                  <a:pt x="453" y="5072"/>
                  <a:pt x="1179" y="4334"/>
                  <a:pt x="2084" y="4334"/>
                </a:cubicBezTo>
                <a:cubicBezTo>
                  <a:pt x="2227" y="4334"/>
                  <a:pt x="2370" y="4346"/>
                  <a:pt x="2501" y="4394"/>
                </a:cubicBezTo>
                <a:cubicBezTo>
                  <a:pt x="2515" y="4396"/>
                  <a:pt x="2529" y="4397"/>
                  <a:pt x="2542" y="4397"/>
                </a:cubicBezTo>
                <a:cubicBezTo>
                  <a:pt x="2611" y="4397"/>
                  <a:pt x="2675" y="4372"/>
                  <a:pt x="2715" y="4322"/>
                </a:cubicBezTo>
                <a:cubicBezTo>
                  <a:pt x="2953" y="3977"/>
                  <a:pt x="3334" y="3763"/>
                  <a:pt x="3751" y="3763"/>
                </a:cubicBezTo>
                <a:cubicBezTo>
                  <a:pt x="3894" y="3763"/>
                  <a:pt x="4025" y="3787"/>
                  <a:pt x="4156" y="3822"/>
                </a:cubicBezTo>
                <a:cubicBezTo>
                  <a:pt x="4177" y="3833"/>
                  <a:pt x="4201" y="3839"/>
                  <a:pt x="4225" y="3839"/>
                </a:cubicBezTo>
                <a:cubicBezTo>
                  <a:pt x="4255" y="3839"/>
                  <a:pt x="4284" y="3830"/>
                  <a:pt x="4311" y="3810"/>
                </a:cubicBezTo>
                <a:cubicBezTo>
                  <a:pt x="4346" y="3787"/>
                  <a:pt x="4382" y="3739"/>
                  <a:pt x="4394" y="3691"/>
                </a:cubicBezTo>
                <a:cubicBezTo>
                  <a:pt x="4442" y="3501"/>
                  <a:pt x="4513" y="3322"/>
                  <a:pt x="4608" y="3144"/>
                </a:cubicBezTo>
                <a:cubicBezTo>
                  <a:pt x="4608" y="3144"/>
                  <a:pt x="4620" y="3132"/>
                  <a:pt x="4620" y="3108"/>
                </a:cubicBezTo>
                <a:cubicBezTo>
                  <a:pt x="4906" y="2596"/>
                  <a:pt x="5394" y="2191"/>
                  <a:pt x="5977" y="2024"/>
                </a:cubicBezTo>
                <a:lnTo>
                  <a:pt x="5989" y="2024"/>
                </a:lnTo>
                <a:cubicBezTo>
                  <a:pt x="6180" y="1977"/>
                  <a:pt x="6370" y="1953"/>
                  <a:pt x="6573" y="1953"/>
                </a:cubicBezTo>
                <a:cubicBezTo>
                  <a:pt x="7192" y="1953"/>
                  <a:pt x="7775" y="2203"/>
                  <a:pt x="8204" y="2667"/>
                </a:cubicBezTo>
                <a:cubicBezTo>
                  <a:pt x="8243" y="2706"/>
                  <a:pt x="8295" y="2727"/>
                  <a:pt x="8349" y="2727"/>
                </a:cubicBezTo>
                <a:cubicBezTo>
                  <a:pt x="8394" y="2727"/>
                  <a:pt x="8440" y="2712"/>
                  <a:pt x="8478" y="2679"/>
                </a:cubicBezTo>
                <a:cubicBezTo>
                  <a:pt x="8549" y="2608"/>
                  <a:pt x="8561" y="2489"/>
                  <a:pt x="8490" y="2417"/>
                </a:cubicBezTo>
                <a:cubicBezTo>
                  <a:pt x="8002" y="1893"/>
                  <a:pt x="7299" y="1584"/>
                  <a:pt x="6573" y="1584"/>
                </a:cubicBezTo>
                <a:cubicBezTo>
                  <a:pt x="6370" y="1584"/>
                  <a:pt x="6192" y="1596"/>
                  <a:pt x="6013" y="1643"/>
                </a:cubicBezTo>
                <a:cubicBezTo>
                  <a:pt x="5823" y="1322"/>
                  <a:pt x="5501" y="1143"/>
                  <a:pt x="5120" y="1143"/>
                </a:cubicBezTo>
                <a:lnTo>
                  <a:pt x="5049" y="1143"/>
                </a:lnTo>
                <a:cubicBezTo>
                  <a:pt x="4965" y="489"/>
                  <a:pt x="4394" y="0"/>
                  <a:pt x="3727" y="0"/>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154" name="Google Shape;9302;p65"/>
          <p:cNvGrpSpPr/>
          <p:nvPr/>
        </p:nvGrpSpPr>
        <p:grpSpPr>
          <a:xfrm>
            <a:off x="5071800" y="4721408"/>
            <a:ext cx="364484" cy="262423"/>
            <a:chOff x="3588440" y="3258368"/>
            <a:chExt cx="364484" cy="262423"/>
          </a:xfrm>
          <a:solidFill>
            <a:schemeClr val="accent1"/>
          </a:solidFill>
        </p:grpSpPr>
        <p:sp>
          <p:nvSpPr>
            <p:cNvPr id="155" name="Google Shape;9303;p65"/>
            <p:cNvSpPr/>
            <p:nvPr/>
          </p:nvSpPr>
          <p:spPr>
            <a:xfrm>
              <a:off x="3588440" y="3258368"/>
              <a:ext cx="364484" cy="262423"/>
            </a:xfrm>
            <a:custGeom>
              <a:avLst/>
              <a:rect l="l" t="t" r="r" b="b"/>
              <a:pathLst>
                <a:path w="11478" h="8264">
                  <a:moveTo>
                    <a:pt x="1965" y="345"/>
                  </a:moveTo>
                  <a:cubicBezTo>
                    <a:pt x="2024" y="345"/>
                    <a:pt x="2072" y="393"/>
                    <a:pt x="2072" y="453"/>
                  </a:cubicBezTo>
                  <a:lnTo>
                    <a:pt x="2072" y="810"/>
                  </a:lnTo>
                  <a:lnTo>
                    <a:pt x="1346" y="810"/>
                  </a:lnTo>
                  <a:lnTo>
                    <a:pt x="1346" y="453"/>
                  </a:lnTo>
                  <a:cubicBezTo>
                    <a:pt x="1346" y="393"/>
                    <a:pt x="1381" y="345"/>
                    <a:pt x="1441" y="345"/>
                  </a:cubicBezTo>
                  <a:lnTo>
                    <a:pt x="1965" y="345"/>
                  </a:lnTo>
                  <a:close/>
                  <a:moveTo>
                    <a:pt x="10311" y="1191"/>
                  </a:moveTo>
                  <a:cubicBezTo>
                    <a:pt x="10371" y="1191"/>
                    <a:pt x="10418" y="1238"/>
                    <a:pt x="10418" y="1298"/>
                  </a:cubicBezTo>
                  <a:lnTo>
                    <a:pt x="10418" y="1631"/>
                  </a:lnTo>
                  <a:lnTo>
                    <a:pt x="9037" y="1631"/>
                  </a:lnTo>
                  <a:lnTo>
                    <a:pt x="9037" y="1298"/>
                  </a:lnTo>
                  <a:cubicBezTo>
                    <a:pt x="9037" y="1238"/>
                    <a:pt x="9085" y="1191"/>
                    <a:pt x="9144" y="1191"/>
                  </a:cubicBezTo>
                  <a:lnTo>
                    <a:pt x="10311" y="1191"/>
                  </a:lnTo>
                  <a:close/>
                  <a:moveTo>
                    <a:pt x="1453" y="0"/>
                  </a:moveTo>
                  <a:cubicBezTo>
                    <a:pt x="1215" y="0"/>
                    <a:pt x="1012" y="203"/>
                    <a:pt x="1012" y="453"/>
                  </a:cubicBezTo>
                  <a:lnTo>
                    <a:pt x="1012" y="810"/>
                  </a:lnTo>
                  <a:lnTo>
                    <a:pt x="858" y="810"/>
                  </a:lnTo>
                  <a:cubicBezTo>
                    <a:pt x="667" y="810"/>
                    <a:pt x="477" y="881"/>
                    <a:pt x="322" y="1000"/>
                  </a:cubicBezTo>
                  <a:cubicBezTo>
                    <a:pt x="250" y="1060"/>
                    <a:pt x="238" y="1167"/>
                    <a:pt x="298" y="1238"/>
                  </a:cubicBezTo>
                  <a:cubicBezTo>
                    <a:pt x="334" y="1282"/>
                    <a:pt x="388" y="1308"/>
                    <a:pt x="441" y="1308"/>
                  </a:cubicBezTo>
                  <a:cubicBezTo>
                    <a:pt x="475" y="1308"/>
                    <a:pt x="508" y="1297"/>
                    <a:pt x="536" y="1274"/>
                  </a:cubicBezTo>
                  <a:cubicBezTo>
                    <a:pt x="663" y="1170"/>
                    <a:pt x="790" y="1154"/>
                    <a:pt x="914" y="1154"/>
                  </a:cubicBezTo>
                  <a:cubicBezTo>
                    <a:pt x="966" y="1154"/>
                    <a:pt x="1018" y="1157"/>
                    <a:pt x="1070" y="1157"/>
                  </a:cubicBezTo>
                  <a:cubicBezTo>
                    <a:pt x="1090" y="1157"/>
                    <a:pt x="1111" y="1156"/>
                    <a:pt x="1131" y="1155"/>
                  </a:cubicBezTo>
                  <a:lnTo>
                    <a:pt x="2560" y="1155"/>
                  </a:lnTo>
                  <a:cubicBezTo>
                    <a:pt x="2846" y="1155"/>
                    <a:pt x="3060" y="1369"/>
                    <a:pt x="3060" y="1655"/>
                  </a:cubicBezTo>
                  <a:lnTo>
                    <a:pt x="3060" y="2310"/>
                  </a:lnTo>
                  <a:cubicBezTo>
                    <a:pt x="3060" y="2405"/>
                    <a:pt x="3144" y="2477"/>
                    <a:pt x="3227" y="2477"/>
                  </a:cubicBezTo>
                  <a:cubicBezTo>
                    <a:pt x="3322" y="2477"/>
                    <a:pt x="3394" y="2405"/>
                    <a:pt x="3394" y="2310"/>
                  </a:cubicBezTo>
                  <a:lnTo>
                    <a:pt x="3394" y="1965"/>
                  </a:lnTo>
                  <a:lnTo>
                    <a:pt x="10656" y="1965"/>
                  </a:lnTo>
                  <a:cubicBezTo>
                    <a:pt x="10918" y="1988"/>
                    <a:pt x="11133" y="2203"/>
                    <a:pt x="11133" y="2477"/>
                  </a:cubicBezTo>
                  <a:lnTo>
                    <a:pt x="11133" y="2679"/>
                  </a:lnTo>
                  <a:lnTo>
                    <a:pt x="10835" y="2679"/>
                  </a:lnTo>
                  <a:cubicBezTo>
                    <a:pt x="10740" y="2679"/>
                    <a:pt x="10668" y="2762"/>
                    <a:pt x="10668" y="2846"/>
                  </a:cubicBezTo>
                  <a:cubicBezTo>
                    <a:pt x="10668" y="2941"/>
                    <a:pt x="10740" y="3012"/>
                    <a:pt x="10835" y="3012"/>
                  </a:cubicBezTo>
                  <a:lnTo>
                    <a:pt x="11133" y="3012"/>
                  </a:lnTo>
                  <a:lnTo>
                    <a:pt x="11133" y="7072"/>
                  </a:lnTo>
                  <a:lnTo>
                    <a:pt x="10347" y="7072"/>
                  </a:lnTo>
                  <a:cubicBezTo>
                    <a:pt x="10085" y="7072"/>
                    <a:pt x="9882" y="6870"/>
                    <a:pt x="9882" y="6608"/>
                  </a:cubicBezTo>
                  <a:lnTo>
                    <a:pt x="9882" y="3489"/>
                  </a:lnTo>
                  <a:cubicBezTo>
                    <a:pt x="9882" y="3274"/>
                    <a:pt x="10013" y="3096"/>
                    <a:pt x="10216" y="3036"/>
                  </a:cubicBezTo>
                  <a:cubicBezTo>
                    <a:pt x="10299" y="3012"/>
                    <a:pt x="10347" y="2917"/>
                    <a:pt x="10323" y="2834"/>
                  </a:cubicBezTo>
                  <a:cubicBezTo>
                    <a:pt x="10302" y="2750"/>
                    <a:pt x="10235" y="2713"/>
                    <a:pt x="10155" y="2713"/>
                  </a:cubicBezTo>
                  <a:cubicBezTo>
                    <a:pt x="10144" y="2713"/>
                    <a:pt x="10132" y="2713"/>
                    <a:pt x="10121" y="2715"/>
                  </a:cubicBezTo>
                  <a:cubicBezTo>
                    <a:pt x="9787" y="2822"/>
                    <a:pt x="9561" y="3131"/>
                    <a:pt x="9561" y="3489"/>
                  </a:cubicBezTo>
                  <a:lnTo>
                    <a:pt x="9561" y="6608"/>
                  </a:lnTo>
                  <a:cubicBezTo>
                    <a:pt x="9561" y="7061"/>
                    <a:pt x="9918" y="7418"/>
                    <a:pt x="10359" y="7418"/>
                  </a:cubicBezTo>
                  <a:lnTo>
                    <a:pt x="11145" y="7418"/>
                  </a:lnTo>
                  <a:cubicBezTo>
                    <a:pt x="11145" y="7703"/>
                    <a:pt x="10918" y="7918"/>
                    <a:pt x="10644" y="7918"/>
                  </a:cubicBezTo>
                  <a:lnTo>
                    <a:pt x="3239" y="7918"/>
                  </a:lnTo>
                  <a:cubicBezTo>
                    <a:pt x="3322" y="7823"/>
                    <a:pt x="3382" y="7715"/>
                    <a:pt x="3394" y="7584"/>
                  </a:cubicBezTo>
                  <a:cubicBezTo>
                    <a:pt x="3405" y="7489"/>
                    <a:pt x="3346" y="7406"/>
                    <a:pt x="3263" y="7370"/>
                  </a:cubicBezTo>
                  <a:cubicBezTo>
                    <a:pt x="3254" y="7369"/>
                    <a:pt x="3246" y="7369"/>
                    <a:pt x="3238" y="7369"/>
                  </a:cubicBezTo>
                  <a:cubicBezTo>
                    <a:pt x="3153" y="7369"/>
                    <a:pt x="3081" y="7425"/>
                    <a:pt x="3048" y="7501"/>
                  </a:cubicBezTo>
                  <a:cubicBezTo>
                    <a:pt x="3013" y="7739"/>
                    <a:pt x="2798" y="7906"/>
                    <a:pt x="2548" y="7906"/>
                  </a:cubicBezTo>
                  <a:lnTo>
                    <a:pt x="762" y="7906"/>
                  </a:lnTo>
                  <a:cubicBezTo>
                    <a:pt x="500" y="7882"/>
                    <a:pt x="322" y="7656"/>
                    <a:pt x="322" y="7406"/>
                  </a:cubicBezTo>
                  <a:lnTo>
                    <a:pt x="322" y="2619"/>
                  </a:lnTo>
                  <a:lnTo>
                    <a:pt x="322" y="1727"/>
                  </a:lnTo>
                  <a:cubicBezTo>
                    <a:pt x="322" y="1643"/>
                    <a:pt x="250" y="1572"/>
                    <a:pt x="167" y="1572"/>
                  </a:cubicBezTo>
                  <a:cubicBezTo>
                    <a:pt x="72" y="1572"/>
                    <a:pt x="0" y="1643"/>
                    <a:pt x="0" y="1727"/>
                  </a:cubicBezTo>
                  <a:lnTo>
                    <a:pt x="0" y="7418"/>
                  </a:lnTo>
                  <a:cubicBezTo>
                    <a:pt x="0" y="7834"/>
                    <a:pt x="310" y="8192"/>
                    <a:pt x="703" y="8251"/>
                  </a:cubicBezTo>
                  <a:cubicBezTo>
                    <a:pt x="715" y="8251"/>
                    <a:pt x="738" y="8251"/>
                    <a:pt x="762" y="8263"/>
                  </a:cubicBezTo>
                  <a:lnTo>
                    <a:pt x="10633" y="8263"/>
                  </a:lnTo>
                  <a:cubicBezTo>
                    <a:pt x="11109" y="8263"/>
                    <a:pt x="11478" y="7882"/>
                    <a:pt x="11478" y="7418"/>
                  </a:cubicBezTo>
                  <a:lnTo>
                    <a:pt x="11478" y="2477"/>
                  </a:lnTo>
                  <a:cubicBezTo>
                    <a:pt x="11478" y="2060"/>
                    <a:pt x="11168" y="1703"/>
                    <a:pt x="10764" y="1643"/>
                  </a:cubicBezTo>
                  <a:lnTo>
                    <a:pt x="10764" y="1298"/>
                  </a:lnTo>
                  <a:cubicBezTo>
                    <a:pt x="10764" y="1060"/>
                    <a:pt x="10573" y="857"/>
                    <a:pt x="10311" y="857"/>
                  </a:cubicBezTo>
                  <a:lnTo>
                    <a:pt x="9144" y="857"/>
                  </a:lnTo>
                  <a:cubicBezTo>
                    <a:pt x="8906" y="857"/>
                    <a:pt x="8692" y="1048"/>
                    <a:pt x="8692" y="1298"/>
                  </a:cubicBezTo>
                  <a:lnTo>
                    <a:pt x="8692" y="1631"/>
                  </a:lnTo>
                  <a:lnTo>
                    <a:pt x="8216" y="1631"/>
                  </a:lnTo>
                  <a:lnTo>
                    <a:pt x="7858" y="857"/>
                  </a:lnTo>
                  <a:cubicBezTo>
                    <a:pt x="7727" y="584"/>
                    <a:pt x="7454" y="405"/>
                    <a:pt x="7156" y="405"/>
                  </a:cubicBezTo>
                  <a:lnTo>
                    <a:pt x="5775" y="405"/>
                  </a:lnTo>
                  <a:cubicBezTo>
                    <a:pt x="5525" y="405"/>
                    <a:pt x="5287" y="524"/>
                    <a:pt x="5132" y="738"/>
                  </a:cubicBezTo>
                  <a:cubicBezTo>
                    <a:pt x="5072" y="810"/>
                    <a:pt x="5108" y="917"/>
                    <a:pt x="5179" y="976"/>
                  </a:cubicBezTo>
                  <a:cubicBezTo>
                    <a:pt x="5205" y="997"/>
                    <a:pt x="5234" y="1006"/>
                    <a:pt x="5264" y="1006"/>
                  </a:cubicBezTo>
                  <a:cubicBezTo>
                    <a:pt x="5320" y="1006"/>
                    <a:pt x="5379" y="975"/>
                    <a:pt x="5418" y="929"/>
                  </a:cubicBezTo>
                  <a:cubicBezTo>
                    <a:pt x="5489" y="810"/>
                    <a:pt x="5632" y="750"/>
                    <a:pt x="5775" y="750"/>
                  </a:cubicBezTo>
                  <a:lnTo>
                    <a:pt x="7156" y="750"/>
                  </a:lnTo>
                  <a:cubicBezTo>
                    <a:pt x="7323" y="750"/>
                    <a:pt x="7489" y="857"/>
                    <a:pt x="7561" y="1000"/>
                  </a:cubicBezTo>
                  <a:lnTo>
                    <a:pt x="7858" y="1631"/>
                  </a:lnTo>
                  <a:lnTo>
                    <a:pt x="5096" y="1631"/>
                  </a:lnTo>
                  <a:lnTo>
                    <a:pt x="5156" y="1512"/>
                  </a:lnTo>
                  <a:cubicBezTo>
                    <a:pt x="5191" y="1417"/>
                    <a:pt x="5156" y="1310"/>
                    <a:pt x="5060" y="1286"/>
                  </a:cubicBezTo>
                  <a:cubicBezTo>
                    <a:pt x="5034" y="1273"/>
                    <a:pt x="5008" y="1267"/>
                    <a:pt x="4984" y="1267"/>
                  </a:cubicBezTo>
                  <a:cubicBezTo>
                    <a:pt x="4918" y="1267"/>
                    <a:pt x="4860" y="1309"/>
                    <a:pt x="4834" y="1369"/>
                  </a:cubicBezTo>
                  <a:lnTo>
                    <a:pt x="4715" y="1631"/>
                  </a:lnTo>
                  <a:lnTo>
                    <a:pt x="3417" y="1631"/>
                  </a:lnTo>
                  <a:cubicBezTo>
                    <a:pt x="3405" y="1179"/>
                    <a:pt x="3036" y="810"/>
                    <a:pt x="2572" y="810"/>
                  </a:cubicBezTo>
                  <a:lnTo>
                    <a:pt x="2429" y="810"/>
                  </a:lnTo>
                  <a:lnTo>
                    <a:pt x="2429" y="453"/>
                  </a:lnTo>
                  <a:cubicBezTo>
                    <a:pt x="2429" y="214"/>
                    <a:pt x="2227" y="0"/>
                    <a:pt x="1977" y="0"/>
                  </a:cubicBezTo>
                  <a:lnTo>
                    <a:pt x="1453"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6" name="Google Shape;9304;p65"/>
            <p:cNvSpPr/>
            <p:nvPr/>
          </p:nvSpPr>
          <p:spPr>
            <a:xfrm>
              <a:off x="3685992" y="3347949"/>
              <a:ext cx="10606" cy="133498"/>
            </a:xfrm>
            <a:custGeom>
              <a:avLst/>
              <a:rect l="l" t="t" r="r" b="b"/>
              <a:pathLst>
                <a:path w="334" h="4204">
                  <a:moveTo>
                    <a:pt x="155" y="1"/>
                  </a:moveTo>
                  <a:cubicBezTo>
                    <a:pt x="72" y="1"/>
                    <a:pt x="0" y="72"/>
                    <a:pt x="0" y="156"/>
                  </a:cubicBezTo>
                  <a:lnTo>
                    <a:pt x="0" y="4049"/>
                  </a:lnTo>
                  <a:cubicBezTo>
                    <a:pt x="0" y="4132"/>
                    <a:pt x="72" y="4204"/>
                    <a:pt x="155" y="4204"/>
                  </a:cubicBezTo>
                  <a:cubicBezTo>
                    <a:pt x="250" y="4204"/>
                    <a:pt x="322" y="4132"/>
                    <a:pt x="322" y="4049"/>
                  </a:cubicBezTo>
                  <a:lnTo>
                    <a:pt x="322" y="156"/>
                  </a:lnTo>
                  <a:cubicBezTo>
                    <a:pt x="333" y="84"/>
                    <a:pt x="250" y="1"/>
                    <a:pt x="15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7" name="Google Shape;9305;p65"/>
            <p:cNvSpPr/>
            <p:nvPr/>
          </p:nvSpPr>
          <p:spPr>
            <a:xfrm>
              <a:off x="3862549" y="3329785"/>
              <a:ext cx="40107" cy="30675"/>
            </a:xfrm>
            <a:custGeom>
              <a:avLst/>
              <a:rect l="l" t="t" r="r" b="b"/>
              <a:pathLst>
                <a:path w="1263" h="966">
                  <a:moveTo>
                    <a:pt x="760" y="0"/>
                  </a:moveTo>
                  <a:cubicBezTo>
                    <a:pt x="704" y="0"/>
                    <a:pt x="646" y="27"/>
                    <a:pt x="608" y="73"/>
                  </a:cubicBezTo>
                  <a:cubicBezTo>
                    <a:pt x="548" y="144"/>
                    <a:pt x="584" y="251"/>
                    <a:pt x="655" y="311"/>
                  </a:cubicBezTo>
                  <a:cubicBezTo>
                    <a:pt x="786" y="406"/>
                    <a:pt x="715" y="621"/>
                    <a:pt x="548" y="621"/>
                  </a:cubicBezTo>
                  <a:cubicBezTo>
                    <a:pt x="441" y="621"/>
                    <a:pt x="357" y="537"/>
                    <a:pt x="381" y="418"/>
                  </a:cubicBezTo>
                  <a:cubicBezTo>
                    <a:pt x="405" y="323"/>
                    <a:pt x="346" y="240"/>
                    <a:pt x="250" y="228"/>
                  </a:cubicBezTo>
                  <a:cubicBezTo>
                    <a:pt x="243" y="227"/>
                    <a:pt x="236" y="226"/>
                    <a:pt x="229" y="226"/>
                  </a:cubicBezTo>
                  <a:cubicBezTo>
                    <a:pt x="151" y="226"/>
                    <a:pt x="71" y="282"/>
                    <a:pt x="60" y="359"/>
                  </a:cubicBezTo>
                  <a:cubicBezTo>
                    <a:pt x="0" y="692"/>
                    <a:pt x="238" y="966"/>
                    <a:pt x="560" y="966"/>
                  </a:cubicBezTo>
                  <a:cubicBezTo>
                    <a:pt x="1060" y="954"/>
                    <a:pt x="1262" y="323"/>
                    <a:pt x="846" y="25"/>
                  </a:cubicBezTo>
                  <a:cubicBezTo>
                    <a:pt x="820" y="8"/>
                    <a:pt x="791" y="0"/>
                    <a:pt x="76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8" name="Google Shape;9306;p65"/>
            <p:cNvSpPr/>
            <p:nvPr/>
          </p:nvSpPr>
          <p:spPr>
            <a:xfrm>
              <a:off x="3703743" y="3323942"/>
              <a:ext cx="183417" cy="182083"/>
            </a:xfrm>
            <a:custGeom>
              <a:avLst/>
              <a:rect l="l" t="t" r="r" b="b"/>
              <a:pathLst>
                <a:path w="5776" h="5734">
                  <a:moveTo>
                    <a:pt x="2879" y="1"/>
                  </a:moveTo>
                  <a:cubicBezTo>
                    <a:pt x="2275" y="1"/>
                    <a:pt x="1659" y="191"/>
                    <a:pt x="1120" y="614"/>
                  </a:cubicBezTo>
                  <a:cubicBezTo>
                    <a:pt x="1048" y="674"/>
                    <a:pt x="1025" y="781"/>
                    <a:pt x="1084" y="852"/>
                  </a:cubicBezTo>
                  <a:cubicBezTo>
                    <a:pt x="1119" y="901"/>
                    <a:pt x="1170" y="925"/>
                    <a:pt x="1220" y="925"/>
                  </a:cubicBezTo>
                  <a:cubicBezTo>
                    <a:pt x="1257" y="925"/>
                    <a:pt x="1292" y="913"/>
                    <a:pt x="1322" y="888"/>
                  </a:cubicBezTo>
                  <a:cubicBezTo>
                    <a:pt x="1801" y="509"/>
                    <a:pt x="2346" y="339"/>
                    <a:pt x="2879" y="339"/>
                  </a:cubicBezTo>
                  <a:cubicBezTo>
                    <a:pt x="4191" y="339"/>
                    <a:pt x="5430" y="1370"/>
                    <a:pt x="5430" y="2876"/>
                  </a:cubicBezTo>
                  <a:cubicBezTo>
                    <a:pt x="5430" y="3472"/>
                    <a:pt x="5228" y="4055"/>
                    <a:pt x="4835" y="4507"/>
                  </a:cubicBezTo>
                  <a:cubicBezTo>
                    <a:pt x="4346" y="5079"/>
                    <a:pt x="3644" y="5412"/>
                    <a:pt x="2894" y="5412"/>
                  </a:cubicBezTo>
                  <a:cubicBezTo>
                    <a:pt x="1489" y="5412"/>
                    <a:pt x="346" y="4269"/>
                    <a:pt x="346" y="2864"/>
                  </a:cubicBezTo>
                  <a:cubicBezTo>
                    <a:pt x="346" y="2305"/>
                    <a:pt x="525" y="1769"/>
                    <a:pt x="870" y="1316"/>
                  </a:cubicBezTo>
                  <a:cubicBezTo>
                    <a:pt x="929" y="1245"/>
                    <a:pt x="906" y="1138"/>
                    <a:pt x="834" y="1078"/>
                  </a:cubicBezTo>
                  <a:cubicBezTo>
                    <a:pt x="804" y="1054"/>
                    <a:pt x="768" y="1041"/>
                    <a:pt x="732" y="1041"/>
                  </a:cubicBezTo>
                  <a:cubicBezTo>
                    <a:pt x="682" y="1041"/>
                    <a:pt x="631" y="1065"/>
                    <a:pt x="596" y="1114"/>
                  </a:cubicBezTo>
                  <a:cubicBezTo>
                    <a:pt x="203" y="1614"/>
                    <a:pt x="1" y="2221"/>
                    <a:pt x="1" y="2852"/>
                  </a:cubicBezTo>
                  <a:cubicBezTo>
                    <a:pt x="1" y="4448"/>
                    <a:pt x="1298" y="5734"/>
                    <a:pt x="2882" y="5734"/>
                  </a:cubicBezTo>
                  <a:cubicBezTo>
                    <a:pt x="3751" y="5734"/>
                    <a:pt x="4549" y="5365"/>
                    <a:pt x="5108" y="4698"/>
                  </a:cubicBezTo>
                  <a:cubicBezTo>
                    <a:pt x="5537" y="4174"/>
                    <a:pt x="5775" y="3519"/>
                    <a:pt x="5775" y="2852"/>
                  </a:cubicBezTo>
                  <a:cubicBezTo>
                    <a:pt x="5775" y="1158"/>
                    <a:pt x="4365" y="1"/>
                    <a:pt x="287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59" name="Google Shape;9307;p65"/>
            <p:cNvSpPr/>
            <p:nvPr/>
          </p:nvSpPr>
          <p:spPr>
            <a:xfrm>
              <a:off x="3733624" y="3358174"/>
              <a:ext cx="138039" cy="114667"/>
            </a:xfrm>
            <a:custGeom>
              <a:avLst/>
              <a:rect l="l" t="t" r="r" b="b"/>
              <a:pathLst>
                <a:path w="4347" h="3611">
                  <a:moveTo>
                    <a:pt x="1965" y="0"/>
                  </a:moveTo>
                  <a:cubicBezTo>
                    <a:pt x="846" y="0"/>
                    <a:pt x="0" y="1000"/>
                    <a:pt x="179" y="2096"/>
                  </a:cubicBezTo>
                  <a:cubicBezTo>
                    <a:pt x="190" y="2183"/>
                    <a:pt x="270" y="2240"/>
                    <a:pt x="348" y="2240"/>
                  </a:cubicBezTo>
                  <a:cubicBezTo>
                    <a:pt x="355" y="2240"/>
                    <a:pt x="362" y="2240"/>
                    <a:pt x="369" y="2239"/>
                  </a:cubicBezTo>
                  <a:cubicBezTo>
                    <a:pt x="465" y="2215"/>
                    <a:pt x="524" y="2132"/>
                    <a:pt x="500" y="2036"/>
                  </a:cubicBezTo>
                  <a:cubicBezTo>
                    <a:pt x="347" y="1083"/>
                    <a:pt x="1112" y="331"/>
                    <a:pt x="1952" y="331"/>
                  </a:cubicBezTo>
                  <a:cubicBezTo>
                    <a:pt x="2288" y="331"/>
                    <a:pt x="2635" y="451"/>
                    <a:pt x="2941" y="727"/>
                  </a:cubicBezTo>
                  <a:cubicBezTo>
                    <a:pt x="3525" y="1262"/>
                    <a:pt x="3572" y="2191"/>
                    <a:pt x="3013" y="2798"/>
                  </a:cubicBezTo>
                  <a:cubicBezTo>
                    <a:pt x="2727" y="3116"/>
                    <a:pt x="2334" y="3271"/>
                    <a:pt x="1942" y="3271"/>
                  </a:cubicBezTo>
                  <a:cubicBezTo>
                    <a:pt x="1468" y="3271"/>
                    <a:pt x="995" y="3045"/>
                    <a:pt x="715" y="2608"/>
                  </a:cubicBezTo>
                  <a:cubicBezTo>
                    <a:pt x="684" y="2561"/>
                    <a:pt x="623" y="2530"/>
                    <a:pt x="564" y="2530"/>
                  </a:cubicBezTo>
                  <a:cubicBezTo>
                    <a:pt x="533" y="2530"/>
                    <a:pt x="502" y="2539"/>
                    <a:pt x="477" y="2560"/>
                  </a:cubicBezTo>
                  <a:cubicBezTo>
                    <a:pt x="393" y="2608"/>
                    <a:pt x="369" y="2727"/>
                    <a:pt x="429" y="2798"/>
                  </a:cubicBezTo>
                  <a:cubicBezTo>
                    <a:pt x="780" y="3337"/>
                    <a:pt x="1353" y="3611"/>
                    <a:pt x="1934" y="3611"/>
                  </a:cubicBezTo>
                  <a:cubicBezTo>
                    <a:pt x="2418" y="3611"/>
                    <a:pt x="2906" y="3421"/>
                    <a:pt x="3274" y="3036"/>
                  </a:cubicBezTo>
                  <a:cubicBezTo>
                    <a:pt x="4346" y="1882"/>
                    <a:pt x="3525" y="0"/>
                    <a:pt x="196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60" name="Google Shape;9308;p65"/>
            <p:cNvSpPr/>
            <p:nvPr/>
          </p:nvSpPr>
          <p:spPr>
            <a:xfrm>
              <a:off x="3777478" y="3386087"/>
              <a:ext cx="51062" cy="43282"/>
            </a:xfrm>
            <a:custGeom>
              <a:avLst/>
              <a:rect l="l" t="t" r="r" b="b"/>
              <a:pathLst>
                <a:path w="1608" h="1363">
                  <a:moveTo>
                    <a:pt x="772" y="1"/>
                  </a:moveTo>
                  <a:cubicBezTo>
                    <a:pt x="765" y="1"/>
                    <a:pt x="758" y="1"/>
                    <a:pt x="750" y="2"/>
                  </a:cubicBezTo>
                  <a:cubicBezTo>
                    <a:pt x="215" y="110"/>
                    <a:pt x="0" y="776"/>
                    <a:pt x="393" y="1157"/>
                  </a:cubicBezTo>
                  <a:cubicBezTo>
                    <a:pt x="524" y="1294"/>
                    <a:pt x="697" y="1363"/>
                    <a:pt x="871" y="1363"/>
                  </a:cubicBezTo>
                  <a:cubicBezTo>
                    <a:pt x="1045" y="1363"/>
                    <a:pt x="1221" y="1294"/>
                    <a:pt x="1358" y="1157"/>
                  </a:cubicBezTo>
                  <a:cubicBezTo>
                    <a:pt x="1560" y="919"/>
                    <a:pt x="1608" y="610"/>
                    <a:pt x="1489" y="360"/>
                  </a:cubicBezTo>
                  <a:cubicBezTo>
                    <a:pt x="1457" y="296"/>
                    <a:pt x="1404" y="264"/>
                    <a:pt x="1348" y="264"/>
                  </a:cubicBezTo>
                  <a:cubicBezTo>
                    <a:pt x="1319" y="264"/>
                    <a:pt x="1290" y="272"/>
                    <a:pt x="1262" y="288"/>
                  </a:cubicBezTo>
                  <a:cubicBezTo>
                    <a:pt x="1179" y="324"/>
                    <a:pt x="1143" y="431"/>
                    <a:pt x="1191" y="502"/>
                  </a:cubicBezTo>
                  <a:cubicBezTo>
                    <a:pt x="1251" y="633"/>
                    <a:pt x="1239" y="788"/>
                    <a:pt x="1120" y="907"/>
                  </a:cubicBezTo>
                  <a:cubicBezTo>
                    <a:pt x="1054" y="973"/>
                    <a:pt x="965" y="1006"/>
                    <a:pt x="875" y="1006"/>
                  </a:cubicBezTo>
                  <a:cubicBezTo>
                    <a:pt x="786" y="1006"/>
                    <a:pt x="697" y="973"/>
                    <a:pt x="631" y="907"/>
                  </a:cubicBezTo>
                  <a:cubicBezTo>
                    <a:pt x="429" y="717"/>
                    <a:pt x="536" y="372"/>
                    <a:pt x="810" y="324"/>
                  </a:cubicBezTo>
                  <a:cubicBezTo>
                    <a:pt x="893" y="312"/>
                    <a:pt x="953" y="229"/>
                    <a:pt x="941" y="133"/>
                  </a:cubicBezTo>
                  <a:cubicBezTo>
                    <a:pt x="930" y="57"/>
                    <a:pt x="850" y="1"/>
                    <a:pt x="77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161" name="Google Shape;9309;p65"/>
          <p:cNvSpPr/>
          <p:nvPr/>
        </p:nvSpPr>
        <p:spPr>
          <a:xfrm>
            <a:off x="6746686" y="4692892"/>
            <a:ext cx="323298" cy="320789"/>
          </a:xfrm>
          <a:custGeom>
            <a:avLst/>
            <a:rect l="l" t="t" r="r" b="b"/>
            <a:pathLst>
              <a:path w="10181" h="10102">
                <a:moveTo>
                  <a:pt x="2632" y="410"/>
                </a:moveTo>
                <a:lnTo>
                  <a:pt x="4085" y="2863"/>
                </a:lnTo>
                <a:lnTo>
                  <a:pt x="3311" y="3327"/>
                </a:lnTo>
                <a:lnTo>
                  <a:pt x="1858" y="874"/>
                </a:lnTo>
                <a:lnTo>
                  <a:pt x="2632" y="410"/>
                </a:lnTo>
                <a:close/>
                <a:moveTo>
                  <a:pt x="2715" y="0"/>
                </a:moveTo>
                <a:cubicBezTo>
                  <a:pt x="2684" y="0"/>
                  <a:pt x="2655" y="12"/>
                  <a:pt x="2620" y="29"/>
                </a:cubicBezTo>
                <a:lnTo>
                  <a:pt x="1537" y="660"/>
                </a:lnTo>
                <a:cubicBezTo>
                  <a:pt x="1442" y="708"/>
                  <a:pt x="1418" y="827"/>
                  <a:pt x="1477" y="922"/>
                </a:cubicBezTo>
                <a:lnTo>
                  <a:pt x="1573" y="1101"/>
                </a:lnTo>
                <a:lnTo>
                  <a:pt x="1132" y="1339"/>
                </a:lnTo>
                <a:cubicBezTo>
                  <a:pt x="668" y="1577"/>
                  <a:pt x="322" y="1993"/>
                  <a:pt x="168" y="2482"/>
                </a:cubicBezTo>
                <a:cubicBezTo>
                  <a:pt x="1" y="2982"/>
                  <a:pt x="49" y="3506"/>
                  <a:pt x="263" y="3982"/>
                </a:cubicBezTo>
                <a:cubicBezTo>
                  <a:pt x="489" y="4446"/>
                  <a:pt x="1180" y="5220"/>
                  <a:pt x="1692" y="5803"/>
                </a:cubicBezTo>
                <a:cubicBezTo>
                  <a:pt x="1727" y="5839"/>
                  <a:pt x="1787" y="5863"/>
                  <a:pt x="1835" y="5863"/>
                </a:cubicBezTo>
                <a:cubicBezTo>
                  <a:pt x="1870" y="5863"/>
                  <a:pt x="1918" y="5839"/>
                  <a:pt x="1954" y="5815"/>
                </a:cubicBezTo>
                <a:cubicBezTo>
                  <a:pt x="2025" y="5744"/>
                  <a:pt x="2025" y="5637"/>
                  <a:pt x="1965" y="5565"/>
                </a:cubicBezTo>
                <a:cubicBezTo>
                  <a:pt x="1251" y="4768"/>
                  <a:pt x="763" y="4149"/>
                  <a:pt x="596" y="3815"/>
                </a:cubicBezTo>
                <a:cubicBezTo>
                  <a:pt x="203" y="3029"/>
                  <a:pt x="525" y="2065"/>
                  <a:pt x="1299" y="1648"/>
                </a:cubicBezTo>
                <a:lnTo>
                  <a:pt x="1751" y="1410"/>
                </a:lnTo>
                <a:lnTo>
                  <a:pt x="2763" y="3125"/>
                </a:lnTo>
                <a:cubicBezTo>
                  <a:pt x="2668" y="3160"/>
                  <a:pt x="2573" y="3220"/>
                  <a:pt x="2501" y="3303"/>
                </a:cubicBezTo>
                <a:cubicBezTo>
                  <a:pt x="2096" y="3660"/>
                  <a:pt x="2037" y="4232"/>
                  <a:pt x="2346" y="4672"/>
                </a:cubicBezTo>
                <a:cubicBezTo>
                  <a:pt x="2513" y="4887"/>
                  <a:pt x="5299" y="7685"/>
                  <a:pt x="5525" y="7839"/>
                </a:cubicBezTo>
                <a:cubicBezTo>
                  <a:pt x="5704" y="7970"/>
                  <a:pt x="5906" y="8030"/>
                  <a:pt x="6133" y="8030"/>
                </a:cubicBezTo>
                <a:cubicBezTo>
                  <a:pt x="6418" y="8030"/>
                  <a:pt x="6692" y="7911"/>
                  <a:pt x="6907" y="7673"/>
                </a:cubicBezTo>
                <a:cubicBezTo>
                  <a:pt x="6978" y="7601"/>
                  <a:pt x="7038" y="7494"/>
                  <a:pt x="7085" y="7387"/>
                </a:cubicBezTo>
                <a:lnTo>
                  <a:pt x="8800" y="8399"/>
                </a:lnTo>
                <a:lnTo>
                  <a:pt x="8562" y="8863"/>
                </a:lnTo>
                <a:cubicBezTo>
                  <a:pt x="8267" y="9418"/>
                  <a:pt x="7695" y="9741"/>
                  <a:pt x="7107" y="9741"/>
                </a:cubicBezTo>
                <a:cubicBezTo>
                  <a:pt x="6862" y="9741"/>
                  <a:pt x="6614" y="9685"/>
                  <a:pt x="6383" y="9566"/>
                </a:cubicBezTo>
                <a:cubicBezTo>
                  <a:pt x="5764" y="9256"/>
                  <a:pt x="4097" y="7768"/>
                  <a:pt x="2513" y="6113"/>
                </a:cubicBezTo>
                <a:cubicBezTo>
                  <a:pt x="2477" y="6077"/>
                  <a:pt x="2433" y="6059"/>
                  <a:pt x="2388" y="6059"/>
                </a:cubicBezTo>
                <a:cubicBezTo>
                  <a:pt x="2344" y="6059"/>
                  <a:pt x="2299" y="6077"/>
                  <a:pt x="2263" y="6113"/>
                </a:cubicBezTo>
                <a:cubicBezTo>
                  <a:pt x="2192" y="6184"/>
                  <a:pt x="2192" y="6292"/>
                  <a:pt x="2263" y="6363"/>
                </a:cubicBezTo>
                <a:cubicBezTo>
                  <a:pt x="3656" y="7839"/>
                  <a:pt x="5466" y="9518"/>
                  <a:pt x="6240" y="9887"/>
                </a:cubicBezTo>
                <a:cubicBezTo>
                  <a:pt x="6514" y="10030"/>
                  <a:pt x="6811" y="10102"/>
                  <a:pt x="7109" y="10102"/>
                </a:cubicBezTo>
                <a:cubicBezTo>
                  <a:pt x="7323" y="10102"/>
                  <a:pt x="7526" y="10066"/>
                  <a:pt x="7740" y="9994"/>
                </a:cubicBezTo>
                <a:cubicBezTo>
                  <a:pt x="8240" y="9828"/>
                  <a:pt x="8645" y="9494"/>
                  <a:pt x="8883" y="9030"/>
                </a:cubicBezTo>
                <a:lnTo>
                  <a:pt x="9121" y="8578"/>
                </a:lnTo>
                <a:lnTo>
                  <a:pt x="9300" y="8685"/>
                </a:lnTo>
                <a:cubicBezTo>
                  <a:pt x="9335" y="8697"/>
                  <a:pt x="9359" y="8721"/>
                  <a:pt x="9395" y="8721"/>
                </a:cubicBezTo>
                <a:cubicBezTo>
                  <a:pt x="9455" y="8721"/>
                  <a:pt x="9514" y="8685"/>
                  <a:pt x="9538" y="8625"/>
                </a:cubicBezTo>
                <a:lnTo>
                  <a:pt x="10181" y="7542"/>
                </a:lnTo>
                <a:cubicBezTo>
                  <a:pt x="10169" y="7494"/>
                  <a:pt x="10169" y="7447"/>
                  <a:pt x="10169" y="7411"/>
                </a:cubicBezTo>
                <a:cubicBezTo>
                  <a:pt x="10157" y="7363"/>
                  <a:pt x="10121" y="7316"/>
                  <a:pt x="10074" y="7304"/>
                </a:cubicBezTo>
                <a:lnTo>
                  <a:pt x="8871" y="6589"/>
                </a:lnTo>
                <a:cubicBezTo>
                  <a:pt x="8845" y="6574"/>
                  <a:pt x="8816" y="6568"/>
                  <a:pt x="8788" y="6568"/>
                </a:cubicBezTo>
                <a:cubicBezTo>
                  <a:pt x="8725" y="6568"/>
                  <a:pt x="8662" y="6600"/>
                  <a:pt x="8621" y="6649"/>
                </a:cubicBezTo>
                <a:cubicBezTo>
                  <a:pt x="8573" y="6732"/>
                  <a:pt x="8609" y="6839"/>
                  <a:pt x="8681" y="6899"/>
                </a:cubicBezTo>
                <a:lnTo>
                  <a:pt x="9740" y="7530"/>
                </a:lnTo>
                <a:lnTo>
                  <a:pt x="9276" y="8304"/>
                </a:lnTo>
                <a:lnTo>
                  <a:pt x="6823" y="6851"/>
                </a:lnTo>
                <a:lnTo>
                  <a:pt x="7276" y="6077"/>
                </a:lnTo>
                <a:lnTo>
                  <a:pt x="8038" y="6530"/>
                </a:lnTo>
                <a:cubicBezTo>
                  <a:pt x="8064" y="6545"/>
                  <a:pt x="8092" y="6551"/>
                  <a:pt x="8121" y="6551"/>
                </a:cubicBezTo>
                <a:cubicBezTo>
                  <a:pt x="8184" y="6551"/>
                  <a:pt x="8247" y="6519"/>
                  <a:pt x="8288" y="6470"/>
                </a:cubicBezTo>
                <a:cubicBezTo>
                  <a:pt x="8335" y="6375"/>
                  <a:pt x="8312" y="6280"/>
                  <a:pt x="8228" y="6220"/>
                </a:cubicBezTo>
                <a:lnTo>
                  <a:pt x="7311" y="5684"/>
                </a:lnTo>
                <a:cubicBezTo>
                  <a:pt x="7281" y="5662"/>
                  <a:pt x="7251" y="5653"/>
                  <a:pt x="7221" y="5653"/>
                </a:cubicBezTo>
                <a:cubicBezTo>
                  <a:pt x="7203" y="5653"/>
                  <a:pt x="7186" y="5656"/>
                  <a:pt x="7169" y="5661"/>
                </a:cubicBezTo>
                <a:cubicBezTo>
                  <a:pt x="7133" y="5684"/>
                  <a:pt x="7085" y="5708"/>
                  <a:pt x="7073" y="5756"/>
                </a:cubicBezTo>
                <a:lnTo>
                  <a:pt x="6430" y="6839"/>
                </a:lnTo>
                <a:cubicBezTo>
                  <a:pt x="6383" y="6935"/>
                  <a:pt x="6418" y="7030"/>
                  <a:pt x="6490" y="7089"/>
                </a:cubicBezTo>
                <a:lnTo>
                  <a:pt x="6728" y="7244"/>
                </a:lnTo>
                <a:lnTo>
                  <a:pt x="6716" y="7268"/>
                </a:lnTo>
                <a:cubicBezTo>
                  <a:pt x="6680" y="7351"/>
                  <a:pt x="6633" y="7411"/>
                  <a:pt x="6597" y="7470"/>
                </a:cubicBezTo>
                <a:cubicBezTo>
                  <a:pt x="6466" y="7615"/>
                  <a:pt x="6284" y="7692"/>
                  <a:pt x="6098" y="7692"/>
                </a:cubicBezTo>
                <a:cubicBezTo>
                  <a:pt x="5962" y="7692"/>
                  <a:pt x="5825" y="7651"/>
                  <a:pt x="5704" y="7566"/>
                </a:cubicBezTo>
                <a:cubicBezTo>
                  <a:pt x="5514" y="7423"/>
                  <a:pt x="2751" y="4672"/>
                  <a:pt x="2608" y="4470"/>
                </a:cubicBezTo>
                <a:cubicBezTo>
                  <a:pt x="2394" y="4196"/>
                  <a:pt x="2442" y="3815"/>
                  <a:pt x="2716" y="3577"/>
                </a:cubicBezTo>
                <a:cubicBezTo>
                  <a:pt x="2775" y="3541"/>
                  <a:pt x="2835" y="3494"/>
                  <a:pt x="2906" y="3458"/>
                </a:cubicBezTo>
                <a:lnTo>
                  <a:pt x="2930" y="3446"/>
                </a:lnTo>
                <a:lnTo>
                  <a:pt x="3085" y="3684"/>
                </a:lnTo>
                <a:cubicBezTo>
                  <a:pt x="3108" y="3744"/>
                  <a:pt x="3168" y="3779"/>
                  <a:pt x="3228" y="3779"/>
                </a:cubicBezTo>
                <a:cubicBezTo>
                  <a:pt x="3263" y="3779"/>
                  <a:pt x="3287" y="3756"/>
                  <a:pt x="3323" y="3744"/>
                </a:cubicBezTo>
                <a:lnTo>
                  <a:pt x="4406" y="3101"/>
                </a:lnTo>
                <a:cubicBezTo>
                  <a:pt x="4454" y="3077"/>
                  <a:pt x="4478" y="3041"/>
                  <a:pt x="4490" y="3006"/>
                </a:cubicBezTo>
                <a:cubicBezTo>
                  <a:pt x="4513" y="2958"/>
                  <a:pt x="4490" y="2910"/>
                  <a:pt x="4478" y="2863"/>
                </a:cubicBezTo>
                <a:lnTo>
                  <a:pt x="2858" y="100"/>
                </a:lnTo>
                <a:cubicBezTo>
                  <a:pt x="2823" y="53"/>
                  <a:pt x="2799" y="29"/>
                  <a:pt x="2751" y="5"/>
                </a:cubicBezTo>
                <a:cubicBezTo>
                  <a:pt x="2739" y="2"/>
                  <a:pt x="2727" y="0"/>
                  <a:pt x="2715" y="0"/>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162" name="Google Shape;9310;p65"/>
          <p:cNvGrpSpPr/>
          <p:nvPr/>
        </p:nvGrpSpPr>
        <p:grpSpPr>
          <a:xfrm>
            <a:off x="7249177" y="4690764"/>
            <a:ext cx="364865" cy="324822"/>
            <a:chOff x="5765817" y="3227724"/>
            <a:chExt cx="364865" cy="324822"/>
          </a:xfrm>
          <a:solidFill>
            <a:schemeClr val="accent1"/>
          </a:solidFill>
        </p:grpSpPr>
        <p:sp>
          <p:nvSpPr>
            <p:cNvPr id="163" name="Google Shape;9311;p65"/>
            <p:cNvSpPr/>
            <p:nvPr/>
          </p:nvSpPr>
          <p:spPr>
            <a:xfrm>
              <a:off x="5765817" y="3227724"/>
              <a:ext cx="364865" cy="324822"/>
            </a:xfrm>
            <a:custGeom>
              <a:avLst/>
              <a:rect l="l" t="t" r="r" b="b"/>
              <a:pathLst>
                <a:path w="11490" h="10229">
                  <a:moveTo>
                    <a:pt x="8287" y="370"/>
                  </a:moveTo>
                  <a:cubicBezTo>
                    <a:pt x="9871" y="370"/>
                    <a:pt x="11157" y="1656"/>
                    <a:pt x="11157" y="3251"/>
                  </a:cubicBezTo>
                  <a:cubicBezTo>
                    <a:pt x="11133" y="4037"/>
                    <a:pt x="10847" y="4870"/>
                    <a:pt x="10299" y="5751"/>
                  </a:cubicBezTo>
                  <a:cubicBezTo>
                    <a:pt x="9847" y="6442"/>
                    <a:pt x="9216" y="7156"/>
                    <a:pt x="8418" y="7871"/>
                  </a:cubicBezTo>
                  <a:cubicBezTo>
                    <a:pt x="7263" y="8918"/>
                    <a:pt x="6084" y="9645"/>
                    <a:pt x="5763" y="9835"/>
                  </a:cubicBezTo>
                  <a:cubicBezTo>
                    <a:pt x="5430" y="9645"/>
                    <a:pt x="4251" y="8930"/>
                    <a:pt x="3096" y="7895"/>
                  </a:cubicBezTo>
                  <a:cubicBezTo>
                    <a:pt x="2310" y="7180"/>
                    <a:pt x="1667" y="6466"/>
                    <a:pt x="1215" y="5763"/>
                  </a:cubicBezTo>
                  <a:cubicBezTo>
                    <a:pt x="667" y="4894"/>
                    <a:pt x="381" y="4049"/>
                    <a:pt x="381" y="3251"/>
                  </a:cubicBezTo>
                  <a:cubicBezTo>
                    <a:pt x="381" y="1668"/>
                    <a:pt x="1667" y="370"/>
                    <a:pt x="3263" y="370"/>
                  </a:cubicBezTo>
                  <a:cubicBezTo>
                    <a:pt x="4191" y="370"/>
                    <a:pt x="5084" y="834"/>
                    <a:pt x="5620" y="1608"/>
                  </a:cubicBezTo>
                  <a:cubicBezTo>
                    <a:pt x="5656" y="1656"/>
                    <a:pt x="5715" y="1679"/>
                    <a:pt x="5775" y="1679"/>
                  </a:cubicBezTo>
                  <a:cubicBezTo>
                    <a:pt x="5834" y="1679"/>
                    <a:pt x="5894" y="1656"/>
                    <a:pt x="5918" y="1608"/>
                  </a:cubicBezTo>
                  <a:cubicBezTo>
                    <a:pt x="6454" y="834"/>
                    <a:pt x="7335" y="370"/>
                    <a:pt x="8287" y="370"/>
                  </a:cubicBezTo>
                  <a:close/>
                  <a:moveTo>
                    <a:pt x="3227" y="1"/>
                  </a:moveTo>
                  <a:cubicBezTo>
                    <a:pt x="1441" y="1"/>
                    <a:pt x="0" y="1441"/>
                    <a:pt x="0" y="3227"/>
                  </a:cubicBezTo>
                  <a:cubicBezTo>
                    <a:pt x="0" y="4108"/>
                    <a:pt x="298" y="5013"/>
                    <a:pt x="893" y="5942"/>
                  </a:cubicBezTo>
                  <a:cubicBezTo>
                    <a:pt x="1370" y="6668"/>
                    <a:pt x="2001" y="7418"/>
                    <a:pt x="2822" y="8145"/>
                  </a:cubicBezTo>
                  <a:cubicBezTo>
                    <a:pt x="4203" y="9383"/>
                    <a:pt x="5620" y="10181"/>
                    <a:pt x="5632" y="10192"/>
                  </a:cubicBezTo>
                  <a:cubicBezTo>
                    <a:pt x="5668" y="10216"/>
                    <a:pt x="5692" y="10228"/>
                    <a:pt x="5727" y="10228"/>
                  </a:cubicBezTo>
                  <a:cubicBezTo>
                    <a:pt x="5751" y="10228"/>
                    <a:pt x="5787" y="10216"/>
                    <a:pt x="5811" y="10192"/>
                  </a:cubicBezTo>
                  <a:cubicBezTo>
                    <a:pt x="5834" y="10181"/>
                    <a:pt x="7239" y="9395"/>
                    <a:pt x="8632" y="8145"/>
                  </a:cubicBezTo>
                  <a:cubicBezTo>
                    <a:pt x="9442" y="7418"/>
                    <a:pt x="10097" y="6668"/>
                    <a:pt x="10561" y="5942"/>
                  </a:cubicBezTo>
                  <a:cubicBezTo>
                    <a:pt x="11157" y="5013"/>
                    <a:pt x="11454" y="4108"/>
                    <a:pt x="11454" y="3227"/>
                  </a:cubicBezTo>
                  <a:cubicBezTo>
                    <a:pt x="11490" y="1441"/>
                    <a:pt x="10049" y="1"/>
                    <a:pt x="8263" y="1"/>
                  </a:cubicBezTo>
                  <a:cubicBezTo>
                    <a:pt x="7275" y="1"/>
                    <a:pt x="6358" y="453"/>
                    <a:pt x="5739" y="1203"/>
                  </a:cubicBezTo>
                  <a:cubicBezTo>
                    <a:pt x="5132" y="453"/>
                    <a:pt x="4203" y="1"/>
                    <a:pt x="322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64" name="Google Shape;9312;p65"/>
            <p:cNvSpPr/>
            <p:nvPr/>
          </p:nvSpPr>
          <p:spPr>
            <a:xfrm>
              <a:off x="6022144" y="3250429"/>
              <a:ext cx="85484" cy="84341"/>
            </a:xfrm>
            <a:custGeom>
              <a:avLst/>
              <a:rect l="l" t="t" r="r" b="b"/>
              <a:pathLst>
                <a:path w="2692" h="2656">
                  <a:moveTo>
                    <a:pt x="191" y="0"/>
                  </a:moveTo>
                  <a:cubicBezTo>
                    <a:pt x="84" y="0"/>
                    <a:pt x="1" y="72"/>
                    <a:pt x="1" y="179"/>
                  </a:cubicBezTo>
                  <a:cubicBezTo>
                    <a:pt x="1" y="286"/>
                    <a:pt x="84" y="357"/>
                    <a:pt x="191" y="357"/>
                  </a:cubicBezTo>
                  <a:cubicBezTo>
                    <a:pt x="1346" y="357"/>
                    <a:pt x="2311" y="1310"/>
                    <a:pt x="2334" y="2477"/>
                  </a:cubicBezTo>
                  <a:cubicBezTo>
                    <a:pt x="2334" y="2572"/>
                    <a:pt x="2406" y="2655"/>
                    <a:pt x="2513" y="2655"/>
                  </a:cubicBezTo>
                  <a:cubicBezTo>
                    <a:pt x="2608" y="2655"/>
                    <a:pt x="2692" y="2560"/>
                    <a:pt x="2692" y="2477"/>
                  </a:cubicBezTo>
                  <a:cubicBezTo>
                    <a:pt x="2668" y="1107"/>
                    <a:pt x="1561" y="0"/>
                    <a:pt x="19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65" name="Google Shape;9313;p65"/>
            <p:cNvSpPr/>
            <p:nvPr/>
          </p:nvSpPr>
          <p:spPr>
            <a:xfrm>
              <a:off x="5862987" y="3250429"/>
              <a:ext cx="73386" cy="43504"/>
            </a:xfrm>
            <a:custGeom>
              <a:avLst/>
              <a:rect l="l" t="t" r="r" b="b"/>
              <a:pathLst>
                <a:path w="2311" h="1370">
                  <a:moveTo>
                    <a:pt x="179" y="0"/>
                  </a:moveTo>
                  <a:cubicBezTo>
                    <a:pt x="72" y="0"/>
                    <a:pt x="0" y="72"/>
                    <a:pt x="0" y="179"/>
                  </a:cubicBezTo>
                  <a:cubicBezTo>
                    <a:pt x="0" y="286"/>
                    <a:pt x="72" y="357"/>
                    <a:pt x="179" y="357"/>
                  </a:cubicBezTo>
                  <a:cubicBezTo>
                    <a:pt x="881" y="357"/>
                    <a:pt x="1548" y="703"/>
                    <a:pt x="1953" y="1298"/>
                  </a:cubicBezTo>
                  <a:cubicBezTo>
                    <a:pt x="1989" y="1334"/>
                    <a:pt x="2036" y="1369"/>
                    <a:pt x="2108" y="1369"/>
                  </a:cubicBezTo>
                  <a:cubicBezTo>
                    <a:pt x="2131" y="1369"/>
                    <a:pt x="2179" y="1357"/>
                    <a:pt x="2203" y="1334"/>
                  </a:cubicBezTo>
                  <a:cubicBezTo>
                    <a:pt x="2286" y="1286"/>
                    <a:pt x="2310" y="1179"/>
                    <a:pt x="2251" y="1084"/>
                  </a:cubicBezTo>
                  <a:cubicBezTo>
                    <a:pt x="1786" y="405"/>
                    <a:pt x="1012" y="0"/>
                    <a:pt x="17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66" name="Google Shape;9314;p65"/>
          <p:cNvGrpSpPr/>
          <p:nvPr/>
        </p:nvGrpSpPr>
        <p:grpSpPr>
          <a:xfrm>
            <a:off x="7711943" y="4700704"/>
            <a:ext cx="446539" cy="303895"/>
            <a:chOff x="6228583" y="3237664"/>
            <a:chExt cx="446539" cy="303895"/>
          </a:xfrm>
          <a:solidFill>
            <a:schemeClr val="accent1"/>
          </a:solidFill>
        </p:grpSpPr>
        <p:sp>
          <p:nvSpPr>
            <p:cNvPr id="167" name="Google Shape;9315;p65"/>
            <p:cNvSpPr/>
            <p:nvPr/>
          </p:nvSpPr>
          <p:spPr>
            <a:xfrm>
              <a:off x="6357508" y="3277453"/>
              <a:ext cx="26865" cy="25912"/>
            </a:xfrm>
            <a:custGeom>
              <a:avLst/>
              <a:rect l="l" t="t" r="r" b="b"/>
              <a:pathLst>
                <a:path w="846" h="816">
                  <a:moveTo>
                    <a:pt x="632" y="0"/>
                  </a:moveTo>
                  <a:cubicBezTo>
                    <a:pt x="578" y="0"/>
                    <a:pt x="525" y="18"/>
                    <a:pt x="489" y="54"/>
                  </a:cubicBezTo>
                  <a:lnTo>
                    <a:pt x="72" y="471"/>
                  </a:lnTo>
                  <a:cubicBezTo>
                    <a:pt x="1" y="542"/>
                    <a:pt x="1" y="685"/>
                    <a:pt x="72" y="756"/>
                  </a:cubicBezTo>
                  <a:cubicBezTo>
                    <a:pt x="120" y="804"/>
                    <a:pt x="167" y="816"/>
                    <a:pt x="227" y="816"/>
                  </a:cubicBezTo>
                  <a:cubicBezTo>
                    <a:pt x="263" y="816"/>
                    <a:pt x="322" y="804"/>
                    <a:pt x="370" y="756"/>
                  </a:cubicBezTo>
                  <a:lnTo>
                    <a:pt x="786" y="340"/>
                  </a:lnTo>
                  <a:cubicBezTo>
                    <a:pt x="846" y="268"/>
                    <a:pt x="846" y="149"/>
                    <a:pt x="775" y="54"/>
                  </a:cubicBezTo>
                  <a:cubicBezTo>
                    <a:pt x="739" y="18"/>
                    <a:pt x="685" y="0"/>
                    <a:pt x="63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68" name="Google Shape;9316;p65"/>
            <p:cNvSpPr/>
            <p:nvPr/>
          </p:nvSpPr>
          <p:spPr>
            <a:xfrm>
              <a:off x="6276596" y="3358746"/>
              <a:ext cx="26896" cy="25912"/>
            </a:xfrm>
            <a:custGeom>
              <a:avLst/>
              <a:rect l="l" t="t" r="r" b="b"/>
              <a:pathLst>
                <a:path w="847" h="816">
                  <a:moveTo>
                    <a:pt x="632" y="0"/>
                  </a:moveTo>
                  <a:cubicBezTo>
                    <a:pt x="578" y="0"/>
                    <a:pt x="525" y="18"/>
                    <a:pt x="489" y="54"/>
                  </a:cubicBezTo>
                  <a:lnTo>
                    <a:pt x="72" y="471"/>
                  </a:lnTo>
                  <a:cubicBezTo>
                    <a:pt x="1" y="554"/>
                    <a:pt x="1" y="685"/>
                    <a:pt x="72" y="756"/>
                  </a:cubicBezTo>
                  <a:cubicBezTo>
                    <a:pt x="120" y="804"/>
                    <a:pt x="167" y="816"/>
                    <a:pt x="227" y="816"/>
                  </a:cubicBezTo>
                  <a:cubicBezTo>
                    <a:pt x="286" y="816"/>
                    <a:pt x="334" y="804"/>
                    <a:pt x="370" y="756"/>
                  </a:cubicBezTo>
                  <a:lnTo>
                    <a:pt x="787" y="340"/>
                  </a:lnTo>
                  <a:cubicBezTo>
                    <a:pt x="846" y="256"/>
                    <a:pt x="846" y="137"/>
                    <a:pt x="775" y="54"/>
                  </a:cubicBezTo>
                  <a:cubicBezTo>
                    <a:pt x="739" y="18"/>
                    <a:pt x="685" y="0"/>
                    <a:pt x="63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69" name="Google Shape;9317;p65"/>
            <p:cNvSpPr/>
            <p:nvPr/>
          </p:nvSpPr>
          <p:spPr>
            <a:xfrm>
              <a:off x="6357508" y="3358365"/>
              <a:ext cx="26865" cy="25912"/>
            </a:xfrm>
            <a:custGeom>
              <a:avLst/>
              <a:rect l="l" t="t" r="r" b="b"/>
              <a:pathLst>
                <a:path w="846" h="816">
                  <a:moveTo>
                    <a:pt x="215" y="0"/>
                  </a:moveTo>
                  <a:cubicBezTo>
                    <a:pt x="161" y="0"/>
                    <a:pt x="108" y="18"/>
                    <a:pt x="72" y="54"/>
                  </a:cubicBezTo>
                  <a:cubicBezTo>
                    <a:pt x="1" y="125"/>
                    <a:pt x="1" y="268"/>
                    <a:pt x="72" y="340"/>
                  </a:cubicBezTo>
                  <a:lnTo>
                    <a:pt x="489" y="756"/>
                  </a:lnTo>
                  <a:cubicBezTo>
                    <a:pt x="536" y="792"/>
                    <a:pt x="584" y="816"/>
                    <a:pt x="644" y="816"/>
                  </a:cubicBezTo>
                  <a:cubicBezTo>
                    <a:pt x="703" y="816"/>
                    <a:pt x="739" y="792"/>
                    <a:pt x="786" y="756"/>
                  </a:cubicBezTo>
                  <a:cubicBezTo>
                    <a:pt x="846" y="685"/>
                    <a:pt x="846" y="566"/>
                    <a:pt x="775" y="471"/>
                  </a:cubicBezTo>
                  <a:lnTo>
                    <a:pt x="358" y="54"/>
                  </a:lnTo>
                  <a:cubicBezTo>
                    <a:pt x="322" y="18"/>
                    <a:pt x="269" y="0"/>
                    <a:pt x="21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0" name="Google Shape;9318;p65"/>
            <p:cNvSpPr/>
            <p:nvPr/>
          </p:nvSpPr>
          <p:spPr>
            <a:xfrm>
              <a:off x="6276596" y="3277453"/>
              <a:ext cx="26896" cy="25912"/>
            </a:xfrm>
            <a:custGeom>
              <a:avLst/>
              <a:rect l="l" t="t" r="r" b="b"/>
              <a:pathLst>
                <a:path w="847" h="816">
                  <a:moveTo>
                    <a:pt x="219" y="0"/>
                  </a:moveTo>
                  <a:cubicBezTo>
                    <a:pt x="167" y="0"/>
                    <a:pt x="114" y="18"/>
                    <a:pt x="72" y="54"/>
                  </a:cubicBezTo>
                  <a:cubicBezTo>
                    <a:pt x="1" y="137"/>
                    <a:pt x="1" y="268"/>
                    <a:pt x="72" y="340"/>
                  </a:cubicBezTo>
                  <a:lnTo>
                    <a:pt x="489" y="756"/>
                  </a:lnTo>
                  <a:cubicBezTo>
                    <a:pt x="536" y="804"/>
                    <a:pt x="584" y="816"/>
                    <a:pt x="644" y="816"/>
                  </a:cubicBezTo>
                  <a:cubicBezTo>
                    <a:pt x="679" y="816"/>
                    <a:pt x="751" y="804"/>
                    <a:pt x="787" y="756"/>
                  </a:cubicBezTo>
                  <a:cubicBezTo>
                    <a:pt x="846" y="685"/>
                    <a:pt x="846" y="554"/>
                    <a:pt x="775" y="471"/>
                  </a:cubicBezTo>
                  <a:lnTo>
                    <a:pt x="358" y="54"/>
                  </a:lnTo>
                  <a:cubicBezTo>
                    <a:pt x="322" y="18"/>
                    <a:pt x="272" y="0"/>
                    <a:pt x="21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1" name="Google Shape;9319;p65"/>
            <p:cNvSpPr/>
            <p:nvPr/>
          </p:nvSpPr>
          <p:spPr>
            <a:xfrm>
              <a:off x="6526508" y="3290314"/>
              <a:ext cx="21593" cy="19879"/>
            </a:xfrm>
            <a:custGeom>
              <a:avLst/>
              <a:rect l="l" t="t" r="r" b="b"/>
              <a:pathLst>
                <a:path w="680" h="626">
                  <a:moveTo>
                    <a:pt x="446" y="0"/>
                  </a:moveTo>
                  <a:cubicBezTo>
                    <a:pt x="394" y="0"/>
                    <a:pt x="340" y="18"/>
                    <a:pt x="298" y="54"/>
                  </a:cubicBezTo>
                  <a:lnTo>
                    <a:pt x="84" y="280"/>
                  </a:lnTo>
                  <a:cubicBezTo>
                    <a:pt x="1" y="351"/>
                    <a:pt x="1" y="482"/>
                    <a:pt x="84" y="566"/>
                  </a:cubicBezTo>
                  <a:cubicBezTo>
                    <a:pt x="120" y="601"/>
                    <a:pt x="167" y="625"/>
                    <a:pt x="227" y="625"/>
                  </a:cubicBezTo>
                  <a:cubicBezTo>
                    <a:pt x="275" y="625"/>
                    <a:pt x="334" y="601"/>
                    <a:pt x="382" y="566"/>
                  </a:cubicBezTo>
                  <a:lnTo>
                    <a:pt x="596" y="340"/>
                  </a:lnTo>
                  <a:cubicBezTo>
                    <a:pt x="679" y="268"/>
                    <a:pt x="679" y="125"/>
                    <a:pt x="584" y="54"/>
                  </a:cubicBezTo>
                  <a:cubicBezTo>
                    <a:pt x="548" y="18"/>
                    <a:pt x="498" y="0"/>
                    <a:pt x="44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2" name="Google Shape;9320;p65"/>
            <p:cNvSpPr/>
            <p:nvPr/>
          </p:nvSpPr>
          <p:spPr>
            <a:xfrm>
              <a:off x="6465253" y="3352299"/>
              <a:ext cx="20831" cy="19498"/>
            </a:xfrm>
            <a:custGeom>
              <a:avLst/>
              <a:rect l="l" t="t" r="r" b="b"/>
              <a:pathLst>
                <a:path w="656" h="614">
                  <a:moveTo>
                    <a:pt x="437" y="1"/>
                  </a:moveTo>
                  <a:cubicBezTo>
                    <a:pt x="385" y="1"/>
                    <a:pt x="334" y="19"/>
                    <a:pt x="299" y="54"/>
                  </a:cubicBezTo>
                  <a:lnTo>
                    <a:pt x="72" y="281"/>
                  </a:lnTo>
                  <a:cubicBezTo>
                    <a:pt x="1" y="352"/>
                    <a:pt x="1" y="483"/>
                    <a:pt x="72" y="554"/>
                  </a:cubicBezTo>
                  <a:cubicBezTo>
                    <a:pt x="120" y="602"/>
                    <a:pt x="168" y="614"/>
                    <a:pt x="227" y="614"/>
                  </a:cubicBezTo>
                  <a:cubicBezTo>
                    <a:pt x="263" y="614"/>
                    <a:pt x="322" y="602"/>
                    <a:pt x="370" y="554"/>
                  </a:cubicBezTo>
                  <a:lnTo>
                    <a:pt x="596" y="340"/>
                  </a:lnTo>
                  <a:cubicBezTo>
                    <a:pt x="656" y="257"/>
                    <a:pt x="656" y="126"/>
                    <a:pt x="584" y="54"/>
                  </a:cubicBezTo>
                  <a:cubicBezTo>
                    <a:pt x="543" y="19"/>
                    <a:pt x="489" y="1"/>
                    <a:pt x="43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3" name="Google Shape;9321;p65"/>
            <p:cNvSpPr/>
            <p:nvPr/>
          </p:nvSpPr>
          <p:spPr>
            <a:xfrm>
              <a:off x="6526508" y="3352299"/>
              <a:ext cx="21593" cy="19498"/>
            </a:xfrm>
            <a:custGeom>
              <a:avLst/>
              <a:rect l="l" t="t" r="r" b="b"/>
              <a:pathLst>
                <a:path w="680" h="614">
                  <a:moveTo>
                    <a:pt x="221" y="1"/>
                  </a:moveTo>
                  <a:cubicBezTo>
                    <a:pt x="170" y="1"/>
                    <a:pt x="120" y="19"/>
                    <a:pt x="84" y="54"/>
                  </a:cubicBezTo>
                  <a:cubicBezTo>
                    <a:pt x="1" y="126"/>
                    <a:pt x="1" y="257"/>
                    <a:pt x="84" y="340"/>
                  </a:cubicBezTo>
                  <a:lnTo>
                    <a:pt x="298" y="554"/>
                  </a:lnTo>
                  <a:cubicBezTo>
                    <a:pt x="346" y="602"/>
                    <a:pt x="394" y="614"/>
                    <a:pt x="453" y="614"/>
                  </a:cubicBezTo>
                  <a:cubicBezTo>
                    <a:pt x="501" y="614"/>
                    <a:pt x="560" y="602"/>
                    <a:pt x="596" y="554"/>
                  </a:cubicBezTo>
                  <a:cubicBezTo>
                    <a:pt x="679" y="483"/>
                    <a:pt x="679" y="352"/>
                    <a:pt x="584" y="281"/>
                  </a:cubicBezTo>
                  <a:lnTo>
                    <a:pt x="358" y="54"/>
                  </a:lnTo>
                  <a:cubicBezTo>
                    <a:pt x="322" y="19"/>
                    <a:pt x="272" y="1"/>
                    <a:pt x="22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4" name="Google Shape;9322;p65"/>
            <p:cNvSpPr/>
            <p:nvPr/>
          </p:nvSpPr>
          <p:spPr>
            <a:xfrm>
              <a:off x="6465253" y="3290314"/>
              <a:ext cx="20831" cy="19879"/>
            </a:xfrm>
            <a:custGeom>
              <a:avLst/>
              <a:rect l="l" t="t" r="r" b="b"/>
              <a:pathLst>
                <a:path w="656" h="626">
                  <a:moveTo>
                    <a:pt x="215" y="0"/>
                  </a:moveTo>
                  <a:cubicBezTo>
                    <a:pt x="162" y="0"/>
                    <a:pt x="108" y="18"/>
                    <a:pt x="72" y="54"/>
                  </a:cubicBezTo>
                  <a:cubicBezTo>
                    <a:pt x="1" y="125"/>
                    <a:pt x="1" y="268"/>
                    <a:pt x="72" y="340"/>
                  </a:cubicBezTo>
                  <a:lnTo>
                    <a:pt x="299" y="566"/>
                  </a:lnTo>
                  <a:cubicBezTo>
                    <a:pt x="346" y="601"/>
                    <a:pt x="382" y="625"/>
                    <a:pt x="441" y="625"/>
                  </a:cubicBezTo>
                  <a:cubicBezTo>
                    <a:pt x="489" y="625"/>
                    <a:pt x="549" y="601"/>
                    <a:pt x="596" y="566"/>
                  </a:cubicBezTo>
                  <a:cubicBezTo>
                    <a:pt x="656" y="482"/>
                    <a:pt x="656" y="351"/>
                    <a:pt x="584" y="280"/>
                  </a:cubicBezTo>
                  <a:lnTo>
                    <a:pt x="358" y="54"/>
                  </a:lnTo>
                  <a:cubicBezTo>
                    <a:pt x="322" y="18"/>
                    <a:pt x="269" y="0"/>
                    <a:pt x="21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5" name="Google Shape;9323;p65"/>
            <p:cNvSpPr/>
            <p:nvPr/>
          </p:nvSpPr>
          <p:spPr>
            <a:xfrm>
              <a:off x="6304573" y="3437180"/>
              <a:ext cx="119145" cy="13274"/>
            </a:xfrm>
            <a:custGeom>
              <a:avLst/>
              <a:rect l="l" t="t" r="r" b="b"/>
              <a:pathLst>
                <a:path w="3752" h="418">
                  <a:moveTo>
                    <a:pt x="203" y="1"/>
                  </a:moveTo>
                  <a:cubicBezTo>
                    <a:pt x="96" y="1"/>
                    <a:pt x="1" y="84"/>
                    <a:pt x="1" y="203"/>
                  </a:cubicBezTo>
                  <a:cubicBezTo>
                    <a:pt x="1" y="322"/>
                    <a:pt x="84" y="417"/>
                    <a:pt x="203" y="417"/>
                  </a:cubicBezTo>
                  <a:lnTo>
                    <a:pt x="3537" y="417"/>
                  </a:lnTo>
                  <a:cubicBezTo>
                    <a:pt x="3644" y="417"/>
                    <a:pt x="3751" y="322"/>
                    <a:pt x="3751" y="203"/>
                  </a:cubicBezTo>
                  <a:cubicBezTo>
                    <a:pt x="3751" y="84"/>
                    <a:pt x="3644" y="1"/>
                    <a:pt x="3537" y="1"/>
                  </a:cubicBezTo>
                  <a:lnTo>
                    <a:pt x="203"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6" name="Google Shape;9324;p65"/>
            <p:cNvSpPr/>
            <p:nvPr/>
          </p:nvSpPr>
          <p:spPr>
            <a:xfrm>
              <a:off x="6304573" y="3500341"/>
              <a:ext cx="25372" cy="13242"/>
            </a:xfrm>
            <a:custGeom>
              <a:avLst/>
              <a:rect l="l" t="t" r="r" b="b"/>
              <a:pathLst>
                <a:path w="799" h="417">
                  <a:moveTo>
                    <a:pt x="203" y="0"/>
                  </a:moveTo>
                  <a:cubicBezTo>
                    <a:pt x="108" y="0"/>
                    <a:pt x="1" y="95"/>
                    <a:pt x="1" y="214"/>
                  </a:cubicBezTo>
                  <a:cubicBezTo>
                    <a:pt x="1" y="333"/>
                    <a:pt x="84" y="417"/>
                    <a:pt x="203" y="417"/>
                  </a:cubicBezTo>
                  <a:lnTo>
                    <a:pt x="596" y="417"/>
                  </a:lnTo>
                  <a:cubicBezTo>
                    <a:pt x="703" y="417"/>
                    <a:pt x="798" y="333"/>
                    <a:pt x="798" y="214"/>
                  </a:cubicBezTo>
                  <a:cubicBezTo>
                    <a:pt x="798" y="95"/>
                    <a:pt x="715" y="0"/>
                    <a:pt x="596" y="0"/>
                  </a:cubicBezTo>
                  <a:lnTo>
                    <a:pt x="203"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7" name="Google Shape;9325;p65"/>
            <p:cNvSpPr/>
            <p:nvPr/>
          </p:nvSpPr>
          <p:spPr>
            <a:xfrm>
              <a:off x="6346934" y="3500341"/>
              <a:ext cx="76784" cy="13242"/>
            </a:xfrm>
            <a:custGeom>
              <a:avLst/>
              <a:rect l="l" t="t" r="r" b="b"/>
              <a:pathLst>
                <a:path w="2418" h="417">
                  <a:moveTo>
                    <a:pt x="215" y="0"/>
                  </a:moveTo>
                  <a:cubicBezTo>
                    <a:pt x="107" y="0"/>
                    <a:pt x="0" y="95"/>
                    <a:pt x="0" y="214"/>
                  </a:cubicBezTo>
                  <a:cubicBezTo>
                    <a:pt x="0" y="333"/>
                    <a:pt x="96" y="417"/>
                    <a:pt x="215" y="417"/>
                  </a:cubicBezTo>
                  <a:lnTo>
                    <a:pt x="2203" y="417"/>
                  </a:lnTo>
                  <a:cubicBezTo>
                    <a:pt x="2310" y="417"/>
                    <a:pt x="2417" y="333"/>
                    <a:pt x="2417" y="214"/>
                  </a:cubicBezTo>
                  <a:cubicBezTo>
                    <a:pt x="2417" y="95"/>
                    <a:pt x="2310" y="0"/>
                    <a:pt x="2203" y="0"/>
                  </a:cubicBezTo>
                  <a:lnTo>
                    <a:pt x="215"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8" name="Google Shape;9326;p65"/>
            <p:cNvSpPr/>
            <p:nvPr/>
          </p:nvSpPr>
          <p:spPr>
            <a:xfrm>
              <a:off x="6304573" y="3468935"/>
              <a:ext cx="119145" cy="12893"/>
            </a:xfrm>
            <a:custGeom>
              <a:avLst/>
              <a:rect l="l" t="t" r="r" b="b"/>
              <a:pathLst>
                <a:path w="3752" h="406">
                  <a:moveTo>
                    <a:pt x="203" y="1"/>
                  </a:moveTo>
                  <a:cubicBezTo>
                    <a:pt x="96" y="1"/>
                    <a:pt x="1" y="84"/>
                    <a:pt x="1" y="203"/>
                  </a:cubicBezTo>
                  <a:cubicBezTo>
                    <a:pt x="1" y="322"/>
                    <a:pt x="84" y="406"/>
                    <a:pt x="203" y="406"/>
                  </a:cubicBezTo>
                  <a:lnTo>
                    <a:pt x="3537" y="406"/>
                  </a:lnTo>
                  <a:cubicBezTo>
                    <a:pt x="3644" y="406"/>
                    <a:pt x="3751" y="322"/>
                    <a:pt x="3751" y="203"/>
                  </a:cubicBezTo>
                  <a:cubicBezTo>
                    <a:pt x="3751" y="84"/>
                    <a:pt x="3644" y="1"/>
                    <a:pt x="3537" y="1"/>
                  </a:cubicBezTo>
                  <a:lnTo>
                    <a:pt x="203"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79" name="Google Shape;9327;p65"/>
            <p:cNvSpPr/>
            <p:nvPr/>
          </p:nvSpPr>
          <p:spPr>
            <a:xfrm>
              <a:off x="6228583" y="3237664"/>
              <a:ext cx="357688" cy="186338"/>
            </a:xfrm>
            <a:custGeom>
              <a:avLst/>
              <a:rect l="l" t="t" r="r" b="b"/>
              <a:pathLst>
                <a:path w="11264" h="5868">
                  <a:moveTo>
                    <a:pt x="8752" y="1045"/>
                  </a:moveTo>
                  <a:cubicBezTo>
                    <a:pt x="9240" y="1045"/>
                    <a:pt x="9716" y="1224"/>
                    <a:pt x="10085" y="1593"/>
                  </a:cubicBezTo>
                  <a:cubicBezTo>
                    <a:pt x="10811" y="2331"/>
                    <a:pt x="10811" y="3545"/>
                    <a:pt x="10085" y="4272"/>
                  </a:cubicBezTo>
                  <a:cubicBezTo>
                    <a:pt x="9716" y="4641"/>
                    <a:pt x="9234" y="4825"/>
                    <a:pt x="8750" y="4825"/>
                  </a:cubicBezTo>
                  <a:cubicBezTo>
                    <a:pt x="8267" y="4825"/>
                    <a:pt x="7781" y="4641"/>
                    <a:pt x="7406" y="4272"/>
                  </a:cubicBezTo>
                  <a:cubicBezTo>
                    <a:pt x="6668" y="3522"/>
                    <a:pt x="6668" y="2331"/>
                    <a:pt x="7406" y="1593"/>
                  </a:cubicBezTo>
                  <a:cubicBezTo>
                    <a:pt x="7775" y="1224"/>
                    <a:pt x="8252" y="1045"/>
                    <a:pt x="8752" y="1045"/>
                  </a:cubicBezTo>
                  <a:close/>
                  <a:moveTo>
                    <a:pt x="3215" y="402"/>
                  </a:moveTo>
                  <a:cubicBezTo>
                    <a:pt x="3870" y="402"/>
                    <a:pt x="4501" y="652"/>
                    <a:pt x="5001" y="1140"/>
                  </a:cubicBezTo>
                  <a:cubicBezTo>
                    <a:pt x="5978" y="2140"/>
                    <a:pt x="5978" y="3736"/>
                    <a:pt x="5001" y="4712"/>
                  </a:cubicBezTo>
                  <a:cubicBezTo>
                    <a:pt x="4507" y="5206"/>
                    <a:pt x="3858" y="5453"/>
                    <a:pt x="3211" y="5453"/>
                  </a:cubicBezTo>
                  <a:cubicBezTo>
                    <a:pt x="2563" y="5453"/>
                    <a:pt x="1918" y="5206"/>
                    <a:pt x="1429" y="4712"/>
                  </a:cubicBezTo>
                  <a:cubicBezTo>
                    <a:pt x="441" y="3736"/>
                    <a:pt x="441" y="2128"/>
                    <a:pt x="1429" y="1140"/>
                  </a:cubicBezTo>
                  <a:cubicBezTo>
                    <a:pt x="1918" y="652"/>
                    <a:pt x="2560" y="402"/>
                    <a:pt x="3215" y="402"/>
                  </a:cubicBezTo>
                  <a:close/>
                  <a:moveTo>
                    <a:pt x="3209" y="0"/>
                  </a:moveTo>
                  <a:cubicBezTo>
                    <a:pt x="2462" y="0"/>
                    <a:pt x="1715" y="289"/>
                    <a:pt x="1144" y="866"/>
                  </a:cubicBezTo>
                  <a:cubicBezTo>
                    <a:pt x="1" y="2009"/>
                    <a:pt x="1" y="3855"/>
                    <a:pt x="1144" y="4998"/>
                  </a:cubicBezTo>
                  <a:cubicBezTo>
                    <a:pt x="1703" y="5569"/>
                    <a:pt x="2465" y="5867"/>
                    <a:pt x="3215" y="5867"/>
                  </a:cubicBezTo>
                  <a:cubicBezTo>
                    <a:pt x="3953" y="5867"/>
                    <a:pt x="4715" y="5581"/>
                    <a:pt x="5275" y="4998"/>
                  </a:cubicBezTo>
                  <a:cubicBezTo>
                    <a:pt x="5680" y="4593"/>
                    <a:pt x="5930" y="4117"/>
                    <a:pt x="6049" y="3617"/>
                  </a:cubicBezTo>
                  <a:lnTo>
                    <a:pt x="6561" y="3617"/>
                  </a:lnTo>
                  <a:cubicBezTo>
                    <a:pt x="6668" y="3962"/>
                    <a:pt x="6859" y="4284"/>
                    <a:pt x="7121" y="4557"/>
                  </a:cubicBezTo>
                  <a:cubicBezTo>
                    <a:pt x="7573" y="4998"/>
                    <a:pt x="8168" y="5224"/>
                    <a:pt x="8752" y="5224"/>
                  </a:cubicBezTo>
                  <a:cubicBezTo>
                    <a:pt x="9323" y="5224"/>
                    <a:pt x="9919" y="4998"/>
                    <a:pt x="10371" y="4557"/>
                  </a:cubicBezTo>
                  <a:cubicBezTo>
                    <a:pt x="11264" y="3664"/>
                    <a:pt x="11264" y="2200"/>
                    <a:pt x="10371" y="1307"/>
                  </a:cubicBezTo>
                  <a:cubicBezTo>
                    <a:pt x="9924" y="860"/>
                    <a:pt x="9335" y="637"/>
                    <a:pt x="8746" y="637"/>
                  </a:cubicBezTo>
                  <a:cubicBezTo>
                    <a:pt x="8156" y="637"/>
                    <a:pt x="7567" y="860"/>
                    <a:pt x="7121" y="1307"/>
                  </a:cubicBezTo>
                  <a:cubicBezTo>
                    <a:pt x="6609" y="1831"/>
                    <a:pt x="6394" y="2533"/>
                    <a:pt x="6466" y="3212"/>
                  </a:cubicBezTo>
                  <a:lnTo>
                    <a:pt x="6132" y="3212"/>
                  </a:lnTo>
                  <a:cubicBezTo>
                    <a:pt x="6204" y="2379"/>
                    <a:pt x="5930" y="1497"/>
                    <a:pt x="5275" y="866"/>
                  </a:cubicBezTo>
                  <a:cubicBezTo>
                    <a:pt x="4704" y="289"/>
                    <a:pt x="3956" y="0"/>
                    <a:pt x="320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0" name="Google Shape;9328;p65"/>
            <p:cNvSpPr/>
            <p:nvPr/>
          </p:nvSpPr>
          <p:spPr>
            <a:xfrm>
              <a:off x="6295141" y="3295775"/>
              <a:ext cx="70718" cy="71131"/>
            </a:xfrm>
            <a:custGeom>
              <a:avLst/>
              <a:rect l="l" t="t" r="r" b="b"/>
              <a:pathLst>
                <a:path w="2227" h="2240">
                  <a:moveTo>
                    <a:pt x="1119" y="394"/>
                  </a:moveTo>
                  <a:cubicBezTo>
                    <a:pt x="1512" y="394"/>
                    <a:pt x="1834" y="703"/>
                    <a:pt x="1834" y="1108"/>
                  </a:cubicBezTo>
                  <a:cubicBezTo>
                    <a:pt x="1810" y="1501"/>
                    <a:pt x="1500" y="1822"/>
                    <a:pt x="1119" y="1822"/>
                  </a:cubicBezTo>
                  <a:cubicBezTo>
                    <a:pt x="726" y="1822"/>
                    <a:pt x="405" y="1501"/>
                    <a:pt x="405" y="1108"/>
                  </a:cubicBezTo>
                  <a:cubicBezTo>
                    <a:pt x="405" y="715"/>
                    <a:pt x="714" y="394"/>
                    <a:pt x="1119" y="394"/>
                  </a:cubicBezTo>
                  <a:close/>
                  <a:moveTo>
                    <a:pt x="1119" y="1"/>
                  </a:moveTo>
                  <a:cubicBezTo>
                    <a:pt x="500" y="1"/>
                    <a:pt x="0" y="501"/>
                    <a:pt x="0" y="1120"/>
                  </a:cubicBezTo>
                  <a:cubicBezTo>
                    <a:pt x="0" y="1727"/>
                    <a:pt x="500" y="2239"/>
                    <a:pt x="1119" y="2239"/>
                  </a:cubicBezTo>
                  <a:cubicBezTo>
                    <a:pt x="1727" y="2239"/>
                    <a:pt x="2227" y="1727"/>
                    <a:pt x="2227" y="1120"/>
                  </a:cubicBezTo>
                  <a:cubicBezTo>
                    <a:pt x="2227" y="489"/>
                    <a:pt x="1727" y="1"/>
                    <a:pt x="111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1" name="Google Shape;9329;p65"/>
            <p:cNvSpPr/>
            <p:nvPr/>
          </p:nvSpPr>
          <p:spPr>
            <a:xfrm>
              <a:off x="6482273" y="3306763"/>
              <a:ext cx="48045" cy="48045"/>
            </a:xfrm>
            <a:custGeom>
              <a:avLst/>
              <a:rect l="l" t="t" r="r" b="b"/>
              <a:pathLst>
                <a:path w="1513" h="1513">
                  <a:moveTo>
                    <a:pt x="763" y="405"/>
                  </a:moveTo>
                  <a:cubicBezTo>
                    <a:pt x="953" y="405"/>
                    <a:pt x="1120" y="560"/>
                    <a:pt x="1120" y="762"/>
                  </a:cubicBezTo>
                  <a:cubicBezTo>
                    <a:pt x="1120" y="965"/>
                    <a:pt x="953" y="1119"/>
                    <a:pt x="763" y="1119"/>
                  </a:cubicBezTo>
                  <a:cubicBezTo>
                    <a:pt x="560" y="1119"/>
                    <a:pt x="406" y="953"/>
                    <a:pt x="406" y="762"/>
                  </a:cubicBezTo>
                  <a:cubicBezTo>
                    <a:pt x="406" y="560"/>
                    <a:pt x="560" y="405"/>
                    <a:pt x="763" y="405"/>
                  </a:cubicBezTo>
                  <a:close/>
                  <a:moveTo>
                    <a:pt x="763" y="0"/>
                  </a:moveTo>
                  <a:cubicBezTo>
                    <a:pt x="346" y="0"/>
                    <a:pt x="1" y="345"/>
                    <a:pt x="1" y="762"/>
                  </a:cubicBezTo>
                  <a:cubicBezTo>
                    <a:pt x="1" y="1179"/>
                    <a:pt x="346" y="1512"/>
                    <a:pt x="763" y="1512"/>
                  </a:cubicBezTo>
                  <a:cubicBezTo>
                    <a:pt x="1179" y="1512"/>
                    <a:pt x="1513" y="1179"/>
                    <a:pt x="1513" y="762"/>
                  </a:cubicBezTo>
                  <a:cubicBezTo>
                    <a:pt x="1513" y="345"/>
                    <a:pt x="1179" y="0"/>
                    <a:pt x="76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2" name="Google Shape;9330;p65"/>
            <p:cNvSpPr/>
            <p:nvPr/>
          </p:nvSpPr>
          <p:spPr>
            <a:xfrm>
              <a:off x="6456584" y="3437180"/>
              <a:ext cx="76784" cy="76403"/>
            </a:xfrm>
            <a:custGeom>
              <a:avLst/>
              <a:rect l="l" t="t" r="r" b="b"/>
              <a:pathLst>
                <a:path w="2418" h="2406">
                  <a:moveTo>
                    <a:pt x="2012" y="406"/>
                  </a:moveTo>
                  <a:lnTo>
                    <a:pt x="2012" y="1989"/>
                  </a:lnTo>
                  <a:lnTo>
                    <a:pt x="417" y="1989"/>
                  </a:lnTo>
                  <a:lnTo>
                    <a:pt x="417" y="406"/>
                  </a:lnTo>
                  <a:lnTo>
                    <a:pt x="2012" y="406"/>
                  </a:lnTo>
                  <a:close/>
                  <a:moveTo>
                    <a:pt x="298" y="1"/>
                  </a:moveTo>
                  <a:cubicBezTo>
                    <a:pt x="143" y="1"/>
                    <a:pt x="0" y="132"/>
                    <a:pt x="0" y="298"/>
                  </a:cubicBezTo>
                  <a:lnTo>
                    <a:pt x="0" y="2108"/>
                  </a:lnTo>
                  <a:cubicBezTo>
                    <a:pt x="0" y="2275"/>
                    <a:pt x="143" y="2406"/>
                    <a:pt x="298" y="2406"/>
                  </a:cubicBezTo>
                  <a:lnTo>
                    <a:pt x="2119" y="2406"/>
                  </a:lnTo>
                  <a:cubicBezTo>
                    <a:pt x="2286" y="2406"/>
                    <a:pt x="2417" y="2275"/>
                    <a:pt x="2417" y="2108"/>
                  </a:cubicBezTo>
                  <a:lnTo>
                    <a:pt x="2417" y="298"/>
                  </a:lnTo>
                  <a:cubicBezTo>
                    <a:pt x="2417" y="120"/>
                    <a:pt x="2286" y="1"/>
                    <a:pt x="2119" y="1"/>
                  </a:cubicBezTo>
                  <a:lnTo>
                    <a:pt x="298"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3" name="Google Shape;9331;p65"/>
            <p:cNvSpPr/>
            <p:nvPr/>
          </p:nvSpPr>
          <p:spPr>
            <a:xfrm>
              <a:off x="6268658" y="3367351"/>
              <a:ext cx="406464" cy="174208"/>
            </a:xfrm>
            <a:custGeom>
              <a:avLst/>
              <a:rect l="l" t="t" r="r" b="b"/>
              <a:pathLst>
                <a:path w="12800" h="5486">
                  <a:moveTo>
                    <a:pt x="10419" y="1616"/>
                  </a:moveTo>
                  <a:lnTo>
                    <a:pt x="10419" y="3009"/>
                  </a:lnTo>
                  <a:lnTo>
                    <a:pt x="9573" y="3009"/>
                  </a:lnTo>
                  <a:lnTo>
                    <a:pt x="9573" y="1616"/>
                  </a:lnTo>
                  <a:lnTo>
                    <a:pt x="10419" y="1616"/>
                  </a:lnTo>
                  <a:close/>
                  <a:moveTo>
                    <a:pt x="12395" y="402"/>
                  </a:moveTo>
                  <a:lnTo>
                    <a:pt x="12395" y="414"/>
                  </a:lnTo>
                  <a:lnTo>
                    <a:pt x="12395" y="4224"/>
                  </a:lnTo>
                  <a:lnTo>
                    <a:pt x="12383" y="4236"/>
                  </a:lnTo>
                  <a:lnTo>
                    <a:pt x="10835" y="3807"/>
                  </a:lnTo>
                  <a:lnTo>
                    <a:pt x="10823" y="3795"/>
                  </a:lnTo>
                  <a:lnTo>
                    <a:pt x="10823" y="3224"/>
                  </a:lnTo>
                  <a:lnTo>
                    <a:pt x="10823" y="1414"/>
                  </a:lnTo>
                  <a:lnTo>
                    <a:pt x="10823" y="842"/>
                  </a:lnTo>
                  <a:cubicBezTo>
                    <a:pt x="10823" y="842"/>
                    <a:pt x="10823" y="831"/>
                    <a:pt x="10835" y="831"/>
                  </a:cubicBezTo>
                  <a:lnTo>
                    <a:pt x="12383" y="402"/>
                  </a:lnTo>
                  <a:lnTo>
                    <a:pt x="12395" y="402"/>
                  </a:lnTo>
                  <a:close/>
                  <a:moveTo>
                    <a:pt x="12362" y="0"/>
                  </a:moveTo>
                  <a:cubicBezTo>
                    <a:pt x="12330" y="0"/>
                    <a:pt x="12297" y="3"/>
                    <a:pt x="12264" y="9"/>
                  </a:cubicBezTo>
                  <a:lnTo>
                    <a:pt x="10716" y="438"/>
                  </a:lnTo>
                  <a:cubicBezTo>
                    <a:pt x="10538" y="485"/>
                    <a:pt x="10407" y="664"/>
                    <a:pt x="10407" y="842"/>
                  </a:cubicBezTo>
                  <a:lnTo>
                    <a:pt x="10407" y="1212"/>
                  </a:lnTo>
                  <a:lnTo>
                    <a:pt x="9549" y="1212"/>
                  </a:lnTo>
                  <a:lnTo>
                    <a:pt x="9549" y="914"/>
                  </a:lnTo>
                  <a:cubicBezTo>
                    <a:pt x="9549" y="819"/>
                    <a:pt x="9466" y="711"/>
                    <a:pt x="9347" y="711"/>
                  </a:cubicBezTo>
                  <a:cubicBezTo>
                    <a:pt x="9228" y="711"/>
                    <a:pt x="9133" y="795"/>
                    <a:pt x="9133" y="914"/>
                  </a:cubicBezTo>
                  <a:lnTo>
                    <a:pt x="9133" y="1414"/>
                  </a:lnTo>
                  <a:lnTo>
                    <a:pt x="9133" y="3224"/>
                  </a:lnTo>
                  <a:lnTo>
                    <a:pt x="9133" y="4986"/>
                  </a:lnTo>
                  <a:cubicBezTo>
                    <a:pt x="9133" y="5045"/>
                    <a:pt x="9085" y="5081"/>
                    <a:pt x="9026" y="5081"/>
                  </a:cubicBezTo>
                  <a:lnTo>
                    <a:pt x="513" y="5081"/>
                  </a:lnTo>
                  <a:cubicBezTo>
                    <a:pt x="453" y="5081"/>
                    <a:pt x="417" y="5045"/>
                    <a:pt x="417" y="4986"/>
                  </a:cubicBezTo>
                  <a:lnTo>
                    <a:pt x="417" y="1854"/>
                  </a:lnTo>
                  <a:cubicBezTo>
                    <a:pt x="417" y="1747"/>
                    <a:pt x="322" y="1652"/>
                    <a:pt x="203" y="1652"/>
                  </a:cubicBezTo>
                  <a:cubicBezTo>
                    <a:pt x="84" y="1652"/>
                    <a:pt x="1" y="1735"/>
                    <a:pt x="1" y="1854"/>
                  </a:cubicBezTo>
                  <a:lnTo>
                    <a:pt x="1" y="4986"/>
                  </a:lnTo>
                  <a:cubicBezTo>
                    <a:pt x="1" y="5260"/>
                    <a:pt x="215" y="5486"/>
                    <a:pt x="501" y="5486"/>
                  </a:cubicBezTo>
                  <a:lnTo>
                    <a:pt x="9014" y="5486"/>
                  </a:lnTo>
                  <a:cubicBezTo>
                    <a:pt x="9299" y="5486"/>
                    <a:pt x="9526" y="5260"/>
                    <a:pt x="9526" y="4986"/>
                  </a:cubicBezTo>
                  <a:lnTo>
                    <a:pt x="9526" y="3414"/>
                  </a:lnTo>
                  <a:lnTo>
                    <a:pt x="10371" y="3414"/>
                  </a:lnTo>
                  <a:lnTo>
                    <a:pt x="10371" y="3795"/>
                  </a:lnTo>
                  <a:cubicBezTo>
                    <a:pt x="10371" y="3986"/>
                    <a:pt x="10502" y="4152"/>
                    <a:pt x="10681" y="4188"/>
                  </a:cubicBezTo>
                  <a:lnTo>
                    <a:pt x="12228" y="4629"/>
                  </a:lnTo>
                  <a:cubicBezTo>
                    <a:pt x="12264" y="4641"/>
                    <a:pt x="12300" y="4641"/>
                    <a:pt x="12347" y="4641"/>
                  </a:cubicBezTo>
                  <a:cubicBezTo>
                    <a:pt x="12443" y="4641"/>
                    <a:pt x="12526" y="4605"/>
                    <a:pt x="12597" y="4545"/>
                  </a:cubicBezTo>
                  <a:cubicBezTo>
                    <a:pt x="12705" y="4474"/>
                    <a:pt x="12764" y="4343"/>
                    <a:pt x="12764" y="4224"/>
                  </a:cubicBezTo>
                  <a:lnTo>
                    <a:pt x="12764" y="426"/>
                  </a:lnTo>
                  <a:cubicBezTo>
                    <a:pt x="12800" y="283"/>
                    <a:pt x="12740" y="164"/>
                    <a:pt x="12633" y="80"/>
                  </a:cubicBezTo>
                  <a:cubicBezTo>
                    <a:pt x="12553" y="27"/>
                    <a:pt x="12459" y="0"/>
                    <a:pt x="123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84" name="Google Shape;9332;p65"/>
          <p:cNvGrpSpPr/>
          <p:nvPr/>
        </p:nvGrpSpPr>
        <p:grpSpPr>
          <a:xfrm>
            <a:off x="2349222" y="4670346"/>
            <a:ext cx="364484" cy="364897"/>
            <a:chOff x="865862" y="3207306"/>
            <a:chExt cx="364484" cy="364897"/>
          </a:xfrm>
          <a:solidFill>
            <a:schemeClr val="accent1"/>
          </a:solidFill>
        </p:grpSpPr>
        <p:sp>
          <p:nvSpPr>
            <p:cNvPr id="185" name="Google Shape;9333;p65"/>
            <p:cNvSpPr/>
            <p:nvPr/>
          </p:nvSpPr>
          <p:spPr>
            <a:xfrm>
              <a:off x="928229" y="3269323"/>
              <a:ext cx="240131" cy="240100"/>
            </a:xfrm>
            <a:custGeom>
              <a:avLst/>
              <a:rect l="l" t="t" r="r" b="b"/>
              <a:pathLst>
                <a:path w="7562" h="7561">
                  <a:moveTo>
                    <a:pt x="3775" y="0"/>
                  </a:moveTo>
                  <a:cubicBezTo>
                    <a:pt x="1692" y="0"/>
                    <a:pt x="1" y="1703"/>
                    <a:pt x="1" y="3787"/>
                  </a:cubicBezTo>
                  <a:cubicBezTo>
                    <a:pt x="1" y="5870"/>
                    <a:pt x="1692" y="7561"/>
                    <a:pt x="3775" y="7561"/>
                  </a:cubicBezTo>
                  <a:cubicBezTo>
                    <a:pt x="4454" y="7561"/>
                    <a:pt x="5121" y="7382"/>
                    <a:pt x="5704" y="7037"/>
                  </a:cubicBezTo>
                  <a:cubicBezTo>
                    <a:pt x="5787" y="6977"/>
                    <a:pt x="5823" y="6858"/>
                    <a:pt x="5775" y="6775"/>
                  </a:cubicBezTo>
                  <a:cubicBezTo>
                    <a:pt x="5736" y="6720"/>
                    <a:pt x="5672" y="6691"/>
                    <a:pt x="5605" y="6691"/>
                  </a:cubicBezTo>
                  <a:cubicBezTo>
                    <a:pt x="5570" y="6691"/>
                    <a:pt x="5534" y="6699"/>
                    <a:pt x="5502" y="6716"/>
                  </a:cubicBezTo>
                  <a:cubicBezTo>
                    <a:pt x="4990" y="7025"/>
                    <a:pt x="4394" y="7192"/>
                    <a:pt x="3775" y="7192"/>
                  </a:cubicBezTo>
                  <a:cubicBezTo>
                    <a:pt x="1906" y="7192"/>
                    <a:pt x="382" y="5668"/>
                    <a:pt x="382" y="3798"/>
                  </a:cubicBezTo>
                  <a:cubicBezTo>
                    <a:pt x="382" y="1917"/>
                    <a:pt x="1906" y="405"/>
                    <a:pt x="3775" y="405"/>
                  </a:cubicBezTo>
                  <a:cubicBezTo>
                    <a:pt x="5656" y="405"/>
                    <a:pt x="7168" y="1917"/>
                    <a:pt x="7168" y="3798"/>
                  </a:cubicBezTo>
                  <a:cubicBezTo>
                    <a:pt x="7168" y="4775"/>
                    <a:pt x="6740" y="5715"/>
                    <a:pt x="6002" y="6358"/>
                  </a:cubicBezTo>
                  <a:cubicBezTo>
                    <a:pt x="5918" y="6430"/>
                    <a:pt x="5906" y="6549"/>
                    <a:pt x="5978" y="6620"/>
                  </a:cubicBezTo>
                  <a:cubicBezTo>
                    <a:pt x="6024" y="6667"/>
                    <a:pt x="6082" y="6691"/>
                    <a:pt x="6136" y="6691"/>
                  </a:cubicBezTo>
                  <a:cubicBezTo>
                    <a:pt x="6179" y="6691"/>
                    <a:pt x="6220" y="6676"/>
                    <a:pt x="6252" y="6644"/>
                  </a:cubicBezTo>
                  <a:cubicBezTo>
                    <a:pt x="7085" y="5930"/>
                    <a:pt x="7561" y="4882"/>
                    <a:pt x="7561" y="3787"/>
                  </a:cubicBezTo>
                  <a:cubicBezTo>
                    <a:pt x="7561" y="1703"/>
                    <a:pt x="5859" y="0"/>
                    <a:pt x="377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6" name="Google Shape;9334;p65"/>
            <p:cNvSpPr/>
            <p:nvPr/>
          </p:nvSpPr>
          <p:spPr>
            <a:xfrm>
              <a:off x="956205" y="3297681"/>
              <a:ext cx="184179" cy="184147"/>
            </a:xfrm>
            <a:custGeom>
              <a:avLst/>
              <a:rect l="l" t="t" r="r" b="b"/>
              <a:pathLst>
                <a:path w="5800" h="5799">
                  <a:moveTo>
                    <a:pt x="2894" y="0"/>
                  </a:moveTo>
                  <a:cubicBezTo>
                    <a:pt x="1311" y="0"/>
                    <a:pt x="1" y="1298"/>
                    <a:pt x="1" y="2905"/>
                  </a:cubicBezTo>
                  <a:cubicBezTo>
                    <a:pt x="1" y="4501"/>
                    <a:pt x="1287" y="5799"/>
                    <a:pt x="2894" y="5799"/>
                  </a:cubicBezTo>
                  <a:cubicBezTo>
                    <a:pt x="4502" y="5799"/>
                    <a:pt x="5799" y="4513"/>
                    <a:pt x="5799" y="2905"/>
                  </a:cubicBezTo>
                  <a:cubicBezTo>
                    <a:pt x="5799" y="2322"/>
                    <a:pt x="5621" y="1751"/>
                    <a:pt x="5311" y="1286"/>
                  </a:cubicBezTo>
                  <a:cubicBezTo>
                    <a:pt x="5276" y="1229"/>
                    <a:pt x="5219" y="1202"/>
                    <a:pt x="5159" y="1202"/>
                  </a:cubicBezTo>
                  <a:cubicBezTo>
                    <a:pt x="5118" y="1202"/>
                    <a:pt x="5076" y="1215"/>
                    <a:pt x="5037" y="1239"/>
                  </a:cubicBezTo>
                  <a:cubicBezTo>
                    <a:pt x="4954" y="1298"/>
                    <a:pt x="4942" y="1417"/>
                    <a:pt x="5002" y="1501"/>
                  </a:cubicBezTo>
                  <a:cubicBezTo>
                    <a:pt x="5275" y="1917"/>
                    <a:pt x="5430" y="2417"/>
                    <a:pt x="5430" y="2905"/>
                  </a:cubicBezTo>
                  <a:cubicBezTo>
                    <a:pt x="5430" y="4287"/>
                    <a:pt x="4299" y="5418"/>
                    <a:pt x="2918" y="5418"/>
                  </a:cubicBezTo>
                  <a:cubicBezTo>
                    <a:pt x="1525" y="5418"/>
                    <a:pt x="394" y="4287"/>
                    <a:pt x="394" y="2905"/>
                  </a:cubicBezTo>
                  <a:cubicBezTo>
                    <a:pt x="394" y="1524"/>
                    <a:pt x="1513" y="393"/>
                    <a:pt x="2894" y="393"/>
                  </a:cubicBezTo>
                  <a:cubicBezTo>
                    <a:pt x="3525" y="393"/>
                    <a:pt x="4132" y="631"/>
                    <a:pt x="4597" y="1036"/>
                  </a:cubicBezTo>
                  <a:cubicBezTo>
                    <a:pt x="4628" y="1073"/>
                    <a:pt x="4669" y="1089"/>
                    <a:pt x="4712" y="1089"/>
                  </a:cubicBezTo>
                  <a:cubicBezTo>
                    <a:pt x="4764" y="1089"/>
                    <a:pt x="4819" y="1064"/>
                    <a:pt x="4859" y="1024"/>
                  </a:cubicBezTo>
                  <a:cubicBezTo>
                    <a:pt x="4942" y="953"/>
                    <a:pt x="4918" y="834"/>
                    <a:pt x="4847" y="762"/>
                  </a:cubicBezTo>
                  <a:cubicBezTo>
                    <a:pt x="4311" y="274"/>
                    <a:pt x="3609" y="0"/>
                    <a:pt x="289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7" name="Google Shape;9335;p65"/>
            <p:cNvSpPr/>
            <p:nvPr/>
          </p:nvSpPr>
          <p:spPr>
            <a:xfrm>
              <a:off x="1042039" y="3207306"/>
              <a:ext cx="12511" cy="47664"/>
            </a:xfrm>
            <a:custGeom>
              <a:avLst/>
              <a:rect l="l" t="t" r="r" b="b"/>
              <a:pathLst>
                <a:path w="394" h="1501">
                  <a:moveTo>
                    <a:pt x="191" y="1"/>
                  </a:moveTo>
                  <a:cubicBezTo>
                    <a:pt x="96" y="1"/>
                    <a:pt x="1" y="96"/>
                    <a:pt x="1" y="203"/>
                  </a:cubicBezTo>
                  <a:lnTo>
                    <a:pt x="1" y="1310"/>
                  </a:lnTo>
                  <a:cubicBezTo>
                    <a:pt x="1" y="1430"/>
                    <a:pt x="96" y="1501"/>
                    <a:pt x="191" y="1501"/>
                  </a:cubicBezTo>
                  <a:cubicBezTo>
                    <a:pt x="298" y="1501"/>
                    <a:pt x="394" y="1418"/>
                    <a:pt x="394" y="1310"/>
                  </a:cubicBezTo>
                  <a:lnTo>
                    <a:pt x="394" y="203"/>
                  </a:lnTo>
                  <a:cubicBezTo>
                    <a:pt x="394" y="96"/>
                    <a:pt x="298" y="1"/>
                    <a:pt x="19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8" name="Google Shape;9336;p65"/>
            <p:cNvSpPr/>
            <p:nvPr/>
          </p:nvSpPr>
          <p:spPr>
            <a:xfrm>
              <a:off x="1042039" y="3524538"/>
              <a:ext cx="12511" cy="47664"/>
            </a:xfrm>
            <a:custGeom>
              <a:avLst/>
              <a:rect l="l" t="t" r="r" b="b"/>
              <a:pathLst>
                <a:path w="394" h="1501">
                  <a:moveTo>
                    <a:pt x="191" y="0"/>
                  </a:moveTo>
                  <a:cubicBezTo>
                    <a:pt x="96" y="0"/>
                    <a:pt x="1" y="95"/>
                    <a:pt x="1" y="191"/>
                  </a:cubicBezTo>
                  <a:lnTo>
                    <a:pt x="1" y="1310"/>
                  </a:lnTo>
                  <a:cubicBezTo>
                    <a:pt x="1" y="1417"/>
                    <a:pt x="84" y="1500"/>
                    <a:pt x="191" y="1500"/>
                  </a:cubicBezTo>
                  <a:cubicBezTo>
                    <a:pt x="298" y="1500"/>
                    <a:pt x="394" y="1417"/>
                    <a:pt x="394" y="1310"/>
                  </a:cubicBezTo>
                  <a:lnTo>
                    <a:pt x="394" y="191"/>
                  </a:lnTo>
                  <a:cubicBezTo>
                    <a:pt x="394" y="95"/>
                    <a:pt x="298" y="0"/>
                    <a:pt x="19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89" name="Google Shape;9337;p65"/>
            <p:cNvSpPr/>
            <p:nvPr/>
          </p:nvSpPr>
          <p:spPr>
            <a:xfrm>
              <a:off x="953188" y="3230836"/>
              <a:ext cx="31406" cy="43441"/>
            </a:xfrm>
            <a:custGeom>
              <a:avLst/>
              <a:rect l="l" t="t" r="r" b="b"/>
              <a:pathLst>
                <a:path w="989" h="1368">
                  <a:moveTo>
                    <a:pt x="217" y="0"/>
                  </a:moveTo>
                  <a:cubicBezTo>
                    <a:pt x="185" y="0"/>
                    <a:pt x="153" y="7"/>
                    <a:pt x="120" y="22"/>
                  </a:cubicBezTo>
                  <a:cubicBezTo>
                    <a:pt x="36" y="81"/>
                    <a:pt x="1" y="188"/>
                    <a:pt x="48" y="296"/>
                  </a:cubicBezTo>
                  <a:lnTo>
                    <a:pt x="608" y="1272"/>
                  </a:lnTo>
                  <a:cubicBezTo>
                    <a:pt x="644" y="1331"/>
                    <a:pt x="715" y="1367"/>
                    <a:pt x="775" y="1367"/>
                  </a:cubicBezTo>
                  <a:cubicBezTo>
                    <a:pt x="798" y="1367"/>
                    <a:pt x="834" y="1343"/>
                    <a:pt x="870" y="1331"/>
                  </a:cubicBezTo>
                  <a:cubicBezTo>
                    <a:pt x="953" y="1272"/>
                    <a:pt x="989" y="1165"/>
                    <a:pt x="941" y="1070"/>
                  </a:cubicBezTo>
                  <a:lnTo>
                    <a:pt x="394" y="93"/>
                  </a:lnTo>
                  <a:cubicBezTo>
                    <a:pt x="352" y="35"/>
                    <a:pt x="288" y="0"/>
                    <a:pt x="21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0" name="Google Shape;9338;p65"/>
            <p:cNvSpPr/>
            <p:nvPr/>
          </p:nvSpPr>
          <p:spPr>
            <a:xfrm>
              <a:off x="1111614" y="3505485"/>
              <a:ext cx="30644" cy="42520"/>
            </a:xfrm>
            <a:custGeom>
              <a:avLst/>
              <a:rect l="l" t="t" r="r" b="b"/>
              <a:pathLst>
                <a:path w="965" h="1339">
                  <a:moveTo>
                    <a:pt x="210" y="1"/>
                  </a:moveTo>
                  <a:cubicBezTo>
                    <a:pt x="181" y="1"/>
                    <a:pt x="151" y="6"/>
                    <a:pt x="119" y="17"/>
                  </a:cubicBezTo>
                  <a:cubicBezTo>
                    <a:pt x="24" y="76"/>
                    <a:pt x="0" y="183"/>
                    <a:pt x="48" y="291"/>
                  </a:cubicBezTo>
                  <a:lnTo>
                    <a:pt x="596" y="1255"/>
                  </a:lnTo>
                  <a:cubicBezTo>
                    <a:pt x="620" y="1314"/>
                    <a:pt x="691" y="1338"/>
                    <a:pt x="751" y="1338"/>
                  </a:cubicBezTo>
                  <a:cubicBezTo>
                    <a:pt x="786" y="1338"/>
                    <a:pt x="810" y="1326"/>
                    <a:pt x="846" y="1314"/>
                  </a:cubicBezTo>
                  <a:cubicBezTo>
                    <a:pt x="929" y="1255"/>
                    <a:pt x="965" y="1148"/>
                    <a:pt x="917" y="1041"/>
                  </a:cubicBezTo>
                  <a:lnTo>
                    <a:pt x="381" y="100"/>
                  </a:lnTo>
                  <a:cubicBezTo>
                    <a:pt x="339" y="33"/>
                    <a:pt x="279" y="1"/>
                    <a:pt x="21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1" name="Google Shape;9339;p65"/>
            <p:cNvSpPr/>
            <p:nvPr/>
          </p:nvSpPr>
          <p:spPr>
            <a:xfrm>
              <a:off x="888916" y="3295998"/>
              <a:ext cx="44648" cy="29691"/>
            </a:xfrm>
            <a:custGeom>
              <a:avLst/>
              <a:rect l="l" t="t" r="r" b="b"/>
              <a:pathLst>
                <a:path w="1406" h="935">
                  <a:moveTo>
                    <a:pt x="203" y="0"/>
                  </a:moveTo>
                  <a:cubicBezTo>
                    <a:pt x="136" y="0"/>
                    <a:pt x="64" y="37"/>
                    <a:pt x="24" y="101"/>
                  </a:cubicBezTo>
                  <a:cubicBezTo>
                    <a:pt x="1" y="184"/>
                    <a:pt x="36" y="303"/>
                    <a:pt x="120" y="351"/>
                  </a:cubicBezTo>
                  <a:lnTo>
                    <a:pt x="1084" y="899"/>
                  </a:lnTo>
                  <a:cubicBezTo>
                    <a:pt x="1120" y="923"/>
                    <a:pt x="1144" y="934"/>
                    <a:pt x="1179" y="934"/>
                  </a:cubicBezTo>
                  <a:cubicBezTo>
                    <a:pt x="1239" y="934"/>
                    <a:pt x="1310" y="899"/>
                    <a:pt x="1334" y="839"/>
                  </a:cubicBezTo>
                  <a:cubicBezTo>
                    <a:pt x="1406" y="756"/>
                    <a:pt x="1358" y="637"/>
                    <a:pt x="1263" y="577"/>
                  </a:cubicBezTo>
                  <a:lnTo>
                    <a:pt x="298" y="30"/>
                  </a:lnTo>
                  <a:cubicBezTo>
                    <a:pt x="271" y="10"/>
                    <a:pt x="237" y="0"/>
                    <a:pt x="20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2" name="Google Shape;9340;p65"/>
            <p:cNvSpPr/>
            <p:nvPr/>
          </p:nvSpPr>
          <p:spPr>
            <a:xfrm>
              <a:off x="1162644" y="3454106"/>
              <a:ext cx="45029" cy="30390"/>
            </a:xfrm>
            <a:custGeom>
              <a:avLst/>
              <a:rect l="l" t="t" r="r" b="b"/>
              <a:pathLst>
                <a:path w="1418" h="957">
                  <a:moveTo>
                    <a:pt x="237" y="1"/>
                  </a:moveTo>
                  <a:cubicBezTo>
                    <a:pt x="171" y="1"/>
                    <a:pt x="101" y="41"/>
                    <a:pt x="60" y="99"/>
                  </a:cubicBezTo>
                  <a:cubicBezTo>
                    <a:pt x="1" y="194"/>
                    <a:pt x="48" y="313"/>
                    <a:pt x="132" y="373"/>
                  </a:cubicBezTo>
                  <a:lnTo>
                    <a:pt x="1096" y="920"/>
                  </a:lnTo>
                  <a:cubicBezTo>
                    <a:pt x="1132" y="932"/>
                    <a:pt x="1156" y="956"/>
                    <a:pt x="1191" y="956"/>
                  </a:cubicBezTo>
                  <a:cubicBezTo>
                    <a:pt x="1251" y="956"/>
                    <a:pt x="1322" y="920"/>
                    <a:pt x="1346" y="861"/>
                  </a:cubicBezTo>
                  <a:cubicBezTo>
                    <a:pt x="1418" y="766"/>
                    <a:pt x="1382" y="646"/>
                    <a:pt x="1299" y="575"/>
                  </a:cubicBezTo>
                  <a:lnTo>
                    <a:pt x="322" y="27"/>
                  </a:lnTo>
                  <a:cubicBezTo>
                    <a:pt x="296" y="9"/>
                    <a:pt x="267" y="1"/>
                    <a:pt x="23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3" name="Google Shape;9341;p65"/>
            <p:cNvSpPr/>
            <p:nvPr/>
          </p:nvSpPr>
          <p:spPr>
            <a:xfrm>
              <a:off x="865862" y="3383864"/>
              <a:ext cx="47664" cy="12130"/>
            </a:xfrm>
            <a:custGeom>
              <a:avLst/>
              <a:rect l="l" t="t" r="r" b="b"/>
              <a:pathLst>
                <a:path w="1501" h="382">
                  <a:moveTo>
                    <a:pt x="191" y="1"/>
                  </a:moveTo>
                  <a:cubicBezTo>
                    <a:pt x="84" y="1"/>
                    <a:pt x="0" y="84"/>
                    <a:pt x="0" y="191"/>
                  </a:cubicBezTo>
                  <a:cubicBezTo>
                    <a:pt x="0" y="287"/>
                    <a:pt x="84" y="382"/>
                    <a:pt x="191" y="382"/>
                  </a:cubicBezTo>
                  <a:lnTo>
                    <a:pt x="1310" y="382"/>
                  </a:lnTo>
                  <a:cubicBezTo>
                    <a:pt x="1429" y="382"/>
                    <a:pt x="1501" y="299"/>
                    <a:pt x="1501" y="191"/>
                  </a:cubicBezTo>
                  <a:cubicBezTo>
                    <a:pt x="1501" y="84"/>
                    <a:pt x="1417" y="1"/>
                    <a:pt x="1310" y="1"/>
                  </a:cubicBezTo>
                  <a:lnTo>
                    <a:pt x="191"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4" name="Google Shape;9342;p65"/>
            <p:cNvSpPr/>
            <p:nvPr/>
          </p:nvSpPr>
          <p:spPr>
            <a:xfrm>
              <a:off x="1182300" y="3383864"/>
              <a:ext cx="48045" cy="12130"/>
            </a:xfrm>
            <a:custGeom>
              <a:avLst/>
              <a:rect l="l" t="t" r="r" b="b"/>
              <a:pathLst>
                <a:path w="1513" h="382">
                  <a:moveTo>
                    <a:pt x="203" y="1"/>
                  </a:moveTo>
                  <a:cubicBezTo>
                    <a:pt x="96" y="1"/>
                    <a:pt x="1" y="84"/>
                    <a:pt x="1" y="191"/>
                  </a:cubicBezTo>
                  <a:cubicBezTo>
                    <a:pt x="1" y="287"/>
                    <a:pt x="96" y="382"/>
                    <a:pt x="203" y="382"/>
                  </a:cubicBezTo>
                  <a:lnTo>
                    <a:pt x="1311" y="382"/>
                  </a:lnTo>
                  <a:cubicBezTo>
                    <a:pt x="1418" y="382"/>
                    <a:pt x="1513" y="287"/>
                    <a:pt x="1513" y="191"/>
                  </a:cubicBezTo>
                  <a:cubicBezTo>
                    <a:pt x="1513" y="84"/>
                    <a:pt x="1430" y="1"/>
                    <a:pt x="1311" y="1"/>
                  </a:cubicBezTo>
                  <a:lnTo>
                    <a:pt x="203"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5" name="Google Shape;9343;p65"/>
            <p:cNvSpPr/>
            <p:nvPr/>
          </p:nvSpPr>
          <p:spPr>
            <a:xfrm>
              <a:off x="888916" y="3454011"/>
              <a:ext cx="43885" cy="30104"/>
            </a:xfrm>
            <a:custGeom>
              <a:avLst/>
              <a:rect l="l" t="t" r="r" b="b"/>
              <a:pathLst>
                <a:path w="1382" h="948">
                  <a:moveTo>
                    <a:pt x="1186" y="1"/>
                  </a:moveTo>
                  <a:cubicBezTo>
                    <a:pt x="1152" y="1"/>
                    <a:pt x="1117" y="10"/>
                    <a:pt x="1084" y="30"/>
                  </a:cubicBezTo>
                  <a:lnTo>
                    <a:pt x="120" y="590"/>
                  </a:lnTo>
                  <a:cubicBezTo>
                    <a:pt x="36" y="649"/>
                    <a:pt x="1" y="745"/>
                    <a:pt x="48" y="852"/>
                  </a:cubicBezTo>
                  <a:cubicBezTo>
                    <a:pt x="72" y="911"/>
                    <a:pt x="144" y="947"/>
                    <a:pt x="215" y="947"/>
                  </a:cubicBezTo>
                  <a:cubicBezTo>
                    <a:pt x="239" y="947"/>
                    <a:pt x="274" y="923"/>
                    <a:pt x="298" y="911"/>
                  </a:cubicBezTo>
                  <a:lnTo>
                    <a:pt x="1263" y="364"/>
                  </a:lnTo>
                  <a:cubicBezTo>
                    <a:pt x="1358" y="304"/>
                    <a:pt x="1382" y="197"/>
                    <a:pt x="1334" y="90"/>
                  </a:cubicBezTo>
                  <a:cubicBezTo>
                    <a:pt x="1311" y="35"/>
                    <a:pt x="1251" y="1"/>
                    <a:pt x="118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6" name="Google Shape;9344;p65"/>
            <p:cNvSpPr/>
            <p:nvPr/>
          </p:nvSpPr>
          <p:spPr>
            <a:xfrm>
              <a:off x="1163025" y="3295648"/>
              <a:ext cx="44648" cy="30040"/>
            </a:xfrm>
            <a:custGeom>
              <a:avLst/>
              <a:rect l="l" t="t" r="r" b="b"/>
              <a:pathLst>
                <a:path w="1406" h="946">
                  <a:moveTo>
                    <a:pt x="1177" y="1"/>
                  </a:moveTo>
                  <a:cubicBezTo>
                    <a:pt x="1147" y="1"/>
                    <a:pt x="1115" y="6"/>
                    <a:pt x="1084" y="17"/>
                  </a:cubicBezTo>
                  <a:lnTo>
                    <a:pt x="120" y="576"/>
                  </a:lnTo>
                  <a:cubicBezTo>
                    <a:pt x="36" y="636"/>
                    <a:pt x="1" y="731"/>
                    <a:pt x="48" y="838"/>
                  </a:cubicBezTo>
                  <a:cubicBezTo>
                    <a:pt x="96" y="910"/>
                    <a:pt x="155" y="945"/>
                    <a:pt x="227" y="945"/>
                  </a:cubicBezTo>
                  <a:cubicBezTo>
                    <a:pt x="251" y="945"/>
                    <a:pt x="286" y="934"/>
                    <a:pt x="310" y="910"/>
                  </a:cubicBezTo>
                  <a:lnTo>
                    <a:pt x="1287" y="362"/>
                  </a:lnTo>
                  <a:cubicBezTo>
                    <a:pt x="1370" y="302"/>
                    <a:pt x="1406" y="195"/>
                    <a:pt x="1358" y="100"/>
                  </a:cubicBezTo>
                  <a:cubicBezTo>
                    <a:pt x="1316" y="33"/>
                    <a:pt x="1250" y="1"/>
                    <a:pt x="117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7" name="Google Shape;9345;p65"/>
            <p:cNvSpPr/>
            <p:nvPr/>
          </p:nvSpPr>
          <p:spPr>
            <a:xfrm>
              <a:off x="953188" y="3505835"/>
              <a:ext cx="31787" cy="43282"/>
            </a:xfrm>
            <a:custGeom>
              <a:avLst/>
              <a:rect l="l" t="t" r="r" b="b"/>
              <a:pathLst>
                <a:path w="1001" h="1363">
                  <a:moveTo>
                    <a:pt x="782" y="0"/>
                  </a:moveTo>
                  <a:cubicBezTo>
                    <a:pt x="714" y="0"/>
                    <a:pt x="648" y="37"/>
                    <a:pt x="608" y="101"/>
                  </a:cubicBezTo>
                  <a:lnTo>
                    <a:pt x="60" y="1065"/>
                  </a:lnTo>
                  <a:cubicBezTo>
                    <a:pt x="1" y="1161"/>
                    <a:pt x="48" y="1280"/>
                    <a:pt x="132" y="1327"/>
                  </a:cubicBezTo>
                  <a:cubicBezTo>
                    <a:pt x="167" y="1351"/>
                    <a:pt x="191" y="1363"/>
                    <a:pt x="227" y="1363"/>
                  </a:cubicBezTo>
                  <a:cubicBezTo>
                    <a:pt x="286" y="1363"/>
                    <a:pt x="358" y="1327"/>
                    <a:pt x="394" y="1280"/>
                  </a:cubicBezTo>
                  <a:lnTo>
                    <a:pt x="941" y="303"/>
                  </a:lnTo>
                  <a:cubicBezTo>
                    <a:pt x="1001" y="184"/>
                    <a:pt x="965" y="65"/>
                    <a:pt x="882" y="30"/>
                  </a:cubicBezTo>
                  <a:cubicBezTo>
                    <a:pt x="850" y="10"/>
                    <a:pt x="816" y="0"/>
                    <a:pt x="78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198" name="Google Shape;9346;p65"/>
            <p:cNvSpPr/>
            <p:nvPr/>
          </p:nvSpPr>
          <p:spPr>
            <a:xfrm>
              <a:off x="1111614" y="3231726"/>
              <a:ext cx="31025" cy="42933"/>
            </a:xfrm>
            <a:custGeom>
              <a:avLst/>
              <a:rect l="l" t="t" r="r" b="b"/>
              <a:pathLst>
                <a:path w="977" h="1352">
                  <a:moveTo>
                    <a:pt x="754" y="0"/>
                  </a:moveTo>
                  <a:cubicBezTo>
                    <a:pt x="688" y="0"/>
                    <a:pt x="620" y="37"/>
                    <a:pt x="572" y="101"/>
                  </a:cubicBezTo>
                  <a:lnTo>
                    <a:pt x="24" y="1065"/>
                  </a:lnTo>
                  <a:cubicBezTo>
                    <a:pt x="0" y="1137"/>
                    <a:pt x="24" y="1256"/>
                    <a:pt x="119" y="1315"/>
                  </a:cubicBezTo>
                  <a:cubicBezTo>
                    <a:pt x="143" y="1339"/>
                    <a:pt x="179" y="1351"/>
                    <a:pt x="203" y="1351"/>
                  </a:cubicBezTo>
                  <a:cubicBezTo>
                    <a:pt x="262" y="1351"/>
                    <a:pt x="346" y="1315"/>
                    <a:pt x="370" y="1256"/>
                  </a:cubicBezTo>
                  <a:lnTo>
                    <a:pt x="917" y="291"/>
                  </a:lnTo>
                  <a:cubicBezTo>
                    <a:pt x="977" y="208"/>
                    <a:pt x="941" y="89"/>
                    <a:pt x="846" y="29"/>
                  </a:cubicBezTo>
                  <a:cubicBezTo>
                    <a:pt x="818" y="10"/>
                    <a:pt x="786" y="0"/>
                    <a:pt x="75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199" name="Google Shape;9347;p65"/>
          <p:cNvGrpSpPr/>
          <p:nvPr/>
        </p:nvGrpSpPr>
        <p:grpSpPr>
          <a:xfrm>
            <a:off x="2887977" y="4690002"/>
            <a:ext cx="370168" cy="325965"/>
            <a:chOff x="1404617" y="3226962"/>
            <a:chExt cx="370168" cy="325965"/>
          </a:xfrm>
          <a:solidFill>
            <a:schemeClr val="accent1"/>
          </a:solidFill>
        </p:grpSpPr>
        <p:sp>
          <p:nvSpPr>
            <p:cNvPr id="200" name="Google Shape;9348;p65"/>
            <p:cNvSpPr/>
            <p:nvPr/>
          </p:nvSpPr>
          <p:spPr>
            <a:xfrm>
              <a:off x="1535067" y="3226962"/>
              <a:ext cx="12130" cy="37090"/>
            </a:xfrm>
            <a:custGeom>
              <a:avLst/>
              <a:rect l="l" t="t" r="r" b="b"/>
              <a:pathLst>
                <a:path w="382" h="1168">
                  <a:moveTo>
                    <a:pt x="191" y="1"/>
                  </a:moveTo>
                  <a:cubicBezTo>
                    <a:pt x="84" y="1"/>
                    <a:pt x="0" y="84"/>
                    <a:pt x="0" y="191"/>
                  </a:cubicBezTo>
                  <a:lnTo>
                    <a:pt x="0" y="977"/>
                  </a:lnTo>
                  <a:cubicBezTo>
                    <a:pt x="0" y="1084"/>
                    <a:pt x="84" y="1168"/>
                    <a:pt x="191" y="1168"/>
                  </a:cubicBezTo>
                  <a:cubicBezTo>
                    <a:pt x="298" y="1168"/>
                    <a:pt x="381" y="1084"/>
                    <a:pt x="381" y="977"/>
                  </a:cubicBezTo>
                  <a:lnTo>
                    <a:pt x="381" y="191"/>
                  </a:lnTo>
                  <a:cubicBezTo>
                    <a:pt x="381" y="84"/>
                    <a:pt x="298" y="1"/>
                    <a:pt x="19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1" name="Google Shape;9349;p65"/>
            <p:cNvSpPr/>
            <p:nvPr/>
          </p:nvSpPr>
          <p:spPr>
            <a:xfrm>
              <a:off x="1472287" y="3243221"/>
              <a:ext cx="25753" cy="34073"/>
            </a:xfrm>
            <a:custGeom>
              <a:avLst/>
              <a:rect l="l" t="t" r="r" b="b"/>
              <a:pathLst>
                <a:path w="811" h="1073">
                  <a:moveTo>
                    <a:pt x="217" y="1"/>
                  </a:moveTo>
                  <a:cubicBezTo>
                    <a:pt x="185" y="1"/>
                    <a:pt x="152" y="9"/>
                    <a:pt x="120" y="25"/>
                  </a:cubicBezTo>
                  <a:cubicBezTo>
                    <a:pt x="25" y="72"/>
                    <a:pt x="1" y="179"/>
                    <a:pt x="37" y="287"/>
                  </a:cubicBezTo>
                  <a:lnTo>
                    <a:pt x="442" y="989"/>
                  </a:lnTo>
                  <a:cubicBezTo>
                    <a:pt x="477" y="1049"/>
                    <a:pt x="549" y="1072"/>
                    <a:pt x="608" y="1072"/>
                  </a:cubicBezTo>
                  <a:cubicBezTo>
                    <a:pt x="632" y="1072"/>
                    <a:pt x="668" y="1061"/>
                    <a:pt x="692" y="1049"/>
                  </a:cubicBezTo>
                  <a:cubicBezTo>
                    <a:pt x="787" y="989"/>
                    <a:pt x="811" y="882"/>
                    <a:pt x="775" y="775"/>
                  </a:cubicBezTo>
                  <a:lnTo>
                    <a:pt x="382" y="96"/>
                  </a:lnTo>
                  <a:cubicBezTo>
                    <a:pt x="342" y="33"/>
                    <a:pt x="281" y="1"/>
                    <a:pt x="21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2" name="Google Shape;9350;p65"/>
            <p:cNvSpPr/>
            <p:nvPr/>
          </p:nvSpPr>
          <p:spPr>
            <a:xfrm>
              <a:off x="1426179" y="3289266"/>
              <a:ext cx="35947" cy="24705"/>
            </a:xfrm>
            <a:custGeom>
              <a:avLst/>
              <a:rect l="l" t="t" r="r" b="b"/>
              <a:pathLst>
                <a:path w="1132" h="778">
                  <a:moveTo>
                    <a:pt x="229" y="1"/>
                  </a:moveTo>
                  <a:cubicBezTo>
                    <a:pt x="159" y="1"/>
                    <a:pt x="89" y="41"/>
                    <a:pt x="48" y="99"/>
                  </a:cubicBezTo>
                  <a:cubicBezTo>
                    <a:pt x="0" y="194"/>
                    <a:pt x="36" y="301"/>
                    <a:pt x="143" y="361"/>
                  </a:cubicBezTo>
                  <a:lnTo>
                    <a:pt x="822" y="742"/>
                  </a:lnTo>
                  <a:cubicBezTo>
                    <a:pt x="858" y="754"/>
                    <a:pt x="881" y="777"/>
                    <a:pt x="917" y="777"/>
                  </a:cubicBezTo>
                  <a:cubicBezTo>
                    <a:pt x="977" y="777"/>
                    <a:pt x="1048" y="742"/>
                    <a:pt x="1072" y="682"/>
                  </a:cubicBezTo>
                  <a:cubicBezTo>
                    <a:pt x="1132" y="599"/>
                    <a:pt x="1096" y="480"/>
                    <a:pt x="1001" y="420"/>
                  </a:cubicBezTo>
                  <a:lnTo>
                    <a:pt x="322" y="27"/>
                  </a:lnTo>
                  <a:cubicBezTo>
                    <a:pt x="292" y="9"/>
                    <a:pt x="261" y="1"/>
                    <a:pt x="22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3" name="Google Shape;9351;p65"/>
            <p:cNvSpPr/>
            <p:nvPr/>
          </p:nvSpPr>
          <p:spPr>
            <a:xfrm>
              <a:off x="1410682" y="3350997"/>
              <a:ext cx="37439" cy="12511"/>
            </a:xfrm>
            <a:custGeom>
              <a:avLst/>
              <a:rect l="l" t="t" r="r" b="b"/>
              <a:pathLst>
                <a:path w="1179" h="394">
                  <a:moveTo>
                    <a:pt x="191" y="0"/>
                  </a:moveTo>
                  <a:cubicBezTo>
                    <a:pt x="96" y="0"/>
                    <a:pt x="0" y="95"/>
                    <a:pt x="0" y="203"/>
                  </a:cubicBezTo>
                  <a:cubicBezTo>
                    <a:pt x="0" y="298"/>
                    <a:pt x="84" y="393"/>
                    <a:pt x="191" y="393"/>
                  </a:cubicBezTo>
                  <a:lnTo>
                    <a:pt x="988" y="393"/>
                  </a:lnTo>
                  <a:cubicBezTo>
                    <a:pt x="1084" y="393"/>
                    <a:pt x="1179" y="298"/>
                    <a:pt x="1179" y="203"/>
                  </a:cubicBezTo>
                  <a:cubicBezTo>
                    <a:pt x="1179" y="95"/>
                    <a:pt x="1084" y="0"/>
                    <a:pt x="988" y="0"/>
                  </a:cubicBezTo>
                  <a:lnTo>
                    <a:pt x="191"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4" name="Google Shape;9352;p65"/>
            <p:cNvSpPr/>
            <p:nvPr/>
          </p:nvSpPr>
          <p:spPr>
            <a:xfrm>
              <a:off x="1426179" y="3400980"/>
              <a:ext cx="35566" cy="24896"/>
            </a:xfrm>
            <a:custGeom>
              <a:avLst/>
              <a:rect l="l" t="t" r="r" b="b"/>
              <a:pathLst>
                <a:path w="1120" h="784">
                  <a:moveTo>
                    <a:pt x="904" y="0"/>
                  </a:moveTo>
                  <a:cubicBezTo>
                    <a:pt x="874" y="0"/>
                    <a:pt x="843" y="7"/>
                    <a:pt x="810" y="22"/>
                  </a:cubicBezTo>
                  <a:lnTo>
                    <a:pt x="119" y="414"/>
                  </a:lnTo>
                  <a:cubicBezTo>
                    <a:pt x="36" y="486"/>
                    <a:pt x="0" y="593"/>
                    <a:pt x="60" y="688"/>
                  </a:cubicBezTo>
                  <a:cubicBezTo>
                    <a:pt x="96" y="748"/>
                    <a:pt x="167" y="784"/>
                    <a:pt x="227" y="784"/>
                  </a:cubicBezTo>
                  <a:cubicBezTo>
                    <a:pt x="262" y="784"/>
                    <a:pt x="286" y="760"/>
                    <a:pt x="322" y="748"/>
                  </a:cubicBezTo>
                  <a:lnTo>
                    <a:pt x="1001" y="367"/>
                  </a:lnTo>
                  <a:cubicBezTo>
                    <a:pt x="1096" y="307"/>
                    <a:pt x="1120" y="200"/>
                    <a:pt x="1072" y="93"/>
                  </a:cubicBezTo>
                  <a:cubicBezTo>
                    <a:pt x="1031" y="35"/>
                    <a:pt x="972" y="0"/>
                    <a:pt x="90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5" name="Google Shape;9353;p65"/>
            <p:cNvSpPr/>
            <p:nvPr/>
          </p:nvSpPr>
          <p:spPr>
            <a:xfrm>
              <a:off x="1620138" y="3289043"/>
              <a:ext cx="35566" cy="24928"/>
            </a:xfrm>
            <a:custGeom>
              <a:avLst/>
              <a:rect l="l" t="t" r="r" b="b"/>
              <a:pathLst>
                <a:path w="1120" h="785">
                  <a:moveTo>
                    <a:pt x="895" y="1"/>
                  </a:moveTo>
                  <a:cubicBezTo>
                    <a:pt x="864" y="1"/>
                    <a:pt x="831" y="8"/>
                    <a:pt x="798" y="22"/>
                  </a:cubicBezTo>
                  <a:lnTo>
                    <a:pt x="119" y="403"/>
                  </a:lnTo>
                  <a:cubicBezTo>
                    <a:pt x="24" y="463"/>
                    <a:pt x="0" y="570"/>
                    <a:pt x="48" y="677"/>
                  </a:cubicBezTo>
                  <a:cubicBezTo>
                    <a:pt x="107" y="749"/>
                    <a:pt x="167" y="784"/>
                    <a:pt x="227" y="784"/>
                  </a:cubicBezTo>
                  <a:cubicBezTo>
                    <a:pt x="250" y="784"/>
                    <a:pt x="286" y="761"/>
                    <a:pt x="310" y="749"/>
                  </a:cubicBezTo>
                  <a:lnTo>
                    <a:pt x="1000" y="368"/>
                  </a:lnTo>
                  <a:cubicBezTo>
                    <a:pt x="1084" y="308"/>
                    <a:pt x="1120" y="201"/>
                    <a:pt x="1072" y="94"/>
                  </a:cubicBezTo>
                  <a:cubicBezTo>
                    <a:pt x="1031" y="36"/>
                    <a:pt x="966" y="1"/>
                    <a:pt x="89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6" name="Google Shape;9354;p65"/>
            <p:cNvSpPr/>
            <p:nvPr/>
          </p:nvSpPr>
          <p:spPr>
            <a:xfrm>
              <a:off x="1584224" y="3243507"/>
              <a:ext cx="26103" cy="33787"/>
            </a:xfrm>
            <a:custGeom>
              <a:avLst/>
              <a:rect l="l" t="t" r="r" b="b"/>
              <a:pathLst>
                <a:path w="822" h="1064">
                  <a:moveTo>
                    <a:pt x="594" y="1"/>
                  </a:moveTo>
                  <a:cubicBezTo>
                    <a:pt x="527" y="1"/>
                    <a:pt x="458" y="41"/>
                    <a:pt x="417" y="99"/>
                  </a:cubicBezTo>
                  <a:lnTo>
                    <a:pt x="24" y="790"/>
                  </a:lnTo>
                  <a:cubicBezTo>
                    <a:pt x="0" y="873"/>
                    <a:pt x="24" y="992"/>
                    <a:pt x="119" y="1040"/>
                  </a:cubicBezTo>
                  <a:cubicBezTo>
                    <a:pt x="143" y="1052"/>
                    <a:pt x="179" y="1063"/>
                    <a:pt x="203" y="1063"/>
                  </a:cubicBezTo>
                  <a:cubicBezTo>
                    <a:pt x="262" y="1063"/>
                    <a:pt x="346" y="1040"/>
                    <a:pt x="369" y="980"/>
                  </a:cubicBezTo>
                  <a:lnTo>
                    <a:pt x="762" y="290"/>
                  </a:lnTo>
                  <a:cubicBezTo>
                    <a:pt x="822" y="206"/>
                    <a:pt x="774" y="87"/>
                    <a:pt x="679" y="28"/>
                  </a:cubicBezTo>
                  <a:cubicBezTo>
                    <a:pt x="653" y="9"/>
                    <a:pt x="624" y="1"/>
                    <a:pt x="59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7" name="Google Shape;9355;p65"/>
            <p:cNvSpPr/>
            <p:nvPr/>
          </p:nvSpPr>
          <p:spPr>
            <a:xfrm>
              <a:off x="1404617" y="3271197"/>
              <a:ext cx="285859" cy="281349"/>
            </a:xfrm>
            <a:custGeom>
              <a:avLst/>
              <a:rect l="l" t="t" r="r" b="b"/>
              <a:pathLst>
                <a:path w="9002" h="8860">
                  <a:moveTo>
                    <a:pt x="4525" y="1013"/>
                  </a:moveTo>
                  <a:lnTo>
                    <a:pt x="4573" y="1025"/>
                  </a:lnTo>
                  <a:lnTo>
                    <a:pt x="4704" y="1025"/>
                  </a:lnTo>
                  <a:lnTo>
                    <a:pt x="4787" y="1061"/>
                  </a:lnTo>
                  <a:lnTo>
                    <a:pt x="4811" y="1061"/>
                  </a:lnTo>
                  <a:lnTo>
                    <a:pt x="4823" y="1072"/>
                  </a:lnTo>
                  <a:cubicBezTo>
                    <a:pt x="4835" y="1072"/>
                    <a:pt x="4835" y="1084"/>
                    <a:pt x="4847" y="1084"/>
                  </a:cubicBezTo>
                  <a:cubicBezTo>
                    <a:pt x="4847" y="1084"/>
                    <a:pt x="4870" y="1084"/>
                    <a:pt x="4870" y="1096"/>
                  </a:cubicBezTo>
                  <a:lnTo>
                    <a:pt x="4942" y="1132"/>
                  </a:lnTo>
                  <a:lnTo>
                    <a:pt x="4954" y="1132"/>
                  </a:lnTo>
                  <a:lnTo>
                    <a:pt x="4989" y="1144"/>
                  </a:lnTo>
                  <a:cubicBezTo>
                    <a:pt x="4989" y="1144"/>
                    <a:pt x="5001" y="1144"/>
                    <a:pt x="5001" y="1156"/>
                  </a:cubicBezTo>
                  <a:cubicBezTo>
                    <a:pt x="5001" y="1156"/>
                    <a:pt x="5013" y="1156"/>
                    <a:pt x="5013" y="1180"/>
                  </a:cubicBezTo>
                  <a:lnTo>
                    <a:pt x="5049" y="1192"/>
                  </a:lnTo>
                  <a:cubicBezTo>
                    <a:pt x="5049" y="1192"/>
                    <a:pt x="5061" y="1192"/>
                    <a:pt x="5061" y="1203"/>
                  </a:cubicBezTo>
                  <a:cubicBezTo>
                    <a:pt x="5061" y="1203"/>
                    <a:pt x="5073" y="1203"/>
                    <a:pt x="5073" y="1215"/>
                  </a:cubicBezTo>
                  <a:lnTo>
                    <a:pt x="5085" y="1239"/>
                  </a:lnTo>
                  <a:cubicBezTo>
                    <a:pt x="5085" y="1239"/>
                    <a:pt x="5109" y="1239"/>
                    <a:pt x="5109" y="1251"/>
                  </a:cubicBezTo>
                  <a:cubicBezTo>
                    <a:pt x="5109" y="1251"/>
                    <a:pt x="5120" y="1251"/>
                    <a:pt x="5120" y="1263"/>
                  </a:cubicBezTo>
                  <a:cubicBezTo>
                    <a:pt x="5120" y="1263"/>
                    <a:pt x="5132" y="1263"/>
                    <a:pt x="5132" y="1275"/>
                  </a:cubicBezTo>
                  <a:lnTo>
                    <a:pt x="5144" y="1299"/>
                  </a:lnTo>
                  <a:cubicBezTo>
                    <a:pt x="5144" y="1299"/>
                    <a:pt x="5168" y="1299"/>
                    <a:pt x="5168" y="1311"/>
                  </a:cubicBezTo>
                  <a:lnTo>
                    <a:pt x="5263" y="1394"/>
                  </a:lnTo>
                  <a:lnTo>
                    <a:pt x="5299" y="1430"/>
                  </a:lnTo>
                  <a:cubicBezTo>
                    <a:pt x="5382" y="1501"/>
                    <a:pt x="5466" y="1596"/>
                    <a:pt x="5537" y="1680"/>
                  </a:cubicBezTo>
                  <a:cubicBezTo>
                    <a:pt x="5561" y="1715"/>
                    <a:pt x="5585" y="1739"/>
                    <a:pt x="5597" y="1787"/>
                  </a:cubicBezTo>
                  <a:lnTo>
                    <a:pt x="5597" y="1799"/>
                  </a:lnTo>
                  <a:cubicBezTo>
                    <a:pt x="5609" y="1834"/>
                    <a:pt x="5644" y="1858"/>
                    <a:pt x="5656" y="1894"/>
                  </a:cubicBezTo>
                  <a:lnTo>
                    <a:pt x="5656" y="1906"/>
                  </a:lnTo>
                  <a:cubicBezTo>
                    <a:pt x="5668" y="1930"/>
                    <a:pt x="5680" y="1965"/>
                    <a:pt x="5704" y="2013"/>
                  </a:cubicBezTo>
                  <a:lnTo>
                    <a:pt x="5704" y="2025"/>
                  </a:lnTo>
                  <a:cubicBezTo>
                    <a:pt x="5716" y="2049"/>
                    <a:pt x="5728" y="2096"/>
                    <a:pt x="5740" y="2132"/>
                  </a:cubicBezTo>
                  <a:lnTo>
                    <a:pt x="5740" y="2144"/>
                  </a:lnTo>
                  <a:cubicBezTo>
                    <a:pt x="5763" y="2168"/>
                    <a:pt x="5775" y="2215"/>
                    <a:pt x="5775" y="2251"/>
                  </a:cubicBezTo>
                  <a:lnTo>
                    <a:pt x="5775" y="2263"/>
                  </a:lnTo>
                  <a:cubicBezTo>
                    <a:pt x="5787" y="2287"/>
                    <a:pt x="5787" y="2335"/>
                    <a:pt x="5799" y="2382"/>
                  </a:cubicBezTo>
                  <a:lnTo>
                    <a:pt x="5799" y="2394"/>
                  </a:lnTo>
                  <a:cubicBezTo>
                    <a:pt x="5799" y="2442"/>
                    <a:pt x="5823" y="2466"/>
                    <a:pt x="5823" y="2513"/>
                  </a:cubicBezTo>
                  <a:lnTo>
                    <a:pt x="5823" y="2525"/>
                  </a:lnTo>
                  <a:lnTo>
                    <a:pt x="5823" y="2549"/>
                  </a:lnTo>
                  <a:cubicBezTo>
                    <a:pt x="5728" y="2620"/>
                    <a:pt x="5466" y="2739"/>
                    <a:pt x="5240" y="2894"/>
                  </a:cubicBezTo>
                  <a:cubicBezTo>
                    <a:pt x="5216" y="2894"/>
                    <a:pt x="5216" y="2906"/>
                    <a:pt x="5216" y="2906"/>
                  </a:cubicBezTo>
                  <a:cubicBezTo>
                    <a:pt x="5192" y="2918"/>
                    <a:pt x="5180" y="2930"/>
                    <a:pt x="5144" y="2966"/>
                  </a:cubicBezTo>
                  <a:cubicBezTo>
                    <a:pt x="5120" y="2977"/>
                    <a:pt x="5085" y="3013"/>
                    <a:pt x="5061" y="3037"/>
                  </a:cubicBezTo>
                  <a:cubicBezTo>
                    <a:pt x="5025" y="3049"/>
                    <a:pt x="5013" y="3085"/>
                    <a:pt x="4978" y="3097"/>
                  </a:cubicBezTo>
                  <a:cubicBezTo>
                    <a:pt x="4620" y="3406"/>
                    <a:pt x="4347" y="3823"/>
                    <a:pt x="4204" y="4299"/>
                  </a:cubicBezTo>
                  <a:cubicBezTo>
                    <a:pt x="4180" y="4299"/>
                    <a:pt x="4144" y="4287"/>
                    <a:pt x="4132" y="4287"/>
                  </a:cubicBezTo>
                  <a:cubicBezTo>
                    <a:pt x="4061" y="4275"/>
                    <a:pt x="3966" y="4275"/>
                    <a:pt x="3894" y="4275"/>
                  </a:cubicBezTo>
                  <a:lnTo>
                    <a:pt x="3632" y="4275"/>
                  </a:lnTo>
                  <a:cubicBezTo>
                    <a:pt x="3608" y="4275"/>
                    <a:pt x="3596" y="4251"/>
                    <a:pt x="3585" y="4251"/>
                  </a:cubicBezTo>
                  <a:lnTo>
                    <a:pt x="3573" y="4251"/>
                  </a:lnTo>
                  <a:cubicBezTo>
                    <a:pt x="3549" y="4240"/>
                    <a:pt x="3537" y="4240"/>
                    <a:pt x="3525" y="4228"/>
                  </a:cubicBezTo>
                  <a:cubicBezTo>
                    <a:pt x="3513" y="4216"/>
                    <a:pt x="3489" y="4216"/>
                    <a:pt x="3465" y="4192"/>
                  </a:cubicBezTo>
                  <a:lnTo>
                    <a:pt x="3454" y="4180"/>
                  </a:lnTo>
                  <a:cubicBezTo>
                    <a:pt x="3430" y="4168"/>
                    <a:pt x="3418" y="4168"/>
                    <a:pt x="3406" y="4156"/>
                  </a:cubicBezTo>
                  <a:lnTo>
                    <a:pt x="3394" y="4156"/>
                  </a:lnTo>
                  <a:cubicBezTo>
                    <a:pt x="3370" y="4132"/>
                    <a:pt x="3358" y="4120"/>
                    <a:pt x="3346" y="4120"/>
                  </a:cubicBezTo>
                  <a:lnTo>
                    <a:pt x="3335" y="4109"/>
                  </a:lnTo>
                  <a:cubicBezTo>
                    <a:pt x="3311" y="4097"/>
                    <a:pt x="3299" y="4097"/>
                    <a:pt x="3287" y="4073"/>
                  </a:cubicBezTo>
                  <a:lnTo>
                    <a:pt x="3275" y="4073"/>
                  </a:lnTo>
                  <a:lnTo>
                    <a:pt x="3227" y="4037"/>
                  </a:lnTo>
                  <a:lnTo>
                    <a:pt x="3215" y="4013"/>
                  </a:lnTo>
                  <a:cubicBezTo>
                    <a:pt x="3192" y="4001"/>
                    <a:pt x="3180" y="3990"/>
                    <a:pt x="3168" y="3990"/>
                  </a:cubicBezTo>
                  <a:lnTo>
                    <a:pt x="3156" y="3990"/>
                  </a:lnTo>
                  <a:lnTo>
                    <a:pt x="3108" y="3942"/>
                  </a:lnTo>
                  <a:lnTo>
                    <a:pt x="3096" y="3930"/>
                  </a:lnTo>
                  <a:lnTo>
                    <a:pt x="3061" y="3894"/>
                  </a:lnTo>
                  <a:lnTo>
                    <a:pt x="3049" y="3882"/>
                  </a:lnTo>
                  <a:lnTo>
                    <a:pt x="3001" y="3835"/>
                  </a:lnTo>
                  <a:lnTo>
                    <a:pt x="2989" y="3823"/>
                  </a:lnTo>
                  <a:lnTo>
                    <a:pt x="2989" y="3811"/>
                  </a:lnTo>
                  <a:cubicBezTo>
                    <a:pt x="2870" y="3680"/>
                    <a:pt x="2775" y="3525"/>
                    <a:pt x="2715" y="3358"/>
                  </a:cubicBezTo>
                  <a:cubicBezTo>
                    <a:pt x="2715" y="3347"/>
                    <a:pt x="2703" y="3335"/>
                    <a:pt x="2703" y="3323"/>
                  </a:cubicBezTo>
                  <a:lnTo>
                    <a:pt x="2703" y="3299"/>
                  </a:lnTo>
                  <a:cubicBezTo>
                    <a:pt x="2703" y="3287"/>
                    <a:pt x="2692" y="3275"/>
                    <a:pt x="2692" y="3263"/>
                  </a:cubicBezTo>
                  <a:lnTo>
                    <a:pt x="2692" y="3239"/>
                  </a:lnTo>
                  <a:cubicBezTo>
                    <a:pt x="2692" y="3228"/>
                    <a:pt x="2680" y="3204"/>
                    <a:pt x="2680" y="3180"/>
                  </a:cubicBezTo>
                  <a:cubicBezTo>
                    <a:pt x="2656" y="3108"/>
                    <a:pt x="2644" y="3049"/>
                    <a:pt x="2632" y="2977"/>
                  </a:cubicBezTo>
                  <a:lnTo>
                    <a:pt x="2632" y="2930"/>
                  </a:lnTo>
                  <a:lnTo>
                    <a:pt x="2632" y="2882"/>
                  </a:lnTo>
                  <a:cubicBezTo>
                    <a:pt x="2632" y="2823"/>
                    <a:pt x="2620" y="2763"/>
                    <a:pt x="2620" y="2704"/>
                  </a:cubicBezTo>
                  <a:lnTo>
                    <a:pt x="2620" y="2644"/>
                  </a:lnTo>
                  <a:lnTo>
                    <a:pt x="2620" y="2632"/>
                  </a:lnTo>
                  <a:lnTo>
                    <a:pt x="2620" y="2573"/>
                  </a:lnTo>
                  <a:lnTo>
                    <a:pt x="2620" y="2513"/>
                  </a:lnTo>
                  <a:lnTo>
                    <a:pt x="2620" y="2501"/>
                  </a:lnTo>
                  <a:cubicBezTo>
                    <a:pt x="2620" y="2454"/>
                    <a:pt x="2632" y="2430"/>
                    <a:pt x="2632" y="2382"/>
                  </a:cubicBezTo>
                  <a:lnTo>
                    <a:pt x="2632" y="2370"/>
                  </a:lnTo>
                  <a:cubicBezTo>
                    <a:pt x="2632" y="2335"/>
                    <a:pt x="2644" y="2287"/>
                    <a:pt x="2656" y="2263"/>
                  </a:cubicBezTo>
                  <a:lnTo>
                    <a:pt x="2656" y="2251"/>
                  </a:lnTo>
                  <a:cubicBezTo>
                    <a:pt x="2680" y="2215"/>
                    <a:pt x="2680" y="2168"/>
                    <a:pt x="2692" y="2144"/>
                  </a:cubicBezTo>
                  <a:lnTo>
                    <a:pt x="2692" y="2132"/>
                  </a:lnTo>
                  <a:cubicBezTo>
                    <a:pt x="2703" y="2096"/>
                    <a:pt x="2715" y="2049"/>
                    <a:pt x="2739" y="2025"/>
                  </a:cubicBezTo>
                  <a:lnTo>
                    <a:pt x="2739" y="2013"/>
                  </a:lnTo>
                  <a:cubicBezTo>
                    <a:pt x="2751" y="1977"/>
                    <a:pt x="2763" y="1930"/>
                    <a:pt x="2775" y="1906"/>
                  </a:cubicBezTo>
                  <a:lnTo>
                    <a:pt x="2775" y="1894"/>
                  </a:lnTo>
                  <a:cubicBezTo>
                    <a:pt x="2799" y="1858"/>
                    <a:pt x="2811" y="1834"/>
                    <a:pt x="2834" y="1799"/>
                  </a:cubicBezTo>
                  <a:lnTo>
                    <a:pt x="2858" y="1787"/>
                  </a:lnTo>
                  <a:cubicBezTo>
                    <a:pt x="2870" y="1751"/>
                    <a:pt x="2894" y="1727"/>
                    <a:pt x="2918" y="1692"/>
                  </a:cubicBezTo>
                  <a:cubicBezTo>
                    <a:pt x="2989" y="1608"/>
                    <a:pt x="3061" y="1513"/>
                    <a:pt x="3156" y="1442"/>
                  </a:cubicBezTo>
                  <a:lnTo>
                    <a:pt x="3180" y="1418"/>
                  </a:lnTo>
                  <a:lnTo>
                    <a:pt x="3299" y="1311"/>
                  </a:lnTo>
                  <a:cubicBezTo>
                    <a:pt x="3299" y="1311"/>
                    <a:pt x="3311" y="1311"/>
                    <a:pt x="3311" y="1299"/>
                  </a:cubicBezTo>
                  <a:cubicBezTo>
                    <a:pt x="3311" y="1299"/>
                    <a:pt x="3335" y="1299"/>
                    <a:pt x="3335" y="1275"/>
                  </a:cubicBezTo>
                  <a:lnTo>
                    <a:pt x="3346" y="1263"/>
                  </a:lnTo>
                  <a:cubicBezTo>
                    <a:pt x="3346" y="1263"/>
                    <a:pt x="3358" y="1263"/>
                    <a:pt x="3358" y="1251"/>
                  </a:cubicBezTo>
                  <a:cubicBezTo>
                    <a:pt x="3358" y="1251"/>
                    <a:pt x="3370" y="1251"/>
                    <a:pt x="3370" y="1239"/>
                  </a:cubicBezTo>
                  <a:cubicBezTo>
                    <a:pt x="3370" y="1239"/>
                    <a:pt x="3394" y="1239"/>
                    <a:pt x="3394" y="1215"/>
                  </a:cubicBezTo>
                  <a:cubicBezTo>
                    <a:pt x="3394" y="1215"/>
                    <a:pt x="3406" y="1215"/>
                    <a:pt x="3406" y="1203"/>
                  </a:cubicBezTo>
                  <a:lnTo>
                    <a:pt x="3430" y="1192"/>
                  </a:lnTo>
                  <a:cubicBezTo>
                    <a:pt x="3430" y="1192"/>
                    <a:pt x="3454" y="1192"/>
                    <a:pt x="3454" y="1180"/>
                  </a:cubicBezTo>
                  <a:cubicBezTo>
                    <a:pt x="3454" y="1180"/>
                    <a:pt x="3465" y="1180"/>
                    <a:pt x="3465" y="1156"/>
                  </a:cubicBezTo>
                  <a:lnTo>
                    <a:pt x="3489" y="1144"/>
                  </a:lnTo>
                  <a:cubicBezTo>
                    <a:pt x="3489" y="1144"/>
                    <a:pt x="3513" y="1144"/>
                    <a:pt x="3513" y="1132"/>
                  </a:cubicBezTo>
                  <a:lnTo>
                    <a:pt x="3585" y="1096"/>
                  </a:lnTo>
                  <a:cubicBezTo>
                    <a:pt x="3585" y="1096"/>
                    <a:pt x="3596" y="1096"/>
                    <a:pt x="3596" y="1084"/>
                  </a:cubicBezTo>
                  <a:cubicBezTo>
                    <a:pt x="3608" y="1084"/>
                    <a:pt x="3608" y="1072"/>
                    <a:pt x="3632" y="1072"/>
                  </a:cubicBezTo>
                  <a:lnTo>
                    <a:pt x="3644" y="1061"/>
                  </a:lnTo>
                  <a:lnTo>
                    <a:pt x="3656" y="1061"/>
                  </a:lnTo>
                  <a:lnTo>
                    <a:pt x="3763" y="1025"/>
                  </a:lnTo>
                  <a:lnTo>
                    <a:pt x="3882" y="1025"/>
                  </a:lnTo>
                  <a:lnTo>
                    <a:pt x="3930" y="1013"/>
                  </a:lnTo>
                  <a:lnTo>
                    <a:pt x="4525" y="1013"/>
                  </a:lnTo>
                  <a:close/>
                  <a:moveTo>
                    <a:pt x="4347" y="418"/>
                  </a:moveTo>
                  <a:cubicBezTo>
                    <a:pt x="4847" y="418"/>
                    <a:pt x="5335" y="584"/>
                    <a:pt x="5740" y="882"/>
                  </a:cubicBezTo>
                  <a:cubicBezTo>
                    <a:pt x="6156" y="1192"/>
                    <a:pt x="6454" y="1620"/>
                    <a:pt x="6585" y="2108"/>
                  </a:cubicBezTo>
                  <a:cubicBezTo>
                    <a:pt x="6621" y="2227"/>
                    <a:pt x="6644" y="2370"/>
                    <a:pt x="6668" y="2489"/>
                  </a:cubicBezTo>
                  <a:lnTo>
                    <a:pt x="6442" y="2489"/>
                  </a:lnTo>
                  <a:cubicBezTo>
                    <a:pt x="6442" y="2442"/>
                    <a:pt x="6430" y="2394"/>
                    <a:pt x="6430" y="2346"/>
                  </a:cubicBezTo>
                  <a:lnTo>
                    <a:pt x="6430" y="2335"/>
                  </a:lnTo>
                  <a:cubicBezTo>
                    <a:pt x="6406" y="2287"/>
                    <a:pt x="6406" y="2251"/>
                    <a:pt x="6394" y="2204"/>
                  </a:cubicBezTo>
                  <a:lnTo>
                    <a:pt x="6394" y="2192"/>
                  </a:lnTo>
                  <a:lnTo>
                    <a:pt x="6347" y="2049"/>
                  </a:lnTo>
                  <a:lnTo>
                    <a:pt x="6347" y="2037"/>
                  </a:lnTo>
                  <a:lnTo>
                    <a:pt x="6311" y="1906"/>
                  </a:lnTo>
                  <a:lnTo>
                    <a:pt x="6311" y="1894"/>
                  </a:lnTo>
                  <a:cubicBezTo>
                    <a:pt x="6287" y="1846"/>
                    <a:pt x="6263" y="1799"/>
                    <a:pt x="6252" y="1775"/>
                  </a:cubicBezTo>
                  <a:lnTo>
                    <a:pt x="6228" y="1751"/>
                  </a:lnTo>
                  <a:cubicBezTo>
                    <a:pt x="6216" y="1715"/>
                    <a:pt x="6192" y="1680"/>
                    <a:pt x="6156" y="1632"/>
                  </a:cubicBezTo>
                  <a:lnTo>
                    <a:pt x="6144" y="1620"/>
                  </a:lnTo>
                  <a:cubicBezTo>
                    <a:pt x="6109" y="1573"/>
                    <a:pt x="6085" y="1549"/>
                    <a:pt x="6073" y="1501"/>
                  </a:cubicBezTo>
                  <a:cubicBezTo>
                    <a:pt x="5978" y="1382"/>
                    <a:pt x="5894" y="1275"/>
                    <a:pt x="5787" y="1192"/>
                  </a:cubicBezTo>
                  <a:lnTo>
                    <a:pt x="5775" y="1180"/>
                  </a:lnTo>
                  <a:lnTo>
                    <a:pt x="5751" y="1156"/>
                  </a:lnTo>
                  <a:lnTo>
                    <a:pt x="5740" y="1144"/>
                  </a:lnTo>
                  <a:lnTo>
                    <a:pt x="5680" y="1084"/>
                  </a:lnTo>
                  <a:lnTo>
                    <a:pt x="5668" y="1072"/>
                  </a:lnTo>
                  <a:lnTo>
                    <a:pt x="5621" y="1037"/>
                  </a:lnTo>
                  <a:lnTo>
                    <a:pt x="5609" y="1025"/>
                  </a:lnTo>
                  <a:lnTo>
                    <a:pt x="5597" y="1013"/>
                  </a:lnTo>
                  <a:lnTo>
                    <a:pt x="5573" y="1001"/>
                  </a:lnTo>
                  <a:lnTo>
                    <a:pt x="5561" y="977"/>
                  </a:lnTo>
                  <a:lnTo>
                    <a:pt x="5549" y="965"/>
                  </a:lnTo>
                  <a:lnTo>
                    <a:pt x="5537" y="953"/>
                  </a:lnTo>
                  <a:lnTo>
                    <a:pt x="5513" y="942"/>
                  </a:lnTo>
                  <a:cubicBezTo>
                    <a:pt x="5513" y="942"/>
                    <a:pt x="5501" y="918"/>
                    <a:pt x="5490" y="918"/>
                  </a:cubicBezTo>
                  <a:lnTo>
                    <a:pt x="5442" y="894"/>
                  </a:lnTo>
                  <a:cubicBezTo>
                    <a:pt x="5430" y="894"/>
                    <a:pt x="5430" y="882"/>
                    <a:pt x="5430" y="882"/>
                  </a:cubicBezTo>
                  <a:cubicBezTo>
                    <a:pt x="5430" y="882"/>
                    <a:pt x="5418" y="858"/>
                    <a:pt x="5394" y="858"/>
                  </a:cubicBezTo>
                  <a:lnTo>
                    <a:pt x="5359" y="834"/>
                  </a:lnTo>
                  <a:cubicBezTo>
                    <a:pt x="5359" y="834"/>
                    <a:pt x="5335" y="834"/>
                    <a:pt x="5335" y="822"/>
                  </a:cubicBezTo>
                  <a:lnTo>
                    <a:pt x="5299" y="787"/>
                  </a:lnTo>
                  <a:cubicBezTo>
                    <a:pt x="5299" y="787"/>
                    <a:pt x="5275" y="787"/>
                    <a:pt x="5275" y="775"/>
                  </a:cubicBezTo>
                  <a:lnTo>
                    <a:pt x="5251" y="763"/>
                  </a:lnTo>
                  <a:cubicBezTo>
                    <a:pt x="5251" y="763"/>
                    <a:pt x="5240" y="763"/>
                    <a:pt x="5216" y="739"/>
                  </a:cubicBezTo>
                  <a:cubicBezTo>
                    <a:pt x="5204" y="739"/>
                    <a:pt x="5192" y="727"/>
                    <a:pt x="5180" y="727"/>
                  </a:cubicBezTo>
                  <a:lnTo>
                    <a:pt x="5144" y="727"/>
                  </a:lnTo>
                  <a:cubicBezTo>
                    <a:pt x="5144" y="727"/>
                    <a:pt x="5132" y="727"/>
                    <a:pt x="5120" y="715"/>
                  </a:cubicBezTo>
                  <a:lnTo>
                    <a:pt x="5037" y="715"/>
                  </a:lnTo>
                  <a:lnTo>
                    <a:pt x="5013" y="703"/>
                  </a:lnTo>
                  <a:lnTo>
                    <a:pt x="5001" y="703"/>
                  </a:lnTo>
                  <a:cubicBezTo>
                    <a:pt x="4978" y="703"/>
                    <a:pt x="4978" y="703"/>
                    <a:pt x="4966" y="680"/>
                  </a:cubicBezTo>
                  <a:lnTo>
                    <a:pt x="3989" y="680"/>
                  </a:lnTo>
                  <a:lnTo>
                    <a:pt x="3942" y="703"/>
                  </a:lnTo>
                  <a:lnTo>
                    <a:pt x="3727" y="703"/>
                  </a:lnTo>
                  <a:cubicBezTo>
                    <a:pt x="3716" y="703"/>
                    <a:pt x="3716" y="703"/>
                    <a:pt x="3704" y="715"/>
                  </a:cubicBezTo>
                  <a:lnTo>
                    <a:pt x="3585" y="715"/>
                  </a:lnTo>
                  <a:cubicBezTo>
                    <a:pt x="3573" y="715"/>
                    <a:pt x="3573" y="715"/>
                    <a:pt x="3549" y="727"/>
                  </a:cubicBezTo>
                  <a:lnTo>
                    <a:pt x="3525" y="727"/>
                  </a:lnTo>
                  <a:cubicBezTo>
                    <a:pt x="3513" y="727"/>
                    <a:pt x="3489" y="751"/>
                    <a:pt x="3477" y="751"/>
                  </a:cubicBezTo>
                  <a:cubicBezTo>
                    <a:pt x="3465" y="751"/>
                    <a:pt x="3465" y="751"/>
                    <a:pt x="3454" y="763"/>
                  </a:cubicBezTo>
                  <a:lnTo>
                    <a:pt x="3418" y="775"/>
                  </a:lnTo>
                  <a:cubicBezTo>
                    <a:pt x="3418" y="775"/>
                    <a:pt x="3406" y="775"/>
                    <a:pt x="3406" y="787"/>
                  </a:cubicBezTo>
                  <a:lnTo>
                    <a:pt x="3370" y="811"/>
                  </a:lnTo>
                  <a:lnTo>
                    <a:pt x="3358" y="822"/>
                  </a:lnTo>
                  <a:cubicBezTo>
                    <a:pt x="3358" y="822"/>
                    <a:pt x="3346" y="822"/>
                    <a:pt x="3346" y="834"/>
                  </a:cubicBezTo>
                  <a:lnTo>
                    <a:pt x="3299" y="870"/>
                  </a:lnTo>
                  <a:lnTo>
                    <a:pt x="3287" y="882"/>
                  </a:lnTo>
                  <a:cubicBezTo>
                    <a:pt x="3275" y="882"/>
                    <a:pt x="3275" y="894"/>
                    <a:pt x="3251" y="894"/>
                  </a:cubicBezTo>
                  <a:lnTo>
                    <a:pt x="3215" y="930"/>
                  </a:lnTo>
                  <a:lnTo>
                    <a:pt x="3192" y="942"/>
                  </a:lnTo>
                  <a:lnTo>
                    <a:pt x="3180" y="953"/>
                  </a:lnTo>
                  <a:cubicBezTo>
                    <a:pt x="3180" y="953"/>
                    <a:pt x="3168" y="965"/>
                    <a:pt x="3156" y="965"/>
                  </a:cubicBezTo>
                  <a:lnTo>
                    <a:pt x="3132" y="989"/>
                  </a:lnTo>
                  <a:lnTo>
                    <a:pt x="3120" y="1001"/>
                  </a:lnTo>
                  <a:lnTo>
                    <a:pt x="3108" y="1013"/>
                  </a:lnTo>
                  <a:cubicBezTo>
                    <a:pt x="3096" y="1013"/>
                    <a:pt x="3096" y="1025"/>
                    <a:pt x="3096" y="1025"/>
                  </a:cubicBezTo>
                  <a:lnTo>
                    <a:pt x="3073" y="1049"/>
                  </a:lnTo>
                  <a:lnTo>
                    <a:pt x="3037" y="1072"/>
                  </a:lnTo>
                  <a:lnTo>
                    <a:pt x="3013" y="1084"/>
                  </a:lnTo>
                  <a:lnTo>
                    <a:pt x="2954" y="1144"/>
                  </a:lnTo>
                  <a:lnTo>
                    <a:pt x="2942" y="1168"/>
                  </a:lnTo>
                  <a:lnTo>
                    <a:pt x="2930" y="1180"/>
                  </a:lnTo>
                  <a:lnTo>
                    <a:pt x="2918" y="1192"/>
                  </a:lnTo>
                  <a:cubicBezTo>
                    <a:pt x="2811" y="1287"/>
                    <a:pt x="2715" y="1382"/>
                    <a:pt x="2632" y="1501"/>
                  </a:cubicBezTo>
                  <a:cubicBezTo>
                    <a:pt x="2596" y="1549"/>
                    <a:pt x="2573" y="1584"/>
                    <a:pt x="2561" y="1620"/>
                  </a:cubicBezTo>
                  <a:lnTo>
                    <a:pt x="2537" y="1644"/>
                  </a:lnTo>
                  <a:cubicBezTo>
                    <a:pt x="2513" y="1680"/>
                    <a:pt x="2501" y="1715"/>
                    <a:pt x="2465" y="1763"/>
                  </a:cubicBezTo>
                  <a:lnTo>
                    <a:pt x="2465" y="1775"/>
                  </a:lnTo>
                  <a:cubicBezTo>
                    <a:pt x="2453" y="1823"/>
                    <a:pt x="2418" y="1846"/>
                    <a:pt x="2406" y="1894"/>
                  </a:cubicBezTo>
                  <a:lnTo>
                    <a:pt x="2406" y="1906"/>
                  </a:lnTo>
                  <a:lnTo>
                    <a:pt x="2358" y="2037"/>
                  </a:lnTo>
                  <a:lnTo>
                    <a:pt x="2358" y="2061"/>
                  </a:lnTo>
                  <a:lnTo>
                    <a:pt x="2322" y="2192"/>
                  </a:lnTo>
                  <a:lnTo>
                    <a:pt x="2322" y="2204"/>
                  </a:lnTo>
                  <a:cubicBezTo>
                    <a:pt x="2299" y="2251"/>
                    <a:pt x="2287" y="2299"/>
                    <a:pt x="2287" y="2335"/>
                  </a:cubicBezTo>
                  <a:lnTo>
                    <a:pt x="2287" y="2358"/>
                  </a:lnTo>
                  <a:cubicBezTo>
                    <a:pt x="2275" y="2394"/>
                    <a:pt x="2275" y="2442"/>
                    <a:pt x="2275" y="2489"/>
                  </a:cubicBezTo>
                  <a:lnTo>
                    <a:pt x="2275" y="2501"/>
                  </a:lnTo>
                  <a:lnTo>
                    <a:pt x="2275" y="2573"/>
                  </a:lnTo>
                  <a:lnTo>
                    <a:pt x="2275" y="2656"/>
                  </a:lnTo>
                  <a:lnTo>
                    <a:pt x="2275" y="2668"/>
                  </a:lnTo>
                  <a:lnTo>
                    <a:pt x="2275" y="2739"/>
                  </a:lnTo>
                  <a:cubicBezTo>
                    <a:pt x="2275" y="2811"/>
                    <a:pt x="2275" y="2894"/>
                    <a:pt x="2287" y="2954"/>
                  </a:cubicBezTo>
                  <a:lnTo>
                    <a:pt x="2287" y="2989"/>
                  </a:lnTo>
                  <a:cubicBezTo>
                    <a:pt x="2287" y="3013"/>
                    <a:pt x="2287" y="3037"/>
                    <a:pt x="2299" y="3049"/>
                  </a:cubicBezTo>
                  <a:cubicBezTo>
                    <a:pt x="2322" y="3144"/>
                    <a:pt x="2334" y="3228"/>
                    <a:pt x="2358" y="3311"/>
                  </a:cubicBezTo>
                  <a:cubicBezTo>
                    <a:pt x="2358" y="3335"/>
                    <a:pt x="2382" y="3347"/>
                    <a:pt x="2394" y="3382"/>
                  </a:cubicBezTo>
                  <a:lnTo>
                    <a:pt x="2394" y="3394"/>
                  </a:lnTo>
                  <a:cubicBezTo>
                    <a:pt x="2394" y="3406"/>
                    <a:pt x="2406" y="3442"/>
                    <a:pt x="2406" y="3454"/>
                  </a:cubicBezTo>
                  <a:lnTo>
                    <a:pt x="2406" y="3466"/>
                  </a:lnTo>
                  <a:cubicBezTo>
                    <a:pt x="2418" y="3489"/>
                    <a:pt x="2418" y="3513"/>
                    <a:pt x="2442" y="3525"/>
                  </a:cubicBezTo>
                  <a:lnTo>
                    <a:pt x="2442" y="3549"/>
                  </a:lnTo>
                  <a:cubicBezTo>
                    <a:pt x="2513" y="3739"/>
                    <a:pt x="2632" y="3918"/>
                    <a:pt x="2763" y="4085"/>
                  </a:cubicBezTo>
                  <a:lnTo>
                    <a:pt x="2775" y="4097"/>
                  </a:lnTo>
                  <a:lnTo>
                    <a:pt x="2799" y="4109"/>
                  </a:lnTo>
                  <a:lnTo>
                    <a:pt x="2799" y="4120"/>
                  </a:lnTo>
                  <a:lnTo>
                    <a:pt x="2811" y="4144"/>
                  </a:lnTo>
                  <a:cubicBezTo>
                    <a:pt x="2823" y="4156"/>
                    <a:pt x="2834" y="4168"/>
                    <a:pt x="2858" y="4204"/>
                  </a:cubicBezTo>
                  <a:lnTo>
                    <a:pt x="2870" y="4216"/>
                  </a:lnTo>
                  <a:lnTo>
                    <a:pt x="2918" y="4263"/>
                  </a:lnTo>
                  <a:lnTo>
                    <a:pt x="2930" y="4275"/>
                  </a:lnTo>
                  <a:cubicBezTo>
                    <a:pt x="2942" y="4287"/>
                    <a:pt x="2954" y="4299"/>
                    <a:pt x="2989" y="4323"/>
                  </a:cubicBezTo>
                  <a:lnTo>
                    <a:pt x="3001" y="4335"/>
                  </a:lnTo>
                  <a:lnTo>
                    <a:pt x="3049" y="4382"/>
                  </a:lnTo>
                  <a:lnTo>
                    <a:pt x="3061" y="4394"/>
                  </a:lnTo>
                  <a:cubicBezTo>
                    <a:pt x="3073" y="4406"/>
                    <a:pt x="3108" y="4418"/>
                    <a:pt x="3120" y="4442"/>
                  </a:cubicBezTo>
                  <a:lnTo>
                    <a:pt x="3132" y="4442"/>
                  </a:lnTo>
                  <a:cubicBezTo>
                    <a:pt x="3156" y="4454"/>
                    <a:pt x="3168" y="4466"/>
                    <a:pt x="3192" y="4478"/>
                  </a:cubicBezTo>
                  <a:lnTo>
                    <a:pt x="3215" y="4501"/>
                  </a:lnTo>
                  <a:lnTo>
                    <a:pt x="3227" y="4501"/>
                  </a:lnTo>
                  <a:cubicBezTo>
                    <a:pt x="3215" y="4501"/>
                    <a:pt x="3215" y="4513"/>
                    <a:pt x="3192" y="4513"/>
                  </a:cubicBezTo>
                  <a:cubicBezTo>
                    <a:pt x="3156" y="4537"/>
                    <a:pt x="3096" y="4573"/>
                    <a:pt x="3049" y="4597"/>
                  </a:cubicBezTo>
                  <a:cubicBezTo>
                    <a:pt x="3037" y="4597"/>
                    <a:pt x="3037" y="4621"/>
                    <a:pt x="3013" y="4621"/>
                  </a:cubicBezTo>
                  <a:cubicBezTo>
                    <a:pt x="2977" y="4585"/>
                    <a:pt x="2942" y="4561"/>
                    <a:pt x="2894" y="4525"/>
                  </a:cubicBezTo>
                  <a:lnTo>
                    <a:pt x="2858" y="4478"/>
                  </a:lnTo>
                  <a:lnTo>
                    <a:pt x="2811" y="4442"/>
                  </a:lnTo>
                  <a:lnTo>
                    <a:pt x="2799" y="4418"/>
                  </a:lnTo>
                  <a:lnTo>
                    <a:pt x="2763" y="4394"/>
                  </a:lnTo>
                  <a:lnTo>
                    <a:pt x="2751" y="4382"/>
                  </a:lnTo>
                  <a:cubicBezTo>
                    <a:pt x="2620" y="4347"/>
                    <a:pt x="2608" y="4335"/>
                    <a:pt x="2608" y="4335"/>
                  </a:cubicBezTo>
                  <a:lnTo>
                    <a:pt x="2584" y="4311"/>
                  </a:lnTo>
                  <a:lnTo>
                    <a:pt x="2561" y="4287"/>
                  </a:lnTo>
                  <a:lnTo>
                    <a:pt x="2537" y="4275"/>
                  </a:lnTo>
                  <a:lnTo>
                    <a:pt x="2513" y="4240"/>
                  </a:lnTo>
                  <a:lnTo>
                    <a:pt x="2501" y="4228"/>
                  </a:lnTo>
                  <a:cubicBezTo>
                    <a:pt x="2501" y="4216"/>
                    <a:pt x="2477" y="4216"/>
                    <a:pt x="2477" y="4192"/>
                  </a:cubicBezTo>
                  <a:lnTo>
                    <a:pt x="2465" y="4180"/>
                  </a:lnTo>
                  <a:cubicBezTo>
                    <a:pt x="2465" y="4168"/>
                    <a:pt x="2453" y="4168"/>
                    <a:pt x="2453" y="4156"/>
                  </a:cubicBezTo>
                  <a:lnTo>
                    <a:pt x="2442" y="4132"/>
                  </a:lnTo>
                  <a:cubicBezTo>
                    <a:pt x="2442" y="4120"/>
                    <a:pt x="2418" y="4120"/>
                    <a:pt x="2418" y="4109"/>
                  </a:cubicBezTo>
                  <a:lnTo>
                    <a:pt x="2406" y="4097"/>
                  </a:lnTo>
                  <a:cubicBezTo>
                    <a:pt x="2406" y="4073"/>
                    <a:pt x="2394" y="4073"/>
                    <a:pt x="2394" y="4061"/>
                  </a:cubicBezTo>
                  <a:lnTo>
                    <a:pt x="2382" y="4049"/>
                  </a:lnTo>
                  <a:cubicBezTo>
                    <a:pt x="2358" y="4037"/>
                    <a:pt x="2358" y="4013"/>
                    <a:pt x="2346" y="4001"/>
                  </a:cubicBezTo>
                  <a:lnTo>
                    <a:pt x="2346" y="3990"/>
                  </a:lnTo>
                  <a:cubicBezTo>
                    <a:pt x="2334" y="3978"/>
                    <a:pt x="2334" y="3954"/>
                    <a:pt x="2322" y="3942"/>
                  </a:cubicBezTo>
                  <a:lnTo>
                    <a:pt x="2299" y="3930"/>
                  </a:lnTo>
                  <a:cubicBezTo>
                    <a:pt x="2299" y="3918"/>
                    <a:pt x="2287" y="3894"/>
                    <a:pt x="2287" y="3894"/>
                  </a:cubicBezTo>
                  <a:lnTo>
                    <a:pt x="2275" y="3882"/>
                  </a:lnTo>
                  <a:cubicBezTo>
                    <a:pt x="2275" y="3870"/>
                    <a:pt x="2263" y="3870"/>
                    <a:pt x="2263" y="3859"/>
                  </a:cubicBezTo>
                  <a:lnTo>
                    <a:pt x="2239" y="3835"/>
                  </a:lnTo>
                  <a:cubicBezTo>
                    <a:pt x="2239" y="3823"/>
                    <a:pt x="2227" y="3823"/>
                    <a:pt x="2227" y="3811"/>
                  </a:cubicBezTo>
                  <a:lnTo>
                    <a:pt x="2215" y="3775"/>
                  </a:lnTo>
                  <a:cubicBezTo>
                    <a:pt x="2215" y="3763"/>
                    <a:pt x="2203" y="3763"/>
                    <a:pt x="2203" y="3751"/>
                  </a:cubicBezTo>
                  <a:cubicBezTo>
                    <a:pt x="2203" y="3739"/>
                    <a:pt x="2203" y="3739"/>
                    <a:pt x="2180" y="3716"/>
                  </a:cubicBezTo>
                  <a:cubicBezTo>
                    <a:pt x="2180" y="3704"/>
                    <a:pt x="2168" y="3704"/>
                    <a:pt x="2168" y="3692"/>
                  </a:cubicBezTo>
                  <a:cubicBezTo>
                    <a:pt x="2168" y="3692"/>
                    <a:pt x="2168" y="3680"/>
                    <a:pt x="2156" y="3680"/>
                  </a:cubicBezTo>
                  <a:cubicBezTo>
                    <a:pt x="2156" y="3656"/>
                    <a:pt x="2144" y="3656"/>
                    <a:pt x="2144" y="3644"/>
                  </a:cubicBezTo>
                  <a:cubicBezTo>
                    <a:pt x="2144" y="3632"/>
                    <a:pt x="2144" y="3632"/>
                    <a:pt x="2120" y="3620"/>
                  </a:cubicBezTo>
                  <a:cubicBezTo>
                    <a:pt x="2120" y="3597"/>
                    <a:pt x="2108" y="3597"/>
                    <a:pt x="2108" y="3585"/>
                  </a:cubicBezTo>
                  <a:lnTo>
                    <a:pt x="2096" y="3561"/>
                  </a:lnTo>
                  <a:cubicBezTo>
                    <a:pt x="2096" y="3537"/>
                    <a:pt x="2084" y="3537"/>
                    <a:pt x="2084" y="3525"/>
                  </a:cubicBezTo>
                  <a:lnTo>
                    <a:pt x="2061" y="3501"/>
                  </a:lnTo>
                  <a:cubicBezTo>
                    <a:pt x="2061" y="3478"/>
                    <a:pt x="2049" y="3466"/>
                    <a:pt x="2049" y="3454"/>
                  </a:cubicBezTo>
                  <a:lnTo>
                    <a:pt x="2049" y="3442"/>
                  </a:lnTo>
                  <a:cubicBezTo>
                    <a:pt x="2049" y="3418"/>
                    <a:pt x="2037" y="3394"/>
                    <a:pt x="2037" y="3382"/>
                  </a:cubicBezTo>
                  <a:lnTo>
                    <a:pt x="2037" y="3358"/>
                  </a:lnTo>
                  <a:cubicBezTo>
                    <a:pt x="2037" y="3347"/>
                    <a:pt x="2025" y="3335"/>
                    <a:pt x="2025" y="3323"/>
                  </a:cubicBezTo>
                  <a:lnTo>
                    <a:pt x="2025" y="3287"/>
                  </a:lnTo>
                  <a:cubicBezTo>
                    <a:pt x="2025" y="3275"/>
                    <a:pt x="2025" y="3263"/>
                    <a:pt x="2001" y="3239"/>
                  </a:cubicBezTo>
                  <a:lnTo>
                    <a:pt x="2001" y="3216"/>
                  </a:lnTo>
                  <a:lnTo>
                    <a:pt x="2001" y="3180"/>
                  </a:lnTo>
                  <a:lnTo>
                    <a:pt x="2001" y="3156"/>
                  </a:lnTo>
                  <a:lnTo>
                    <a:pt x="2001" y="3120"/>
                  </a:lnTo>
                  <a:lnTo>
                    <a:pt x="2001" y="3097"/>
                  </a:lnTo>
                  <a:lnTo>
                    <a:pt x="2001" y="3061"/>
                  </a:lnTo>
                  <a:lnTo>
                    <a:pt x="2001" y="3037"/>
                  </a:lnTo>
                  <a:lnTo>
                    <a:pt x="2001" y="3001"/>
                  </a:lnTo>
                  <a:lnTo>
                    <a:pt x="2001" y="2977"/>
                  </a:lnTo>
                  <a:lnTo>
                    <a:pt x="2001" y="2942"/>
                  </a:lnTo>
                  <a:lnTo>
                    <a:pt x="2001" y="2930"/>
                  </a:lnTo>
                  <a:lnTo>
                    <a:pt x="2001" y="2906"/>
                  </a:lnTo>
                  <a:lnTo>
                    <a:pt x="2001" y="2870"/>
                  </a:lnTo>
                  <a:lnTo>
                    <a:pt x="2001" y="2823"/>
                  </a:lnTo>
                  <a:lnTo>
                    <a:pt x="2001" y="2811"/>
                  </a:lnTo>
                  <a:lnTo>
                    <a:pt x="2001" y="2751"/>
                  </a:lnTo>
                  <a:cubicBezTo>
                    <a:pt x="2001" y="2525"/>
                    <a:pt x="2037" y="2323"/>
                    <a:pt x="2096" y="2108"/>
                  </a:cubicBezTo>
                  <a:cubicBezTo>
                    <a:pt x="2227" y="1620"/>
                    <a:pt x="2537" y="1192"/>
                    <a:pt x="2942" y="882"/>
                  </a:cubicBezTo>
                  <a:cubicBezTo>
                    <a:pt x="3346" y="584"/>
                    <a:pt x="3835" y="418"/>
                    <a:pt x="4347" y="418"/>
                  </a:cubicBezTo>
                  <a:close/>
                  <a:moveTo>
                    <a:pt x="4251" y="1"/>
                  </a:moveTo>
                  <a:cubicBezTo>
                    <a:pt x="3656" y="1"/>
                    <a:pt x="3096" y="191"/>
                    <a:pt x="2620" y="537"/>
                  </a:cubicBezTo>
                  <a:cubicBezTo>
                    <a:pt x="2144" y="894"/>
                    <a:pt x="1787" y="1406"/>
                    <a:pt x="1620" y="1977"/>
                  </a:cubicBezTo>
                  <a:cubicBezTo>
                    <a:pt x="1549" y="2215"/>
                    <a:pt x="1513" y="2477"/>
                    <a:pt x="1513" y="2727"/>
                  </a:cubicBezTo>
                  <a:lnTo>
                    <a:pt x="1513" y="2799"/>
                  </a:lnTo>
                  <a:lnTo>
                    <a:pt x="1513" y="2811"/>
                  </a:lnTo>
                  <a:lnTo>
                    <a:pt x="1513" y="2835"/>
                  </a:lnTo>
                  <a:lnTo>
                    <a:pt x="1513" y="2870"/>
                  </a:lnTo>
                  <a:lnTo>
                    <a:pt x="1513" y="2906"/>
                  </a:lnTo>
                  <a:lnTo>
                    <a:pt x="1513" y="2954"/>
                  </a:lnTo>
                  <a:lnTo>
                    <a:pt x="1513" y="2977"/>
                  </a:lnTo>
                  <a:lnTo>
                    <a:pt x="1513" y="3025"/>
                  </a:lnTo>
                  <a:lnTo>
                    <a:pt x="1513" y="3049"/>
                  </a:lnTo>
                  <a:lnTo>
                    <a:pt x="1513" y="3097"/>
                  </a:lnTo>
                  <a:lnTo>
                    <a:pt x="1513" y="3132"/>
                  </a:lnTo>
                  <a:lnTo>
                    <a:pt x="1513" y="3168"/>
                  </a:lnTo>
                  <a:lnTo>
                    <a:pt x="1513" y="3204"/>
                  </a:lnTo>
                  <a:lnTo>
                    <a:pt x="1513" y="3251"/>
                  </a:lnTo>
                  <a:lnTo>
                    <a:pt x="1513" y="3275"/>
                  </a:lnTo>
                  <a:cubicBezTo>
                    <a:pt x="1513" y="3287"/>
                    <a:pt x="1513" y="3311"/>
                    <a:pt x="1537" y="3323"/>
                  </a:cubicBezTo>
                  <a:lnTo>
                    <a:pt x="1537" y="3335"/>
                  </a:lnTo>
                  <a:lnTo>
                    <a:pt x="1537" y="3347"/>
                  </a:lnTo>
                  <a:cubicBezTo>
                    <a:pt x="1537" y="3370"/>
                    <a:pt x="1537" y="3382"/>
                    <a:pt x="1549" y="3394"/>
                  </a:cubicBezTo>
                  <a:lnTo>
                    <a:pt x="1549" y="3430"/>
                  </a:lnTo>
                  <a:cubicBezTo>
                    <a:pt x="1549" y="3442"/>
                    <a:pt x="1560" y="3454"/>
                    <a:pt x="1560" y="3489"/>
                  </a:cubicBezTo>
                  <a:lnTo>
                    <a:pt x="1560" y="3501"/>
                  </a:lnTo>
                  <a:cubicBezTo>
                    <a:pt x="1560" y="3525"/>
                    <a:pt x="1572" y="3549"/>
                    <a:pt x="1572" y="3573"/>
                  </a:cubicBezTo>
                  <a:lnTo>
                    <a:pt x="1572" y="3585"/>
                  </a:lnTo>
                  <a:cubicBezTo>
                    <a:pt x="1572" y="3609"/>
                    <a:pt x="1596" y="3620"/>
                    <a:pt x="1596" y="3632"/>
                  </a:cubicBezTo>
                  <a:lnTo>
                    <a:pt x="1596" y="3644"/>
                  </a:lnTo>
                  <a:lnTo>
                    <a:pt x="1596" y="3668"/>
                  </a:lnTo>
                  <a:cubicBezTo>
                    <a:pt x="1596" y="3680"/>
                    <a:pt x="1608" y="3692"/>
                    <a:pt x="1608" y="3704"/>
                  </a:cubicBezTo>
                  <a:lnTo>
                    <a:pt x="1608" y="3728"/>
                  </a:lnTo>
                  <a:lnTo>
                    <a:pt x="1608" y="3739"/>
                  </a:lnTo>
                  <a:cubicBezTo>
                    <a:pt x="1608" y="3751"/>
                    <a:pt x="1620" y="3763"/>
                    <a:pt x="1620" y="3787"/>
                  </a:cubicBezTo>
                  <a:cubicBezTo>
                    <a:pt x="1620" y="3799"/>
                    <a:pt x="1632" y="3799"/>
                    <a:pt x="1632" y="3811"/>
                  </a:cubicBezTo>
                  <a:cubicBezTo>
                    <a:pt x="1632" y="3823"/>
                    <a:pt x="1656" y="3847"/>
                    <a:pt x="1656" y="3847"/>
                  </a:cubicBezTo>
                  <a:cubicBezTo>
                    <a:pt x="1656" y="3859"/>
                    <a:pt x="1656" y="3859"/>
                    <a:pt x="1668" y="3870"/>
                  </a:cubicBezTo>
                  <a:cubicBezTo>
                    <a:pt x="1668" y="3882"/>
                    <a:pt x="1680" y="3906"/>
                    <a:pt x="1680" y="3906"/>
                  </a:cubicBezTo>
                  <a:cubicBezTo>
                    <a:pt x="1680" y="3918"/>
                    <a:pt x="1691" y="3918"/>
                    <a:pt x="1691" y="3930"/>
                  </a:cubicBezTo>
                  <a:cubicBezTo>
                    <a:pt x="1691" y="3942"/>
                    <a:pt x="1715" y="3966"/>
                    <a:pt x="1715" y="3966"/>
                  </a:cubicBezTo>
                  <a:lnTo>
                    <a:pt x="1727" y="3990"/>
                  </a:lnTo>
                  <a:cubicBezTo>
                    <a:pt x="1727" y="4001"/>
                    <a:pt x="1739" y="4025"/>
                    <a:pt x="1739" y="4025"/>
                  </a:cubicBezTo>
                  <a:cubicBezTo>
                    <a:pt x="1739" y="4025"/>
                    <a:pt x="1739" y="4037"/>
                    <a:pt x="1751" y="4037"/>
                  </a:cubicBezTo>
                  <a:cubicBezTo>
                    <a:pt x="1751" y="4049"/>
                    <a:pt x="1775" y="4061"/>
                    <a:pt x="1775" y="4061"/>
                  </a:cubicBezTo>
                  <a:cubicBezTo>
                    <a:pt x="1775" y="4061"/>
                    <a:pt x="1775" y="4085"/>
                    <a:pt x="1787" y="4085"/>
                  </a:cubicBezTo>
                  <a:cubicBezTo>
                    <a:pt x="1799" y="4097"/>
                    <a:pt x="1799" y="4109"/>
                    <a:pt x="1811" y="4120"/>
                  </a:cubicBezTo>
                  <a:lnTo>
                    <a:pt x="1834" y="4144"/>
                  </a:lnTo>
                  <a:cubicBezTo>
                    <a:pt x="1846" y="4156"/>
                    <a:pt x="1858" y="4180"/>
                    <a:pt x="1858" y="4204"/>
                  </a:cubicBezTo>
                  <a:lnTo>
                    <a:pt x="1858" y="4216"/>
                  </a:lnTo>
                  <a:cubicBezTo>
                    <a:pt x="1870" y="4228"/>
                    <a:pt x="1870" y="4240"/>
                    <a:pt x="1894" y="4263"/>
                  </a:cubicBezTo>
                  <a:lnTo>
                    <a:pt x="1906" y="4287"/>
                  </a:lnTo>
                  <a:cubicBezTo>
                    <a:pt x="1918" y="4299"/>
                    <a:pt x="1918" y="4323"/>
                    <a:pt x="1930" y="4323"/>
                  </a:cubicBezTo>
                  <a:lnTo>
                    <a:pt x="1953" y="4335"/>
                  </a:lnTo>
                  <a:cubicBezTo>
                    <a:pt x="1965" y="4347"/>
                    <a:pt x="1965" y="4359"/>
                    <a:pt x="1977" y="4359"/>
                  </a:cubicBezTo>
                  <a:cubicBezTo>
                    <a:pt x="1977" y="4382"/>
                    <a:pt x="1989" y="4382"/>
                    <a:pt x="1989" y="4394"/>
                  </a:cubicBezTo>
                  <a:lnTo>
                    <a:pt x="2025" y="4418"/>
                  </a:lnTo>
                  <a:lnTo>
                    <a:pt x="2037" y="4442"/>
                  </a:lnTo>
                  <a:lnTo>
                    <a:pt x="2072" y="4466"/>
                  </a:lnTo>
                  <a:cubicBezTo>
                    <a:pt x="2072" y="4478"/>
                    <a:pt x="2084" y="4478"/>
                    <a:pt x="2084" y="4501"/>
                  </a:cubicBezTo>
                  <a:lnTo>
                    <a:pt x="2108" y="4525"/>
                  </a:lnTo>
                  <a:cubicBezTo>
                    <a:pt x="2108" y="4537"/>
                    <a:pt x="2132" y="4537"/>
                    <a:pt x="2132" y="4537"/>
                  </a:cubicBezTo>
                  <a:lnTo>
                    <a:pt x="2156" y="4573"/>
                  </a:lnTo>
                  <a:lnTo>
                    <a:pt x="2168" y="4585"/>
                  </a:lnTo>
                  <a:lnTo>
                    <a:pt x="2203" y="4621"/>
                  </a:lnTo>
                  <a:lnTo>
                    <a:pt x="2215" y="4632"/>
                  </a:lnTo>
                  <a:lnTo>
                    <a:pt x="2251" y="4656"/>
                  </a:lnTo>
                  <a:lnTo>
                    <a:pt x="2263" y="4680"/>
                  </a:lnTo>
                  <a:lnTo>
                    <a:pt x="2311" y="4716"/>
                  </a:lnTo>
                  <a:lnTo>
                    <a:pt x="2346" y="4763"/>
                  </a:lnTo>
                  <a:cubicBezTo>
                    <a:pt x="2382" y="4775"/>
                    <a:pt x="2406" y="4811"/>
                    <a:pt x="2430" y="4823"/>
                  </a:cubicBezTo>
                  <a:lnTo>
                    <a:pt x="2406" y="4835"/>
                  </a:lnTo>
                  <a:cubicBezTo>
                    <a:pt x="2287" y="4811"/>
                    <a:pt x="2156" y="4811"/>
                    <a:pt x="2025" y="4811"/>
                  </a:cubicBezTo>
                  <a:cubicBezTo>
                    <a:pt x="906" y="4811"/>
                    <a:pt x="1" y="5716"/>
                    <a:pt x="1" y="6835"/>
                  </a:cubicBezTo>
                  <a:cubicBezTo>
                    <a:pt x="1" y="7954"/>
                    <a:pt x="906" y="8859"/>
                    <a:pt x="2025" y="8859"/>
                  </a:cubicBezTo>
                  <a:lnTo>
                    <a:pt x="8633" y="8859"/>
                  </a:lnTo>
                  <a:cubicBezTo>
                    <a:pt x="8740" y="8859"/>
                    <a:pt x="8823" y="8764"/>
                    <a:pt x="8823" y="8669"/>
                  </a:cubicBezTo>
                  <a:cubicBezTo>
                    <a:pt x="9002" y="8573"/>
                    <a:pt x="8919" y="8490"/>
                    <a:pt x="8811" y="8490"/>
                  </a:cubicBezTo>
                  <a:lnTo>
                    <a:pt x="2203" y="8490"/>
                  </a:lnTo>
                  <a:cubicBezTo>
                    <a:pt x="1299" y="8490"/>
                    <a:pt x="560" y="7752"/>
                    <a:pt x="560" y="6847"/>
                  </a:cubicBezTo>
                  <a:cubicBezTo>
                    <a:pt x="560" y="5942"/>
                    <a:pt x="1299" y="5216"/>
                    <a:pt x="2203" y="5216"/>
                  </a:cubicBezTo>
                  <a:cubicBezTo>
                    <a:pt x="2334" y="5216"/>
                    <a:pt x="2489" y="5228"/>
                    <a:pt x="2620" y="5275"/>
                  </a:cubicBezTo>
                  <a:cubicBezTo>
                    <a:pt x="2629" y="5277"/>
                    <a:pt x="2639" y="5278"/>
                    <a:pt x="2649" y="5278"/>
                  </a:cubicBezTo>
                  <a:cubicBezTo>
                    <a:pt x="2715" y="5278"/>
                    <a:pt x="2791" y="5244"/>
                    <a:pt x="2823" y="5192"/>
                  </a:cubicBezTo>
                  <a:cubicBezTo>
                    <a:pt x="2882" y="5109"/>
                    <a:pt x="2954" y="5037"/>
                    <a:pt x="3037" y="4978"/>
                  </a:cubicBezTo>
                  <a:cubicBezTo>
                    <a:pt x="3049" y="4954"/>
                    <a:pt x="3061" y="4942"/>
                    <a:pt x="3096" y="4930"/>
                  </a:cubicBezTo>
                  <a:lnTo>
                    <a:pt x="3108" y="4930"/>
                  </a:lnTo>
                  <a:cubicBezTo>
                    <a:pt x="3120" y="4918"/>
                    <a:pt x="3132" y="4894"/>
                    <a:pt x="3168" y="4882"/>
                  </a:cubicBezTo>
                  <a:cubicBezTo>
                    <a:pt x="3215" y="4859"/>
                    <a:pt x="3251" y="4823"/>
                    <a:pt x="3299" y="4811"/>
                  </a:cubicBezTo>
                  <a:cubicBezTo>
                    <a:pt x="3311" y="4799"/>
                    <a:pt x="3346" y="4799"/>
                    <a:pt x="3358" y="4775"/>
                  </a:cubicBezTo>
                  <a:cubicBezTo>
                    <a:pt x="3406" y="4763"/>
                    <a:pt x="3454" y="4740"/>
                    <a:pt x="3489" y="4716"/>
                  </a:cubicBezTo>
                  <a:cubicBezTo>
                    <a:pt x="3513" y="4716"/>
                    <a:pt x="3537" y="4704"/>
                    <a:pt x="3549" y="4704"/>
                  </a:cubicBezTo>
                  <a:lnTo>
                    <a:pt x="3573" y="4704"/>
                  </a:lnTo>
                  <a:cubicBezTo>
                    <a:pt x="3585" y="4704"/>
                    <a:pt x="3608" y="4692"/>
                    <a:pt x="3632" y="4692"/>
                  </a:cubicBezTo>
                  <a:lnTo>
                    <a:pt x="3930" y="4692"/>
                  </a:lnTo>
                  <a:cubicBezTo>
                    <a:pt x="3989" y="4692"/>
                    <a:pt x="4025" y="4704"/>
                    <a:pt x="4085" y="4704"/>
                  </a:cubicBezTo>
                  <a:cubicBezTo>
                    <a:pt x="4120" y="4704"/>
                    <a:pt x="4132" y="4716"/>
                    <a:pt x="4168" y="4716"/>
                  </a:cubicBezTo>
                  <a:lnTo>
                    <a:pt x="4180" y="4716"/>
                  </a:lnTo>
                  <a:cubicBezTo>
                    <a:pt x="4204" y="4716"/>
                    <a:pt x="4227" y="4740"/>
                    <a:pt x="4251" y="4740"/>
                  </a:cubicBezTo>
                  <a:lnTo>
                    <a:pt x="4394" y="4740"/>
                  </a:lnTo>
                  <a:cubicBezTo>
                    <a:pt x="4394" y="4740"/>
                    <a:pt x="4406" y="4740"/>
                    <a:pt x="4406" y="4716"/>
                  </a:cubicBezTo>
                  <a:lnTo>
                    <a:pt x="4454" y="4680"/>
                  </a:lnTo>
                  <a:cubicBezTo>
                    <a:pt x="4478" y="4644"/>
                    <a:pt x="4489" y="4621"/>
                    <a:pt x="4489" y="4585"/>
                  </a:cubicBezTo>
                  <a:cubicBezTo>
                    <a:pt x="4489" y="4561"/>
                    <a:pt x="4513" y="4525"/>
                    <a:pt x="4513" y="4513"/>
                  </a:cubicBezTo>
                  <a:cubicBezTo>
                    <a:pt x="4513" y="4501"/>
                    <a:pt x="4525" y="4478"/>
                    <a:pt x="4525" y="4466"/>
                  </a:cubicBezTo>
                  <a:cubicBezTo>
                    <a:pt x="4525" y="4454"/>
                    <a:pt x="4525" y="4442"/>
                    <a:pt x="4537" y="4418"/>
                  </a:cubicBezTo>
                  <a:cubicBezTo>
                    <a:pt x="4537" y="4406"/>
                    <a:pt x="4549" y="4382"/>
                    <a:pt x="4549" y="4359"/>
                  </a:cubicBezTo>
                  <a:lnTo>
                    <a:pt x="4549" y="4347"/>
                  </a:lnTo>
                  <a:cubicBezTo>
                    <a:pt x="4811" y="3609"/>
                    <a:pt x="5442" y="3049"/>
                    <a:pt x="6216" y="2894"/>
                  </a:cubicBezTo>
                  <a:lnTo>
                    <a:pt x="6240" y="2894"/>
                  </a:lnTo>
                  <a:cubicBezTo>
                    <a:pt x="6371" y="2858"/>
                    <a:pt x="6513" y="2847"/>
                    <a:pt x="6668" y="2847"/>
                  </a:cubicBezTo>
                  <a:lnTo>
                    <a:pt x="6799" y="2847"/>
                  </a:lnTo>
                  <a:cubicBezTo>
                    <a:pt x="7228" y="2870"/>
                    <a:pt x="7633" y="3013"/>
                    <a:pt x="7978" y="3263"/>
                  </a:cubicBezTo>
                  <a:cubicBezTo>
                    <a:pt x="8012" y="3287"/>
                    <a:pt x="8051" y="3300"/>
                    <a:pt x="8090" y="3300"/>
                  </a:cubicBezTo>
                  <a:cubicBezTo>
                    <a:pt x="8148" y="3300"/>
                    <a:pt x="8204" y="3272"/>
                    <a:pt x="8240" y="3216"/>
                  </a:cubicBezTo>
                  <a:cubicBezTo>
                    <a:pt x="8299" y="3132"/>
                    <a:pt x="8288" y="3013"/>
                    <a:pt x="8204" y="2954"/>
                  </a:cubicBezTo>
                  <a:cubicBezTo>
                    <a:pt x="7847" y="2680"/>
                    <a:pt x="7430" y="2513"/>
                    <a:pt x="6978" y="2477"/>
                  </a:cubicBezTo>
                  <a:cubicBezTo>
                    <a:pt x="6966" y="2311"/>
                    <a:pt x="6930" y="2132"/>
                    <a:pt x="6894" y="1977"/>
                  </a:cubicBezTo>
                  <a:cubicBezTo>
                    <a:pt x="6728" y="1418"/>
                    <a:pt x="6371" y="894"/>
                    <a:pt x="5894" y="537"/>
                  </a:cubicBezTo>
                  <a:cubicBezTo>
                    <a:pt x="5418" y="180"/>
                    <a:pt x="4847" y="1"/>
                    <a:pt x="425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08" name="Google Shape;9356;p65"/>
            <p:cNvSpPr/>
            <p:nvPr/>
          </p:nvSpPr>
          <p:spPr>
            <a:xfrm>
              <a:off x="1670026" y="3377672"/>
              <a:ext cx="104760" cy="175256"/>
            </a:xfrm>
            <a:custGeom>
              <a:avLst/>
              <a:rect l="l" t="t" r="r" b="b"/>
              <a:pathLst>
                <a:path w="3299" h="5519">
                  <a:moveTo>
                    <a:pt x="210" y="0"/>
                  </a:moveTo>
                  <a:cubicBezTo>
                    <a:pt x="169" y="0"/>
                    <a:pt x="128" y="15"/>
                    <a:pt x="96" y="41"/>
                  </a:cubicBezTo>
                  <a:cubicBezTo>
                    <a:pt x="1" y="113"/>
                    <a:pt x="1" y="232"/>
                    <a:pt x="60" y="303"/>
                  </a:cubicBezTo>
                  <a:cubicBezTo>
                    <a:pt x="394" y="708"/>
                    <a:pt x="572" y="1196"/>
                    <a:pt x="572" y="1720"/>
                  </a:cubicBezTo>
                  <a:lnTo>
                    <a:pt x="572" y="1780"/>
                  </a:lnTo>
                  <a:lnTo>
                    <a:pt x="572" y="1791"/>
                  </a:lnTo>
                  <a:cubicBezTo>
                    <a:pt x="572" y="1851"/>
                    <a:pt x="596" y="1910"/>
                    <a:pt x="644" y="1958"/>
                  </a:cubicBezTo>
                  <a:cubicBezTo>
                    <a:pt x="676" y="1990"/>
                    <a:pt x="718" y="2000"/>
                    <a:pt x="760" y="2000"/>
                  </a:cubicBezTo>
                  <a:cubicBezTo>
                    <a:pt x="781" y="2000"/>
                    <a:pt x="803" y="1998"/>
                    <a:pt x="822" y="1994"/>
                  </a:cubicBezTo>
                  <a:cubicBezTo>
                    <a:pt x="977" y="1946"/>
                    <a:pt x="1132" y="1922"/>
                    <a:pt x="1299" y="1922"/>
                  </a:cubicBezTo>
                  <a:cubicBezTo>
                    <a:pt x="2192" y="1922"/>
                    <a:pt x="2906" y="2649"/>
                    <a:pt x="2906" y="3530"/>
                  </a:cubicBezTo>
                  <a:cubicBezTo>
                    <a:pt x="2906" y="4423"/>
                    <a:pt x="2180" y="5125"/>
                    <a:pt x="1299" y="5125"/>
                  </a:cubicBezTo>
                  <a:lnTo>
                    <a:pt x="1168" y="5125"/>
                  </a:lnTo>
                  <a:cubicBezTo>
                    <a:pt x="1061" y="5125"/>
                    <a:pt x="977" y="5220"/>
                    <a:pt x="977" y="5328"/>
                  </a:cubicBezTo>
                  <a:cubicBezTo>
                    <a:pt x="977" y="5423"/>
                    <a:pt x="1061" y="5518"/>
                    <a:pt x="1168" y="5518"/>
                  </a:cubicBezTo>
                  <a:lnTo>
                    <a:pt x="1299" y="5518"/>
                  </a:lnTo>
                  <a:cubicBezTo>
                    <a:pt x="2394" y="5518"/>
                    <a:pt x="3287" y="4625"/>
                    <a:pt x="3287" y="3518"/>
                  </a:cubicBezTo>
                  <a:cubicBezTo>
                    <a:pt x="3299" y="2422"/>
                    <a:pt x="2406" y="1529"/>
                    <a:pt x="1299" y="1529"/>
                  </a:cubicBezTo>
                  <a:cubicBezTo>
                    <a:pt x="1180" y="1529"/>
                    <a:pt x="1061" y="1541"/>
                    <a:pt x="942" y="1565"/>
                  </a:cubicBezTo>
                  <a:cubicBezTo>
                    <a:pt x="918" y="1029"/>
                    <a:pt x="703" y="494"/>
                    <a:pt x="358" y="77"/>
                  </a:cubicBezTo>
                  <a:cubicBezTo>
                    <a:pt x="318" y="24"/>
                    <a:pt x="263" y="0"/>
                    <a:pt x="21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09" name="Google Shape;9357;p65"/>
          <p:cNvGrpSpPr/>
          <p:nvPr/>
        </p:nvGrpSpPr>
        <p:grpSpPr>
          <a:xfrm>
            <a:off x="3438101" y="4675459"/>
            <a:ext cx="366389" cy="354481"/>
            <a:chOff x="1954741" y="3212419"/>
            <a:chExt cx="366389" cy="354481"/>
          </a:xfrm>
          <a:solidFill>
            <a:schemeClr val="accent1"/>
          </a:solidFill>
        </p:grpSpPr>
        <p:sp>
          <p:nvSpPr>
            <p:cNvPr id="210" name="Google Shape;9358;p65"/>
            <p:cNvSpPr/>
            <p:nvPr/>
          </p:nvSpPr>
          <p:spPr>
            <a:xfrm>
              <a:off x="1964204" y="3212419"/>
              <a:ext cx="356926" cy="354481"/>
            </a:xfrm>
            <a:custGeom>
              <a:avLst/>
              <a:rect l="l" t="t" r="r" b="b"/>
              <a:pathLst>
                <a:path w="11240" h="11163">
                  <a:moveTo>
                    <a:pt x="3618" y="1"/>
                  </a:moveTo>
                  <a:cubicBezTo>
                    <a:pt x="3546" y="1"/>
                    <a:pt x="3474" y="18"/>
                    <a:pt x="3405" y="54"/>
                  </a:cubicBezTo>
                  <a:cubicBezTo>
                    <a:pt x="2405" y="507"/>
                    <a:pt x="1560" y="1245"/>
                    <a:pt x="953" y="2161"/>
                  </a:cubicBezTo>
                  <a:cubicBezTo>
                    <a:pt x="321" y="3114"/>
                    <a:pt x="0" y="4221"/>
                    <a:pt x="0" y="5352"/>
                  </a:cubicBezTo>
                  <a:cubicBezTo>
                    <a:pt x="0" y="8567"/>
                    <a:pt x="2619" y="11163"/>
                    <a:pt x="5822" y="11163"/>
                  </a:cubicBezTo>
                  <a:cubicBezTo>
                    <a:pt x="6953" y="11163"/>
                    <a:pt x="8061" y="10841"/>
                    <a:pt x="9001" y="10222"/>
                  </a:cubicBezTo>
                  <a:cubicBezTo>
                    <a:pt x="9930" y="9603"/>
                    <a:pt x="10656" y="8758"/>
                    <a:pt x="11120" y="7757"/>
                  </a:cubicBezTo>
                  <a:cubicBezTo>
                    <a:pt x="11240" y="7567"/>
                    <a:pt x="11180" y="7317"/>
                    <a:pt x="11001" y="7186"/>
                  </a:cubicBezTo>
                  <a:cubicBezTo>
                    <a:pt x="10912" y="7109"/>
                    <a:pt x="10802" y="7070"/>
                    <a:pt x="10692" y="7070"/>
                  </a:cubicBezTo>
                  <a:cubicBezTo>
                    <a:pt x="10582" y="7070"/>
                    <a:pt x="10472" y="7109"/>
                    <a:pt x="10382" y="7186"/>
                  </a:cubicBezTo>
                  <a:cubicBezTo>
                    <a:pt x="9585" y="7793"/>
                    <a:pt x="8632" y="8115"/>
                    <a:pt x="7632" y="8115"/>
                  </a:cubicBezTo>
                  <a:cubicBezTo>
                    <a:pt x="7370" y="8115"/>
                    <a:pt x="7084" y="8091"/>
                    <a:pt x="6810" y="8043"/>
                  </a:cubicBezTo>
                  <a:cubicBezTo>
                    <a:pt x="6802" y="8042"/>
                    <a:pt x="6794" y="8042"/>
                    <a:pt x="6786" y="8042"/>
                  </a:cubicBezTo>
                  <a:cubicBezTo>
                    <a:pt x="6698" y="8042"/>
                    <a:pt x="6607" y="8101"/>
                    <a:pt x="6596" y="8210"/>
                  </a:cubicBezTo>
                  <a:cubicBezTo>
                    <a:pt x="6572" y="8317"/>
                    <a:pt x="6632" y="8412"/>
                    <a:pt x="6751" y="8436"/>
                  </a:cubicBezTo>
                  <a:cubicBezTo>
                    <a:pt x="7049" y="8484"/>
                    <a:pt x="7346" y="8508"/>
                    <a:pt x="7632" y="8508"/>
                  </a:cubicBezTo>
                  <a:cubicBezTo>
                    <a:pt x="8715" y="8508"/>
                    <a:pt x="9763" y="8150"/>
                    <a:pt x="10620" y="7495"/>
                  </a:cubicBezTo>
                  <a:cubicBezTo>
                    <a:pt x="10644" y="7478"/>
                    <a:pt x="10668" y="7469"/>
                    <a:pt x="10689" y="7469"/>
                  </a:cubicBezTo>
                  <a:cubicBezTo>
                    <a:pt x="10710" y="7469"/>
                    <a:pt x="10728" y="7478"/>
                    <a:pt x="10739" y="7495"/>
                  </a:cubicBezTo>
                  <a:cubicBezTo>
                    <a:pt x="10775" y="7519"/>
                    <a:pt x="10787" y="7567"/>
                    <a:pt x="10775" y="7615"/>
                  </a:cubicBezTo>
                  <a:cubicBezTo>
                    <a:pt x="10347" y="8543"/>
                    <a:pt x="9668" y="9341"/>
                    <a:pt x="8811" y="9901"/>
                  </a:cubicBezTo>
                  <a:cubicBezTo>
                    <a:pt x="7930" y="10484"/>
                    <a:pt x="6906" y="10782"/>
                    <a:pt x="5834" y="10782"/>
                  </a:cubicBezTo>
                  <a:cubicBezTo>
                    <a:pt x="2846" y="10782"/>
                    <a:pt x="405" y="8341"/>
                    <a:pt x="405" y="5352"/>
                  </a:cubicBezTo>
                  <a:cubicBezTo>
                    <a:pt x="405" y="4293"/>
                    <a:pt x="714" y="3269"/>
                    <a:pt x="1274" y="2376"/>
                  </a:cubicBezTo>
                  <a:cubicBezTo>
                    <a:pt x="1845" y="1507"/>
                    <a:pt x="2631" y="828"/>
                    <a:pt x="3572" y="411"/>
                  </a:cubicBezTo>
                  <a:cubicBezTo>
                    <a:pt x="3592" y="401"/>
                    <a:pt x="3609" y="396"/>
                    <a:pt x="3626" y="396"/>
                  </a:cubicBezTo>
                  <a:cubicBezTo>
                    <a:pt x="3649" y="396"/>
                    <a:pt x="3670" y="407"/>
                    <a:pt x="3691" y="435"/>
                  </a:cubicBezTo>
                  <a:cubicBezTo>
                    <a:pt x="3715" y="471"/>
                    <a:pt x="3715" y="530"/>
                    <a:pt x="3691" y="554"/>
                  </a:cubicBezTo>
                  <a:cubicBezTo>
                    <a:pt x="3036" y="1423"/>
                    <a:pt x="2679" y="2459"/>
                    <a:pt x="2679" y="3543"/>
                  </a:cubicBezTo>
                  <a:cubicBezTo>
                    <a:pt x="2679" y="4602"/>
                    <a:pt x="3000" y="5614"/>
                    <a:pt x="3631" y="6460"/>
                  </a:cubicBezTo>
                  <a:cubicBezTo>
                    <a:pt x="4239" y="7293"/>
                    <a:pt x="5084" y="7912"/>
                    <a:pt x="6060" y="8234"/>
                  </a:cubicBezTo>
                  <a:cubicBezTo>
                    <a:pt x="6081" y="8242"/>
                    <a:pt x="6103" y="8245"/>
                    <a:pt x="6124" y="8245"/>
                  </a:cubicBezTo>
                  <a:cubicBezTo>
                    <a:pt x="6200" y="8245"/>
                    <a:pt x="6273" y="8198"/>
                    <a:pt x="6310" y="8115"/>
                  </a:cubicBezTo>
                  <a:cubicBezTo>
                    <a:pt x="6334" y="8007"/>
                    <a:pt x="6287" y="7912"/>
                    <a:pt x="6191" y="7865"/>
                  </a:cubicBezTo>
                  <a:cubicBezTo>
                    <a:pt x="4322" y="7257"/>
                    <a:pt x="3060" y="5507"/>
                    <a:pt x="3060" y="3543"/>
                  </a:cubicBezTo>
                  <a:cubicBezTo>
                    <a:pt x="3060" y="2531"/>
                    <a:pt x="3393" y="1578"/>
                    <a:pt x="4001" y="792"/>
                  </a:cubicBezTo>
                  <a:cubicBezTo>
                    <a:pt x="4131" y="614"/>
                    <a:pt x="4131" y="364"/>
                    <a:pt x="4001" y="185"/>
                  </a:cubicBezTo>
                  <a:cubicBezTo>
                    <a:pt x="3898" y="67"/>
                    <a:pt x="3759" y="1"/>
                    <a:pt x="3618"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1" name="Google Shape;9359;p65"/>
            <p:cNvSpPr/>
            <p:nvPr/>
          </p:nvSpPr>
          <p:spPr>
            <a:xfrm>
              <a:off x="2127520" y="3279898"/>
              <a:ext cx="77546" cy="77546"/>
            </a:xfrm>
            <a:custGeom>
              <a:avLst/>
              <a:rect l="l" t="t" r="r" b="b"/>
              <a:pathLst>
                <a:path w="2442" h="2442">
                  <a:moveTo>
                    <a:pt x="1239" y="846"/>
                  </a:moveTo>
                  <a:cubicBezTo>
                    <a:pt x="1334" y="989"/>
                    <a:pt x="1465" y="1108"/>
                    <a:pt x="1608" y="1215"/>
                  </a:cubicBezTo>
                  <a:cubicBezTo>
                    <a:pt x="1465" y="1310"/>
                    <a:pt x="1346" y="1441"/>
                    <a:pt x="1239" y="1584"/>
                  </a:cubicBezTo>
                  <a:cubicBezTo>
                    <a:pt x="1155" y="1441"/>
                    <a:pt x="1013" y="1322"/>
                    <a:pt x="870" y="1215"/>
                  </a:cubicBezTo>
                  <a:cubicBezTo>
                    <a:pt x="1013" y="1108"/>
                    <a:pt x="1155" y="989"/>
                    <a:pt x="1239" y="846"/>
                  </a:cubicBezTo>
                  <a:close/>
                  <a:moveTo>
                    <a:pt x="1227" y="1"/>
                  </a:moveTo>
                  <a:cubicBezTo>
                    <a:pt x="1120" y="1"/>
                    <a:pt x="1036" y="84"/>
                    <a:pt x="1036" y="191"/>
                  </a:cubicBezTo>
                  <a:cubicBezTo>
                    <a:pt x="1036" y="656"/>
                    <a:pt x="655" y="1025"/>
                    <a:pt x="203" y="1025"/>
                  </a:cubicBezTo>
                  <a:cubicBezTo>
                    <a:pt x="96" y="1025"/>
                    <a:pt x="1" y="1108"/>
                    <a:pt x="1" y="1215"/>
                  </a:cubicBezTo>
                  <a:cubicBezTo>
                    <a:pt x="1" y="1322"/>
                    <a:pt x="96" y="1406"/>
                    <a:pt x="203" y="1406"/>
                  </a:cubicBezTo>
                  <a:cubicBezTo>
                    <a:pt x="655" y="1406"/>
                    <a:pt x="1036" y="1787"/>
                    <a:pt x="1036" y="2239"/>
                  </a:cubicBezTo>
                  <a:cubicBezTo>
                    <a:pt x="1036" y="2346"/>
                    <a:pt x="1120" y="2442"/>
                    <a:pt x="1227" y="2442"/>
                  </a:cubicBezTo>
                  <a:cubicBezTo>
                    <a:pt x="1334" y="2442"/>
                    <a:pt x="1417" y="2346"/>
                    <a:pt x="1417" y="2239"/>
                  </a:cubicBezTo>
                  <a:cubicBezTo>
                    <a:pt x="1417" y="1787"/>
                    <a:pt x="1786" y="1406"/>
                    <a:pt x="2251" y="1406"/>
                  </a:cubicBezTo>
                  <a:cubicBezTo>
                    <a:pt x="2358" y="1406"/>
                    <a:pt x="2441" y="1322"/>
                    <a:pt x="2441" y="1215"/>
                  </a:cubicBezTo>
                  <a:cubicBezTo>
                    <a:pt x="2441" y="1108"/>
                    <a:pt x="2358" y="1025"/>
                    <a:pt x="2251" y="1025"/>
                  </a:cubicBezTo>
                  <a:cubicBezTo>
                    <a:pt x="1786" y="1025"/>
                    <a:pt x="1417" y="656"/>
                    <a:pt x="1417" y="191"/>
                  </a:cubicBezTo>
                  <a:cubicBezTo>
                    <a:pt x="1417" y="84"/>
                    <a:pt x="1334" y="1"/>
                    <a:pt x="122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2" name="Google Shape;9360;p65"/>
            <p:cNvSpPr/>
            <p:nvPr/>
          </p:nvSpPr>
          <p:spPr>
            <a:xfrm>
              <a:off x="2202747" y="3365732"/>
              <a:ext cx="38995" cy="38963"/>
            </a:xfrm>
            <a:custGeom>
              <a:avLst/>
              <a:rect l="l" t="t" r="r" b="b"/>
              <a:pathLst>
                <a:path w="1228" h="1227">
                  <a:moveTo>
                    <a:pt x="608" y="405"/>
                  </a:moveTo>
                  <a:cubicBezTo>
                    <a:pt x="727" y="405"/>
                    <a:pt x="834" y="512"/>
                    <a:pt x="834" y="632"/>
                  </a:cubicBezTo>
                  <a:cubicBezTo>
                    <a:pt x="834" y="739"/>
                    <a:pt x="727" y="846"/>
                    <a:pt x="608" y="846"/>
                  </a:cubicBezTo>
                  <a:cubicBezTo>
                    <a:pt x="489" y="846"/>
                    <a:pt x="394" y="739"/>
                    <a:pt x="394" y="632"/>
                  </a:cubicBezTo>
                  <a:cubicBezTo>
                    <a:pt x="394" y="489"/>
                    <a:pt x="489" y="405"/>
                    <a:pt x="608" y="405"/>
                  </a:cubicBezTo>
                  <a:close/>
                  <a:moveTo>
                    <a:pt x="608" y="0"/>
                  </a:moveTo>
                  <a:cubicBezTo>
                    <a:pt x="275" y="0"/>
                    <a:pt x="1" y="262"/>
                    <a:pt x="1" y="608"/>
                  </a:cubicBezTo>
                  <a:cubicBezTo>
                    <a:pt x="1" y="953"/>
                    <a:pt x="275" y="1227"/>
                    <a:pt x="608" y="1227"/>
                  </a:cubicBezTo>
                  <a:cubicBezTo>
                    <a:pt x="953" y="1227"/>
                    <a:pt x="1227" y="953"/>
                    <a:pt x="1227" y="608"/>
                  </a:cubicBezTo>
                  <a:cubicBezTo>
                    <a:pt x="1227" y="274"/>
                    <a:pt x="953" y="0"/>
                    <a:pt x="60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3" name="Google Shape;9361;p65"/>
            <p:cNvSpPr/>
            <p:nvPr/>
          </p:nvSpPr>
          <p:spPr>
            <a:xfrm>
              <a:off x="1964553" y="3518473"/>
              <a:ext cx="38995" cy="38614"/>
            </a:xfrm>
            <a:custGeom>
              <a:avLst/>
              <a:rect l="l" t="t" r="r" b="b"/>
              <a:pathLst>
                <a:path w="1228" h="1216">
                  <a:moveTo>
                    <a:pt x="608" y="382"/>
                  </a:moveTo>
                  <a:cubicBezTo>
                    <a:pt x="727" y="382"/>
                    <a:pt x="834" y="489"/>
                    <a:pt x="834" y="608"/>
                  </a:cubicBezTo>
                  <a:cubicBezTo>
                    <a:pt x="822" y="727"/>
                    <a:pt x="727" y="834"/>
                    <a:pt x="608" y="834"/>
                  </a:cubicBezTo>
                  <a:cubicBezTo>
                    <a:pt x="489" y="834"/>
                    <a:pt x="394" y="727"/>
                    <a:pt x="394" y="608"/>
                  </a:cubicBezTo>
                  <a:cubicBezTo>
                    <a:pt x="394" y="489"/>
                    <a:pt x="489" y="382"/>
                    <a:pt x="608" y="382"/>
                  </a:cubicBezTo>
                  <a:close/>
                  <a:moveTo>
                    <a:pt x="608" y="1"/>
                  </a:moveTo>
                  <a:cubicBezTo>
                    <a:pt x="275" y="1"/>
                    <a:pt x="1" y="263"/>
                    <a:pt x="1" y="608"/>
                  </a:cubicBezTo>
                  <a:cubicBezTo>
                    <a:pt x="1" y="953"/>
                    <a:pt x="275" y="1215"/>
                    <a:pt x="608" y="1215"/>
                  </a:cubicBezTo>
                  <a:cubicBezTo>
                    <a:pt x="953" y="1215"/>
                    <a:pt x="1227" y="953"/>
                    <a:pt x="1227" y="608"/>
                  </a:cubicBezTo>
                  <a:cubicBezTo>
                    <a:pt x="1227" y="263"/>
                    <a:pt x="942" y="1"/>
                    <a:pt x="608"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4" name="Google Shape;9362;p65"/>
            <p:cNvSpPr/>
            <p:nvPr/>
          </p:nvSpPr>
          <p:spPr>
            <a:xfrm>
              <a:off x="2158894" y="3385007"/>
              <a:ext cx="15909" cy="16290"/>
            </a:xfrm>
            <a:custGeom>
              <a:avLst/>
              <a:rect l="l" t="t" r="r" b="b"/>
              <a:pathLst>
                <a:path w="501" h="513">
                  <a:moveTo>
                    <a:pt x="251" y="1"/>
                  </a:moveTo>
                  <a:cubicBezTo>
                    <a:pt x="108" y="1"/>
                    <a:pt x="1" y="120"/>
                    <a:pt x="1" y="263"/>
                  </a:cubicBezTo>
                  <a:cubicBezTo>
                    <a:pt x="1" y="394"/>
                    <a:pt x="108" y="513"/>
                    <a:pt x="251" y="513"/>
                  </a:cubicBezTo>
                  <a:cubicBezTo>
                    <a:pt x="394" y="513"/>
                    <a:pt x="501" y="394"/>
                    <a:pt x="501" y="263"/>
                  </a:cubicBezTo>
                  <a:cubicBezTo>
                    <a:pt x="501" y="120"/>
                    <a:pt x="394" y="1"/>
                    <a:pt x="25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5" name="Google Shape;9363;p65"/>
            <p:cNvSpPr/>
            <p:nvPr/>
          </p:nvSpPr>
          <p:spPr>
            <a:xfrm>
              <a:off x="1954741" y="3478779"/>
              <a:ext cx="15909" cy="15909"/>
            </a:xfrm>
            <a:custGeom>
              <a:avLst/>
              <a:rect l="l" t="t" r="r" b="b"/>
              <a:pathLst>
                <a:path w="501" h="501">
                  <a:moveTo>
                    <a:pt x="250" y="0"/>
                  </a:moveTo>
                  <a:cubicBezTo>
                    <a:pt x="108" y="0"/>
                    <a:pt x="0" y="108"/>
                    <a:pt x="0" y="250"/>
                  </a:cubicBezTo>
                  <a:cubicBezTo>
                    <a:pt x="0" y="393"/>
                    <a:pt x="108" y="501"/>
                    <a:pt x="250" y="501"/>
                  </a:cubicBezTo>
                  <a:cubicBezTo>
                    <a:pt x="393" y="501"/>
                    <a:pt x="500" y="393"/>
                    <a:pt x="500" y="250"/>
                  </a:cubicBezTo>
                  <a:cubicBezTo>
                    <a:pt x="500" y="108"/>
                    <a:pt x="393" y="0"/>
                    <a:pt x="25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6" name="Google Shape;9364;p65"/>
            <p:cNvSpPr/>
            <p:nvPr/>
          </p:nvSpPr>
          <p:spPr>
            <a:xfrm>
              <a:off x="2208813" y="3264020"/>
              <a:ext cx="16290" cy="16290"/>
            </a:xfrm>
            <a:custGeom>
              <a:avLst/>
              <a:rect l="l" t="t" r="r" b="b"/>
              <a:pathLst>
                <a:path w="513" h="513">
                  <a:moveTo>
                    <a:pt x="250" y="1"/>
                  </a:moveTo>
                  <a:cubicBezTo>
                    <a:pt x="119" y="1"/>
                    <a:pt x="0" y="120"/>
                    <a:pt x="0" y="263"/>
                  </a:cubicBezTo>
                  <a:cubicBezTo>
                    <a:pt x="0" y="394"/>
                    <a:pt x="119" y="513"/>
                    <a:pt x="250" y="513"/>
                  </a:cubicBezTo>
                  <a:cubicBezTo>
                    <a:pt x="393" y="513"/>
                    <a:pt x="512" y="394"/>
                    <a:pt x="512" y="263"/>
                  </a:cubicBezTo>
                  <a:cubicBezTo>
                    <a:pt x="512" y="120"/>
                    <a:pt x="393" y="1"/>
                    <a:pt x="25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17" name="Google Shape;9365;p65"/>
          <p:cNvGrpSpPr/>
          <p:nvPr/>
        </p:nvGrpSpPr>
        <p:grpSpPr>
          <a:xfrm>
            <a:off x="4526599" y="4678666"/>
            <a:ext cx="366008" cy="348670"/>
            <a:chOff x="3043239" y="3215626"/>
            <a:chExt cx="366008" cy="348670"/>
          </a:xfrm>
          <a:solidFill>
            <a:schemeClr val="accent1"/>
          </a:solidFill>
        </p:grpSpPr>
        <p:sp>
          <p:nvSpPr>
            <p:cNvPr id="218" name="Google Shape;9366;p65"/>
            <p:cNvSpPr/>
            <p:nvPr/>
          </p:nvSpPr>
          <p:spPr>
            <a:xfrm>
              <a:off x="3106749" y="3273198"/>
              <a:ext cx="302498" cy="291098"/>
            </a:xfrm>
            <a:custGeom>
              <a:avLst/>
              <a:rect l="l" t="t" r="r" b="b"/>
              <a:pathLst>
                <a:path w="9526" h="9167">
                  <a:moveTo>
                    <a:pt x="4711" y="1"/>
                  </a:moveTo>
                  <a:cubicBezTo>
                    <a:pt x="4689" y="1"/>
                    <a:pt x="4667" y="4"/>
                    <a:pt x="4644" y="9"/>
                  </a:cubicBezTo>
                  <a:cubicBezTo>
                    <a:pt x="4561" y="45"/>
                    <a:pt x="4525" y="140"/>
                    <a:pt x="4561" y="236"/>
                  </a:cubicBezTo>
                  <a:lnTo>
                    <a:pt x="5287" y="1950"/>
                  </a:lnTo>
                  <a:cubicBezTo>
                    <a:pt x="5311" y="2010"/>
                    <a:pt x="5359" y="2033"/>
                    <a:pt x="5418" y="2057"/>
                  </a:cubicBezTo>
                  <a:lnTo>
                    <a:pt x="9026" y="2379"/>
                  </a:lnTo>
                  <a:cubicBezTo>
                    <a:pt x="9097" y="2379"/>
                    <a:pt x="9109" y="2438"/>
                    <a:pt x="9121" y="2474"/>
                  </a:cubicBezTo>
                  <a:cubicBezTo>
                    <a:pt x="9121" y="2498"/>
                    <a:pt x="9145" y="2545"/>
                    <a:pt x="9097" y="2605"/>
                  </a:cubicBezTo>
                  <a:lnTo>
                    <a:pt x="6406" y="4974"/>
                  </a:lnTo>
                  <a:cubicBezTo>
                    <a:pt x="6359" y="5010"/>
                    <a:pt x="6347" y="5070"/>
                    <a:pt x="6347" y="5129"/>
                  </a:cubicBezTo>
                  <a:lnTo>
                    <a:pt x="7133" y="8665"/>
                  </a:lnTo>
                  <a:cubicBezTo>
                    <a:pt x="7144" y="8737"/>
                    <a:pt x="7109" y="8760"/>
                    <a:pt x="7085" y="8784"/>
                  </a:cubicBezTo>
                  <a:cubicBezTo>
                    <a:pt x="7078" y="8791"/>
                    <a:pt x="7053" y="8803"/>
                    <a:pt x="7021" y="8803"/>
                  </a:cubicBezTo>
                  <a:cubicBezTo>
                    <a:pt x="7001" y="8803"/>
                    <a:pt x="6977" y="8798"/>
                    <a:pt x="6954" y="8784"/>
                  </a:cubicBezTo>
                  <a:lnTo>
                    <a:pt x="3846" y="6939"/>
                  </a:lnTo>
                  <a:cubicBezTo>
                    <a:pt x="3817" y="6921"/>
                    <a:pt x="3787" y="6912"/>
                    <a:pt x="3757" y="6912"/>
                  </a:cubicBezTo>
                  <a:cubicBezTo>
                    <a:pt x="3727" y="6912"/>
                    <a:pt x="3698" y="6921"/>
                    <a:pt x="3668" y="6939"/>
                  </a:cubicBezTo>
                  <a:lnTo>
                    <a:pt x="560" y="8784"/>
                  </a:lnTo>
                  <a:cubicBezTo>
                    <a:pt x="535" y="8794"/>
                    <a:pt x="510" y="8798"/>
                    <a:pt x="487" y="8798"/>
                  </a:cubicBezTo>
                  <a:cubicBezTo>
                    <a:pt x="457" y="8798"/>
                    <a:pt x="431" y="8791"/>
                    <a:pt x="417" y="8784"/>
                  </a:cubicBezTo>
                  <a:cubicBezTo>
                    <a:pt x="406" y="8760"/>
                    <a:pt x="358" y="8725"/>
                    <a:pt x="382" y="8665"/>
                  </a:cubicBezTo>
                  <a:lnTo>
                    <a:pt x="798" y="6832"/>
                  </a:lnTo>
                  <a:cubicBezTo>
                    <a:pt x="810" y="6736"/>
                    <a:pt x="763" y="6653"/>
                    <a:pt x="656" y="6641"/>
                  </a:cubicBezTo>
                  <a:cubicBezTo>
                    <a:pt x="641" y="6637"/>
                    <a:pt x="627" y="6635"/>
                    <a:pt x="613" y="6635"/>
                  </a:cubicBezTo>
                  <a:cubicBezTo>
                    <a:pt x="542" y="6635"/>
                    <a:pt x="475" y="6683"/>
                    <a:pt x="465" y="6772"/>
                  </a:cubicBezTo>
                  <a:lnTo>
                    <a:pt x="48" y="8606"/>
                  </a:lnTo>
                  <a:cubicBezTo>
                    <a:pt x="1" y="8784"/>
                    <a:pt x="84" y="8963"/>
                    <a:pt x="227" y="9082"/>
                  </a:cubicBezTo>
                  <a:cubicBezTo>
                    <a:pt x="314" y="9135"/>
                    <a:pt x="412" y="9166"/>
                    <a:pt x="511" y="9166"/>
                  </a:cubicBezTo>
                  <a:cubicBezTo>
                    <a:pt x="588" y="9166"/>
                    <a:pt x="666" y="9147"/>
                    <a:pt x="739" y="9106"/>
                  </a:cubicBezTo>
                  <a:lnTo>
                    <a:pt x="3751" y="7308"/>
                  </a:lnTo>
                  <a:lnTo>
                    <a:pt x="6775" y="9106"/>
                  </a:lnTo>
                  <a:cubicBezTo>
                    <a:pt x="6847" y="9153"/>
                    <a:pt x="6930" y="9165"/>
                    <a:pt x="7013" y="9165"/>
                  </a:cubicBezTo>
                  <a:cubicBezTo>
                    <a:pt x="7109" y="9165"/>
                    <a:pt x="7204" y="9141"/>
                    <a:pt x="7287" y="9082"/>
                  </a:cubicBezTo>
                  <a:cubicBezTo>
                    <a:pt x="7430" y="8975"/>
                    <a:pt x="7502" y="8796"/>
                    <a:pt x="7466" y="8606"/>
                  </a:cubicBezTo>
                  <a:lnTo>
                    <a:pt x="6692" y="5165"/>
                  </a:lnTo>
                  <a:lnTo>
                    <a:pt x="9335" y="2843"/>
                  </a:lnTo>
                  <a:cubicBezTo>
                    <a:pt x="9490" y="2700"/>
                    <a:pt x="9526" y="2533"/>
                    <a:pt x="9466" y="2355"/>
                  </a:cubicBezTo>
                  <a:cubicBezTo>
                    <a:pt x="9407" y="2164"/>
                    <a:pt x="9264" y="2057"/>
                    <a:pt x="9085" y="2033"/>
                  </a:cubicBezTo>
                  <a:lnTo>
                    <a:pt x="5573" y="1712"/>
                  </a:lnTo>
                  <a:lnTo>
                    <a:pt x="4870" y="105"/>
                  </a:lnTo>
                  <a:cubicBezTo>
                    <a:pt x="4843" y="32"/>
                    <a:pt x="4781" y="1"/>
                    <a:pt x="471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19" name="Google Shape;9367;p65"/>
            <p:cNvSpPr/>
            <p:nvPr/>
          </p:nvSpPr>
          <p:spPr>
            <a:xfrm>
              <a:off x="3043239" y="3215626"/>
              <a:ext cx="209869" cy="255628"/>
            </a:xfrm>
            <a:custGeom>
              <a:avLst/>
              <a:rect l="l" t="t" r="r" b="b"/>
              <a:pathLst>
                <a:path w="6609" h="8050">
                  <a:moveTo>
                    <a:pt x="5775" y="1"/>
                  </a:moveTo>
                  <a:cubicBezTo>
                    <a:pt x="5596" y="1"/>
                    <a:pt x="5430" y="96"/>
                    <a:pt x="5358" y="275"/>
                  </a:cubicBezTo>
                  <a:lnTo>
                    <a:pt x="3953" y="3513"/>
                  </a:lnTo>
                  <a:lnTo>
                    <a:pt x="441" y="3835"/>
                  </a:lnTo>
                  <a:cubicBezTo>
                    <a:pt x="262" y="3846"/>
                    <a:pt x="96" y="3965"/>
                    <a:pt x="60" y="4144"/>
                  </a:cubicBezTo>
                  <a:cubicBezTo>
                    <a:pt x="0" y="4323"/>
                    <a:pt x="60" y="4501"/>
                    <a:pt x="191" y="4644"/>
                  </a:cubicBezTo>
                  <a:lnTo>
                    <a:pt x="2834" y="6966"/>
                  </a:lnTo>
                  <a:lnTo>
                    <a:pt x="2632" y="7859"/>
                  </a:lnTo>
                  <a:cubicBezTo>
                    <a:pt x="2608" y="7942"/>
                    <a:pt x="2656" y="8037"/>
                    <a:pt x="2763" y="8049"/>
                  </a:cubicBezTo>
                  <a:lnTo>
                    <a:pt x="2798" y="8049"/>
                  </a:lnTo>
                  <a:cubicBezTo>
                    <a:pt x="2870" y="8049"/>
                    <a:pt x="2941" y="7990"/>
                    <a:pt x="2953" y="7918"/>
                  </a:cubicBezTo>
                  <a:lnTo>
                    <a:pt x="3179" y="6918"/>
                  </a:lnTo>
                  <a:cubicBezTo>
                    <a:pt x="3191" y="6859"/>
                    <a:pt x="3179" y="6799"/>
                    <a:pt x="3120" y="6752"/>
                  </a:cubicBezTo>
                  <a:lnTo>
                    <a:pt x="417" y="4406"/>
                  </a:lnTo>
                  <a:cubicBezTo>
                    <a:pt x="358" y="4358"/>
                    <a:pt x="370" y="4299"/>
                    <a:pt x="381" y="4263"/>
                  </a:cubicBezTo>
                  <a:cubicBezTo>
                    <a:pt x="381" y="4239"/>
                    <a:pt x="417" y="4192"/>
                    <a:pt x="489" y="4180"/>
                  </a:cubicBezTo>
                  <a:lnTo>
                    <a:pt x="4084" y="3846"/>
                  </a:lnTo>
                  <a:cubicBezTo>
                    <a:pt x="4144" y="3846"/>
                    <a:pt x="4203" y="3811"/>
                    <a:pt x="4227" y="3739"/>
                  </a:cubicBezTo>
                  <a:lnTo>
                    <a:pt x="5656" y="429"/>
                  </a:lnTo>
                  <a:cubicBezTo>
                    <a:pt x="5680" y="370"/>
                    <a:pt x="5739" y="346"/>
                    <a:pt x="5751" y="346"/>
                  </a:cubicBezTo>
                  <a:cubicBezTo>
                    <a:pt x="5787" y="346"/>
                    <a:pt x="5846" y="346"/>
                    <a:pt x="5858" y="429"/>
                  </a:cubicBezTo>
                  <a:lnTo>
                    <a:pt x="6251" y="1334"/>
                  </a:lnTo>
                  <a:cubicBezTo>
                    <a:pt x="6269" y="1407"/>
                    <a:pt x="6336" y="1438"/>
                    <a:pt x="6404" y="1438"/>
                  </a:cubicBezTo>
                  <a:cubicBezTo>
                    <a:pt x="6425" y="1438"/>
                    <a:pt x="6446" y="1435"/>
                    <a:pt x="6466" y="1429"/>
                  </a:cubicBezTo>
                  <a:cubicBezTo>
                    <a:pt x="6573" y="1382"/>
                    <a:pt x="6608" y="1275"/>
                    <a:pt x="6573" y="1191"/>
                  </a:cubicBezTo>
                  <a:lnTo>
                    <a:pt x="6192" y="275"/>
                  </a:lnTo>
                  <a:cubicBezTo>
                    <a:pt x="6108" y="108"/>
                    <a:pt x="5954" y="1"/>
                    <a:pt x="577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20" name="Google Shape;9368;p65"/>
          <p:cNvGrpSpPr/>
          <p:nvPr/>
        </p:nvGrpSpPr>
        <p:grpSpPr>
          <a:xfrm>
            <a:off x="5701693" y="4648022"/>
            <a:ext cx="209107" cy="383442"/>
            <a:chOff x="4218333" y="3184982"/>
            <a:chExt cx="209107" cy="383442"/>
          </a:xfrm>
          <a:solidFill>
            <a:schemeClr val="accent1"/>
          </a:solidFill>
        </p:grpSpPr>
        <p:sp>
          <p:nvSpPr>
            <p:cNvPr id="221" name="Google Shape;9369;p65"/>
            <p:cNvSpPr/>
            <p:nvPr/>
          </p:nvSpPr>
          <p:spPr>
            <a:xfrm>
              <a:off x="4218333" y="3184982"/>
              <a:ext cx="207963" cy="117652"/>
            </a:xfrm>
            <a:custGeom>
              <a:avLst/>
              <a:rect l="l" t="t" r="r" b="b"/>
              <a:pathLst>
                <a:path w="6549" h="3705">
                  <a:moveTo>
                    <a:pt x="3270" y="1"/>
                  </a:moveTo>
                  <a:cubicBezTo>
                    <a:pt x="3116" y="1"/>
                    <a:pt x="3003" y="73"/>
                    <a:pt x="3024" y="216"/>
                  </a:cubicBezTo>
                  <a:cubicBezTo>
                    <a:pt x="3035" y="314"/>
                    <a:pt x="3116" y="372"/>
                    <a:pt x="3212" y="372"/>
                  </a:cubicBezTo>
                  <a:cubicBezTo>
                    <a:pt x="3221" y="372"/>
                    <a:pt x="3230" y="371"/>
                    <a:pt x="3239" y="370"/>
                  </a:cubicBezTo>
                  <a:cubicBezTo>
                    <a:pt x="3257" y="367"/>
                    <a:pt x="3275" y="365"/>
                    <a:pt x="3293" y="365"/>
                  </a:cubicBezTo>
                  <a:cubicBezTo>
                    <a:pt x="3448" y="365"/>
                    <a:pt x="3572" y="497"/>
                    <a:pt x="3572" y="668"/>
                  </a:cubicBezTo>
                  <a:lnTo>
                    <a:pt x="3572" y="763"/>
                  </a:lnTo>
                  <a:lnTo>
                    <a:pt x="2977" y="763"/>
                  </a:lnTo>
                  <a:lnTo>
                    <a:pt x="2977" y="704"/>
                  </a:lnTo>
                  <a:cubicBezTo>
                    <a:pt x="2977" y="609"/>
                    <a:pt x="2905" y="525"/>
                    <a:pt x="2798" y="525"/>
                  </a:cubicBezTo>
                  <a:cubicBezTo>
                    <a:pt x="2691" y="525"/>
                    <a:pt x="2619" y="609"/>
                    <a:pt x="2619" y="704"/>
                  </a:cubicBezTo>
                  <a:lnTo>
                    <a:pt x="2619" y="763"/>
                  </a:lnTo>
                  <a:lnTo>
                    <a:pt x="1524" y="763"/>
                  </a:lnTo>
                  <a:cubicBezTo>
                    <a:pt x="1417" y="763"/>
                    <a:pt x="1345" y="847"/>
                    <a:pt x="1345" y="942"/>
                  </a:cubicBezTo>
                  <a:cubicBezTo>
                    <a:pt x="1345" y="1049"/>
                    <a:pt x="1417" y="1120"/>
                    <a:pt x="1524" y="1120"/>
                  </a:cubicBezTo>
                  <a:lnTo>
                    <a:pt x="6072" y="1120"/>
                  </a:lnTo>
                  <a:cubicBezTo>
                    <a:pt x="6132" y="1120"/>
                    <a:pt x="6191" y="1180"/>
                    <a:pt x="6191" y="1240"/>
                  </a:cubicBezTo>
                  <a:lnTo>
                    <a:pt x="6191" y="1644"/>
                  </a:lnTo>
                  <a:cubicBezTo>
                    <a:pt x="6191" y="1704"/>
                    <a:pt x="6132" y="1763"/>
                    <a:pt x="6072" y="1763"/>
                  </a:cubicBezTo>
                  <a:lnTo>
                    <a:pt x="476" y="1763"/>
                  </a:lnTo>
                  <a:cubicBezTo>
                    <a:pt x="417" y="1763"/>
                    <a:pt x="357" y="1704"/>
                    <a:pt x="357" y="1644"/>
                  </a:cubicBezTo>
                  <a:lnTo>
                    <a:pt x="357" y="1240"/>
                  </a:lnTo>
                  <a:cubicBezTo>
                    <a:pt x="357" y="1180"/>
                    <a:pt x="417" y="1120"/>
                    <a:pt x="476" y="1120"/>
                  </a:cubicBezTo>
                  <a:lnTo>
                    <a:pt x="810" y="1120"/>
                  </a:lnTo>
                  <a:cubicBezTo>
                    <a:pt x="917" y="1120"/>
                    <a:pt x="988" y="1049"/>
                    <a:pt x="988" y="942"/>
                  </a:cubicBezTo>
                  <a:cubicBezTo>
                    <a:pt x="988" y="847"/>
                    <a:pt x="917" y="763"/>
                    <a:pt x="810" y="763"/>
                  </a:cubicBezTo>
                  <a:lnTo>
                    <a:pt x="476" y="763"/>
                  </a:lnTo>
                  <a:cubicBezTo>
                    <a:pt x="214" y="763"/>
                    <a:pt x="0" y="978"/>
                    <a:pt x="0" y="1240"/>
                  </a:cubicBezTo>
                  <a:lnTo>
                    <a:pt x="0" y="1644"/>
                  </a:lnTo>
                  <a:cubicBezTo>
                    <a:pt x="0" y="1918"/>
                    <a:pt x="214" y="2121"/>
                    <a:pt x="476" y="2121"/>
                  </a:cubicBezTo>
                  <a:lnTo>
                    <a:pt x="607" y="2121"/>
                  </a:lnTo>
                  <a:lnTo>
                    <a:pt x="607" y="3526"/>
                  </a:lnTo>
                  <a:cubicBezTo>
                    <a:pt x="607" y="3621"/>
                    <a:pt x="691" y="3704"/>
                    <a:pt x="798" y="3704"/>
                  </a:cubicBezTo>
                  <a:cubicBezTo>
                    <a:pt x="893" y="3704"/>
                    <a:pt x="976" y="3621"/>
                    <a:pt x="976" y="3526"/>
                  </a:cubicBezTo>
                  <a:lnTo>
                    <a:pt x="976" y="2121"/>
                  </a:lnTo>
                  <a:lnTo>
                    <a:pt x="5584" y="2121"/>
                  </a:lnTo>
                  <a:lnTo>
                    <a:pt x="5584" y="2573"/>
                  </a:lnTo>
                  <a:cubicBezTo>
                    <a:pt x="5584" y="2668"/>
                    <a:pt x="5656" y="2752"/>
                    <a:pt x="5763" y="2752"/>
                  </a:cubicBezTo>
                  <a:cubicBezTo>
                    <a:pt x="5870" y="2752"/>
                    <a:pt x="5941" y="2668"/>
                    <a:pt x="5941" y="2573"/>
                  </a:cubicBezTo>
                  <a:lnTo>
                    <a:pt x="5941" y="2121"/>
                  </a:lnTo>
                  <a:lnTo>
                    <a:pt x="6072" y="2121"/>
                  </a:lnTo>
                  <a:cubicBezTo>
                    <a:pt x="6346" y="2121"/>
                    <a:pt x="6549" y="1918"/>
                    <a:pt x="6549" y="1644"/>
                  </a:cubicBezTo>
                  <a:lnTo>
                    <a:pt x="6549" y="1240"/>
                  </a:lnTo>
                  <a:cubicBezTo>
                    <a:pt x="6549" y="978"/>
                    <a:pt x="6346" y="763"/>
                    <a:pt x="6072" y="763"/>
                  </a:cubicBezTo>
                  <a:lnTo>
                    <a:pt x="3929" y="763"/>
                  </a:lnTo>
                  <a:lnTo>
                    <a:pt x="3929" y="668"/>
                  </a:lnTo>
                  <a:cubicBezTo>
                    <a:pt x="3929" y="221"/>
                    <a:pt x="3539" y="1"/>
                    <a:pt x="327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22" name="Google Shape;9370;p65"/>
            <p:cNvSpPr/>
            <p:nvPr/>
          </p:nvSpPr>
          <p:spPr>
            <a:xfrm>
              <a:off x="4218333" y="3282946"/>
              <a:ext cx="209107" cy="285477"/>
            </a:xfrm>
            <a:custGeom>
              <a:avLst/>
              <a:rect l="l" t="t" r="r" b="b"/>
              <a:pathLst>
                <a:path w="6585" h="8990">
                  <a:moveTo>
                    <a:pt x="3215" y="5120"/>
                  </a:moveTo>
                  <a:cubicBezTo>
                    <a:pt x="2965" y="5655"/>
                    <a:pt x="2107" y="7477"/>
                    <a:pt x="1643" y="8442"/>
                  </a:cubicBezTo>
                  <a:cubicBezTo>
                    <a:pt x="1596" y="8537"/>
                    <a:pt x="1512" y="8572"/>
                    <a:pt x="1417" y="8572"/>
                  </a:cubicBezTo>
                  <a:cubicBezTo>
                    <a:pt x="1369" y="8572"/>
                    <a:pt x="1345" y="8561"/>
                    <a:pt x="1310" y="8549"/>
                  </a:cubicBezTo>
                  <a:cubicBezTo>
                    <a:pt x="1191" y="8489"/>
                    <a:pt x="1131" y="8334"/>
                    <a:pt x="1191" y="8215"/>
                  </a:cubicBezTo>
                  <a:lnTo>
                    <a:pt x="2667" y="5120"/>
                  </a:lnTo>
                  <a:lnTo>
                    <a:pt x="3215" y="5120"/>
                  </a:lnTo>
                  <a:close/>
                  <a:moveTo>
                    <a:pt x="3870" y="5120"/>
                  </a:moveTo>
                  <a:lnTo>
                    <a:pt x="5346" y="8215"/>
                  </a:lnTo>
                  <a:cubicBezTo>
                    <a:pt x="5406" y="8334"/>
                    <a:pt x="5358" y="8489"/>
                    <a:pt x="5227" y="8549"/>
                  </a:cubicBezTo>
                  <a:cubicBezTo>
                    <a:pt x="5203" y="8561"/>
                    <a:pt x="5155" y="8572"/>
                    <a:pt x="5120" y="8572"/>
                  </a:cubicBezTo>
                  <a:cubicBezTo>
                    <a:pt x="5036" y="8572"/>
                    <a:pt x="4941" y="8513"/>
                    <a:pt x="4905" y="8442"/>
                  </a:cubicBezTo>
                  <a:lnTo>
                    <a:pt x="3870" y="6287"/>
                  </a:lnTo>
                  <a:cubicBezTo>
                    <a:pt x="3870" y="6287"/>
                    <a:pt x="3489" y="5465"/>
                    <a:pt x="3477" y="5417"/>
                  </a:cubicBezTo>
                  <a:cubicBezTo>
                    <a:pt x="3572" y="5203"/>
                    <a:pt x="3608" y="5144"/>
                    <a:pt x="3608" y="5120"/>
                  </a:cubicBezTo>
                  <a:lnTo>
                    <a:pt x="3870" y="5120"/>
                  </a:lnTo>
                  <a:close/>
                  <a:moveTo>
                    <a:pt x="3274" y="5834"/>
                  </a:moveTo>
                  <a:lnTo>
                    <a:pt x="3536" y="6358"/>
                  </a:lnTo>
                  <a:lnTo>
                    <a:pt x="3536" y="8370"/>
                  </a:lnTo>
                  <a:cubicBezTo>
                    <a:pt x="3536" y="8501"/>
                    <a:pt x="3417" y="8620"/>
                    <a:pt x="3274" y="8620"/>
                  </a:cubicBezTo>
                  <a:cubicBezTo>
                    <a:pt x="3143" y="8620"/>
                    <a:pt x="3024" y="8501"/>
                    <a:pt x="3024" y="8370"/>
                  </a:cubicBezTo>
                  <a:lnTo>
                    <a:pt x="3024" y="6358"/>
                  </a:lnTo>
                  <a:lnTo>
                    <a:pt x="3274" y="5834"/>
                  </a:lnTo>
                  <a:close/>
                  <a:moveTo>
                    <a:pt x="5763" y="0"/>
                  </a:moveTo>
                  <a:cubicBezTo>
                    <a:pt x="5656" y="0"/>
                    <a:pt x="5584" y="71"/>
                    <a:pt x="5584" y="179"/>
                  </a:cubicBezTo>
                  <a:lnTo>
                    <a:pt x="5584" y="3774"/>
                  </a:lnTo>
                  <a:lnTo>
                    <a:pt x="976" y="3774"/>
                  </a:lnTo>
                  <a:lnTo>
                    <a:pt x="976" y="1131"/>
                  </a:lnTo>
                  <a:cubicBezTo>
                    <a:pt x="976" y="1024"/>
                    <a:pt x="893" y="953"/>
                    <a:pt x="798" y="953"/>
                  </a:cubicBezTo>
                  <a:cubicBezTo>
                    <a:pt x="691" y="953"/>
                    <a:pt x="607" y="1024"/>
                    <a:pt x="607" y="1131"/>
                  </a:cubicBezTo>
                  <a:lnTo>
                    <a:pt x="607" y="3774"/>
                  </a:lnTo>
                  <a:lnTo>
                    <a:pt x="476" y="3774"/>
                  </a:lnTo>
                  <a:cubicBezTo>
                    <a:pt x="214" y="3774"/>
                    <a:pt x="0" y="3977"/>
                    <a:pt x="0" y="4251"/>
                  </a:cubicBezTo>
                  <a:lnTo>
                    <a:pt x="0" y="4643"/>
                  </a:lnTo>
                  <a:cubicBezTo>
                    <a:pt x="0" y="4917"/>
                    <a:pt x="214" y="5120"/>
                    <a:pt x="476" y="5120"/>
                  </a:cubicBezTo>
                  <a:lnTo>
                    <a:pt x="2286" y="5120"/>
                  </a:lnTo>
                  <a:lnTo>
                    <a:pt x="881" y="8072"/>
                  </a:lnTo>
                  <a:cubicBezTo>
                    <a:pt x="738" y="8370"/>
                    <a:pt x="869" y="8739"/>
                    <a:pt x="1167" y="8870"/>
                  </a:cubicBezTo>
                  <a:cubicBezTo>
                    <a:pt x="1250" y="8918"/>
                    <a:pt x="1334" y="8930"/>
                    <a:pt x="1429" y="8930"/>
                  </a:cubicBezTo>
                  <a:cubicBezTo>
                    <a:pt x="1667" y="8930"/>
                    <a:pt x="1881" y="8799"/>
                    <a:pt x="1988" y="8596"/>
                  </a:cubicBezTo>
                  <a:lnTo>
                    <a:pt x="2679" y="7120"/>
                  </a:lnTo>
                  <a:lnTo>
                    <a:pt x="2679" y="8382"/>
                  </a:lnTo>
                  <a:cubicBezTo>
                    <a:pt x="2679" y="8715"/>
                    <a:pt x="2953" y="8989"/>
                    <a:pt x="3298" y="8989"/>
                  </a:cubicBezTo>
                  <a:cubicBezTo>
                    <a:pt x="3620" y="8989"/>
                    <a:pt x="3905" y="8727"/>
                    <a:pt x="3905" y="8382"/>
                  </a:cubicBezTo>
                  <a:lnTo>
                    <a:pt x="3905" y="7120"/>
                  </a:lnTo>
                  <a:lnTo>
                    <a:pt x="4608" y="8596"/>
                  </a:lnTo>
                  <a:cubicBezTo>
                    <a:pt x="4703" y="8799"/>
                    <a:pt x="4917" y="8930"/>
                    <a:pt x="5155" y="8930"/>
                  </a:cubicBezTo>
                  <a:cubicBezTo>
                    <a:pt x="5239" y="8930"/>
                    <a:pt x="5334" y="8918"/>
                    <a:pt x="5417" y="8870"/>
                  </a:cubicBezTo>
                  <a:cubicBezTo>
                    <a:pt x="5715" y="8727"/>
                    <a:pt x="5858" y="8370"/>
                    <a:pt x="5703" y="8072"/>
                  </a:cubicBezTo>
                  <a:lnTo>
                    <a:pt x="4310" y="5120"/>
                  </a:lnTo>
                  <a:lnTo>
                    <a:pt x="5060" y="5120"/>
                  </a:lnTo>
                  <a:cubicBezTo>
                    <a:pt x="5167" y="5120"/>
                    <a:pt x="5239" y="5048"/>
                    <a:pt x="5239" y="4941"/>
                  </a:cubicBezTo>
                  <a:cubicBezTo>
                    <a:pt x="5239" y="4846"/>
                    <a:pt x="5167" y="4763"/>
                    <a:pt x="5060" y="4763"/>
                  </a:cubicBezTo>
                  <a:lnTo>
                    <a:pt x="512" y="4763"/>
                  </a:lnTo>
                  <a:cubicBezTo>
                    <a:pt x="453" y="4763"/>
                    <a:pt x="393" y="4703"/>
                    <a:pt x="393" y="4643"/>
                  </a:cubicBezTo>
                  <a:lnTo>
                    <a:pt x="393" y="4251"/>
                  </a:lnTo>
                  <a:cubicBezTo>
                    <a:pt x="393" y="4191"/>
                    <a:pt x="453" y="4131"/>
                    <a:pt x="512" y="4131"/>
                  </a:cubicBezTo>
                  <a:lnTo>
                    <a:pt x="6108" y="4131"/>
                  </a:lnTo>
                  <a:cubicBezTo>
                    <a:pt x="6168" y="4131"/>
                    <a:pt x="6227" y="4191"/>
                    <a:pt x="6227" y="4251"/>
                  </a:cubicBezTo>
                  <a:lnTo>
                    <a:pt x="6227" y="4643"/>
                  </a:lnTo>
                  <a:cubicBezTo>
                    <a:pt x="6227" y="4703"/>
                    <a:pt x="6168" y="4763"/>
                    <a:pt x="6108" y="4763"/>
                  </a:cubicBezTo>
                  <a:lnTo>
                    <a:pt x="5775" y="4763"/>
                  </a:lnTo>
                  <a:cubicBezTo>
                    <a:pt x="5679" y="4763"/>
                    <a:pt x="5596" y="4846"/>
                    <a:pt x="5596" y="4941"/>
                  </a:cubicBezTo>
                  <a:cubicBezTo>
                    <a:pt x="5596" y="5048"/>
                    <a:pt x="5679" y="5120"/>
                    <a:pt x="5775" y="5120"/>
                  </a:cubicBezTo>
                  <a:lnTo>
                    <a:pt x="6108" y="5120"/>
                  </a:lnTo>
                  <a:cubicBezTo>
                    <a:pt x="6370" y="5120"/>
                    <a:pt x="6584" y="4917"/>
                    <a:pt x="6584" y="4643"/>
                  </a:cubicBezTo>
                  <a:lnTo>
                    <a:pt x="6584" y="4251"/>
                  </a:lnTo>
                  <a:cubicBezTo>
                    <a:pt x="6549" y="3977"/>
                    <a:pt x="6346" y="3774"/>
                    <a:pt x="6072" y="3774"/>
                  </a:cubicBezTo>
                  <a:lnTo>
                    <a:pt x="5941" y="3774"/>
                  </a:lnTo>
                  <a:lnTo>
                    <a:pt x="5941" y="179"/>
                  </a:lnTo>
                  <a:cubicBezTo>
                    <a:pt x="5941" y="71"/>
                    <a:pt x="5870" y="0"/>
                    <a:pt x="576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223" name="Google Shape;9371;p65"/>
          <p:cNvSpPr/>
          <p:nvPr/>
        </p:nvSpPr>
        <p:spPr>
          <a:xfrm>
            <a:off x="6300179" y="4649197"/>
            <a:ext cx="83230" cy="379536"/>
          </a:xfrm>
          <a:custGeom>
            <a:avLst/>
            <a:rect l="l" t="t" r="r" b="b"/>
            <a:pathLst>
              <a:path w="2621" h="11952">
                <a:moveTo>
                  <a:pt x="1310" y="572"/>
                </a:moveTo>
                <a:cubicBezTo>
                  <a:pt x="1537" y="976"/>
                  <a:pt x="1560" y="1060"/>
                  <a:pt x="1560" y="1060"/>
                </a:cubicBezTo>
                <a:lnTo>
                  <a:pt x="1560" y="1072"/>
                </a:lnTo>
                <a:cubicBezTo>
                  <a:pt x="1489" y="1119"/>
                  <a:pt x="1382" y="1131"/>
                  <a:pt x="1298" y="1131"/>
                </a:cubicBezTo>
                <a:cubicBezTo>
                  <a:pt x="1203" y="1131"/>
                  <a:pt x="1120" y="1095"/>
                  <a:pt x="1025" y="1072"/>
                </a:cubicBezTo>
                <a:lnTo>
                  <a:pt x="1310" y="572"/>
                </a:lnTo>
                <a:close/>
                <a:moveTo>
                  <a:pt x="1739" y="1369"/>
                </a:moveTo>
                <a:lnTo>
                  <a:pt x="2156" y="2155"/>
                </a:lnTo>
                <a:lnTo>
                  <a:pt x="465" y="2155"/>
                </a:lnTo>
                <a:lnTo>
                  <a:pt x="882" y="1369"/>
                </a:lnTo>
                <a:cubicBezTo>
                  <a:pt x="1013" y="1441"/>
                  <a:pt x="1156" y="1476"/>
                  <a:pt x="1310" y="1476"/>
                </a:cubicBezTo>
                <a:cubicBezTo>
                  <a:pt x="1453" y="1476"/>
                  <a:pt x="1608" y="1441"/>
                  <a:pt x="1739" y="1369"/>
                </a:cubicBezTo>
                <a:close/>
                <a:moveTo>
                  <a:pt x="2263" y="9763"/>
                </a:moveTo>
                <a:lnTo>
                  <a:pt x="2263" y="10454"/>
                </a:lnTo>
                <a:lnTo>
                  <a:pt x="358" y="10454"/>
                </a:lnTo>
                <a:lnTo>
                  <a:pt x="358" y="9763"/>
                </a:lnTo>
                <a:lnTo>
                  <a:pt x="2263" y="9763"/>
                </a:lnTo>
                <a:close/>
                <a:moveTo>
                  <a:pt x="1310" y="0"/>
                </a:moveTo>
                <a:cubicBezTo>
                  <a:pt x="1251" y="0"/>
                  <a:pt x="1191" y="36"/>
                  <a:pt x="1144" y="95"/>
                </a:cubicBezTo>
                <a:lnTo>
                  <a:pt x="656" y="1024"/>
                </a:lnTo>
                <a:lnTo>
                  <a:pt x="132" y="2012"/>
                </a:lnTo>
                <a:cubicBezTo>
                  <a:pt x="48" y="2179"/>
                  <a:pt x="1" y="2357"/>
                  <a:pt x="1" y="2548"/>
                </a:cubicBezTo>
                <a:lnTo>
                  <a:pt x="1" y="5727"/>
                </a:lnTo>
                <a:cubicBezTo>
                  <a:pt x="1" y="5834"/>
                  <a:pt x="72" y="5906"/>
                  <a:pt x="179" y="5906"/>
                </a:cubicBezTo>
                <a:cubicBezTo>
                  <a:pt x="286" y="5906"/>
                  <a:pt x="358" y="5834"/>
                  <a:pt x="358" y="5727"/>
                </a:cubicBezTo>
                <a:lnTo>
                  <a:pt x="358" y="2512"/>
                </a:lnTo>
                <a:lnTo>
                  <a:pt x="1132" y="2512"/>
                </a:lnTo>
                <a:lnTo>
                  <a:pt x="1132" y="9406"/>
                </a:lnTo>
                <a:lnTo>
                  <a:pt x="1132" y="9418"/>
                </a:lnTo>
                <a:lnTo>
                  <a:pt x="358" y="9418"/>
                </a:lnTo>
                <a:lnTo>
                  <a:pt x="358" y="6465"/>
                </a:lnTo>
                <a:cubicBezTo>
                  <a:pt x="358" y="6358"/>
                  <a:pt x="286" y="6287"/>
                  <a:pt x="179" y="6287"/>
                </a:cubicBezTo>
                <a:cubicBezTo>
                  <a:pt x="72" y="6287"/>
                  <a:pt x="1" y="6358"/>
                  <a:pt x="1" y="6465"/>
                </a:cubicBezTo>
                <a:lnTo>
                  <a:pt x="1" y="10644"/>
                </a:lnTo>
                <a:cubicBezTo>
                  <a:pt x="1" y="10882"/>
                  <a:pt x="60" y="11120"/>
                  <a:pt x="191" y="11311"/>
                </a:cubicBezTo>
                <a:cubicBezTo>
                  <a:pt x="227" y="11370"/>
                  <a:pt x="286" y="11406"/>
                  <a:pt x="346" y="11406"/>
                </a:cubicBezTo>
                <a:cubicBezTo>
                  <a:pt x="477" y="11406"/>
                  <a:pt x="560" y="11251"/>
                  <a:pt x="489" y="11132"/>
                </a:cubicBezTo>
                <a:cubicBezTo>
                  <a:pt x="429" y="11025"/>
                  <a:pt x="382" y="10930"/>
                  <a:pt x="370" y="10823"/>
                </a:cubicBezTo>
                <a:lnTo>
                  <a:pt x="2227" y="10823"/>
                </a:lnTo>
                <a:cubicBezTo>
                  <a:pt x="2144" y="11251"/>
                  <a:pt x="1775" y="11597"/>
                  <a:pt x="1310" y="11597"/>
                </a:cubicBezTo>
                <a:cubicBezTo>
                  <a:pt x="1179" y="11597"/>
                  <a:pt x="1037" y="11561"/>
                  <a:pt x="917" y="11525"/>
                </a:cubicBezTo>
                <a:cubicBezTo>
                  <a:pt x="895" y="11512"/>
                  <a:pt x="870" y="11506"/>
                  <a:pt x="845" y="11506"/>
                </a:cubicBezTo>
                <a:cubicBezTo>
                  <a:pt x="780" y="11506"/>
                  <a:pt x="714" y="11548"/>
                  <a:pt x="679" y="11609"/>
                </a:cubicBezTo>
                <a:cubicBezTo>
                  <a:pt x="644" y="11704"/>
                  <a:pt x="679" y="11799"/>
                  <a:pt x="775" y="11847"/>
                </a:cubicBezTo>
                <a:cubicBezTo>
                  <a:pt x="941" y="11918"/>
                  <a:pt x="1111" y="11951"/>
                  <a:pt x="1277" y="11951"/>
                </a:cubicBezTo>
                <a:cubicBezTo>
                  <a:pt x="1966" y="11951"/>
                  <a:pt x="2584" y="11383"/>
                  <a:pt x="2584" y="10644"/>
                </a:cubicBezTo>
                <a:cubicBezTo>
                  <a:pt x="2620" y="10608"/>
                  <a:pt x="2620" y="9596"/>
                  <a:pt x="2620" y="9585"/>
                </a:cubicBezTo>
                <a:lnTo>
                  <a:pt x="2620" y="8049"/>
                </a:lnTo>
                <a:cubicBezTo>
                  <a:pt x="2620" y="7953"/>
                  <a:pt x="2549" y="7870"/>
                  <a:pt x="2441" y="7870"/>
                </a:cubicBezTo>
                <a:cubicBezTo>
                  <a:pt x="2334" y="7870"/>
                  <a:pt x="2263" y="7953"/>
                  <a:pt x="2263" y="8049"/>
                </a:cubicBezTo>
                <a:lnTo>
                  <a:pt x="2263" y="9406"/>
                </a:lnTo>
                <a:lnTo>
                  <a:pt x="1489" y="9406"/>
                </a:lnTo>
                <a:lnTo>
                  <a:pt x="1489" y="9394"/>
                </a:lnTo>
                <a:lnTo>
                  <a:pt x="1489" y="2500"/>
                </a:lnTo>
                <a:lnTo>
                  <a:pt x="2263" y="2500"/>
                </a:lnTo>
                <a:lnTo>
                  <a:pt x="2263" y="2548"/>
                </a:lnTo>
                <a:lnTo>
                  <a:pt x="2263" y="7334"/>
                </a:lnTo>
                <a:cubicBezTo>
                  <a:pt x="2263" y="7441"/>
                  <a:pt x="2334" y="7513"/>
                  <a:pt x="2441" y="7513"/>
                </a:cubicBezTo>
                <a:cubicBezTo>
                  <a:pt x="2549" y="7513"/>
                  <a:pt x="2620" y="7441"/>
                  <a:pt x="2620" y="7334"/>
                </a:cubicBezTo>
                <a:lnTo>
                  <a:pt x="2620" y="2548"/>
                </a:lnTo>
                <a:cubicBezTo>
                  <a:pt x="2620" y="2369"/>
                  <a:pt x="2572" y="2191"/>
                  <a:pt x="2489" y="2012"/>
                </a:cubicBezTo>
                <a:lnTo>
                  <a:pt x="1477" y="95"/>
                </a:lnTo>
                <a:cubicBezTo>
                  <a:pt x="1441" y="36"/>
                  <a:pt x="1382" y="0"/>
                  <a:pt x="1310" y="0"/>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224" name="Google Shape;9372;p65"/>
          <p:cNvGrpSpPr/>
          <p:nvPr/>
        </p:nvGrpSpPr>
        <p:grpSpPr>
          <a:xfrm>
            <a:off x="8380004" y="4679047"/>
            <a:ext cx="322917" cy="347876"/>
            <a:chOff x="6896644" y="3216007"/>
            <a:chExt cx="322917" cy="347876"/>
          </a:xfrm>
          <a:solidFill>
            <a:schemeClr val="accent1"/>
          </a:solidFill>
        </p:grpSpPr>
        <p:sp>
          <p:nvSpPr>
            <p:cNvPr id="225" name="Google Shape;9373;p65"/>
            <p:cNvSpPr/>
            <p:nvPr/>
          </p:nvSpPr>
          <p:spPr>
            <a:xfrm>
              <a:off x="6896644" y="3216007"/>
              <a:ext cx="301387" cy="347876"/>
            </a:xfrm>
            <a:custGeom>
              <a:avLst/>
              <a:rect l="l" t="t" r="r" b="b"/>
              <a:pathLst>
                <a:path w="9491" h="10955">
                  <a:moveTo>
                    <a:pt x="5192" y="382"/>
                  </a:moveTo>
                  <a:lnTo>
                    <a:pt x="6490" y="1679"/>
                  </a:lnTo>
                  <a:lnTo>
                    <a:pt x="3906" y="1679"/>
                  </a:lnTo>
                  <a:lnTo>
                    <a:pt x="5192" y="382"/>
                  </a:lnTo>
                  <a:close/>
                  <a:moveTo>
                    <a:pt x="5186" y="1"/>
                  </a:moveTo>
                  <a:cubicBezTo>
                    <a:pt x="5144" y="1"/>
                    <a:pt x="5103" y="13"/>
                    <a:pt x="5073" y="36"/>
                  </a:cubicBezTo>
                  <a:lnTo>
                    <a:pt x="3442" y="1679"/>
                  </a:lnTo>
                  <a:lnTo>
                    <a:pt x="870" y="1679"/>
                  </a:lnTo>
                  <a:cubicBezTo>
                    <a:pt x="775" y="1679"/>
                    <a:pt x="703" y="1751"/>
                    <a:pt x="703" y="1846"/>
                  </a:cubicBezTo>
                  <a:lnTo>
                    <a:pt x="703" y="4501"/>
                  </a:lnTo>
                  <a:lnTo>
                    <a:pt x="168" y="4501"/>
                  </a:lnTo>
                  <a:cubicBezTo>
                    <a:pt x="72" y="4501"/>
                    <a:pt x="1" y="4585"/>
                    <a:pt x="1" y="4668"/>
                  </a:cubicBezTo>
                  <a:lnTo>
                    <a:pt x="1" y="10788"/>
                  </a:lnTo>
                  <a:cubicBezTo>
                    <a:pt x="1" y="10883"/>
                    <a:pt x="72" y="10954"/>
                    <a:pt x="168" y="10954"/>
                  </a:cubicBezTo>
                  <a:lnTo>
                    <a:pt x="1846" y="10954"/>
                  </a:lnTo>
                  <a:cubicBezTo>
                    <a:pt x="1942" y="10954"/>
                    <a:pt x="2013" y="10883"/>
                    <a:pt x="2013" y="10788"/>
                  </a:cubicBezTo>
                  <a:cubicBezTo>
                    <a:pt x="2013" y="10704"/>
                    <a:pt x="1942" y="10621"/>
                    <a:pt x="1846" y="10621"/>
                  </a:cubicBezTo>
                  <a:lnTo>
                    <a:pt x="334" y="10621"/>
                  </a:lnTo>
                  <a:lnTo>
                    <a:pt x="334" y="4989"/>
                  </a:lnTo>
                  <a:lnTo>
                    <a:pt x="1084" y="5537"/>
                  </a:lnTo>
                  <a:cubicBezTo>
                    <a:pt x="1115" y="5554"/>
                    <a:pt x="1147" y="5562"/>
                    <a:pt x="1178" y="5562"/>
                  </a:cubicBezTo>
                  <a:cubicBezTo>
                    <a:pt x="1231" y="5562"/>
                    <a:pt x="1280" y="5539"/>
                    <a:pt x="1311" y="5501"/>
                  </a:cubicBezTo>
                  <a:cubicBezTo>
                    <a:pt x="1358" y="5430"/>
                    <a:pt x="1346" y="5323"/>
                    <a:pt x="1275" y="5287"/>
                  </a:cubicBezTo>
                  <a:lnTo>
                    <a:pt x="1049" y="5096"/>
                  </a:lnTo>
                  <a:lnTo>
                    <a:pt x="1049" y="4692"/>
                  </a:lnTo>
                  <a:lnTo>
                    <a:pt x="1049" y="4668"/>
                  </a:lnTo>
                  <a:lnTo>
                    <a:pt x="1049" y="4656"/>
                  </a:lnTo>
                  <a:lnTo>
                    <a:pt x="1049" y="2013"/>
                  </a:lnTo>
                  <a:lnTo>
                    <a:pt x="9169" y="2013"/>
                  </a:lnTo>
                  <a:lnTo>
                    <a:pt x="9169" y="2620"/>
                  </a:lnTo>
                  <a:cubicBezTo>
                    <a:pt x="9169" y="2703"/>
                    <a:pt x="9240" y="2787"/>
                    <a:pt x="9335" y="2787"/>
                  </a:cubicBezTo>
                  <a:cubicBezTo>
                    <a:pt x="9419" y="2787"/>
                    <a:pt x="9490" y="2703"/>
                    <a:pt x="9490" y="2620"/>
                  </a:cubicBezTo>
                  <a:lnTo>
                    <a:pt x="9490" y="1846"/>
                  </a:lnTo>
                  <a:cubicBezTo>
                    <a:pt x="9466" y="1751"/>
                    <a:pt x="9395" y="1679"/>
                    <a:pt x="9300" y="1679"/>
                  </a:cubicBezTo>
                  <a:lnTo>
                    <a:pt x="6930" y="1679"/>
                  </a:lnTo>
                  <a:lnTo>
                    <a:pt x="5299" y="36"/>
                  </a:lnTo>
                  <a:cubicBezTo>
                    <a:pt x="5269" y="13"/>
                    <a:pt x="5228" y="1"/>
                    <a:pt x="518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26" name="Google Shape;9374;p65"/>
            <p:cNvSpPr/>
            <p:nvPr/>
          </p:nvSpPr>
          <p:spPr>
            <a:xfrm>
              <a:off x="6954883" y="3306382"/>
              <a:ext cx="42012" cy="41980"/>
            </a:xfrm>
            <a:custGeom>
              <a:avLst/>
              <a:rect l="l" t="t" r="r" b="b"/>
              <a:pathLst>
                <a:path w="1323" h="1322">
                  <a:moveTo>
                    <a:pt x="1001" y="322"/>
                  </a:moveTo>
                  <a:lnTo>
                    <a:pt x="1001" y="988"/>
                  </a:lnTo>
                  <a:lnTo>
                    <a:pt x="322" y="988"/>
                  </a:lnTo>
                  <a:lnTo>
                    <a:pt x="322" y="322"/>
                  </a:lnTo>
                  <a:lnTo>
                    <a:pt x="1001" y="322"/>
                  </a:lnTo>
                  <a:close/>
                  <a:moveTo>
                    <a:pt x="167" y="0"/>
                  </a:moveTo>
                  <a:cubicBezTo>
                    <a:pt x="72" y="0"/>
                    <a:pt x="1" y="72"/>
                    <a:pt x="1" y="155"/>
                  </a:cubicBezTo>
                  <a:lnTo>
                    <a:pt x="1" y="1155"/>
                  </a:lnTo>
                  <a:cubicBezTo>
                    <a:pt x="1" y="1250"/>
                    <a:pt x="72" y="1322"/>
                    <a:pt x="167" y="1322"/>
                  </a:cubicBezTo>
                  <a:lnTo>
                    <a:pt x="1155" y="1322"/>
                  </a:lnTo>
                  <a:cubicBezTo>
                    <a:pt x="1251" y="1322"/>
                    <a:pt x="1322" y="1250"/>
                    <a:pt x="1322" y="1155"/>
                  </a:cubicBezTo>
                  <a:lnTo>
                    <a:pt x="1322" y="155"/>
                  </a:lnTo>
                  <a:cubicBezTo>
                    <a:pt x="1310" y="72"/>
                    <a:pt x="1239" y="0"/>
                    <a:pt x="1155" y="0"/>
                  </a:cubicBezTo>
                  <a:lnTo>
                    <a:pt x="167"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27" name="Google Shape;9375;p65"/>
            <p:cNvSpPr/>
            <p:nvPr/>
          </p:nvSpPr>
          <p:spPr>
            <a:xfrm>
              <a:off x="7013122" y="3306382"/>
              <a:ext cx="32168" cy="10225"/>
            </a:xfrm>
            <a:custGeom>
              <a:avLst/>
              <a:rect l="l" t="t" r="r" b="b"/>
              <a:pathLst>
                <a:path w="1013" h="322">
                  <a:moveTo>
                    <a:pt x="155" y="0"/>
                  </a:moveTo>
                  <a:cubicBezTo>
                    <a:pt x="72" y="0"/>
                    <a:pt x="0" y="72"/>
                    <a:pt x="0" y="155"/>
                  </a:cubicBezTo>
                  <a:cubicBezTo>
                    <a:pt x="0" y="250"/>
                    <a:pt x="72" y="322"/>
                    <a:pt x="155" y="322"/>
                  </a:cubicBezTo>
                  <a:lnTo>
                    <a:pt x="845" y="322"/>
                  </a:lnTo>
                  <a:cubicBezTo>
                    <a:pt x="929" y="322"/>
                    <a:pt x="1012" y="250"/>
                    <a:pt x="1012" y="155"/>
                  </a:cubicBezTo>
                  <a:cubicBezTo>
                    <a:pt x="1012" y="72"/>
                    <a:pt x="929" y="0"/>
                    <a:pt x="845" y="0"/>
                  </a:cubicBezTo>
                  <a:lnTo>
                    <a:pt x="155"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28" name="Google Shape;9376;p65"/>
            <p:cNvSpPr/>
            <p:nvPr/>
          </p:nvSpPr>
          <p:spPr>
            <a:xfrm>
              <a:off x="7013471" y="3333596"/>
              <a:ext cx="105903" cy="10606"/>
            </a:xfrm>
            <a:custGeom>
              <a:avLst/>
              <a:rect l="l" t="t" r="r" b="b"/>
              <a:pathLst>
                <a:path w="3335" h="334">
                  <a:moveTo>
                    <a:pt x="168" y="0"/>
                  </a:moveTo>
                  <a:cubicBezTo>
                    <a:pt x="72" y="0"/>
                    <a:pt x="1" y="72"/>
                    <a:pt x="1" y="167"/>
                  </a:cubicBezTo>
                  <a:cubicBezTo>
                    <a:pt x="1" y="250"/>
                    <a:pt x="72" y="334"/>
                    <a:pt x="168" y="334"/>
                  </a:cubicBezTo>
                  <a:lnTo>
                    <a:pt x="3168" y="334"/>
                  </a:lnTo>
                  <a:cubicBezTo>
                    <a:pt x="3251" y="334"/>
                    <a:pt x="3335" y="250"/>
                    <a:pt x="3335" y="167"/>
                  </a:cubicBezTo>
                  <a:cubicBezTo>
                    <a:pt x="3335" y="60"/>
                    <a:pt x="3263" y="0"/>
                    <a:pt x="3168" y="0"/>
                  </a:cubicBezTo>
                  <a:lnTo>
                    <a:pt x="168"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29" name="Google Shape;9377;p65"/>
            <p:cNvSpPr/>
            <p:nvPr/>
          </p:nvSpPr>
          <p:spPr>
            <a:xfrm>
              <a:off x="6966982" y="3375576"/>
              <a:ext cx="63923" cy="10606"/>
            </a:xfrm>
            <a:custGeom>
              <a:avLst/>
              <a:rect l="l" t="t" r="r" b="b"/>
              <a:pathLst>
                <a:path w="2013" h="334">
                  <a:moveTo>
                    <a:pt x="167" y="0"/>
                  </a:moveTo>
                  <a:cubicBezTo>
                    <a:pt x="84" y="0"/>
                    <a:pt x="1" y="71"/>
                    <a:pt x="1" y="167"/>
                  </a:cubicBezTo>
                  <a:cubicBezTo>
                    <a:pt x="1" y="262"/>
                    <a:pt x="84" y="333"/>
                    <a:pt x="167" y="333"/>
                  </a:cubicBezTo>
                  <a:lnTo>
                    <a:pt x="1846" y="333"/>
                  </a:lnTo>
                  <a:cubicBezTo>
                    <a:pt x="1941" y="333"/>
                    <a:pt x="2013" y="262"/>
                    <a:pt x="2013" y="167"/>
                  </a:cubicBezTo>
                  <a:cubicBezTo>
                    <a:pt x="2013" y="71"/>
                    <a:pt x="1941" y="0"/>
                    <a:pt x="1846" y="0"/>
                  </a:cubicBezTo>
                  <a:lnTo>
                    <a:pt x="167"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30" name="Google Shape;9378;p65"/>
            <p:cNvSpPr/>
            <p:nvPr/>
          </p:nvSpPr>
          <p:spPr>
            <a:xfrm>
              <a:off x="6928781" y="3524157"/>
              <a:ext cx="52237" cy="10225"/>
            </a:xfrm>
            <a:custGeom>
              <a:avLst/>
              <a:rect l="l" t="t" r="r" b="b"/>
              <a:pathLst>
                <a:path w="1645" h="322">
                  <a:moveTo>
                    <a:pt x="168" y="0"/>
                  </a:moveTo>
                  <a:cubicBezTo>
                    <a:pt x="72" y="0"/>
                    <a:pt x="1" y="72"/>
                    <a:pt x="1" y="167"/>
                  </a:cubicBezTo>
                  <a:cubicBezTo>
                    <a:pt x="1" y="250"/>
                    <a:pt x="72" y="322"/>
                    <a:pt x="168" y="322"/>
                  </a:cubicBezTo>
                  <a:lnTo>
                    <a:pt x="1477" y="322"/>
                  </a:lnTo>
                  <a:cubicBezTo>
                    <a:pt x="1561" y="322"/>
                    <a:pt x="1644" y="250"/>
                    <a:pt x="1644" y="167"/>
                  </a:cubicBezTo>
                  <a:cubicBezTo>
                    <a:pt x="1644" y="72"/>
                    <a:pt x="1561" y="0"/>
                    <a:pt x="1477" y="0"/>
                  </a:cubicBezTo>
                  <a:lnTo>
                    <a:pt x="168"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31" name="Google Shape;9379;p65"/>
            <p:cNvSpPr/>
            <p:nvPr/>
          </p:nvSpPr>
          <p:spPr>
            <a:xfrm>
              <a:off x="6945420" y="3314701"/>
              <a:ext cx="274141" cy="248800"/>
            </a:xfrm>
            <a:custGeom>
              <a:avLst/>
              <a:rect l="l" t="t" r="r" b="b"/>
              <a:pathLst>
                <a:path w="8633" h="7835">
                  <a:moveTo>
                    <a:pt x="5835" y="3274"/>
                  </a:moveTo>
                  <a:lnTo>
                    <a:pt x="5323" y="3632"/>
                  </a:lnTo>
                  <a:lnTo>
                    <a:pt x="1787" y="3632"/>
                  </a:lnTo>
                  <a:lnTo>
                    <a:pt x="1275" y="3274"/>
                  </a:lnTo>
                  <a:lnTo>
                    <a:pt x="5835" y="3274"/>
                  </a:lnTo>
                  <a:close/>
                  <a:moveTo>
                    <a:pt x="4882" y="3965"/>
                  </a:moveTo>
                  <a:lnTo>
                    <a:pt x="4370" y="4322"/>
                  </a:lnTo>
                  <a:lnTo>
                    <a:pt x="2739" y="4322"/>
                  </a:lnTo>
                  <a:lnTo>
                    <a:pt x="2227" y="3965"/>
                  </a:lnTo>
                  <a:lnTo>
                    <a:pt x="4882" y="3965"/>
                  </a:lnTo>
                  <a:close/>
                  <a:moveTo>
                    <a:pt x="3930" y="4632"/>
                  </a:moveTo>
                  <a:lnTo>
                    <a:pt x="3561" y="4894"/>
                  </a:lnTo>
                  <a:lnTo>
                    <a:pt x="3180" y="4632"/>
                  </a:lnTo>
                  <a:lnTo>
                    <a:pt x="3930" y="4632"/>
                  </a:lnTo>
                  <a:close/>
                  <a:moveTo>
                    <a:pt x="7752" y="0"/>
                  </a:moveTo>
                  <a:cubicBezTo>
                    <a:pt x="7668" y="0"/>
                    <a:pt x="7585" y="72"/>
                    <a:pt x="7585" y="167"/>
                  </a:cubicBezTo>
                  <a:lnTo>
                    <a:pt x="7585" y="1560"/>
                  </a:lnTo>
                  <a:lnTo>
                    <a:pt x="7585" y="1977"/>
                  </a:lnTo>
                  <a:lnTo>
                    <a:pt x="6252" y="2929"/>
                  </a:lnTo>
                  <a:lnTo>
                    <a:pt x="799" y="2929"/>
                  </a:lnTo>
                  <a:lnTo>
                    <a:pt x="263" y="2548"/>
                  </a:lnTo>
                  <a:cubicBezTo>
                    <a:pt x="233" y="2528"/>
                    <a:pt x="197" y="2519"/>
                    <a:pt x="162" y="2519"/>
                  </a:cubicBezTo>
                  <a:cubicBezTo>
                    <a:pt x="114" y="2519"/>
                    <a:pt x="69" y="2537"/>
                    <a:pt x="48" y="2572"/>
                  </a:cubicBezTo>
                  <a:cubicBezTo>
                    <a:pt x="1" y="2643"/>
                    <a:pt x="13" y="2750"/>
                    <a:pt x="72" y="2798"/>
                  </a:cubicBezTo>
                  <a:lnTo>
                    <a:pt x="3442" y="5215"/>
                  </a:lnTo>
                  <a:cubicBezTo>
                    <a:pt x="3472" y="5233"/>
                    <a:pt x="3504" y="5242"/>
                    <a:pt x="3537" y="5242"/>
                  </a:cubicBezTo>
                  <a:cubicBezTo>
                    <a:pt x="3570" y="5242"/>
                    <a:pt x="3602" y="5233"/>
                    <a:pt x="3632" y="5215"/>
                  </a:cubicBezTo>
                  <a:lnTo>
                    <a:pt x="8300" y="1858"/>
                  </a:lnTo>
                  <a:lnTo>
                    <a:pt x="8300" y="7501"/>
                  </a:lnTo>
                  <a:lnTo>
                    <a:pt x="941" y="7501"/>
                  </a:lnTo>
                  <a:cubicBezTo>
                    <a:pt x="846" y="7501"/>
                    <a:pt x="775" y="7572"/>
                    <a:pt x="775" y="7668"/>
                  </a:cubicBezTo>
                  <a:cubicBezTo>
                    <a:pt x="775" y="7751"/>
                    <a:pt x="846" y="7834"/>
                    <a:pt x="941" y="7834"/>
                  </a:cubicBezTo>
                  <a:lnTo>
                    <a:pt x="8454" y="7834"/>
                  </a:lnTo>
                  <a:cubicBezTo>
                    <a:pt x="8538" y="7834"/>
                    <a:pt x="8621" y="7751"/>
                    <a:pt x="8621" y="7668"/>
                  </a:cubicBezTo>
                  <a:lnTo>
                    <a:pt x="8621" y="1548"/>
                  </a:lnTo>
                  <a:cubicBezTo>
                    <a:pt x="8625" y="1552"/>
                    <a:pt x="8628" y="1553"/>
                    <a:pt x="8629" y="1553"/>
                  </a:cubicBezTo>
                  <a:cubicBezTo>
                    <a:pt x="8633" y="1553"/>
                    <a:pt x="8633" y="1548"/>
                    <a:pt x="8633" y="1548"/>
                  </a:cubicBezTo>
                  <a:cubicBezTo>
                    <a:pt x="8621" y="1477"/>
                    <a:pt x="8561" y="1417"/>
                    <a:pt x="8466" y="1417"/>
                  </a:cubicBezTo>
                  <a:lnTo>
                    <a:pt x="7919" y="1417"/>
                  </a:lnTo>
                  <a:lnTo>
                    <a:pt x="7919" y="167"/>
                  </a:lnTo>
                  <a:cubicBezTo>
                    <a:pt x="7919" y="72"/>
                    <a:pt x="7847" y="0"/>
                    <a:pt x="775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32" name="Google Shape;9380;p65"/>
          <p:cNvGrpSpPr/>
          <p:nvPr/>
        </p:nvGrpSpPr>
        <p:grpSpPr>
          <a:xfrm>
            <a:off x="8912726" y="4686223"/>
            <a:ext cx="334634" cy="333904"/>
            <a:chOff x="7429366" y="3223183"/>
            <a:chExt cx="334634" cy="333904"/>
          </a:xfrm>
          <a:solidFill>
            <a:schemeClr val="accent1"/>
          </a:solidFill>
        </p:grpSpPr>
        <p:sp>
          <p:nvSpPr>
            <p:cNvPr id="233" name="Google Shape;9381;p65"/>
            <p:cNvSpPr/>
            <p:nvPr/>
          </p:nvSpPr>
          <p:spPr>
            <a:xfrm>
              <a:off x="7429366" y="3223183"/>
              <a:ext cx="334634" cy="333904"/>
            </a:xfrm>
            <a:custGeom>
              <a:avLst/>
              <a:rect l="l" t="t" r="r" b="b"/>
              <a:pathLst>
                <a:path w="10538" h="10515">
                  <a:moveTo>
                    <a:pt x="6978" y="322"/>
                  </a:moveTo>
                  <a:cubicBezTo>
                    <a:pt x="7930" y="322"/>
                    <a:pt x="8716" y="1096"/>
                    <a:pt x="8716" y="2061"/>
                  </a:cubicBezTo>
                  <a:cubicBezTo>
                    <a:pt x="8716" y="2334"/>
                    <a:pt x="8633" y="2644"/>
                    <a:pt x="8478" y="2942"/>
                  </a:cubicBezTo>
                  <a:cubicBezTo>
                    <a:pt x="8478" y="2954"/>
                    <a:pt x="8466" y="2977"/>
                    <a:pt x="8466" y="2977"/>
                  </a:cubicBezTo>
                  <a:cubicBezTo>
                    <a:pt x="8061" y="3823"/>
                    <a:pt x="7276" y="4704"/>
                    <a:pt x="6978" y="5025"/>
                  </a:cubicBezTo>
                  <a:cubicBezTo>
                    <a:pt x="6680" y="4716"/>
                    <a:pt x="5894" y="3835"/>
                    <a:pt x="5490" y="2989"/>
                  </a:cubicBezTo>
                  <a:cubicBezTo>
                    <a:pt x="5490" y="2977"/>
                    <a:pt x="5478" y="2954"/>
                    <a:pt x="5478" y="2942"/>
                  </a:cubicBezTo>
                  <a:cubicBezTo>
                    <a:pt x="5323" y="2632"/>
                    <a:pt x="5240" y="2334"/>
                    <a:pt x="5240" y="2061"/>
                  </a:cubicBezTo>
                  <a:cubicBezTo>
                    <a:pt x="5240" y="1096"/>
                    <a:pt x="6025" y="322"/>
                    <a:pt x="6978" y="322"/>
                  </a:cubicBezTo>
                  <a:close/>
                  <a:moveTo>
                    <a:pt x="5252" y="3227"/>
                  </a:moveTo>
                  <a:cubicBezTo>
                    <a:pt x="5728" y="4192"/>
                    <a:pt x="6597" y="5121"/>
                    <a:pt x="6811" y="5335"/>
                  </a:cubicBezTo>
                  <a:lnTo>
                    <a:pt x="6811" y="5811"/>
                  </a:lnTo>
                  <a:lnTo>
                    <a:pt x="3751" y="6728"/>
                  </a:lnTo>
                  <a:lnTo>
                    <a:pt x="3751" y="3668"/>
                  </a:lnTo>
                  <a:lnTo>
                    <a:pt x="5252" y="3227"/>
                  </a:lnTo>
                  <a:close/>
                  <a:moveTo>
                    <a:pt x="8704" y="3239"/>
                  </a:moveTo>
                  <a:lnTo>
                    <a:pt x="10205" y="3668"/>
                  </a:lnTo>
                  <a:lnTo>
                    <a:pt x="10205" y="6728"/>
                  </a:lnTo>
                  <a:lnTo>
                    <a:pt x="7145" y="5811"/>
                  </a:lnTo>
                  <a:lnTo>
                    <a:pt x="7145" y="5335"/>
                  </a:lnTo>
                  <a:cubicBezTo>
                    <a:pt x="7371" y="5121"/>
                    <a:pt x="8228" y="4192"/>
                    <a:pt x="8704" y="3239"/>
                  </a:cubicBezTo>
                  <a:close/>
                  <a:moveTo>
                    <a:pt x="358" y="2763"/>
                  </a:moveTo>
                  <a:lnTo>
                    <a:pt x="3418" y="3668"/>
                  </a:lnTo>
                  <a:lnTo>
                    <a:pt x="3418" y="6728"/>
                  </a:lnTo>
                  <a:lnTo>
                    <a:pt x="2263" y="6383"/>
                  </a:lnTo>
                  <a:cubicBezTo>
                    <a:pt x="2244" y="6375"/>
                    <a:pt x="2225" y="6372"/>
                    <a:pt x="2208" y="6372"/>
                  </a:cubicBezTo>
                  <a:cubicBezTo>
                    <a:pt x="2136" y="6372"/>
                    <a:pt x="2077" y="6425"/>
                    <a:pt x="2049" y="6502"/>
                  </a:cubicBezTo>
                  <a:cubicBezTo>
                    <a:pt x="2025" y="6585"/>
                    <a:pt x="2084" y="6680"/>
                    <a:pt x="2168" y="6704"/>
                  </a:cubicBezTo>
                  <a:lnTo>
                    <a:pt x="3418" y="7085"/>
                  </a:lnTo>
                  <a:lnTo>
                    <a:pt x="3418" y="10121"/>
                  </a:lnTo>
                  <a:lnTo>
                    <a:pt x="358" y="9204"/>
                  </a:lnTo>
                  <a:lnTo>
                    <a:pt x="358" y="6168"/>
                  </a:lnTo>
                  <a:lnTo>
                    <a:pt x="1513" y="6514"/>
                  </a:lnTo>
                  <a:lnTo>
                    <a:pt x="1561" y="6514"/>
                  </a:lnTo>
                  <a:cubicBezTo>
                    <a:pt x="1632" y="6514"/>
                    <a:pt x="1692" y="6466"/>
                    <a:pt x="1727" y="6394"/>
                  </a:cubicBezTo>
                  <a:cubicBezTo>
                    <a:pt x="1751" y="6311"/>
                    <a:pt x="1692" y="6216"/>
                    <a:pt x="1608" y="6192"/>
                  </a:cubicBezTo>
                  <a:lnTo>
                    <a:pt x="358" y="5811"/>
                  </a:lnTo>
                  <a:lnTo>
                    <a:pt x="358" y="2763"/>
                  </a:lnTo>
                  <a:close/>
                  <a:moveTo>
                    <a:pt x="7145" y="6156"/>
                  </a:moveTo>
                  <a:lnTo>
                    <a:pt x="10205" y="7061"/>
                  </a:lnTo>
                  <a:lnTo>
                    <a:pt x="10205" y="10121"/>
                  </a:lnTo>
                  <a:lnTo>
                    <a:pt x="7145" y="9204"/>
                  </a:lnTo>
                  <a:lnTo>
                    <a:pt x="7145" y="7990"/>
                  </a:lnTo>
                  <a:cubicBezTo>
                    <a:pt x="7145" y="7895"/>
                    <a:pt x="7073" y="7823"/>
                    <a:pt x="6978" y="7823"/>
                  </a:cubicBezTo>
                  <a:cubicBezTo>
                    <a:pt x="6895" y="7823"/>
                    <a:pt x="6811" y="7895"/>
                    <a:pt x="6811" y="7990"/>
                  </a:cubicBezTo>
                  <a:lnTo>
                    <a:pt x="6811" y="9204"/>
                  </a:lnTo>
                  <a:lnTo>
                    <a:pt x="3751" y="10121"/>
                  </a:lnTo>
                  <a:lnTo>
                    <a:pt x="3751" y="7061"/>
                  </a:lnTo>
                  <a:lnTo>
                    <a:pt x="6811" y="6156"/>
                  </a:lnTo>
                  <a:lnTo>
                    <a:pt x="6811" y="7311"/>
                  </a:lnTo>
                  <a:cubicBezTo>
                    <a:pt x="6811" y="7407"/>
                    <a:pt x="6895" y="7478"/>
                    <a:pt x="6978" y="7478"/>
                  </a:cubicBezTo>
                  <a:cubicBezTo>
                    <a:pt x="7073" y="7478"/>
                    <a:pt x="7145" y="7407"/>
                    <a:pt x="7145" y="7311"/>
                  </a:cubicBezTo>
                  <a:lnTo>
                    <a:pt x="7145" y="6156"/>
                  </a:lnTo>
                  <a:close/>
                  <a:moveTo>
                    <a:pt x="6966" y="1"/>
                  </a:moveTo>
                  <a:cubicBezTo>
                    <a:pt x="5823" y="1"/>
                    <a:pt x="4894" y="918"/>
                    <a:pt x="4894" y="2061"/>
                  </a:cubicBezTo>
                  <a:cubicBezTo>
                    <a:pt x="4894" y="2334"/>
                    <a:pt x="4966" y="2632"/>
                    <a:pt x="5085" y="2930"/>
                  </a:cubicBezTo>
                  <a:lnTo>
                    <a:pt x="3573" y="3370"/>
                  </a:lnTo>
                  <a:lnTo>
                    <a:pt x="215" y="2382"/>
                  </a:lnTo>
                  <a:cubicBezTo>
                    <a:pt x="205" y="2375"/>
                    <a:pt x="192" y="2372"/>
                    <a:pt x="179" y="2372"/>
                  </a:cubicBezTo>
                  <a:cubicBezTo>
                    <a:pt x="146" y="2372"/>
                    <a:pt x="106" y="2389"/>
                    <a:pt x="72" y="2406"/>
                  </a:cubicBezTo>
                  <a:cubicBezTo>
                    <a:pt x="25" y="2442"/>
                    <a:pt x="1" y="2477"/>
                    <a:pt x="1" y="2537"/>
                  </a:cubicBezTo>
                  <a:lnTo>
                    <a:pt x="1" y="5954"/>
                  </a:lnTo>
                  <a:lnTo>
                    <a:pt x="1" y="9335"/>
                  </a:lnTo>
                  <a:cubicBezTo>
                    <a:pt x="1" y="9419"/>
                    <a:pt x="37" y="9478"/>
                    <a:pt x="120" y="9502"/>
                  </a:cubicBezTo>
                  <a:lnTo>
                    <a:pt x="3513" y="10514"/>
                  </a:lnTo>
                  <a:lnTo>
                    <a:pt x="3573" y="10514"/>
                  </a:lnTo>
                  <a:lnTo>
                    <a:pt x="6847" y="9550"/>
                  </a:lnTo>
                  <a:cubicBezTo>
                    <a:pt x="6859" y="9562"/>
                    <a:pt x="6883" y="9562"/>
                    <a:pt x="6918" y="9562"/>
                  </a:cubicBezTo>
                  <a:cubicBezTo>
                    <a:pt x="6942" y="9562"/>
                    <a:pt x="6966" y="9562"/>
                    <a:pt x="6990" y="9550"/>
                  </a:cubicBezTo>
                  <a:lnTo>
                    <a:pt x="10264" y="10514"/>
                  </a:lnTo>
                  <a:lnTo>
                    <a:pt x="10312" y="10514"/>
                  </a:lnTo>
                  <a:cubicBezTo>
                    <a:pt x="10335" y="10514"/>
                    <a:pt x="10383" y="10502"/>
                    <a:pt x="10419" y="10490"/>
                  </a:cubicBezTo>
                  <a:cubicBezTo>
                    <a:pt x="10455" y="10454"/>
                    <a:pt x="10490" y="10407"/>
                    <a:pt x="10490" y="10347"/>
                  </a:cubicBezTo>
                  <a:lnTo>
                    <a:pt x="10538" y="6942"/>
                  </a:lnTo>
                  <a:lnTo>
                    <a:pt x="10538" y="3549"/>
                  </a:lnTo>
                  <a:cubicBezTo>
                    <a:pt x="10538" y="3477"/>
                    <a:pt x="10490" y="3418"/>
                    <a:pt x="10419" y="3394"/>
                  </a:cubicBezTo>
                  <a:lnTo>
                    <a:pt x="8835" y="2930"/>
                  </a:lnTo>
                  <a:cubicBezTo>
                    <a:pt x="8954" y="2632"/>
                    <a:pt x="9038" y="2334"/>
                    <a:pt x="9038" y="2061"/>
                  </a:cubicBezTo>
                  <a:cubicBezTo>
                    <a:pt x="9038" y="918"/>
                    <a:pt x="8109" y="1"/>
                    <a:pt x="696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34" name="Google Shape;9382;p65"/>
            <p:cNvSpPr/>
            <p:nvPr/>
          </p:nvSpPr>
          <p:spPr>
            <a:xfrm>
              <a:off x="7613514" y="3251541"/>
              <a:ext cx="74878" cy="74529"/>
            </a:xfrm>
            <a:custGeom>
              <a:avLst/>
              <a:rect l="l" t="t" r="r" b="b"/>
              <a:pathLst>
                <a:path w="2358" h="2347">
                  <a:moveTo>
                    <a:pt x="1179" y="322"/>
                  </a:moveTo>
                  <a:cubicBezTo>
                    <a:pt x="1643" y="322"/>
                    <a:pt x="2012" y="691"/>
                    <a:pt x="2012" y="1156"/>
                  </a:cubicBezTo>
                  <a:cubicBezTo>
                    <a:pt x="2012" y="1620"/>
                    <a:pt x="1643" y="1989"/>
                    <a:pt x="1179" y="1989"/>
                  </a:cubicBezTo>
                  <a:cubicBezTo>
                    <a:pt x="715" y="1989"/>
                    <a:pt x="345" y="1620"/>
                    <a:pt x="345" y="1156"/>
                  </a:cubicBezTo>
                  <a:cubicBezTo>
                    <a:pt x="334" y="703"/>
                    <a:pt x="715" y="322"/>
                    <a:pt x="1179" y="322"/>
                  </a:cubicBezTo>
                  <a:close/>
                  <a:moveTo>
                    <a:pt x="1179" y="1"/>
                  </a:moveTo>
                  <a:cubicBezTo>
                    <a:pt x="524" y="1"/>
                    <a:pt x="0" y="513"/>
                    <a:pt x="0" y="1168"/>
                  </a:cubicBezTo>
                  <a:cubicBezTo>
                    <a:pt x="0" y="1811"/>
                    <a:pt x="524" y="2346"/>
                    <a:pt x="1179" y="2346"/>
                  </a:cubicBezTo>
                  <a:cubicBezTo>
                    <a:pt x="1834" y="2346"/>
                    <a:pt x="2358" y="1822"/>
                    <a:pt x="2358" y="1168"/>
                  </a:cubicBezTo>
                  <a:cubicBezTo>
                    <a:pt x="2358" y="513"/>
                    <a:pt x="1834" y="1"/>
                    <a:pt x="117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235" name="Google Shape;9383;p65"/>
          <p:cNvSpPr/>
          <p:nvPr/>
        </p:nvSpPr>
        <p:spPr>
          <a:xfrm>
            <a:off x="9562656" y="4670346"/>
            <a:ext cx="229906" cy="364135"/>
          </a:xfrm>
          <a:custGeom>
            <a:avLst/>
            <a:rect l="l" t="t" r="r" b="b"/>
            <a:pathLst>
              <a:path w="7240" h="11467">
                <a:moveTo>
                  <a:pt x="1048" y="346"/>
                </a:moveTo>
                <a:cubicBezTo>
                  <a:pt x="1156" y="346"/>
                  <a:pt x="1239" y="441"/>
                  <a:pt x="1239" y="537"/>
                </a:cubicBezTo>
                <a:cubicBezTo>
                  <a:pt x="1239" y="644"/>
                  <a:pt x="1156" y="727"/>
                  <a:pt x="1048" y="727"/>
                </a:cubicBezTo>
                <a:cubicBezTo>
                  <a:pt x="941" y="727"/>
                  <a:pt x="858" y="644"/>
                  <a:pt x="858" y="537"/>
                </a:cubicBezTo>
                <a:cubicBezTo>
                  <a:pt x="858" y="429"/>
                  <a:pt x="941" y="346"/>
                  <a:pt x="1048" y="346"/>
                </a:cubicBezTo>
                <a:close/>
                <a:moveTo>
                  <a:pt x="3549" y="1203"/>
                </a:moveTo>
                <a:lnTo>
                  <a:pt x="3906" y="1453"/>
                </a:lnTo>
                <a:lnTo>
                  <a:pt x="3549" y="1453"/>
                </a:lnTo>
                <a:lnTo>
                  <a:pt x="3549" y="1203"/>
                </a:lnTo>
                <a:close/>
                <a:moveTo>
                  <a:pt x="6883" y="1060"/>
                </a:moveTo>
                <a:lnTo>
                  <a:pt x="6883" y="1072"/>
                </a:lnTo>
                <a:lnTo>
                  <a:pt x="6097" y="2799"/>
                </a:lnTo>
                <a:cubicBezTo>
                  <a:pt x="6085" y="2846"/>
                  <a:pt x="6085" y="2894"/>
                  <a:pt x="6097" y="2942"/>
                </a:cubicBezTo>
                <a:lnTo>
                  <a:pt x="6883" y="4680"/>
                </a:lnTo>
                <a:lnTo>
                  <a:pt x="4620" y="4680"/>
                </a:lnTo>
                <a:lnTo>
                  <a:pt x="4620" y="1608"/>
                </a:lnTo>
                <a:cubicBezTo>
                  <a:pt x="4620" y="1549"/>
                  <a:pt x="4597" y="1501"/>
                  <a:pt x="4549" y="1477"/>
                </a:cubicBezTo>
                <a:lnTo>
                  <a:pt x="3942" y="1060"/>
                </a:lnTo>
                <a:lnTo>
                  <a:pt x="6883" y="1060"/>
                </a:lnTo>
                <a:close/>
                <a:moveTo>
                  <a:pt x="6883" y="4680"/>
                </a:moveTo>
                <a:cubicBezTo>
                  <a:pt x="6883" y="4686"/>
                  <a:pt x="6880" y="4689"/>
                  <a:pt x="6878" y="4689"/>
                </a:cubicBezTo>
                <a:cubicBezTo>
                  <a:pt x="6877" y="4689"/>
                  <a:pt x="6877" y="4686"/>
                  <a:pt x="6883" y="4680"/>
                </a:cubicBezTo>
                <a:close/>
                <a:moveTo>
                  <a:pt x="4299" y="1787"/>
                </a:moveTo>
                <a:lnTo>
                  <a:pt x="4299" y="5394"/>
                </a:lnTo>
                <a:lnTo>
                  <a:pt x="1941" y="5406"/>
                </a:lnTo>
                <a:lnTo>
                  <a:pt x="1941" y="2692"/>
                </a:lnTo>
                <a:cubicBezTo>
                  <a:pt x="1941" y="2608"/>
                  <a:pt x="1870" y="2537"/>
                  <a:pt x="1787" y="2537"/>
                </a:cubicBezTo>
                <a:cubicBezTo>
                  <a:pt x="1691" y="2537"/>
                  <a:pt x="1620" y="2608"/>
                  <a:pt x="1620" y="2692"/>
                </a:cubicBezTo>
                <a:lnTo>
                  <a:pt x="1620" y="5406"/>
                </a:lnTo>
                <a:lnTo>
                  <a:pt x="1227" y="5406"/>
                </a:lnTo>
                <a:lnTo>
                  <a:pt x="1227" y="1787"/>
                </a:lnTo>
                <a:lnTo>
                  <a:pt x="1620" y="1787"/>
                </a:lnTo>
                <a:lnTo>
                  <a:pt x="1620" y="1989"/>
                </a:lnTo>
                <a:cubicBezTo>
                  <a:pt x="1620" y="2072"/>
                  <a:pt x="1691" y="2144"/>
                  <a:pt x="1787" y="2144"/>
                </a:cubicBezTo>
                <a:cubicBezTo>
                  <a:pt x="1870" y="2144"/>
                  <a:pt x="1941" y="2072"/>
                  <a:pt x="1941" y="1989"/>
                </a:cubicBezTo>
                <a:lnTo>
                  <a:pt x="1941" y="1787"/>
                </a:lnTo>
                <a:lnTo>
                  <a:pt x="4299" y="1787"/>
                </a:lnTo>
                <a:close/>
                <a:moveTo>
                  <a:pt x="1584" y="10764"/>
                </a:moveTo>
                <a:cubicBezTo>
                  <a:pt x="1691" y="10764"/>
                  <a:pt x="1787" y="10859"/>
                  <a:pt x="1787" y="10954"/>
                </a:cubicBezTo>
                <a:lnTo>
                  <a:pt x="1787" y="11145"/>
                </a:lnTo>
                <a:lnTo>
                  <a:pt x="322" y="11145"/>
                </a:lnTo>
                <a:lnTo>
                  <a:pt x="322" y="10954"/>
                </a:lnTo>
                <a:cubicBezTo>
                  <a:pt x="322" y="10847"/>
                  <a:pt x="417" y="10764"/>
                  <a:pt x="513" y="10764"/>
                </a:cubicBezTo>
                <a:lnTo>
                  <a:pt x="1584" y="10764"/>
                </a:lnTo>
                <a:close/>
                <a:moveTo>
                  <a:pt x="1048" y="1"/>
                </a:moveTo>
                <a:cubicBezTo>
                  <a:pt x="775" y="1"/>
                  <a:pt x="536" y="239"/>
                  <a:pt x="536" y="525"/>
                </a:cubicBezTo>
                <a:cubicBezTo>
                  <a:pt x="536" y="763"/>
                  <a:pt x="679" y="953"/>
                  <a:pt x="894" y="1037"/>
                </a:cubicBezTo>
                <a:lnTo>
                  <a:pt x="894" y="10419"/>
                </a:lnTo>
                <a:lnTo>
                  <a:pt x="513" y="10419"/>
                </a:lnTo>
                <a:cubicBezTo>
                  <a:pt x="215" y="10419"/>
                  <a:pt x="1" y="10657"/>
                  <a:pt x="1" y="10943"/>
                </a:cubicBezTo>
                <a:lnTo>
                  <a:pt x="1" y="11300"/>
                </a:lnTo>
                <a:cubicBezTo>
                  <a:pt x="1" y="11395"/>
                  <a:pt x="72" y="11466"/>
                  <a:pt x="155" y="11466"/>
                </a:cubicBezTo>
                <a:lnTo>
                  <a:pt x="1965" y="11466"/>
                </a:lnTo>
                <a:cubicBezTo>
                  <a:pt x="2049" y="11466"/>
                  <a:pt x="2120" y="11395"/>
                  <a:pt x="2120" y="11300"/>
                </a:cubicBezTo>
                <a:lnTo>
                  <a:pt x="2120" y="10943"/>
                </a:lnTo>
                <a:cubicBezTo>
                  <a:pt x="2120" y="10645"/>
                  <a:pt x="1882" y="10419"/>
                  <a:pt x="1608" y="10419"/>
                </a:cubicBezTo>
                <a:lnTo>
                  <a:pt x="1227" y="10419"/>
                </a:lnTo>
                <a:lnTo>
                  <a:pt x="1227" y="5740"/>
                </a:lnTo>
                <a:lnTo>
                  <a:pt x="4299" y="5740"/>
                </a:lnTo>
                <a:cubicBezTo>
                  <a:pt x="4489" y="5740"/>
                  <a:pt x="4632" y="5585"/>
                  <a:pt x="4632" y="5394"/>
                </a:cubicBezTo>
                <a:lnTo>
                  <a:pt x="4632" y="5025"/>
                </a:lnTo>
                <a:lnTo>
                  <a:pt x="6883" y="5025"/>
                </a:lnTo>
                <a:cubicBezTo>
                  <a:pt x="7002" y="5025"/>
                  <a:pt x="7109" y="4966"/>
                  <a:pt x="7180" y="4859"/>
                </a:cubicBezTo>
                <a:cubicBezTo>
                  <a:pt x="7228" y="4763"/>
                  <a:pt x="7240" y="4632"/>
                  <a:pt x="7180" y="4525"/>
                </a:cubicBezTo>
                <a:lnTo>
                  <a:pt x="6442" y="2882"/>
                </a:lnTo>
                <a:lnTo>
                  <a:pt x="7180" y="1227"/>
                </a:lnTo>
                <a:cubicBezTo>
                  <a:pt x="7228" y="1120"/>
                  <a:pt x="7228" y="989"/>
                  <a:pt x="7156" y="894"/>
                </a:cubicBezTo>
                <a:cubicBezTo>
                  <a:pt x="7097" y="787"/>
                  <a:pt x="6978" y="727"/>
                  <a:pt x="6859" y="727"/>
                </a:cubicBezTo>
                <a:lnTo>
                  <a:pt x="3358" y="727"/>
                </a:lnTo>
                <a:cubicBezTo>
                  <a:pt x="3275" y="727"/>
                  <a:pt x="3192" y="810"/>
                  <a:pt x="3192" y="894"/>
                </a:cubicBezTo>
                <a:lnTo>
                  <a:pt x="3192" y="1453"/>
                </a:lnTo>
                <a:lnTo>
                  <a:pt x="1215" y="1453"/>
                </a:lnTo>
                <a:lnTo>
                  <a:pt x="1215" y="1037"/>
                </a:lnTo>
                <a:cubicBezTo>
                  <a:pt x="1429" y="953"/>
                  <a:pt x="1572" y="763"/>
                  <a:pt x="1572" y="525"/>
                </a:cubicBezTo>
                <a:cubicBezTo>
                  <a:pt x="1572" y="227"/>
                  <a:pt x="1334" y="1"/>
                  <a:pt x="1048" y="1"/>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236" name="Google Shape;9384;p65"/>
          <p:cNvGrpSpPr/>
          <p:nvPr/>
        </p:nvGrpSpPr>
        <p:grpSpPr>
          <a:xfrm>
            <a:off x="6699816" y="5188524"/>
            <a:ext cx="356196" cy="265631"/>
            <a:chOff x="5216456" y="3725484"/>
            <a:chExt cx="356196" cy="265631"/>
          </a:xfrm>
          <a:solidFill>
            <a:schemeClr val="accent1"/>
          </a:solidFill>
        </p:grpSpPr>
        <p:sp>
          <p:nvSpPr>
            <p:cNvPr id="237" name="Google Shape;9385;p65"/>
            <p:cNvSpPr/>
            <p:nvPr/>
          </p:nvSpPr>
          <p:spPr>
            <a:xfrm>
              <a:off x="5216456" y="3814335"/>
              <a:ext cx="296465" cy="176780"/>
            </a:xfrm>
            <a:custGeom>
              <a:avLst/>
              <a:rect l="l" t="t" r="r" b="b"/>
              <a:pathLst>
                <a:path w="9336" h="5567">
                  <a:moveTo>
                    <a:pt x="1876" y="0"/>
                  </a:moveTo>
                  <a:cubicBezTo>
                    <a:pt x="1831" y="0"/>
                    <a:pt x="1787" y="18"/>
                    <a:pt x="1751" y="54"/>
                  </a:cubicBezTo>
                  <a:lnTo>
                    <a:pt x="84" y="1721"/>
                  </a:lnTo>
                  <a:cubicBezTo>
                    <a:pt x="1" y="1804"/>
                    <a:pt x="1" y="1899"/>
                    <a:pt x="84" y="1983"/>
                  </a:cubicBezTo>
                  <a:lnTo>
                    <a:pt x="3263" y="5162"/>
                  </a:lnTo>
                  <a:cubicBezTo>
                    <a:pt x="3513" y="5412"/>
                    <a:pt x="3858" y="5566"/>
                    <a:pt x="4215" y="5566"/>
                  </a:cubicBezTo>
                  <a:cubicBezTo>
                    <a:pt x="4573" y="5566"/>
                    <a:pt x="4918" y="5435"/>
                    <a:pt x="5168" y="5162"/>
                  </a:cubicBezTo>
                  <a:lnTo>
                    <a:pt x="9252" y="1090"/>
                  </a:lnTo>
                  <a:cubicBezTo>
                    <a:pt x="9335" y="1006"/>
                    <a:pt x="9335" y="887"/>
                    <a:pt x="9276" y="828"/>
                  </a:cubicBezTo>
                  <a:cubicBezTo>
                    <a:pt x="9240" y="792"/>
                    <a:pt x="9195" y="774"/>
                    <a:pt x="9151" y="774"/>
                  </a:cubicBezTo>
                  <a:cubicBezTo>
                    <a:pt x="9106" y="774"/>
                    <a:pt x="9061" y="792"/>
                    <a:pt x="9026" y="828"/>
                  </a:cubicBezTo>
                  <a:lnTo>
                    <a:pt x="4942" y="4912"/>
                  </a:lnTo>
                  <a:cubicBezTo>
                    <a:pt x="4751" y="5102"/>
                    <a:pt x="4501" y="5209"/>
                    <a:pt x="4227" y="5209"/>
                  </a:cubicBezTo>
                  <a:cubicBezTo>
                    <a:pt x="3965" y="5209"/>
                    <a:pt x="3715" y="5102"/>
                    <a:pt x="3513" y="4912"/>
                  </a:cubicBezTo>
                  <a:lnTo>
                    <a:pt x="453" y="1840"/>
                  </a:lnTo>
                  <a:lnTo>
                    <a:pt x="1870" y="435"/>
                  </a:lnTo>
                  <a:lnTo>
                    <a:pt x="2370" y="935"/>
                  </a:lnTo>
                  <a:cubicBezTo>
                    <a:pt x="2406" y="971"/>
                    <a:pt x="2450" y="988"/>
                    <a:pt x="2495" y="988"/>
                  </a:cubicBezTo>
                  <a:cubicBezTo>
                    <a:pt x="2540" y="988"/>
                    <a:pt x="2584" y="971"/>
                    <a:pt x="2620" y="935"/>
                  </a:cubicBezTo>
                  <a:cubicBezTo>
                    <a:pt x="2703" y="863"/>
                    <a:pt x="2703" y="756"/>
                    <a:pt x="2620" y="685"/>
                  </a:cubicBezTo>
                  <a:lnTo>
                    <a:pt x="2001" y="54"/>
                  </a:lnTo>
                  <a:cubicBezTo>
                    <a:pt x="1965" y="18"/>
                    <a:pt x="1920" y="0"/>
                    <a:pt x="187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38" name="Google Shape;9386;p65"/>
            <p:cNvSpPr/>
            <p:nvPr/>
          </p:nvSpPr>
          <p:spPr>
            <a:xfrm>
              <a:off x="5304925" y="3725484"/>
              <a:ext cx="267726" cy="170715"/>
            </a:xfrm>
            <a:custGeom>
              <a:avLst/>
              <a:rect l="l" t="t" r="r" b="b"/>
              <a:pathLst>
                <a:path w="8431" h="5376">
                  <a:moveTo>
                    <a:pt x="6585" y="0"/>
                  </a:moveTo>
                  <a:cubicBezTo>
                    <a:pt x="6540" y="0"/>
                    <a:pt x="6495" y="18"/>
                    <a:pt x="6454" y="54"/>
                  </a:cubicBezTo>
                  <a:lnTo>
                    <a:pt x="1548" y="4971"/>
                  </a:lnTo>
                  <a:cubicBezTo>
                    <a:pt x="1513" y="4995"/>
                    <a:pt x="1477" y="5007"/>
                    <a:pt x="1429" y="5007"/>
                  </a:cubicBezTo>
                  <a:cubicBezTo>
                    <a:pt x="1382" y="5007"/>
                    <a:pt x="1346" y="4995"/>
                    <a:pt x="1310" y="4971"/>
                  </a:cubicBezTo>
                  <a:lnTo>
                    <a:pt x="334" y="3983"/>
                  </a:lnTo>
                  <a:cubicBezTo>
                    <a:pt x="292" y="3947"/>
                    <a:pt x="248" y="3929"/>
                    <a:pt x="203" y="3929"/>
                  </a:cubicBezTo>
                  <a:cubicBezTo>
                    <a:pt x="158" y="3929"/>
                    <a:pt x="114" y="3947"/>
                    <a:pt x="72" y="3983"/>
                  </a:cubicBezTo>
                  <a:cubicBezTo>
                    <a:pt x="1" y="4054"/>
                    <a:pt x="1" y="4161"/>
                    <a:pt x="72" y="4245"/>
                  </a:cubicBezTo>
                  <a:lnTo>
                    <a:pt x="1060" y="5221"/>
                  </a:lnTo>
                  <a:cubicBezTo>
                    <a:pt x="1156" y="5328"/>
                    <a:pt x="1275" y="5376"/>
                    <a:pt x="1417" y="5376"/>
                  </a:cubicBezTo>
                  <a:cubicBezTo>
                    <a:pt x="1548" y="5376"/>
                    <a:pt x="1679" y="5316"/>
                    <a:pt x="1775" y="5221"/>
                  </a:cubicBezTo>
                  <a:lnTo>
                    <a:pt x="6549" y="447"/>
                  </a:lnTo>
                  <a:lnTo>
                    <a:pt x="7966" y="1852"/>
                  </a:lnTo>
                  <a:lnTo>
                    <a:pt x="6704" y="3126"/>
                  </a:lnTo>
                  <a:cubicBezTo>
                    <a:pt x="6621" y="3197"/>
                    <a:pt x="6621" y="3304"/>
                    <a:pt x="6704" y="3376"/>
                  </a:cubicBezTo>
                  <a:cubicBezTo>
                    <a:pt x="6740" y="3411"/>
                    <a:pt x="6784" y="3429"/>
                    <a:pt x="6829" y="3429"/>
                  </a:cubicBezTo>
                  <a:cubicBezTo>
                    <a:pt x="6874" y="3429"/>
                    <a:pt x="6918" y="3411"/>
                    <a:pt x="6954" y="3376"/>
                  </a:cubicBezTo>
                  <a:lnTo>
                    <a:pt x="8347" y="1983"/>
                  </a:lnTo>
                  <a:cubicBezTo>
                    <a:pt x="8383" y="1947"/>
                    <a:pt x="8395" y="1899"/>
                    <a:pt x="8395" y="1864"/>
                  </a:cubicBezTo>
                  <a:cubicBezTo>
                    <a:pt x="8430" y="1816"/>
                    <a:pt x="8406" y="1768"/>
                    <a:pt x="8383" y="1721"/>
                  </a:cubicBezTo>
                  <a:lnTo>
                    <a:pt x="6716" y="54"/>
                  </a:lnTo>
                  <a:cubicBezTo>
                    <a:pt x="6674" y="18"/>
                    <a:pt x="6629" y="0"/>
                    <a:pt x="658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39" name="Google Shape;9387;p65"/>
          <p:cNvGrpSpPr/>
          <p:nvPr/>
        </p:nvGrpSpPr>
        <p:grpSpPr>
          <a:xfrm>
            <a:off x="8332753" y="5197034"/>
            <a:ext cx="355053" cy="248038"/>
            <a:chOff x="6849393" y="3733994"/>
            <a:chExt cx="355053" cy="248038"/>
          </a:xfrm>
          <a:solidFill>
            <a:schemeClr val="accent1"/>
          </a:solidFill>
        </p:grpSpPr>
        <p:sp>
          <p:nvSpPr>
            <p:cNvPr id="240" name="Google Shape;9388;p65"/>
            <p:cNvSpPr/>
            <p:nvPr/>
          </p:nvSpPr>
          <p:spPr>
            <a:xfrm>
              <a:off x="6849393" y="3733994"/>
              <a:ext cx="355053" cy="248038"/>
            </a:xfrm>
            <a:custGeom>
              <a:avLst/>
              <a:rect l="l" t="t" r="r" b="b"/>
              <a:pathLst>
                <a:path w="11181" h="7811">
                  <a:moveTo>
                    <a:pt x="10800" y="357"/>
                  </a:moveTo>
                  <a:cubicBezTo>
                    <a:pt x="10800" y="357"/>
                    <a:pt x="10823" y="357"/>
                    <a:pt x="10823" y="369"/>
                  </a:cubicBezTo>
                  <a:lnTo>
                    <a:pt x="10823" y="5227"/>
                  </a:lnTo>
                  <a:lnTo>
                    <a:pt x="346" y="5239"/>
                  </a:lnTo>
                  <a:cubicBezTo>
                    <a:pt x="346" y="5239"/>
                    <a:pt x="334" y="5239"/>
                    <a:pt x="334" y="5227"/>
                  </a:cubicBezTo>
                  <a:lnTo>
                    <a:pt x="334" y="369"/>
                  </a:lnTo>
                  <a:cubicBezTo>
                    <a:pt x="334" y="369"/>
                    <a:pt x="334" y="357"/>
                    <a:pt x="346" y="357"/>
                  </a:cubicBezTo>
                  <a:lnTo>
                    <a:pt x="10800" y="357"/>
                  </a:lnTo>
                  <a:close/>
                  <a:moveTo>
                    <a:pt x="10835" y="5572"/>
                  </a:moveTo>
                  <a:lnTo>
                    <a:pt x="10823" y="5977"/>
                  </a:lnTo>
                  <a:lnTo>
                    <a:pt x="10252" y="5977"/>
                  </a:lnTo>
                  <a:cubicBezTo>
                    <a:pt x="10169" y="5977"/>
                    <a:pt x="10073" y="6060"/>
                    <a:pt x="10073" y="6156"/>
                  </a:cubicBezTo>
                  <a:cubicBezTo>
                    <a:pt x="10073" y="6263"/>
                    <a:pt x="10157" y="6334"/>
                    <a:pt x="10252" y="6334"/>
                  </a:cubicBezTo>
                  <a:lnTo>
                    <a:pt x="10823" y="6334"/>
                  </a:lnTo>
                  <a:lnTo>
                    <a:pt x="10823" y="6739"/>
                  </a:lnTo>
                  <a:lnTo>
                    <a:pt x="8014" y="6739"/>
                  </a:lnTo>
                  <a:cubicBezTo>
                    <a:pt x="7918" y="6739"/>
                    <a:pt x="7823" y="6811"/>
                    <a:pt x="7823" y="6918"/>
                  </a:cubicBezTo>
                  <a:cubicBezTo>
                    <a:pt x="7823" y="7013"/>
                    <a:pt x="7906" y="7096"/>
                    <a:pt x="8014" y="7096"/>
                  </a:cubicBezTo>
                  <a:lnTo>
                    <a:pt x="10823" y="7096"/>
                  </a:lnTo>
                  <a:lnTo>
                    <a:pt x="10823" y="7489"/>
                  </a:lnTo>
                  <a:cubicBezTo>
                    <a:pt x="10823" y="7489"/>
                    <a:pt x="10823" y="7501"/>
                    <a:pt x="10812" y="7501"/>
                  </a:cubicBezTo>
                  <a:lnTo>
                    <a:pt x="358" y="7501"/>
                  </a:lnTo>
                  <a:cubicBezTo>
                    <a:pt x="358" y="7501"/>
                    <a:pt x="346" y="7501"/>
                    <a:pt x="346" y="7489"/>
                  </a:cubicBezTo>
                  <a:lnTo>
                    <a:pt x="346" y="7096"/>
                  </a:lnTo>
                  <a:lnTo>
                    <a:pt x="7263" y="7096"/>
                  </a:lnTo>
                  <a:cubicBezTo>
                    <a:pt x="7359" y="7096"/>
                    <a:pt x="7442" y="7025"/>
                    <a:pt x="7442" y="6918"/>
                  </a:cubicBezTo>
                  <a:cubicBezTo>
                    <a:pt x="7442" y="6834"/>
                    <a:pt x="7371" y="6739"/>
                    <a:pt x="7263" y="6739"/>
                  </a:cubicBezTo>
                  <a:lnTo>
                    <a:pt x="346" y="6739"/>
                  </a:lnTo>
                  <a:lnTo>
                    <a:pt x="346" y="6334"/>
                  </a:lnTo>
                  <a:lnTo>
                    <a:pt x="9514" y="6334"/>
                  </a:lnTo>
                  <a:cubicBezTo>
                    <a:pt x="9597" y="6334"/>
                    <a:pt x="9692" y="6263"/>
                    <a:pt x="9692" y="6156"/>
                  </a:cubicBezTo>
                  <a:cubicBezTo>
                    <a:pt x="9692" y="6072"/>
                    <a:pt x="9621" y="5977"/>
                    <a:pt x="9514" y="5977"/>
                  </a:cubicBezTo>
                  <a:lnTo>
                    <a:pt x="346" y="5977"/>
                  </a:lnTo>
                  <a:lnTo>
                    <a:pt x="346" y="5572"/>
                  </a:lnTo>
                  <a:lnTo>
                    <a:pt x="10835" y="5572"/>
                  </a:lnTo>
                  <a:close/>
                  <a:moveTo>
                    <a:pt x="358" y="0"/>
                  </a:moveTo>
                  <a:cubicBezTo>
                    <a:pt x="167" y="0"/>
                    <a:pt x="1" y="167"/>
                    <a:pt x="1" y="357"/>
                  </a:cubicBezTo>
                  <a:lnTo>
                    <a:pt x="1" y="7453"/>
                  </a:lnTo>
                  <a:cubicBezTo>
                    <a:pt x="1" y="7644"/>
                    <a:pt x="167" y="7811"/>
                    <a:pt x="358" y="7811"/>
                  </a:cubicBezTo>
                  <a:lnTo>
                    <a:pt x="10823" y="7811"/>
                  </a:lnTo>
                  <a:cubicBezTo>
                    <a:pt x="11014" y="7811"/>
                    <a:pt x="11181" y="7644"/>
                    <a:pt x="11181" y="7453"/>
                  </a:cubicBezTo>
                  <a:lnTo>
                    <a:pt x="11181" y="357"/>
                  </a:lnTo>
                  <a:cubicBezTo>
                    <a:pt x="11181" y="167"/>
                    <a:pt x="11014" y="0"/>
                    <a:pt x="10823" y="0"/>
                  </a:cubicBezTo>
                  <a:lnTo>
                    <a:pt x="358"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1" name="Google Shape;9389;p65"/>
            <p:cNvSpPr/>
            <p:nvPr/>
          </p:nvSpPr>
          <p:spPr>
            <a:xfrm>
              <a:off x="7080411" y="3758192"/>
              <a:ext cx="100219" cy="129687"/>
            </a:xfrm>
            <a:custGeom>
              <a:avLst/>
              <a:rect l="l" t="t" r="r" b="b"/>
              <a:pathLst>
                <a:path w="3156" h="4084">
                  <a:moveTo>
                    <a:pt x="179" y="0"/>
                  </a:moveTo>
                  <a:cubicBezTo>
                    <a:pt x="96" y="0"/>
                    <a:pt x="0" y="72"/>
                    <a:pt x="0" y="179"/>
                  </a:cubicBezTo>
                  <a:cubicBezTo>
                    <a:pt x="0" y="274"/>
                    <a:pt x="84" y="357"/>
                    <a:pt x="179" y="357"/>
                  </a:cubicBezTo>
                  <a:lnTo>
                    <a:pt x="2072" y="357"/>
                  </a:lnTo>
                  <a:cubicBezTo>
                    <a:pt x="2144" y="726"/>
                    <a:pt x="2429" y="1012"/>
                    <a:pt x="2798" y="1084"/>
                  </a:cubicBezTo>
                  <a:lnTo>
                    <a:pt x="2798" y="3001"/>
                  </a:lnTo>
                  <a:cubicBezTo>
                    <a:pt x="2429" y="3072"/>
                    <a:pt x="2144" y="3358"/>
                    <a:pt x="2072" y="3727"/>
                  </a:cubicBezTo>
                  <a:lnTo>
                    <a:pt x="179" y="3727"/>
                  </a:lnTo>
                  <a:cubicBezTo>
                    <a:pt x="96" y="3727"/>
                    <a:pt x="0" y="3810"/>
                    <a:pt x="0" y="3905"/>
                  </a:cubicBezTo>
                  <a:cubicBezTo>
                    <a:pt x="0" y="4013"/>
                    <a:pt x="84" y="4084"/>
                    <a:pt x="179" y="4084"/>
                  </a:cubicBezTo>
                  <a:lnTo>
                    <a:pt x="2239" y="4084"/>
                  </a:lnTo>
                  <a:cubicBezTo>
                    <a:pt x="2322" y="4084"/>
                    <a:pt x="2417" y="4013"/>
                    <a:pt x="2417" y="3905"/>
                  </a:cubicBezTo>
                  <a:cubicBezTo>
                    <a:pt x="2417" y="3596"/>
                    <a:pt x="2667" y="3346"/>
                    <a:pt x="2977" y="3346"/>
                  </a:cubicBezTo>
                  <a:cubicBezTo>
                    <a:pt x="3072" y="3346"/>
                    <a:pt x="3156" y="3274"/>
                    <a:pt x="3156" y="3167"/>
                  </a:cubicBezTo>
                  <a:lnTo>
                    <a:pt x="3156" y="917"/>
                  </a:lnTo>
                  <a:cubicBezTo>
                    <a:pt x="3156" y="810"/>
                    <a:pt x="3072" y="738"/>
                    <a:pt x="2977" y="738"/>
                  </a:cubicBezTo>
                  <a:cubicBezTo>
                    <a:pt x="2667" y="738"/>
                    <a:pt x="2417" y="488"/>
                    <a:pt x="2417" y="179"/>
                  </a:cubicBezTo>
                  <a:cubicBezTo>
                    <a:pt x="2417" y="83"/>
                    <a:pt x="2346" y="0"/>
                    <a:pt x="2239" y="0"/>
                  </a:cubicBezTo>
                  <a:lnTo>
                    <a:pt x="179"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2" name="Google Shape;9390;p65"/>
            <p:cNvSpPr/>
            <p:nvPr/>
          </p:nvSpPr>
          <p:spPr>
            <a:xfrm>
              <a:off x="6873209" y="3757811"/>
              <a:ext cx="100219" cy="130068"/>
            </a:xfrm>
            <a:custGeom>
              <a:avLst/>
              <a:rect l="l" t="t" r="r" b="b"/>
              <a:pathLst>
                <a:path w="3156" h="4096">
                  <a:moveTo>
                    <a:pt x="918" y="0"/>
                  </a:moveTo>
                  <a:cubicBezTo>
                    <a:pt x="834" y="0"/>
                    <a:pt x="739" y="84"/>
                    <a:pt x="739" y="191"/>
                  </a:cubicBezTo>
                  <a:cubicBezTo>
                    <a:pt x="739" y="500"/>
                    <a:pt x="489" y="750"/>
                    <a:pt x="179" y="750"/>
                  </a:cubicBezTo>
                  <a:cubicBezTo>
                    <a:pt x="84" y="750"/>
                    <a:pt x="1" y="822"/>
                    <a:pt x="1" y="929"/>
                  </a:cubicBezTo>
                  <a:lnTo>
                    <a:pt x="1" y="3179"/>
                  </a:lnTo>
                  <a:cubicBezTo>
                    <a:pt x="1" y="3263"/>
                    <a:pt x="72" y="3358"/>
                    <a:pt x="179" y="3358"/>
                  </a:cubicBezTo>
                  <a:cubicBezTo>
                    <a:pt x="489" y="3358"/>
                    <a:pt x="739" y="3608"/>
                    <a:pt x="739" y="3917"/>
                  </a:cubicBezTo>
                  <a:cubicBezTo>
                    <a:pt x="739" y="4013"/>
                    <a:pt x="810" y="4096"/>
                    <a:pt x="918" y="4096"/>
                  </a:cubicBezTo>
                  <a:lnTo>
                    <a:pt x="2977" y="4096"/>
                  </a:lnTo>
                  <a:cubicBezTo>
                    <a:pt x="3061" y="4096"/>
                    <a:pt x="3156" y="4025"/>
                    <a:pt x="3156" y="3917"/>
                  </a:cubicBezTo>
                  <a:cubicBezTo>
                    <a:pt x="3132" y="3822"/>
                    <a:pt x="3061" y="3739"/>
                    <a:pt x="2977" y="3739"/>
                  </a:cubicBezTo>
                  <a:lnTo>
                    <a:pt x="1084" y="3739"/>
                  </a:lnTo>
                  <a:cubicBezTo>
                    <a:pt x="1013" y="3370"/>
                    <a:pt x="727" y="3084"/>
                    <a:pt x="346" y="3013"/>
                  </a:cubicBezTo>
                  <a:lnTo>
                    <a:pt x="346" y="1096"/>
                  </a:lnTo>
                  <a:cubicBezTo>
                    <a:pt x="727" y="1024"/>
                    <a:pt x="1013" y="738"/>
                    <a:pt x="1084" y="369"/>
                  </a:cubicBezTo>
                  <a:lnTo>
                    <a:pt x="2977" y="369"/>
                  </a:lnTo>
                  <a:cubicBezTo>
                    <a:pt x="3061" y="369"/>
                    <a:pt x="3156" y="286"/>
                    <a:pt x="3156" y="191"/>
                  </a:cubicBezTo>
                  <a:cubicBezTo>
                    <a:pt x="3156" y="95"/>
                    <a:pt x="3073" y="0"/>
                    <a:pt x="2977" y="0"/>
                  </a:cubicBezTo>
                  <a:lnTo>
                    <a:pt x="918"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3" name="Google Shape;9391;p65"/>
            <p:cNvSpPr/>
            <p:nvPr/>
          </p:nvSpPr>
          <p:spPr>
            <a:xfrm>
              <a:off x="6962060" y="3758192"/>
              <a:ext cx="129338" cy="129338"/>
            </a:xfrm>
            <a:custGeom>
              <a:avLst/>
              <a:rect l="l" t="t" r="r" b="b"/>
              <a:pathLst>
                <a:path w="4073" h="4073">
                  <a:moveTo>
                    <a:pt x="2037" y="334"/>
                  </a:moveTo>
                  <a:cubicBezTo>
                    <a:pt x="2977" y="334"/>
                    <a:pt x="3727" y="1096"/>
                    <a:pt x="3727" y="2036"/>
                  </a:cubicBezTo>
                  <a:cubicBezTo>
                    <a:pt x="3727" y="2977"/>
                    <a:pt x="2977" y="3727"/>
                    <a:pt x="2037" y="3727"/>
                  </a:cubicBezTo>
                  <a:cubicBezTo>
                    <a:pt x="1096" y="3727"/>
                    <a:pt x="334" y="2977"/>
                    <a:pt x="334" y="2036"/>
                  </a:cubicBezTo>
                  <a:cubicBezTo>
                    <a:pt x="334" y="1096"/>
                    <a:pt x="1096" y="334"/>
                    <a:pt x="2037" y="334"/>
                  </a:cubicBezTo>
                  <a:close/>
                  <a:moveTo>
                    <a:pt x="2037" y="0"/>
                  </a:moveTo>
                  <a:cubicBezTo>
                    <a:pt x="906" y="0"/>
                    <a:pt x="1" y="917"/>
                    <a:pt x="1" y="2036"/>
                  </a:cubicBezTo>
                  <a:cubicBezTo>
                    <a:pt x="1" y="3155"/>
                    <a:pt x="918" y="4072"/>
                    <a:pt x="2037" y="4072"/>
                  </a:cubicBezTo>
                  <a:cubicBezTo>
                    <a:pt x="3156" y="4072"/>
                    <a:pt x="4073" y="3155"/>
                    <a:pt x="4073" y="2036"/>
                  </a:cubicBezTo>
                  <a:cubicBezTo>
                    <a:pt x="4073" y="905"/>
                    <a:pt x="3168" y="0"/>
                    <a:pt x="203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4" name="Google Shape;9392;p65"/>
            <p:cNvSpPr/>
            <p:nvPr/>
          </p:nvSpPr>
          <p:spPr>
            <a:xfrm>
              <a:off x="6997244" y="3781627"/>
              <a:ext cx="59382" cy="82436"/>
            </a:xfrm>
            <a:custGeom>
              <a:avLst/>
              <a:rect l="l" t="t" r="r" b="b"/>
              <a:pathLst>
                <a:path w="1870" h="2596">
                  <a:moveTo>
                    <a:pt x="750" y="536"/>
                  </a:moveTo>
                  <a:lnTo>
                    <a:pt x="750" y="1060"/>
                  </a:lnTo>
                  <a:cubicBezTo>
                    <a:pt x="452" y="965"/>
                    <a:pt x="345" y="881"/>
                    <a:pt x="345" y="762"/>
                  </a:cubicBezTo>
                  <a:cubicBezTo>
                    <a:pt x="345" y="691"/>
                    <a:pt x="500" y="584"/>
                    <a:pt x="750" y="536"/>
                  </a:cubicBezTo>
                  <a:close/>
                  <a:moveTo>
                    <a:pt x="1107" y="1524"/>
                  </a:moveTo>
                  <a:cubicBezTo>
                    <a:pt x="1405" y="1608"/>
                    <a:pt x="1512" y="1703"/>
                    <a:pt x="1512" y="1822"/>
                  </a:cubicBezTo>
                  <a:cubicBezTo>
                    <a:pt x="1512" y="1893"/>
                    <a:pt x="1357" y="2001"/>
                    <a:pt x="1107" y="2036"/>
                  </a:cubicBezTo>
                  <a:lnTo>
                    <a:pt x="1107" y="1524"/>
                  </a:lnTo>
                  <a:close/>
                  <a:moveTo>
                    <a:pt x="941" y="0"/>
                  </a:moveTo>
                  <a:cubicBezTo>
                    <a:pt x="857" y="0"/>
                    <a:pt x="762" y="72"/>
                    <a:pt x="762" y="179"/>
                  </a:cubicBezTo>
                  <a:lnTo>
                    <a:pt x="762" y="191"/>
                  </a:lnTo>
                  <a:cubicBezTo>
                    <a:pt x="333" y="238"/>
                    <a:pt x="24" y="477"/>
                    <a:pt x="24" y="774"/>
                  </a:cubicBezTo>
                  <a:cubicBezTo>
                    <a:pt x="24" y="1191"/>
                    <a:pt x="441" y="1346"/>
                    <a:pt x="762" y="1429"/>
                  </a:cubicBezTo>
                  <a:lnTo>
                    <a:pt x="762" y="2036"/>
                  </a:lnTo>
                  <a:cubicBezTo>
                    <a:pt x="512" y="2001"/>
                    <a:pt x="357" y="1893"/>
                    <a:pt x="357" y="1822"/>
                  </a:cubicBezTo>
                  <a:cubicBezTo>
                    <a:pt x="357" y="1727"/>
                    <a:pt x="286" y="1643"/>
                    <a:pt x="179" y="1643"/>
                  </a:cubicBezTo>
                  <a:cubicBezTo>
                    <a:pt x="83" y="1643"/>
                    <a:pt x="0" y="1715"/>
                    <a:pt x="0" y="1822"/>
                  </a:cubicBezTo>
                  <a:cubicBezTo>
                    <a:pt x="0" y="2120"/>
                    <a:pt x="310" y="2334"/>
                    <a:pt x="750" y="2393"/>
                  </a:cubicBezTo>
                  <a:lnTo>
                    <a:pt x="750" y="2417"/>
                  </a:lnTo>
                  <a:cubicBezTo>
                    <a:pt x="750" y="2501"/>
                    <a:pt x="822" y="2596"/>
                    <a:pt x="929" y="2596"/>
                  </a:cubicBezTo>
                  <a:cubicBezTo>
                    <a:pt x="1036" y="2596"/>
                    <a:pt x="1107" y="2513"/>
                    <a:pt x="1107" y="2417"/>
                  </a:cubicBezTo>
                  <a:lnTo>
                    <a:pt x="1107" y="2393"/>
                  </a:lnTo>
                  <a:cubicBezTo>
                    <a:pt x="1536" y="2358"/>
                    <a:pt x="1845" y="2120"/>
                    <a:pt x="1845" y="1822"/>
                  </a:cubicBezTo>
                  <a:cubicBezTo>
                    <a:pt x="1845" y="1417"/>
                    <a:pt x="1453" y="1250"/>
                    <a:pt x="1107" y="1167"/>
                  </a:cubicBezTo>
                  <a:lnTo>
                    <a:pt x="1107" y="548"/>
                  </a:lnTo>
                  <a:cubicBezTo>
                    <a:pt x="1357" y="596"/>
                    <a:pt x="1512" y="703"/>
                    <a:pt x="1512" y="774"/>
                  </a:cubicBezTo>
                  <a:cubicBezTo>
                    <a:pt x="1512" y="869"/>
                    <a:pt x="1584" y="953"/>
                    <a:pt x="1691" y="953"/>
                  </a:cubicBezTo>
                  <a:cubicBezTo>
                    <a:pt x="1774" y="953"/>
                    <a:pt x="1869" y="881"/>
                    <a:pt x="1869" y="774"/>
                  </a:cubicBezTo>
                  <a:cubicBezTo>
                    <a:pt x="1869" y="477"/>
                    <a:pt x="1548" y="250"/>
                    <a:pt x="1119" y="191"/>
                  </a:cubicBezTo>
                  <a:lnTo>
                    <a:pt x="1119" y="179"/>
                  </a:lnTo>
                  <a:cubicBezTo>
                    <a:pt x="1119" y="84"/>
                    <a:pt x="1048" y="0"/>
                    <a:pt x="94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45" name="Google Shape;9393;p65"/>
          <p:cNvGrpSpPr/>
          <p:nvPr/>
        </p:nvGrpSpPr>
        <p:grpSpPr>
          <a:xfrm>
            <a:off x="9402357" y="5177727"/>
            <a:ext cx="392111" cy="280206"/>
            <a:chOff x="7918997" y="3714687"/>
            <a:chExt cx="392111" cy="280206"/>
          </a:xfrm>
          <a:solidFill>
            <a:schemeClr val="accent1"/>
          </a:solidFill>
        </p:grpSpPr>
        <p:sp>
          <p:nvSpPr>
            <p:cNvPr id="246" name="Google Shape;9394;p65"/>
            <p:cNvSpPr/>
            <p:nvPr/>
          </p:nvSpPr>
          <p:spPr>
            <a:xfrm>
              <a:off x="7918997" y="3781246"/>
              <a:ext cx="309675" cy="213648"/>
            </a:xfrm>
            <a:custGeom>
              <a:avLst/>
              <a:rect l="l" t="t" r="r" b="b"/>
              <a:pathLst>
                <a:path w="9752" h="6728">
                  <a:moveTo>
                    <a:pt x="774" y="3644"/>
                  </a:moveTo>
                  <a:cubicBezTo>
                    <a:pt x="965" y="3644"/>
                    <a:pt x="1132" y="3810"/>
                    <a:pt x="1132" y="4001"/>
                  </a:cubicBezTo>
                  <a:cubicBezTo>
                    <a:pt x="1132" y="4191"/>
                    <a:pt x="965" y="4358"/>
                    <a:pt x="774" y="4358"/>
                  </a:cubicBezTo>
                  <a:cubicBezTo>
                    <a:pt x="560" y="4358"/>
                    <a:pt x="417" y="4191"/>
                    <a:pt x="417" y="4001"/>
                  </a:cubicBezTo>
                  <a:cubicBezTo>
                    <a:pt x="417" y="3810"/>
                    <a:pt x="584" y="3644"/>
                    <a:pt x="774" y="3644"/>
                  </a:cubicBezTo>
                  <a:close/>
                  <a:moveTo>
                    <a:pt x="715" y="0"/>
                  </a:moveTo>
                  <a:cubicBezTo>
                    <a:pt x="310" y="0"/>
                    <a:pt x="0" y="322"/>
                    <a:pt x="0" y="715"/>
                  </a:cubicBezTo>
                  <a:cubicBezTo>
                    <a:pt x="0" y="1072"/>
                    <a:pt x="250" y="1370"/>
                    <a:pt x="596" y="1429"/>
                  </a:cubicBezTo>
                  <a:lnTo>
                    <a:pt x="596" y="3346"/>
                  </a:lnTo>
                  <a:cubicBezTo>
                    <a:pt x="298" y="3429"/>
                    <a:pt x="72" y="3703"/>
                    <a:pt x="72" y="4025"/>
                  </a:cubicBezTo>
                  <a:cubicBezTo>
                    <a:pt x="72" y="4358"/>
                    <a:pt x="298" y="4644"/>
                    <a:pt x="596" y="4715"/>
                  </a:cubicBezTo>
                  <a:lnTo>
                    <a:pt x="596" y="5442"/>
                  </a:lnTo>
                  <a:cubicBezTo>
                    <a:pt x="322" y="5513"/>
                    <a:pt x="120" y="5775"/>
                    <a:pt x="120" y="6073"/>
                  </a:cubicBezTo>
                  <a:cubicBezTo>
                    <a:pt x="120" y="6430"/>
                    <a:pt x="417" y="6727"/>
                    <a:pt x="774" y="6727"/>
                  </a:cubicBezTo>
                  <a:lnTo>
                    <a:pt x="2215" y="6727"/>
                  </a:lnTo>
                  <a:cubicBezTo>
                    <a:pt x="2322" y="6727"/>
                    <a:pt x="2394" y="6644"/>
                    <a:pt x="2394" y="6549"/>
                  </a:cubicBezTo>
                  <a:cubicBezTo>
                    <a:pt x="2394" y="6442"/>
                    <a:pt x="2286" y="6335"/>
                    <a:pt x="2191" y="6335"/>
                  </a:cubicBezTo>
                  <a:lnTo>
                    <a:pt x="739" y="6335"/>
                  </a:lnTo>
                  <a:cubicBezTo>
                    <a:pt x="584" y="6335"/>
                    <a:pt x="441" y="6204"/>
                    <a:pt x="441" y="6037"/>
                  </a:cubicBezTo>
                  <a:cubicBezTo>
                    <a:pt x="441" y="5882"/>
                    <a:pt x="584" y="5739"/>
                    <a:pt x="739" y="5739"/>
                  </a:cubicBezTo>
                  <a:lnTo>
                    <a:pt x="9561" y="5739"/>
                  </a:lnTo>
                  <a:cubicBezTo>
                    <a:pt x="9668" y="5739"/>
                    <a:pt x="9752" y="5668"/>
                    <a:pt x="9752" y="5561"/>
                  </a:cubicBezTo>
                  <a:cubicBezTo>
                    <a:pt x="9752" y="5465"/>
                    <a:pt x="9668" y="5382"/>
                    <a:pt x="9561" y="5382"/>
                  </a:cubicBezTo>
                  <a:lnTo>
                    <a:pt x="929" y="5382"/>
                  </a:lnTo>
                  <a:lnTo>
                    <a:pt x="929" y="4703"/>
                  </a:lnTo>
                  <a:cubicBezTo>
                    <a:pt x="1251" y="4632"/>
                    <a:pt x="1489" y="4346"/>
                    <a:pt x="1489" y="4001"/>
                  </a:cubicBezTo>
                  <a:cubicBezTo>
                    <a:pt x="1489" y="3656"/>
                    <a:pt x="1251" y="3370"/>
                    <a:pt x="929" y="3298"/>
                  </a:cubicBezTo>
                  <a:lnTo>
                    <a:pt x="929" y="1215"/>
                  </a:lnTo>
                  <a:cubicBezTo>
                    <a:pt x="929" y="1167"/>
                    <a:pt x="917" y="1108"/>
                    <a:pt x="870" y="1084"/>
                  </a:cubicBezTo>
                  <a:cubicBezTo>
                    <a:pt x="834" y="1060"/>
                    <a:pt x="786" y="1036"/>
                    <a:pt x="739" y="1036"/>
                  </a:cubicBezTo>
                  <a:lnTo>
                    <a:pt x="715" y="1036"/>
                  </a:lnTo>
                  <a:cubicBezTo>
                    <a:pt x="512" y="1036"/>
                    <a:pt x="358" y="870"/>
                    <a:pt x="358" y="679"/>
                  </a:cubicBezTo>
                  <a:cubicBezTo>
                    <a:pt x="358" y="489"/>
                    <a:pt x="512" y="322"/>
                    <a:pt x="715" y="322"/>
                  </a:cubicBezTo>
                  <a:cubicBezTo>
                    <a:pt x="905" y="322"/>
                    <a:pt x="1072" y="489"/>
                    <a:pt x="1072" y="679"/>
                  </a:cubicBezTo>
                  <a:cubicBezTo>
                    <a:pt x="1072" y="715"/>
                    <a:pt x="1072" y="762"/>
                    <a:pt x="1048" y="786"/>
                  </a:cubicBezTo>
                  <a:cubicBezTo>
                    <a:pt x="1036" y="858"/>
                    <a:pt x="1048" y="941"/>
                    <a:pt x="1120" y="977"/>
                  </a:cubicBezTo>
                  <a:lnTo>
                    <a:pt x="2906" y="2525"/>
                  </a:lnTo>
                  <a:cubicBezTo>
                    <a:pt x="2940" y="2553"/>
                    <a:pt x="2985" y="2568"/>
                    <a:pt x="3029" y="2568"/>
                  </a:cubicBezTo>
                  <a:cubicBezTo>
                    <a:pt x="3077" y="2568"/>
                    <a:pt x="3124" y="2550"/>
                    <a:pt x="3156" y="2513"/>
                  </a:cubicBezTo>
                  <a:lnTo>
                    <a:pt x="4287" y="1274"/>
                  </a:lnTo>
                  <a:cubicBezTo>
                    <a:pt x="4358" y="1203"/>
                    <a:pt x="4346" y="1084"/>
                    <a:pt x="4275" y="1024"/>
                  </a:cubicBezTo>
                  <a:cubicBezTo>
                    <a:pt x="4237" y="992"/>
                    <a:pt x="4191" y="976"/>
                    <a:pt x="4147" y="976"/>
                  </a:cubicBezTo>
                  <a:cubicBezTo>
                    <a:pt x="4095" y="976"/>
                    <a:pt x="4045" y="998"/>
                    <a:pt x="4013" y="1036"/>
                  </a:cubicBezTo>
                  <a:lnTo>
                    <a:pt x="3001" y="2155"/>
                  </a:lnTo>
                  <a:lnTo>
                    <a:pt x="1429" y="798"/>
                  </a:lnTo>
                  <a:lnTo>
                    <a:pt x="1429" y="715"/>
                  </a:lnTo>
                  <a:cubicBezTo>
                    <a:pt x="1429" y="310"/>
                    <a:pt x="1096" y="0"/>
                    <a:pt x="71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7" name="Google Shape;9395;p65"/>
            <p:cNvSpPr/>
            <p:nvPr/>
          </p:nvSpPr>
          <p:spPr>
            <a:xfrm>
              <a:off x="8080439" y="3862920"/>
              <a:ext cx="68083" cy="68083"/>
            </a:xfrm>
            <a:custGeom>
              <a:avLst/>
              <a:rect l="l" t="t" r="r" b="b"/>
              <a:pathLst>
                <a:path w="2144" h="2144">
                  <a:moveTo>
                    <a:pt x="1072" y="357"/>
                  </a:moveTo>
                  <a:cubicBezTo>
                    <a:pt x="1465" y="357"/>
                    <a:pt x="1786" y="691"/>
                    <a:pt x="1786" y="1072"/>
                  </a:cubicBezTo>
                  <a:cubicBezTo>
                    <a:pt x="1786" y="1465"/>
                    <a:pt x="1465" y="1786"/>
                    <a:pt x="1072" y="1786"/>
                  </a:cubicBezTo>
                  <a:cubicBezTo>
                    <a:pt x="691" y="1786"/>
                    <a:pt x="358" y="1465"/>
                    <a:pt x="358" y="1072"/>
                  </a:cubicBezTo>
                  <a:cubicBezTo>
                    <a:pt x="358" y="691"/>
                    <a:pt x="691" y="357"/>
                    <a:pt x="1072" y="357"/>
                  </a:cubicBezTo>
                  <a:close/>
                  <a:moveTo>
                    <a:pt x="1072" y="0"/>
                  </a:moveTo>
                  <a:cubicBezTo>
                    <a:pt x="477" y="0"/>
                    <a:pt x="0" y="476"/>
                    <a:pt x="0" y="1072"/>
                  </a:cubicBezTo>
                  <a:cubicBezTo>
                    <a:pt x="0" y="1667"/>
                    <a:pt x="477" y="2143"/>
                    <a:pt x="1072" y="2143"/>
                  </a:cubicBezTo>
                  <a:cubicBezTo>
                    <a:pt x="1667" y="2143"/>
                    <a:pt x="2144" y="1655"/>
                    <a:pt x="2144" y="1072"/>
                  </a:cubicBezTo>
                  <a:cubicBezTo>
                    <a:pt x="2144" y="476"/>
                    <a:pt x="1667" y="0"/>
                    <a:pt x="107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8" name="Google Shape;9396;p65"/>
            <p:cNvSpPr/>
            <p:nvPr/>
          </p:nvSpPr>
          <p:spPr>
            <a:xfrm>
              <a:off x="8000290" y="3885593"/>
              <a:ext cx="45410" cy="45410"/>
            </a:xfrm>
            <a:custGeom>
              <a:avLst/>
              <a:rect l="l" t="t" r="r" b="b"/>
              <a:pathLst>
                <a:path w="1430" h="1430">
                  <a:moveTo>
                    <a:pt x="727" y="358"/>
                  </a:moveTo>
                  <a:cubicBezTo>
                    <a:pt x="917" y="358"/>
                    <a:pt x="1084" y="524"/>
                    <a:pt x="1084" y="715"/>
                  </a:cubicBezTo>
                  <a:cubicBezTo>
                    <a:pt x="1084" y="905"/>
                    <a:pt x="917" y="1072"/>
                    <a:pt x="727" y="1072"/>
                  </a:cubicBezTo>
                  <a:cubicBezTo>
                    <a:pt x="536" y="1072"/>
                    <a:pt x="369" y="905"/>
                    <a:pt x="369" y="715"/>
                  </a:cubicBezTo>
                  <a:cubicBezTo>
                    <a:pt x="369" y="524"/>
                    <a:pt x="536" y="358"/>
                    <a:pt x="727" y="358"/>
                  </a:cubicBezTo>
                  <a:close/>
                  <a:moveTo>
                    <a:pt x="694" y="0"/>
                  </a:moveTo>
                  <a:cubicBezTo>
                    <a:pt x="310" y="0"/>
                    <a:pt x="0" y="317"/>
                    <a:pt x="0" y="715"/>
                  </a:cubicBezTo>
                  <a:cubicBezTo>
                    <a:pt x="0" y="1120"/>
                    <a:pt x="322" y="1429"/>
                    <a:pt x="715" y="1429"/>
                  </a:cubicBezTo>
                  <a:cubicBezTo>
                    <a:pt x="1096" y="1429"/>
                    <a:pt x="1429" y="1096"/>
                    <a:pt x="1429" y="715"/>
                  </a:cubicBezTo>
                  <a:cubicBezTo>
                    <a:pt x="1429" y="310"/>
                    <a:pt x="1096" y="1"/>
                    <a:pt x="715" y="1"/>
                  </a:cubicBezTo>
                  <a:cubicBezTo>
                    <a:pt x="708" y="0"/>
                    <a:pt x="701" y="0"/>
                    <a:pt x="69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49" name="Google Shape;9397;p65"/>
            <p:cNvSpPr/>
            <p:nvPr/>
          </p:nvSpPr>
          <p:spPr>
            <a:xfrm>
              <a:off x="8006323" y="3714687"/>
              <a:ext cx="304784" cy="277920"/>
            </a:xfrm>
            <a:custGeom>
              <a:avLst/>
              <a:rect l="l" t="t" r="r" b="b"/>
              <a:pathLst>
                <a:path w="9598" h="8752">
                  <a:moveTo>
                    <a:pt x="8800" y="5740"/>
                  </a:moveTo>
                  <a:cubicBezTo>
                    <a:pt x="8990" y="5740"/>
                    <a:pt x="9157" y="5906"/>
                    <a:pt x="9157" y="6097"/>
                  </a:cubicBezTo>
                  <a:cubicBezTo>
                    <a:pt x="9157" y="6287"/>
                    <a:pt x="9002" y="6454"/>
                    <a:pt x="8800" y="6454"/>
                  </a:cubicBezTo>
                  <a:cubicBezTo>
                    <a:pt x="8609" y="6454"/>
                    <a:pt x="8442" y="6287"/>
                    <a:pt x="8442" y="6097"/>
                  </a:cubicBezTo>
                  <a:cubicBezTo>
                    <a:pt x="8442" y="5906"/>
                    <a:pt x="8597" y="5740"/>
                    <a:pt x="8800" y="5740"/>
                  </a:cubicBezTo>
                  <a:close/>
                  <a:moveTo>
                    <a:pt x="3430" y="1"/>
                  </a:moveTo>
                  <a:cubicBezTo>
                    <a:pt x="2989" y="1"/>
                    <a:pt x="2632" y="358"/>
                    <a:pt x="2632" y="787"/>
                  </a:cubicBezTo>
                  <a:cubicBezTo>
                    <a:pt x="2632" y="989"/>
                    <a:pt x="2727" y="1203"/>
                    <a:pt x="2858" y="1334"/>
                  </a:cubicBezTo>
                  <a:lnTo>
                    <a:pt x="1739" y="2561"/>
                  </a:lnTo>
                  <a:cubicBezTo>
                    <a:pt x="1668" y="2632"/>
                    <a:pt x="1680" y="2751"/>
                    <a:pt x="1763" y="2811"/>
                  </a:cubicBezTo>
                  <a:cubicBezTo>
                    <a:pt x="1796" y="2844"/>
                    <a:pt x="1838" y="2859"/>
                    <a:pt x="1881" y="2859"/>
                  </a:cubicBezTo>
                  <a:cubicBezTo>
                    <a:pt x="1931" y="2859"/>
                    <a:pt x="1981" y="2838"/>
                    <a:pt x="2013" y="2799"/>
                  </a:cubicBezTo>
                  <a:lnTo>
                    <a:pt x="3251" y="1430"/>
                  </a:lnTo>
                  <a:cubicBezTo>
                    <a:pt x="3287" y="1382"/>
                    <a:pt x="3311" y="1323"/>
                    <a:pt x="3287" y="1275"/>
                  </a:cubicBezTo>
                  <a:cubicBezTo>
                    <a:pt x="3275" y="1215"/>
                    <a:pt x="3251" y="1168"/>
                    <a:pt x="3204" y="1144"/>
                  </a:cubicBezTo>
                  <a:cubicBezTo>
                    <a:pt x="3073" y="1072"/>
                    <a:pt x="2977" y="918"/>
                    <a:pt x="2977" y="775"/>
                  </a:cubicBezTo>
                  <a:cubicBezTo>
                    <a:pt x="2977" y="537"/>
                    <a:pt x="3168" y="334"/>
                    <a:pt x="3406" y="334"/>
                  </a:cubicBezTo>
                  <a:cubicBezTo>
                    <a:pt x="3644" y="334"/>
                    <a:pt x="3847" y="537"/>
                    <a:pt x="3847" y="775"/>
                  </a:cubicBezTo>
                  <a:cubicBezTo>
                    <a:pt x="3847" y="918"/>
                    <a:pt x="3751" y="1072"/>
                    <a:pt x="3620" y="1144"/>
                  </a:cubicBezTo>
                  <a:cubicBezTo>
                    <a:pt x="3573" y="1168"/>
                    <a:pt x="3525" y="1215"/>
                    <a:pt x="3525" y="1275"/>
                  </a:cubicBezTo>
                  <a:cubicBezTo>
                    <a:pt x="3513" y="1334"/>
                    <a:pt x="3525" y="1382"/>
                    <a:pt x="3573" y="1430"/>
                  </a:cubicBezTo>
                  <a:lnTo>
                    <a:pt x="6430" y="4561"/>
                  </a:lnTo>
                  <a:cubicBezTo>
                    <a:pt x="6462" y="4606"/>
                    <a:pt x="6512" y="4627"/>
                    <a:pt x="6562" y="4627"/>
                  </a:cubicBezTo>
                  <a:cubicBezTo>
                    <a:pt x="6605" y="4627"/>
                    <a:pt x="6647" y="4612"/>
                    <a:pt x="6680" y="4585"/>
                  </a:cubicBezTo>
                  <a:lnTo>
                    <a:pt x="8466" y="3037"/>
                  </a:lnTo>
                  <a:cubicBezTo>
                    <a:pt x="8526" y="2989"/>
                    <a:pt x="8549" y="2918"/>
                    <a:pt x="8526" y="2835"/>
                  </a:cubicBezTo>
                  <a:cubicBezTo>
                    <a:pt x="8514" y="2811"/>
                    <a:pt x="8514" y="2763"/>
                    <a:pt x="8514" y="2739"/>
                  </a:cubicBezTo>
                  <a:cubicBezTo>
                    <a:pt x="8514" y="2537"/>
                    <a:pt x="8680" y="2382"/>
                    <a:pt x="8871" y="2382"/>
                  </a:cubicBezTo>
                  <a:cubicBezTo>
                    <a:pt x="9061" y="2382"/>
                    <a:pt x="9228" y="2537"/>
                    <a:pt x="9228" y="2739"/>
                  </a:cubicBezTo>
                  <a:cubicBezTo>
                    <a:pt x="9228" y="2930"/>
                    <a:pt x="9061" y="3097"/>
                    <a:pt x="8871" y="3097"/>
                  </a:cubicBezTo>
                  <a:lnTo>
                    <a:pt x="8847" y="3097"/>
                  </a:lnTo>
                  <a:cubicBezTo>
                    <a:pt x="8800" y="3097"/>
                    <a:pt x="8740" y="3108"/>
                    <a:pt x="8704" y="3132"/>
                  </a:cubicBezTo>
                  <a:cubicBezTo>
                    <a:pt x="8680" y="3168"/>
                    <a:pt x="8645" y="3228"/>
                    <a:pt x="8645" y="3275"/>
                  </a:cubicBezTo>
                  <a:lnTo>
                    <a:pt x="8645" y="5359"/>
                  </a:lnTo>
                  <a:cubicBezTo>
                    <a:pt x="8335" y="5430"/>
                    <a:pt x="8097" y="5716"/>
                    <a:pt x="8097" y="6049"/>
                  </a:cubicBezTo>
                  <a:cubicBezTo>
                    <a:pt x="8097" y="6395"/>
                    <a:pt x="8335" y="6680"/>
                    <a:pt x="8645" y="6752"/>
                  </a:cubicBezTo>
                  <a:lnTo>
                    <a:pt x="8645" y="7442"/>
                  </a:lnTo>
                  <a:lnTo>
                    <a:pt x="7561" y="7442"/>
                  </a:lnTo>
                  <a:cubicBezTo>
                    <a:pt x="7454" y="7442"/>
                    <a:pt x="7383" y="7514"/>
                    <a:pt x="7383" y="7621"/>
                  </a:cubicBezTo>
                  <a:cubicBezTo>
                    <a:pt x="7383" y="7716"/>
                    <a:pt x="7454" y="7800"/>
                    <a:pt x="7561" y="7800"/>
                  </a:cubicBezTo>
                  <a:lnTo>
                    <a:pt x="8823" y="7800"/>
                  </a:lnTo>
                  <a:cubicBezTo>
                    <a:pt x="8990" y="7800"/>
                    <a:pt x="9121" y="7930"/>
                    <a:pt x="9121" y="8097"/>
                  </a:cubicBezTo>
                  <a:cubicBezTo>
                    <a:pt x="9121" y="8252"/>
                    <a:pt x="8990" y="8395"/>
                    <a:pt x="8823" y="8395"/>
                  </a:cubicBezTo>
                  <a:lnTo>
                    <a:pt x="179" y="8395"/>
                  </a:lnTo>
                  <a:cubicBezTo>
                    <a:pt x="72" y="8395"/>
                    <a:pt x="1" y="8466"/>
                    <a:pt x="1" y="8573"/>
                  </a:cubicBezTo>
                  <a:cubicBezTo>
                    <a:pt x="1" y="8669"/>
                    <a:pt x="72" y="8752"/>
                    <a:pt x="179" y="8752"/>
                  </a:cubicBezTo>
                  <a:lnTo>
                    <a:pt x="8823" y="8752"/>
                  </a:lnTo>
                  <a:cubicBezTo>
                    <a:pt x="9181" y="8752"/>
                    <a:pt x="9478" y="8454"/>
                    <a:pt x="9478" y="8097"/>
                  </a:cubicBezTo>
                  <a:cubicBezTo>
                    <a:pt x="9478" y="7800"/>
                    <a:pt x="9276" y="7538"/>
                    <a:pt x="9002" y="7466"/>
                  </a:cubicBezTo>
                  <a:lnTo>
                    <a:pt x="9002" y="6752"/>
                  </a:lnTo>
                  <a:cubicBezTo>
                    <a:pt x="9300" y="6704"/>
                    <a:pt x="9526" y="6430"/>
                    <a:pt x="9526" y="6097"/>
                  </a:cubicBezTo>
                  <a:cubicBezTo>
                    <a:pt x="9526" y="5775"/>
                    <a:pt x="9300" y="5490"/>
                    <a:pt x="9002" y="5394"/>
                  </a:cubicBezTo>
                  <a:lnTo>
                    <a:pt x="9002" y="3478"/>
                  </a:lnTo>
                  <a:cubicBezTo>
                    <a:pt x="9347" y="3418"/>
                    <a:pt x="9597" y="3120"/>
                    <a:pt x="9597" y="2763"/>
                  </a:cubicBezTo>
                  <a:cubicBezTo>
                    <a:pt x="9597" y="2358"/>
                    <a:pt x="9276" y="2049"/>
                    <a:pt x="8883" y="2049"/>
                  </a:cubicBezTo>
                  <a:cubicBezTo>
                    <a:pt x="8502" y="2049"/>
                    <a:pt x="8168" y="2382"/>
                    <a:pt x="8168" y="2763"/>
                  </a:cubicBezTo>
                  <a:lnTo>
                    <a:pt x="8168" y="2858"/>
                  </a:lnTo>
                  <a:lnTo>
                    <a:pt x="6597" y="4204"/>
                  </a:lnTo>
                  <a:lnTo>
                    <a:pt x="3989" y="1334"/>
                  </a:lnTo>
                  <a:cubicBezTo>
                    <a:pt x="4144" y="1192"/>
                    <a:pt x="4216" y="989"/>
                    <a:pt x="4216" y="787"/>
                  </a:cubicBezTo>
                  <a:cubicBezTo>
                    <a:pt x="4216" y="358"/>
                    <a:pt x="3858" y="1"/>
                    <a:pt x="343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50" name="Google Shape;9398;p65"/>
            <p:cNvSpPr/>
            <p:nvPr/>
          </p:nvSpPr>
          <p:spPr>
            <a:xfrm>
              <a:off x="8183643" y="3885593"/>
              <a:ext cx="45410" cy="45410"/>
            </a:xfrm>
            <a:custGeom>
              <a:avLst/>
              <a:rect l="l" t="t" r="r" b="b"/>
              <a:pathLst>
                <a:path w="1430" h="1430">
                  <a:moveTo>
                    <a:pt x="703" y="358"/>
                  </a:moveTo>
                  <a:cubicBezTo>
                    <a:pt x="894" y="358"/>
                    <a:pt x="1060" y="524"/>
                    <a:pt x="1060" y="715"/>
                  </a:cubicBezTo>
                  <a:cubicBezTo>
                    <a:pt x="1060" y="905"/>
                    <a:pt x="894" y="1072"/>
                    <a:pt x="703" y="1072"/>
                  </a:cubicBezTo>
                  <a:cubicBezTo>
                    <a:pt x="501" y="1072"/>
                    <a:pt x="346" y="905"/>
                    <a:pt x="346" y="715"/>
                  </a:cubicBezTo>
                  <a:cubicBezTo>
                    <a:pt x="346" y="524"/>
                    <a:pt x="501" y="358"/>
                    <a:pt x="703" y="358"/>
                  </a:cubicBezTo>
                  <a:close/>
                  <a:moveTo>
                    <a:pt x="715" y="1"/>
                  </a:moveTo>
                  <a:cubicBezTo>
                    <a:pt x="310" y="1"/>
                    <a:pt x="1" y="334"/>
                    <a:pt x="1" y="715"/>
                  </a:cubicBezTo>
                  <a:cubicBezTo>
                    <a:pt x="1" y="1120"/>
                    <a:pt x="322" y="1429"/>
                    <a:pt x="715" y="1429"/>
                  </a:cubicBezTo>
                  <a:cubicBezTo>
                    <a:pt x="1096" y="1429"/>
                    <a:pt x="1430" y="1108"/>
                    <a:pt x="1430" y="715"/>
                  </a:cubicBezTo>
                  <a:cubicBezTo>
                    <a:pt x="1430" y="310"/>
                    <a:pt x="1096" y="1"/>
                    <a:pt x="71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251" name="Google Shape;9399;p65"/>
          <p:cNvSpPr/>
          <p:nvPr/>
        </p:nvSpPr>
        <p:spPr>
          <a:xfrm>
            <a:off x="2350714" y="5157404"/>
            <a:ext cx="355434" cy="326981"/>
          </a:xfrm>
          <a:custGeom>
            <a:avLst/>
            <a:rect l="l" t="t" r="r" b="b"/>
            <a:pathLst>
              <a:path w="11193" h="10297">
                <a:moveTo>
                  <a:pt x="6014" y="2129"/>
                </a:moveTo>
                <a:lnTo>
                  <a:pt x="6014" y="3034"/>
                </a:lnTo>
                <a:lnTo>
                  <a:pt x="5097" y="3034"/>
                </a:lnTo>
                <a:lnTo>
                  <a:pt x="5097" y="2129"/>
                </a:lnTo>
                <a:lnTo>
                  <a:pt x="6014" y="2129"/>
                </a:lnTo>
                <a:close/>
                <a:moveTo>
                  <a:pt x="8704" y="347"/>
                </a:moveTo>
                <a:cubicBezTo>
                  <a:pt x="8745" y="347"/>
                  <a:pt x="8785" y="350"/>
                  <a:pt x="8824" y="355"/>
                </a:cubicBezTo>
                <a:cubicBezTo>
                  <a:pt x="9133" y="403"/>
                  <a:pt x="9371" y="617"/>
                  <a:pt x="9550" y="1058"/>
                </a:cubicBezTo>
                <a:cubicBezTo>
                  <a:pt x="9824" y="1689"/>
                  <a:pt x="9847" y="2201"/>
                  <a:pt x="9645" y="2558"/>
                </a:cubicBezTo>
                <a:cubicBezTo>
                  <a:pt x="9419" y="2939"/>
                  <a:pt x="8966" y="3034"/>
                  <a:pt x="8907" y="3046"/>
                </a:cubicBezTo>
                <a:lnTo>
                  <a:pt x="6335" y="3046"/>
                </a:lnTo>
                <a:lnTo>
                  <a:pt x="6335" y="2034"/>
                </a:lnTo>
                <a:cubicBezTo>
                  <a:pt x="6442" y="1903"/>
                  <a:pt x="6764" y="1498"/>
                  <a:pt x="7204" y="1141"/>
                </a:cubicBezTo>
                <a:cubicBezTo>
                  <a:pt x="7798" y="612"/>
                  <a:pt x="8304" y="347"/>
                  <a:pt x="8704" y="347"/>
                </a:cubicBezTo>
                <a:close/>
                <a:moveTo>
                  <a:pt x="4585" y="3356"/>
                </a:moveTo>
                <a:lnTo>
                  <a:pt x="4585" y="4653"/>
                </a:lnTo>
                <a:lnTo>
                  <a:pt x="299" y="4653"/>
                </a:lnTo>
                <a:lnTo>
                  <a:pt x="299" y="3356"/>
                </a:lnTo>
                <a:lnTo>
                  <a:pt x="4585" y="3356"/>
                </a:lnTo>
                <a:close/>
                <a:moveTo>
                  <a:pt x="6204" y="3356"/>
                </a:moveTo>
                <a:lnTo>
                  <a:pt x="6204" y="9987"/>
                </a:lnTo>
                <a:lnTo>
                  <a:pt x="4906" y="9987"/>
                </a:lnTo>
                <a:lnTo>
                  <a:pt x="4906" y="3356"/>
                </a:lnTo>
                <a:lnTo>
                  <a:pt x="6204" y="3356"/>
                </a:lnTo>
                <a:close/>
                <a:moveTo>
                  <a:pt x="10812" y="3356"/>
                </a:moveTo>
                <a:lnTo>
                  <a:pt x="10812" y="4653"/>
                </a:lnTo>
                <a:lnTo>
                  <a:pt x="9074" y="4653"/>
                </a:lnTo>
                <a:cubicBezTo>
                  <a:pt x="8990" y="4653"/>
                  <a:pt x="8907" y="4725"/>
                  <a:pt x="8907" y="4820"/>
                </a:cubicBezTo>
                <a:cubicBezTo>
                  <a:pt x="8907" y="4903"/>
                  <a:pt x="8990" y="4987"/>
                  <a:pt x="9074" y="4987"/>
                </a:cubicBezTo>
                <a:lnTo>
                  <a:pt x="10002" y="4987"/>
                </a:lnTo>
                <a:lnTo>
                  <a:pt x="10002" y="9594"/>
                </a:lnTo>
                <a:cubicBezTo>
                  <a:pt x="10002" y="9809"/>
                  <a:pt x="9824" y="9987"/>
                  <a:pt x="9609" y="9987"/>
                </a:cubicBezTo>
                <a:lnTo>
                  <a:pt x="6526" y="9987"/>
                </a:lnTo>
                <a:lnTo>
                  <a:pt x="6526" y="4987"/>
                </a:lnTo>
                <a:lnTo>
                  <a:pt x="8419" y="4987"/>
                </a:lnTo>
                <a:cubicBezTo>
                  <a:pt x="8514" y="4987"/>
                  <a:pt x="8585" y="4903"/>
                  <a:pt x="8585" y="4820"/>
                </a:cubicBezTo>
                <a:cubicBezTo>
                  <a:pt x="8585" y="4725"/>
                  <a:pt x="8514" y="4653"/>
                  <a:pt x="8419" y="4653"/>
                </a:cubicBezTo>
                <a:lnTo>
                  <a:pt x="6526" y="4653"/>
                </a:lnTo>
                <a:lnTo>
                  <a:pt x="6526" y="3356"/>
                </a:lnTo>
                <a:lnTo>
                  <a:pt x="10812" y="3356"/>
                </a:lnTo>
                <a:close/>
                <a:moveTo>
                  <a:pt x="2416" y="1"/>
                </a:moveTo>
                <a:cubicBezTo>
                  <a:pt x="2282" y="1"/>
                  <a:pt x="2156" y="24"/>
                  <a:pt x="2037" y="69"/>
                </a:cubicBezTo>
                <a:cubicBezTo>
                  <a:pt x="1727" y="188"/>
                  <a:pt x="1465" y="474"/>
                  <a:pt x="1287" y="903"/>
                </a:cubicBezTo>
                <a:cubicBezTo>
                  <a:pt x="977" y="1653"/>
                  <a:pt x="965" y="2248"/>
                  <a:pt x="1215" y="2689"/>
                </a:cubicBezTo>
                <a:cubicBezTo>
                  <a:pt x="1287" y="2820"/>
                  <a:pt x="1382" y="2927"/>
                  <a:pt x="1489" y="3022"/>
                </a:cubicBezTo>
                <a:lnTo>
                  <a:pt x="156" y="3022"/>
                </a:lnTo>
                <a:cubicBezTo>
                  <a:pt x="72" y="3022"/>
                  <a:pt x="1" y="3094"/>
                  <a:pt x="1" y="3177"/>
                </a:cubicBezTo>
                <a:lnTo>
                  <a:pt x="1" y="4808"/>
                </a:lnTo>
                <a:cubicBezTo>
                  <a:pt x="1" y="4891"/>
                  <a:pt x="72" y="4963"/>
                  <a:pt x="156" y="4963"/>
                </a:cubicBezTo>
                <a:lnTo>
                  <a:pt x="834" y="4963"/>
                </a:lnTo>
                <a:lnTo>
                  <a:pt x="834" y="9583"/>
                </a:lnTo>
                <a:cubicBezTo>
                  <a:pt x="834" y="9964"/>
                  <a:pt x="1156" y="10297"/>
                  <a:pt x="1549" y="10297"/>
                </a:cubicBezTo>
                <a:lnTo>
                  <a:pt x="2656" y="10297"/>
                </a:lnTo>
                <a:cubicBezTo>
                  <a:pt x="2751" y="10297"/>
                  <a:pt x="2823" y="10225"/>
                  <a:pt x="2823" y="10130"/>
                </a:cubicBezTo>
                <a:cubicBezTo>
                  <a:pt x="2823" y="10047"/>
                  <a:pt x="2751" y="9964"/>
                  <a:pt x="2656" y="9964"/>
                </a:cubicBezTo>
                <a:lnTo>
                  <a:pt x="1549" y="9964"/>
                </a:lnTo>
                <a:cubicBezTo>
                  <a:pt x="1334" y="9964"/>
                  <a:pt x="1156" y="9785"/>
                  <a:pt x="1156" y="9583"/>
                </a:cubicBezTo>
                <a:lnTo>
                  <a:pt x="1156" y="4963"/>
                </a:lnTo>
                <a:lnTo>
                  <a:pt x="4609" y="4963"/>
                </a:lnTo>
                <a:lnTo>
                  <a:pt x="4609" y="9964"/>
                </a:lnTo>
                <a:lnTo>
                  <a:pt x="3311" y="9964"/>
                </a:lnTo>
                <a:cubicBezTo>
                  <a:pt x="3228" y="9964"/>
                  <a:pt x="3156" y="10047"/>
                  <a:pt x="3156" y="10130"/>
                </a:cubicBezTo>
                <a:cubicBezTo>
                  <a:pt x="3156" y="10225"/>
                  <a:pt x="3228" y="10297"/>
                  <a:pt x="3311" y="10297"/>
                </a:cubicBezTo>
                <a:lnTo>
                  <a:pt x="9645" y="10297"/>
                </a:lnTo>
                <a:cubicBezTo>
                  <a:pt x="10026" y="10297"/>
                  <a:pt x="10359" y="9964"/>
                  <a:pt x="10359" y="9583"/>
                </a:cubicBezTo>
                <a:lnTo>
                  <a:pt x="10359" y="4963"/>
                </a:lnTo>
                <a:lnTo>
                  <a:pt x="11026" y="4963"/>
                </a:lnTo>
                <a:cubicBezTo>
                  <a:pt x="11110" y="4963"/>
                  <a:pt x="11193" y="4891"/>
                  <a:pt x="11193" y="4808"/>
                </a:cubicBezTo>
                <a:lnTo>
                  <a:pt x="11193" y="3177"/>
                </a:lnTo>
                <a:cubicBezTo>
                  <a:pt x="11145" y="3106"/>
                  <a:pt x="11074" y="3034"/>
                  <a:pt x="10979" y="3034"/>
                </a:cubicBezTo>
                <a:lnTo>
                  <a:pt x="9657" y="3034"/>
                </a:lnTo>
                <a:cubicBezTo>
                  <a:pt x="9752" y="2939"/>
                  <a:pt x="9847" y="2844"/>
                  <a:pt x="9919" y="2701"/>
                </a:cubicBezTo>
                <a:cubicBezTo>
                  <a:pt x="10181" y="2260"/>
                  <a:pt x="10157" y="1641"/>
                  <a:pt x="9847" y="915"/>
                </a:cubicBezTo>
                <a:cubicBezTo>
                  <a:pt x="9621" y="379"/>
                  <a:pt x="9300" y="81"/>
                  <a:pt x="8871" y="22"/>
                </a:cubicBezTo>
                <a:cubicBezTo>
                  <a:pt x="8824" y="16"/>
                  <a:pt x="8776" y="13"/>
                  <a:pt x="8728" y="13"/>
                </a:cubicBezTo>
                <a:cubicBezTo>
                  <a:pt x="7648" y="13"/>
                  <a:pt x="6371" y="1489"/>
                  <a:pt x="6097" y="1808"/>
                </a:cubicBezTo>
                <a:lnTo>
                  <a:pt x="5025" y="1808"/>
                </a:lnTo>
                <a:cubicBezTo>
                  <a:pt x="4859" y="1617"/>
                  <a:pt x="4359" y="1022"/>
                  <a:pt x="3751" y="581"/>
                </a:cubicBezTo>
                <a:cubicBezTo>
                  <a:pt x="3715" y="556"/>
                  <a:pt x="3677" y="543"/>
                  <a:pt x="3642" y="543"/>
                </a:cubicBezTo>
                <a:cubicBezTo>
                  <a:pt x="3595" y="543"/>
                  <a:pt x="3552" y="565"/>
                  <a:pt x="3525" y="605"/>
                </a:cubicBezTo>
                <a:cubicBezTo>
                  <a:pt x="3466" y="677"/>
                  <a:pt x="3478" y="784"/>
                  <a:pt x="3549" y="831"/>
                </a:cubicBezTo>
                <a:cubicBezTo>
                  <a:pt x="4144" y="1260"/>
                  <a:pt x="4656" y="1855"/>
                  <a:pt x="4787" y="2022"/>
                </a:cubicBezTo>
                <a:lnTo>
                  <a:pt x="4787" y="3034"/>
                </a:lnTo>
                <a:lnTo>
                  <a:pt x="2216" y="3034"/>
                </a:lnTo>
                <a:cubicBezTo>
                  <a:pt x="2144" y="3022"/>
                  <a:pt x="1692" y="2927"/>
                  <a:pt x="1489" y="2546"/>
                </a:cubicBezTo>
                <a:cubicBezTo>
                  <a:pt x="1275" y="2189"/>
                  <a:pt x="1323" y="1677"/>
                  <a:pt x="1573" y="1034"/>
                </a:cubicBezTo>
                <a:cubicBezTo>
                  <a:pt x="1727" y="700"/>
                  <a:pt x="1906" y="474"/>
                  <a:pt x="2144" y="379"/>
                </a:cubicBezTo>
                <a:cubicBezTo>
                  <a:pt x="2224" y="348"/>
                  <a:pt x="2314" y="332"/>
                  <a:pt x="2413" y="332"/>
                </a:cubicBezTo>
                <a:cubicBezTo>
                  <a:pt x="2578" y="332"/>
                  <a:pt x="2769" y="377"/>
                  <a:pt x="2978" y="474"/>
                </a:cubicBezTo>
                <a:cubicBezTo>
                  <a:pt x="3001" y="488"/>
                  <a:pt x="3025" y="493"/>
                  <a:pt x="3049" y="493"/>
                </a:cubicBezTo>
                <a:cubicBezTo>
                  <a:pt x="3109" y="493"/>
                  <a:pt x="3166" y="454"/>
                  <a:pt x="3192" y="403"/>
                </a:cubicBezTo>
                <a:cubicBezTo>
                  <a:pt x="3239" y="308"/>
                  <a:pt x="3192" y="224"/>
                  <a:pt x="3120" y="177"/>
                </a:cubicBezTo>
                <a:cubicBezTo>
                  <a:pt x="2864" y="59"/>
                  <a:pt x="2630" y="1"/>
                  <a:pt x="2416" y="1"/>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252" name="Google Shape;9400;p65"/>
          <p:cNvGrpSpPr/>
          <p:nvPr/>
        </p:nvGrpSpPr>
        <p:grpSpPr>
          <a:xfrm>
            <a:off x="2892137" y="5144004"/>
            <a:ext cx="357720" cy="355148"/>
            <a:chOff x="1408777" y="3680964"/>
            <a:chExt cx="357720" cy="355148"/>
          </a:xfrm>
          <a:solidFill>
            <a:schemeClr val="accent1"/>
          </a:solidFill>
        </p:grpSpPr>
        <p:sp>
          <p:nvSpPr>
            <p:cNvPr id="253" name="Google Shape;9401;p65"/>
            <p:cNvSpPr/>
            <p:nvPr/>
          </p:nvSpPr>
          <p:spPr>
            <a:xfrm>
              <a:off x="1510488" y="3814144"/>
              <a:ext cx="37852" cy="49188"/>
            </a:xfrm>
            <a:custGeom>
              <a:avLst/>
              <a:rect l="l" t="t" r="r" b="b"/>
              <a:pathLst>
                <a:path w="1192" h="1549">
                  <a:moveTo>
                    <a:pt x="596" y="0"/>
                  </a:moveTo>
                  <a:cubicBezTo>
                    <a:pt x="262" y="0"/>
                    <a:pt x="1" y="274"/>
                    <a:pt x="1" y="596"/>
                  </a:cubicBezTo>
                  <a:lnTo>
                    <a:pt x="1" y="953"/>
                  </a:lnTo>
                  <a:cubicBezTo>
                    <a:pt x="1" y="1286"/>
                    <a:pt x="262" y="1548"/>
                    <a:pt x="596" y="1548"/>
                  </a:cubicBezTo>
                  <a:cubicBezTo>
                    <a:pt x="917" y="1548"/>
                    <a:pt x="1191" y="1286"/>
                    <a:pt x="1191" y="953"/>
                  </a:cubicBezTo>
                  <a:lnTo>
                    <a:pt x="1191" y="691"/>
                  </a:lnTo>
                  <a:cubicBezTo>
                    <a:pt x="1191" y="596"/>
                    <a:pt x="1108" y="524"/>
                    <a:pt x="1024" y="524"/>
                  </a:cubicBezTo>
                  <a:cubicBezTo>
                    <a:pt x="941" y="524"/>
                    <a:pt x="858" y="596"/>
                    <a:pt x="858" y="691"/>
                  </a:cubicBezTo>
                  <a:lnTo>
                    <a:pt x="858" y="953"/>
                  </a:lnTo>
                  <a:cubicBezTo>
                    <a:pt x="858" y="1108"/>
                    <a:pt x="739" y="1227"/>
                    <a:pt x="596" y="1227"/>
                  </a:cubicBezTo>
                  <a:cubicBezTo>
                    <a:pt x="441" y="1227"/>
                    <a:pt x="322" y="1108"/>
                    <a:pt x="322" y="953"/>
                  </a:cubicBezTo>
                  <a:lnTo>
                    <a:pt x="322" y="596"/>
                  </a:lnTo>
                  <a:cubicBezTo>
                    <a:pt x="322" y="453"/>
                    <a:pt x="441" y="334"/>
                    <a:pt x="596" y="334"/>
                  </a:cubicBezTo>
                  <a:cubicBezTo>
                    <a:pt x="679" y="334"/>
                    <a:pt x="763" y="262"/>
                    <a:pt x="763" y="167"/>
                  </a:cubicBezTo>
                  <a:cubicBezTo>
                    <a:pt x="763" y="84"/>
                    <a:pt x="679"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54" name="Google Shape;9402;p65"/>
            <p:cNvSpPr/>
            <p:nvPr/>
          </p:nvSpPr>
          <p:spPr>
            <a:xfrm>
              <a:off x="1627315" y="3814144"/>
              <a:ext cx="37852" cy="49188"/>
            </a:xfrm>
            <a:custGeom>
              <a:avLst/>
              <a:rect l="l" t="t" r="r" b="b"/>
              <a:pathLst>
                <a:path w="1192" h="1549">
                  <a:moveTo>
                    <a:pt x="596" y="0"/>
                  </a:moveTo>
                  <a:cubicBezTo>
                    <a:pt x="262" y="0"/>
                    <a:pt x="1" y="274"/>
                    <a:pt x="1" y="596"/>
                  </a:cubicBezTo>
                  <a:lnTo>
                    <a:pt x="1" y="953"/>
                  </a:lnTo>
                  <a:cubicBezTo>
                    <a:pt x="1" y="1286"/>
                    <a:pt x="262" y="1548"/>
                    <a:pt x="596" y="1548"/>
                  </a:cubicBezTo>
                  <a:cubicBezTo>
                    <a:pt x="917" y="1548"/>
                    <a:pt x="1191" y="1286"/>
                    <a:pt x="1191" y="953"/>
                  </a:cubicBezTo>
                  <a:lnTo>
                    <a:pt x="1191" y="691"/>
                  </a:lnTo>
                  <a:cubicBezTo>
                    <a:pt x="1191" y="596"/>
                    <a:pt x="1108" y="524"/>
                    <a:pt x="1024" y="524"/>
                  </a:cubicBezTo>
                  <a:cubicBezTo>
                    <a:pt x="929" y="524"/>
                    <a:pt x="858" y="596"/>
                    <a:pt x="858" y="691"/>
                  </a:cubicBezTo>
                  <a:lnTo>
                    <a:pt x="858" y="953"/>
                  </a:lnTo>
                  <a:cubicBezTo>
                    <a:pt x="858" y="1108"/>
                    <a:pt x="739" y="1227"/>
                    <a:pt x="596" y="1227"/>
                  </a:cubicBezTo>
                  <a:cubicBezTo>
                    <a:pt x="441" y="1227"/>
                    <a:pt x="322" y="1108"/>
                    <a:pt x="322" y="953"/>
                  </a:cubicBezTo>
                  <a:lnTo>
                    <a:pt x="322" y="596"/>
                  </a:lnTo>
                  <a:cubicBezTo>
                    <a:pt x="322" y="453"/>
                    <a:pt x="441" y="334"/>
                    <a:pt x="596" y="334"/>
                  </a:cubicBezTo>
                  <a:cubicBezTo>
                    <a:pt x="679" y="334"/>
                    <a:pt x="751" y="262"/>
                    <a:pt x="751" y="167"/>
                  </a:cubicBezTo>
                  <a:cubicBezTo>
                    <a:pt x="751" y="84"/>
                    <a:pt x="679"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55" name="Google Shape;9403;p65"/>
            <p:cNvSpPr/>
            <p:nvPr/>
          </p:nvSpPr>
          <p:spPr>
            <a:xfrm>
              <a:off x="1525604" y="3908806"/>
              <a:ext cx="123305" cy="33152"/>
            </a:xfrm>
            <a:custGeom>
              <a:avLst/>
              <a:rect l="l" t="t" r="r" b="b"/>
              <a:pathLst>
                <a:path w="3883" h="1044">
                  <a:moveTo>
                    <a:pt x="3714" y="0"/>
                  </a:moveTo>
                  <a:cubicBezTo>
                    <a:pt x="3669" y="0"/>
                    <a:pt x="3622" y="18"/>
                    <a:pt x="3585" y="55"/>
                  </a:cubicBezTo>
                  <a:cubicBezTo>
                    <a:pt x="3215" y="460"/>
                    <a:pt x="2596" y="710"/>
                    <a:pt x="1953" y="710"/>
                  </a:cubicBezTo>
                  <a:cubicBezTo>
                    <a:pt x="1299" y="710"/>
                    <a:pt x="679" y="472"/>
                    <a:pt x="310" y="55"/>
                  </a:cubicBezTo>
                  <a:cubicBezTo>
                    <a:pt x="278" y="23"/>
                    <a:pt x="231" y="4"/>
                    <a:pt x="183" y="4"/>
                  </a:cubicBezTo>
                  <a:cubicBezTo>
                    <a:pt x="144" y="4"/>
                    <a:pt x="104" y="17"/>
                    <a:pt x="72" y="43"/>
                  </a:cubicBezTo>
                  <a:cubicBezTo>
                    <a:pt x="13" y="103"/>
                    <a:pt x="1" y="210"/>
                    <a:pt x="60" y="282"/>
                  </a:cubicBezTo>
                  <a:cubicBezTo>
                    <a:pt x="489" y="758"/>
                    <a:pt x="1191" y="1044"/>
                    <a:pt x="1930" y="1044"/>
                  </a:cubicBezTo>
                  <a:cubicBezTo>
                    <a:pt x="2680" y="1044"/>
                    <a:pt x="3370" y="758"/>
                    <a:pt x="3811" y="282"/>
                  </a:cubicBezTo>
                  <a:cubicBezTo>
                    <a:pt x="3882" y="210"/>
                    <a:pt x="3882" y="103"/>
                    <a:pt x="3823" y="43"/>
                  </a:cubicBezTo>
                  <a:cubicBezTo>
                    <a:pt x="3794" y="15"/>
                    <a:pt x="3755" y="0"/>
                    <a:pt x="371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56" name="Google Shape;9404;p65"/>
            <p:cNvSpPr/>
            <p:nvPr/>
          </p:nvSpPr>
          <p:spPr>
            <a:xfrm>
              <a:off x="1408777" y="3680964"/>
              <a:ext cx="298338" cy="296528"/>
            </a:xfrm>
            <a:custGeom>
              <a:avLst/>
              <a:rect l="l" t="t" r="r" b="b"/>
              <a:pathLst>
                <a:path w="9395" h="9338">
                  <a:moveTo>
                    <a:pt x="5655" y="0"/>
                  </a:moveTo>
                  <a:cubicBezTo>
                    <a:pt x="5592" y="0"/>
                    <a:pt x="5529" y="1"/>
                    <a:pt x="5466" y="3"/>
                  </a:cubicBezTo>
                  <a:cubicBezTo>
                    <a:pt x="4037" y="51"/>
                    <a:pt x="2692" y="622"/>
                    <a:pt x="1680" y="1634"/>
                  </a:cubicBezTo>
                  <a:cubicBezTo>
                    <a:pt x="667" y="2646"/>
                    <a:pt x="96" y="3992"/>
                    <a:pt x="48" y="5421"/>
                  </a:cubicBezTo>
                  <a:cubicBezTo>
                    <a:pt x="1" y="6849"/>
                    <a:pt x="489" y="8219"/>
                    <a:pt x="1429" y="9278"/>
                  </a:cubicBezTo>
                  <a:cubicBezTo>
                    <a:pt x="1465" y="9302"/>
                    <a:pt x="1501" y="9338"/>
                    <a:pt x="1549" y="9338"/>
                  </a:cubicBezTo>
                  <a:cubicBezTo>
                    <a:pt x="1596" y="9338"/>
                    <a:pt x="1620" y="9314"/>
                    <a:pt x="1656" y="9290"/>
                  </a:cubicBezTo>
                  <a:cubicBezTo>
                    <a:pt x="1727" y="9231"/>
                    <a:pt x="1727" y="9123"/>
                    <a:pt x="1668" y="9052"/>
                  </a:cubicBezTo>
                  <a:cubicBezTo>
                    <a:pt x="787" y="8052"/>
                    <a:pt x="310" y="6754"/>
                    <a:pt x="358" y="5421"/>
                  </a:cubicBezTo>
                  <a:cubicBezTo>
                    <a:pt x="406" y="4075"/>
                    <a:pt x="941" y="2813"/>
                    <a:pt x="1894" y="1861"/>
                  </a:cubicBezTo>
                  <a:cubicBezTo>
                    <a:pt x="2846" y="908"/>
                    <a:pt x="4108" y="360"/>
                    <a:pt x="5454" y="325"/>
                  </a:cubicBezTo>
                  <a:cubicBezTo>
                    <a:pt x="5500" y="323"/>
                    <a:pt x="5547" y="323"/>
                    <a:pt x="5594" y="323"/>
                  </a:cubicBezTo>
                  <a:cubicBezTo>
                    <a:pt x="6878" y="323"/>
                    <a:pt x="8120" y="796"/>
                    <a:pt x="9085" y="1634"/>
                  </a:cubicBezTo>
                  <a:cubicBezTo>
                    <a:pt x="9119" y="1663"/>
                    <a:pt x="9162" y="1678"/>
                    <a:pt x="9203" y="1678"/>
                  </a:cubicBezTo>
                  <a:cubicBezTo>
                    <a:pt x="9248" y="1678"/>
                    <a:pt x="9292" y="1660"/>
                    <a:pt x="9323" y="1623"/>
                  </a:cubicBezTo>
                  <a:cubicBezTo>
                    <a:pt x="9395" y="1551"/>
                    <a:pt x="9395" y="1444"/>
                    <a:pt x="9323" y="1384"/>
                  </a:cubicBezTo>
                  <a:cubicBezTo>
                    <a:pt x="8300" y="486"/>
                    <a:pt x="7004" y="0"/>
                    <a:pt x="565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57" name="Google Shape;9405;p65"/>
            <p:cNvSpPr/>
            <p:nvPr/>
          </p:nvSpPr>
          <p:spPr>
            <a:xfrm>
              <a:off x="1468508" y="3739075"/>
              <a:ext cx="297989" cy="297036"/>
            </a:xfrm>
            <a:custGeom>
              <a:avLst/>
              <a:rect l="l" t="t" r="r" b="b"/>
              <a:pathLst>
                <a:path w="9384" h="9354">
                  <a:moveTo>
                    <a:pt x="7834" y="1"/>
                  </a:moveTo>
                  <a:cubicBezTo>
                    <a:pt x="7795" y="1"/>
                    <a:pt x="7754" y="15"/>
                    <a:pt x="7716" y="43"/>
                  </a:cubicBezTo>
                  <a:cubicBezTo>
                    <a:pt x="7645" y="102"/>
                    <a:pt x="7645" y="209"/>
                    <a:pt x="7704" y="281"/>
                  </a:cubicBezTo>
                  <a:cubicBezTo>
                    <a:pt x="8585" y="1281"/>
                    <a:pt x="9062" y="2579"/>
                    <a:pt x="9014" y="3912"/>
                  </a:cubicBezTo>
                  <a:cubicBezTo>
                    <a:pt x="8966" y="5257"/>
                    <a:pt x="8431" y="6520"/>
                    <a:pt x="7478" y="7472"/>
                  </a:cubicBezTo>
                  <a:cubicBezTo>
                    <a:pt x="6526" y="8425"/>
                    <a:pt x="5263" y="8972"/>
                    <a:pt x="3918" y="9008"/>
                  </a:cubicBezTo>
                  <a:cubicBezTo>
                    <a:pt x="3870" y="9009"/>
                    <a:pt x="3823" y="9010"/>
                    <a:pt x="3775" y="9010"/>
                  </a:cubicBezTo>
                  <a:cubicBezTo>
                    <a:pt x="2492" y="9010"/>
                    <a:pt x="1251" y="8548"/>
                    <a:pt x="299" y="7698"/>
                  </a:cubicBezTo>
                  <a:cubicBezTo>
                    <a:pt x="259" y="7670"/>
                    <a:pt x="216" y="7655"/>
                    <a:pt x="175" y="7655"/>
                  </a:cubicBezTo>
                  <a:cubicBezTo>
                    <a:pt x="130" y="7655"/>
                    <a:pt x="86" y="7673"/>
                    <a:pt x="49" y="7710"/>
                  </a:cubicBezTo>
                  <a:cubicBezTo>
                    <a:pt x="1" y="7782"/>
                    <a:pt x="1" y="7889"/>
                    <a:pt x="72" y="7948"/>
                  </a:cubicBezTo>
                  <a:cubicBezTo>
                    <a:pt x="1096" y="8853"/>
                    <a:pt x="2394" y="9353"/>
                    <a:pt x="3763" y="9353"/>
                  </a:cubicBezTo>
                  <a:lnTo>
                    <a:pt x="3930" y="9353"/>
                  </a:lnTo>
                  <a:cubicBezTo>
                    <a:pt x="5359" y="9306"/>
                    <a:pt x="6692" y="8722"/>
                    <a:pt x="7704" y="7710"/>
                  </a:cubicBezTo>
                  <a:cubicBezTo>
                    <a:pt x="8716" y="6698"/>
                    <a:pt x="9300" y="5365"/>
                    <a:pt x="9347" y="3936"/>
                  </a:cubicBezTo>
                  <a:cubicBezTo>
                    <a:pt x="9383" y="2507"/>
                    <a:pt x="8895" y="1126"/>
                    <a:pt x="7954" y="66"/>
                  </a:cubicBezTo>
                  <a:cubicBezTo>
                    <a:pt x="7922" y="21"/>
                    <a:pt x="7879" y="1"/>
                    <a:pt x="783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58" name="Google Shape;9406;p65"/>
          <p:cNvGrpSpPr/>
          <p:nvPr/>
        </p:nvGrpSpPr>
        <p:grpSpPr>
          <a:xfrm>
            <a:off x="3436196" y="5144004"/>
            <a:ext cx="357720" cy="355148"/>
            <a:chOff x="1952836" y="3680964"/>
            <a:chExt cx="357720" cy="355148"/>
          </a:xfrm>
          <a:solidFill>
            <a:schemeClr val="accent1"/>
          </a:solidFill>
        </p:grpSpPr>
        <p:sp>
          <p:nvSpPr>
            <p:cNvPr id="259" name="Google Shape;9407;p65"/>
            <p:cNvSpPr/>
            <p:nvPr/>
          </p:nvSpPr>
          <p:spPr>
            <a:xfrm>
              <a:off x="2054166" y="3814144"/>
              <a:ext cx="38233" cy="49188"/>
            </a:xfrm>
            <a:custGeom>
              <a:avLst/>
              <a:rect l="l" t="t" r="r" b="b"/>
              <a:pathLst>
                <a:path w="1204" h="1549">
                  <a:moveTo>
                    <a:pt x="596" y="0"/>
                  </a:moveTo>
                  <a:cubicBezTo>
                    <a:pt x="275" y="0"/>
                    <a:pt x="1" y="274"/>
                    <a:pt x="1" y="596"/>
                  </a:cubicBezTo>
                  <a:lnTo>
                    <a:pt x="1" y="953"/>
                  </a:lnTo>
                  <a:cubicBezTo>
                    <a:pt x="1" y="1286"/>
                    <a:pt x="275" y="1548"/>
                    <a:pt x="596" y="1548"/>
                  </a:cubicBezTo>
                  <a:cubicBezTo>
                    <a:pt x="929" y="1548"/>
                    <a:pt x="1191" y="1286"/>
                    <a:pt x="1191" y="953"/>
                  </a:cubicBezTo>
                  <a:lnTo>
                    <a:pt x="1191" y="691"/>
                  </a:lnTo>
                  <a:cubicBezTo>
                    <a:pt x="1203" y="596"/>
                    <a:pt x="1120" y="524"/>
                    <a:pt x="1037" y="524"/>
                  </a:cubicBezTo>
                  <a:cubicBezTo>
                    <a:pt x="941" y="524"/>
                    <a:pt x="870" y="596"/>
                    <a:pt x="870" y="691"/>
                  </a:cubicBezTo>
                  <a:lnTo>
                    <a:pt x="870" y="953"/>
                  </a:lnTo>
                  <a:cubicBezTo>
                    <a:pt x="870" y="1108"/>
                    <a:pt x="751" y="1227"/>
                    <a:pt x="596" y="1227"/>
                  </a:cubicBezTo>
                  <a:cubicBezTo>
                    <a:pt x="453" y="1227"/>
                    <a:pt x="334" y="1108"/>
                    <a:pt x="334" y="953"/>
                  </a:cubicBezTo>
                  <a:lnTo>
                    <a:pt x="334" y="596"/>
                  </a:lnTo>
                  <a:cubicBezTo>
                    <a:pt x="334" y="453"/>
                    <a:pt x="453" y="334"/>
                    <a:pt x="596" y="334"/>
                  </a:cubicBezTo>
                  <a:cubicBezTo>
                    <a:pt x="691" y="334"/>
                    <a:pt x="763" y="262"/>
                    <a:pt x="763" y="167"/>
                  </a:cubicBezTo>
                  <a:cubicBezTo>
                    <a:pt x="763" y="84"/>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0" name="Google Shape;9408;p65"/>
            <p:cNvSpPr/>
            <p:nvPr/>
          </p:nvSpPr>
          <p:spPr>
            <a:xfrm>
              <a:off x="2170992" y="3814144"/>
              <a:ext cx="37852" cy="49188"/>
            </a:xfrm>
            <a:custGeom>
              <a:avLst/>
              <a:rect l="l" t="t" r="r" b="b"/>
              <a:pathLst>
                <a:path w="1192" h="1549">
                  <a:moveTo>
                    <a:pt x="596" y="0"/>
                  </a:moveTo>
                  <a:cubicBezTo>
                    <a:pt x="275" y="0"/>
                    <a:pt x="1" y="274"/>
                    <a:pt x="1" y="596"/>
                  </a:cubicBezTo>
                  <a:lnTo>
                    <a:pt x="1" y="953"/>
                  </a:lnTo>
                  <a:cubicBezTo>
                    <a:pt x="1" y="1286"/>
                    <a:pt x="275" y="1548"/>
                    <a:pt x="596" y="1548"/>
                  </a:cubicBezTo>
                  <a:cubicBezTo>
                    <a:pt x="929" y="1548"/>
                    <a:pt x="1191" y="1286"/>
                    <a:pt x="1191" y="953"/>
                  </a:cubicBezTo>
                  <a:lnTo>
                    <a:pt x="1191" y="691"/>
                  </a:lnTo>
                  <a:cubicBezTo>
                    <a:pt x="1191" y="596"/>
                    <a:pt x="1120" y="524"/>
                    <a:pt x="1037" y="524"/>
                  </a:cubicBezTo>
                  <a:cubicBezTo>
                    <a:pt x="941" y="524"/>
                    <a:pt x="870" y="596"/>
                    <a:pt x="870" y="691"/>
                  </a:cubicBezTo>
                  <a:lnTo>
                    <a:pt x="870" y="953"/>
                  </a:lnTo>
                  <a:cubicBezTo>
                    <a:pt x="870" y="1108"/>
                    <a:pt x="751" y="1227"/>
                    <a:pt x="596" y="1227"/>
                  </a:cubicBezTo>
                  <a:cubicBezTo>
                    <a:pt x="453" y="1227"/>
                    <a:pt x="334" y="1108"/>
                    <a:pt x="334" y="953"/>
                  </a:cubicBezTo>
                  <a:lnTo>
                    <a:pt x="334" y="596"/>
                  </a:lnTo>
                  <a:cubicBezTo>
                    <a:pt x="334" y="453"/>
                    <a:pt x="453" y="334"/>
                    <a:pt x="596" y="334"/>
                  </a:cubicBezTo>
                  <a:cubicBezTo>
                    <a:pt x="691" y="334"/>
                    <a:pt x="763" y="262"/>
                    <a:pt x="763" y="167"/>
                  </a:cubicBezTo>
                  <a:cubicBezTo>
                    <a:pt x="763" y="84"/>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1" name="Google Shape;9409;p65"/>
            <p:cNvSpPr/>
            <p:nvPr/>
          </p:nvSpPr>
          <p:spPr>
            <a:xfrm>
              <a:off x="2070043" y="3908647"/>
              <a:ext cx="122924" cy="33311"/>
            </a:xfrm>
            <a:custGeom>
              <a:avLst/>
              <a:rect l="l" t="t" r="r" b="b"/>
              <a:pathLst>
                <a:path w="3871" h="1049">
                  <a:moveTo>
                    <a:pt x="1930" y="1"/>
                  </a:moveTo>
                  <a:cubicBezTo>
                    <a:pt x="1191" y="1"/>
                    <a:pt x="489" y="287"/>
                    <a:pt x="60" y="763"/>
                  </a:cubicBezTo>
                  <a:cubicBezTo>
                    <a:pt x="1" y="822"/>
                    <a:pt x="1" y="930"/>
                    <a:pt x="72" y="1001"/>
                  </a:cubicBezTo>
                  <a:cubicBezTo>
                    <a:pt x="101" y="1029"/>
                    <a:pt x="140" y="1044"/>
                    <a:pt x="181" y="1044"/>
                  </a:cubicBezTo>
                  <a:cubicBezTo>
                    <a:pt x="226" y="1044"/>
                    <a:pt x="273" y="1026"/>
                    <a:pt x="310" y="989"/>
                  </a:cubicBezTo>
                  <a:cubicBezTo>
                    <a:pt x="679" y="584"/>
                    <a:pt x="1299" y="334"/>
                    <a:pt x="1953" y="334"/>
                  </a:cubicBezTo>
                  <a:cubicBezTo>
                    <a:pt x="2596" y="334"/>
                    <a:pt x="3215" y="572"/>
                    <a:pt x="3585" y="989"/>
                  </a:cubicBezTo>
                  <a:cubicBezTo>
                    <a:pt x="3620" y="1013"/>
                    <a:pt x="3656" y="1049"/>
                    <a:pt x="3704" y="1049"/>
                  </a:cubicBezTo>
                  <a:cubicBezTo>
                    <a:pt x="3751" y="1049"/>
                    <a:pt x="3775" y="1037"/>
                    <a:pt x="3811" y="1001"/>
                  </a:cubicBezTo>
                  <a:cubicBezTo>
                    <a:pt x="3870" y="930"/>
                    <a:pt x="3870" y="822"/>
                    <a:pt x="3811" y="763"/>
                  </a:cubicBezTo>
                  <a:cubicBezTo>
                    <a:pt x="3382" y="287"/>
                    <a:pt x="2680" y="1"/>
                    <a:pt x="193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2" name="Google Shape;9410;p65"/>
            <p:cNvSpPr/>
            <p:nvPr/>
          </p:nvSpPr>
          <p:spPr>
            <a:xfrm>
              <a:off x="1952836" y="3680964"/>
              <a:ext cx="298338" cy="296528"/>
            </a:xfrm>
            <a:custGeom>
              <a:avLst/>
              <a:rect l="l" t="t" r="r" b="b"/>
              <a:pathLst>
                <a:path w="9395" h="9338">
                  <a:moveTo>
                    <a:pt x="5654" y="0"/>
                  </a:moveTo>
                  <a:cubicBezTo>
                    <a:pt x="5591" y="0"/>
                    <a:pt x="5528" y="1"/>
                    <a:pt x="5466" y="3"/>
                  </a:cubicBezTo>
                  <a:cubicBezTo>
                    <a:pt x="4037" y="51"/>
                    <a:pt x="2692" y="622"/>
                    <a:pt x="1680" y="1634"/>
                  </a:cubicBezTo>
                  <a:cubicBezTo>
                    <a:pt x="668" y="2646"/>
                    <a:pt x="84" y="3992"/>
                    <a:pt x="48" y="5421"/>
                  </a:cubicBezTo>
                  <a:cubicBezTo>
                    <a:pt x="1" y="6849"/>
                    <a:pt x="489" y="8219"/>
                    <a:pt x="1430" y="9278"/>
                  </a:cubicBezTo>
                  <a:cubicBezTo>
                    <a:pt x="1453" y="9302"/>
                    <a:pt x="1501" y="9338"/>
                    <a:pt x="1549" y="9338"/>
                  </a:cubicBezTo>
                  <a:cubicBezTo>
                    <a:pt x="1596" y="9338"/>
                    <a:pt x="1620" y="9314"/>
                    <a:pt x="1656" y="9290"/>
                  </a:cubicBezTo>
                  <a:cubicBezTo>
                    <a:pt x="1727" y="9231"/>
                    <a:pt x="1727" y="9123"/>
                    <a:pt x="1668" y="9052"/>
                  </a:cubicBezTo>
                  <a:cubicBezTo>
                    <a:pt x="787" y="8052"/>
                    <a:pt x="310" y="6754"/>
                    <a:pt x="358" y="5421"/>
                  </a:cubicBezTo>
                  <a:cubicBezTo>
                    <a:pt x="406" y="4075"/>
                    <a:pt x="941" y="2813"/>
                    <a:pt x="1894" y="1861"/>
                  </a:cubicBezTo>
                  <a:cubicBezTo>
                    <a:pt x="2846" y="908"/>
                    <a:pt x="4108" y="360"/>
                    <a:pt x="5442" y="325"/>
                  </a:cubicBezTo>
                  <a:cubicBezTo>
                    <a:pt x="5489" y="323"/>
                    <a:pt x="5536" y="323"/>
                    <a:pt x="5583" y="323"/>
                  </a:cubicBezTo>
                  <a:cubicBezTo>
                    <a:pt x="6878" y="323"/>
                    <a:pt x="8120" y="796"/>
                    <a:pt x="9073" y="1634"/>
                  </a:cubicBezTo>
                  <a:cubicBezTo>
                    <a:pt x="9113" y="1663"/>
                    <a:pt x="9156" y="1678"/>
                    <a:pt x="9196" y="1678"/>
                  </a:cubicBezTo>
                  <a:cubicBezTo>
                    <a:pt x="9239" y="1678"/>
                    <a:pt x="9280" y="1660"/>
                    <a:pt x="9312" y="1623"/>
                  </a:cubicBezTo>
                  <a:cubicBezTo>
                    <a:pt x="9395" y="1551"/>
                    <a:pt x="9395" y="1444"/>
                    <a:pt x="9312" y="1384"/>
                  </a:cubicBezTo>
                  <a:cubicBezTo>
                    <a:pt x="8288" y="486"/>
                    <a:pt x="6992" y="0"/>
                    <a:pt x="565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3" name="Google Shape;9411;p65"/>
            <p:cNvSpPr/>
            <p:nvPr/>
          </p:nvSpPr>
          <p:spPr>
            <a:xfrm>
              <a:off x="2012217" y="3739075"/>
              <a:ext cx="298338" cy="297036"/>
            </a:xfrm>
            <a:custGeom>
              <a:avLst/>
              <a:rect l="l" t="t" r="r" b="b"/>
              <a:pathLst>
                <a:path w="9395" h="9354">
                  <a:moveTo>
                    <a:pt x="7840" y="1"/>
                  </a:moveTo>
                  <a:cubicBezTo>
                    <a:pt x="7800" y="1"/>
                    <a:pt x="7760" y="15"/>
                    <a:pt x="7727" y="43"/>
                  </a:cubicBezTo>
                  <a:cubicBezTo>
                    <a:pt x="7656" y="102"/>
                    <a:pt x="7656" y="209"/>
                    <a:pt x="7715" y="281"/>
                  </a:cubicBezTo>
                  <a:cubicBezTo>
                    <a:pt x="8585" y="1281"/>
                    <a:pt x="9073" y="2579"/>
                    <a:pt x="9025" y="3912"/>
                  </a:cubicBezTo>
                  <a:cubicBezTo>
                    <a:pt x="8977" y="5257"/>
                    <a:pt x="8442" y="6520"/>
                    <a:pt x="7489" y="7472"/>
                  </a:cubicBezTo>
                  <a:cubicBezTo>
                    <a:pt x="6537" y="8425"/>
                    <a:pt x="5275" y="8972"/>
                    <a:pt x="3929" y="9008"/>
                  </a:cubicBezTo>
                  <a:cubicBezTo>
                    <a:pt x="3881" y="9009"/>
                    <a:pt x="3834" y="9010"/>
                    <a:pt x="3786" y="9010"/>
                  </a:cubicBezTo>
                  <a:cubicBezTo>
                    <a:pt x="2503" y="9010"/>
                    <a:pt x="1262" y="8548"/>
                    <a:pt x="298" y="7698"/>
                  </a:cubicBezTo>
                  <a:cubicBezTo>
                    <a:pt x="264" y="7670"/>
                    <a:pt x="221" y="7655"/>
                    <a:pt x="180" y="7655"/>
                  </a:cubicBezTo>
                  <a:cubicBezTo>
                    <a:pt x="135" y="7655"/>
                    <a:pt x="91" y="7673"/>
                    <a:pt x="60" y="7710"/>
                  </a:cubicBezTo>
                  <a:cubicBezTo>
                    <a:pt x="0" y="7782"/>
                    <a:pt x="0" y="7889"/>
                    <a:pt x="83" y="7948"/>
                  </a:cubicBezTo>
                  <a:cubicBezTo>
                    <a:pt x="1107" y="8853"/>
                    <a:pt x="2405" y="9353"/>
                    <a:pt x="3774" y="9353"/>
                  </a:cubicBezTo>
                  <a:lnTo>
                    <a:pt x="3929" y="9353"/>
                  </a:lnTo>
                  <a:cubicBezTo>
                    <a:pt x="5358" y="9306"/>
                    <a:pt x="6703" y="8722"/>
                    <a:pt x="7715" y="7710"/>
                  </a:cubicBezTo>
                  <a:cubicBezTo>
                    <a:pt x="8727" y="6698"/>
                    <a:pt x="9311" y="5365"/>
                    <a:pt x="9347" y="3936"/>
                  </a:cubicBezTo>
                  <a:cubicBezTo>
                    <a:pt x="9394" y="2507"/>
                    <a:pt x="8906" y="1126"/>
                    <a:pt x="7965" y="66"/>
                  </a:cubicBezTo>
                  <a:cubicBezTo>
                    <a:pt x="7933" y="21"/>
                    <a:pt x="7887" y="1"/>
                    <a:pt x="784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64" name="Google Shape;9412;p65"/>
          <p:cNvGrpSpPr/>
          <p:nvPr/>
        </p:nvGrpSpPr>
        <p:grpSpPr>
          <a:xfrm>
            <a:off x="3980254" y="5144004"/>
            <a:ext cx="357720" cy="355148"/>
            <a:chOff x="2496894" y="3680964"/>
            <a:chExt cx="357720" cy="355148"/>
          </a:xfrm>
          <a:solidFill>
            <a:schemeClr val="accent1"/>
          </a:solidFill>
        </p:grpSpPr>
        <p:sp>
          <p:nvSpPr>
            <p:cNvPr id="265" name="Google Shape;9413;p65"/>
            <p:cNvSpPr/>
            <p:nvPr/>
          </p:nvSpPr>
          <p:spPr>
            <a:xfrm>
              <a:off x="2598224" y="3786549"/>
              <a:ext cx="37852" cy="59763"/>
            </a:xfrm>
            <a:custGeom>
              <a:avLst/>
              <a:rect l="l" t="t" r="r" b="b"/>
              <a:pathLst>
                <a:path w="1192" h="1882">
                  <a:moveTo>
                    <a:pt x="596" y="0"/>
                  </a:moveTo>
                  <a:cubicBezTo>
                    <a:pt x="275" y="0"/>
                    <a:pt x="1" y="262"/>
                    <a:pt x="1" y="595"/>
                  </a:cubicBezTo>
                  <a:lnTo>
                    <a:pt x="1" y="1286"/>
                  </a:lnTo>
                  <a:cubicBezTo>
                    <a:pt x="1" y="1619"/>
                    <a:pt x="275" y="1881"/>
                    <a:pt x="596" y="1881"/>
                  </a:cubicBezTo>
                  <a:cubicBezTo>
                    <a:pt x="929" y="1881"/>
                    <a:pt x="1191" y="1619"/>
                    <a:pt x="1191" y="1286"/>
                  </a:cubicBezTo>
                  <a:lnTo>
                    <a:pt x="1191" y="679"/>
                  </a:lnTo>
                  <a:cubicBezTo>
                    <a:pt x="1191" y="595"/>
                    <a:pt x="1120" y="512"/>
                    <a:pt x="1037" y="512"/>
                  </a:cubicBezTo>
                  <a:cubicBezTo>
                    <a:pt x="941" y="512"/>
                    <a:pt x="870" y="595"/>
                    <a:pt x="870" y="679"/>
                  </a:cubicBezTo>
                  <a:lnTo>
                    <a:pt x="870" y="1286"/>
                  </a:lnTo>
                  <a:cubicBezTo>
                    <a:pt x="870" y="1441"/>
                    <a:pt x="751" y="1560"/>
                    <a:pt x="596" y="1560"/>
                  </a:cubicBezTo>
                  <a:cubicBezTo>
                    <a:pt x="453" y="1560"/>
                    <a:pt x="334" y="1441"/>
                    <a:pt x="334" y="1286"/>
                  </a:cubicBezTo>
                  <a:lnTo>
                    <a:pt x="334" y="595"/>
                  </a:lnTo>
                  <a:cubicBezTo>
                    <a:pt x="334" y="441"/>
                    <a:pt x="453" y="322"/>
                    <a:pt x="596" y="322"/>
                  </a:cubicBezTo>
                  <a:cubicBezTo>
                    <a:pt x="691" y="322"/>
                    <a:pt x="763" y="250"/>
                    <a:pt x="763" y="155"/>
                  </a:cubicBezTo>
                  <a:cubicBezTo>
                    <a:pt x="763" y="72"/>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6" name="Google Shape;9414;p65"/>
            <p:cNvSpPr/>
            <p:nvPr/>
          </p:nvSpPr>
          <p:spPr>
            <a:xfrm>
              <a:off x="2715051" y="3786549"/>
              <a:ext cx="37852" cy="59763"/>
            </a:xfrm>
            <a:custGeom>
              <a:avLst/>
              <a:rect l="l" t="t" r="r" b="b"/>
              <a:pathLst>
                <a:path w="1192" h="1882">
                  <a:moveTo>
                    <a:pt x="596" y="0"/>
                  </a:moveTo>
                  <a:cubicBezTo>
                    <a:pt x="275" y="0"/>
                    <a:pt x="1" y="262"/>
                    <a:pt x="1" y="595"/>
                  </a:cubicBezTo>
                  <a:lnTo>
                    <a:pt x="1" y="1286"/>
                  </a:lnTo>
                  <a:cubicBezTo>
                    <a:pt x="1" y="1619"/>
                    <a:pt x="275" y="1881"/>
                    <a:pt x="596" y="1881"/>
                  </a:cubicBezTo>
                  <a:cubicBezTo>
                    <a:pt x="930" y="1881"/>
                    <a:pt x="1191" y="1619"/>
                    <a:pt x="1191" y="1286"/>
                  </a:cubicBezTo>
                  <a:lnTo>
                    <a:pt x="1191" y="679"/>
                  </a:lnTo>
                  <a:cubicBezTo>
                    <a:pt x="1191" y="595"/>
                    <a:pt x="1120" y="512"/>
                    <a:pt x="1025" y="512"/>
                  </a:cubicBezTo>
                  <a:cubicBezTo>
                    <a:pt x="941" y="512"/>
                    <a:pt x="870" y="595"/>
                    <a:pt x="870" y="679"/>
                  </a:cubicBezTo>
                  <a:lnTo>
                    <a:pt x="870" y="1286"/>
                  </a:lnTo>
                  <a:cubicBezTo>
                    <a:pt x="870" y="1441"/>
                    <a:pt x="751" y="1560"/>
                    <a:pt x="596" y="1560"/>
                  </a:cubicBezTo>
                  <a:cubicBezTo>
                    <a:pt x="453" y="1560"/>
                    <a:pt x="334" y="1441"/>
                    <a:pt x="334" y="1286"/>
                  </a:cubicBezTo>
                  <a:lnTo>
                    <a:pt x="334" y="595"/>
                  </a:lnTo>
                  <a:cubicBezTo>
                    <a:pt x="334" y="441"/>
                    <a:pt x="453" y="322"/>
                    <a:pt x="596" y="322"/>
                  </a:cubicBezTo>
                  <a:cubicBezTo>
                    <a:pt x="691" y="322"/>
                    <a:pt x="763" y="250"/>
                    <a:pt x="763" y="155"/>
                  </a:cubicBezTo>
                  <a:cubicBezTo>
                    <a:pt x="763" y="72"/>
                    <a:pt x="691" y="0"/>
                    <a:pt x="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7" name="Google Shape;9415;p65"/>
            <p:cNvSpPr/>
            <p:nvPr/>
          </p:nvSpPr>
          <p:spPr>
            <a:xfrm>
              <a:off x="2496894" y="3680964"/>
              <a:ext cx="297989" cy="296528"/>
            </a:xfrm>
            <a:custGeom>
              <a:avLst/>
              <a:rect l="l" t="t" r="r" b="b"/>
              <a:pathLst>
                <a:path w="9384" h="9338">
                  <a:moveTo>
                    <a:pt x="5643" y="0"/>
                  </a:moveTo>
                  <a:cubicBezTo>
                    <a:pt x="5580" y="0"/>
                    <a:pt x="5517" y="1"/>
                    <a:pt x="5454" y="3"/>
                  </a:cubicBezTo>
                  <a:cubicBezTo>
                    <a:pt x="4025" y="51"/>
                    <a:pt x="2692" y="622"/>
                    <a:pt x="1680" y="1634"/>
                  </a:cubicBezTo>
                  <a:cubicBezTo>
                    <a:pt x="668" y="2646"/>
                    <a:pt x="84" y="3992"/>
                    <a:pt x="37" y="5421"/>
                  </a:cubicBezTo>
                  <a:cubicBezTo>
                    <a:pt x="1" y="6849"/>
                    <a:pt x="489" y="8219"/>
                    <a:pt x="1430" y="9278"/>
                  </a:cubicBezTo>
                  <a:cubicBezTo>
                    <a:pt x="1453" y="9302"/>
                    <a:pt x="1501" y="9338"/>
                    <a:pt x="1549" y="9338"/>
                  </a:cubicBezTo>
                  <a:cubicBezTo>
                    <a:pt x="1584" y="9338"/>
                    <a:pt x="1620" y="9314"/>
                    <a:pt x="1644" y="9290"/>
                  </a:cubicBezTo>
                  <a:cubicBezTo>
                    <a:pt x="1727" y="9231"/>
                    <a:pt x="1727" y="9123"/>
                    <a:pt x="1668" y="9052"/>
                  </a:cubicBezTo>
                  <a:cubicBezTo>
                    <a:pt x="787" y="8052"/>
                    <a:pt x="310" y="6754"/>
                    <a:pt x="358" y="5421"/>
                  </a:cubicBezTo>
                  <a:cubicBezTo>
                    <a:pt x="394" y="4075"/>
                    <a:pt x="930" y="2813"/>
                    <a:pt x="1882" y="1861"/>
                  </a:cubicBezTo>
                  <a:cubicBezTo>
                    <a:pt x="2835" y="908"/>
                    <a:pt x="4109" y="360"/>
                    <a:pt x="5442" y="325"/>
                  </a:cubicBezTo>
                  <a:cubicBezTo>
                    <a:pt x="5489" y="323"/>
                    <a:pt x="5536" y="323"/>
                    <a:pt x="5583" y="323"/>
                  </a:cubicBezTo>
                  <a:cubicBezTo>
                    <a:pt x="6877" y="323"/>
                    <a:pt x="8108" y="796"/>
                    <a:pt x="9073" y="1634"/>
                  </a:cubicBezTo>
                  <a:cubicBezTo>
                    <a:pt x="9108" y="1663"/>
                    <a:pt x="9150" y="1678"/>
                    <a:pt x="9191" y="1678"/>
                  </a:cubicBezTo>
                  <a:cubicBezTo>
                    <a:pt x="9236" y="1678"/>
                    <a:pt x="9280" y="1660"/>
                    <a:pt x="9312" y="1623"/>
                  </a:cubicBezTo>
                  <a:cubicBezTo>
                    <a:pt x="9383" y="1551"/>
                    <a:pt x="9383" y="1444"/>
                    <a:pt x="9312" y="1384"/>
                  </a:cubicBezTo>
                  <a:cubicBezTo>
                    <a:pt x="8288" y="486"/>
                    <a:pt x="6992" y="0"/>
                    <a:pt x="564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8" name="Google Shape;9416;p65"/>
            <p:cNvSpPr/>
            <p:nvPr/>
          </p:nvSpPr>
          <p:spPr>
            <a:xfrm>
              <a:off x="2555895" y="3739075"/>
              <a:ext cx="298719" cy="297036"/>
            </a:xfrm>
            <a:custGeom>
              <a:avLst/>
              <a:rect l="l" t="t" r="r" b="b"/>
              <a:pathLst>
                <a:path w="9407" h="9354">
                  <a:moveTo>
                    <a:pt x="7840" y="1"/>
                  </a:moveTo>
                  <a:cubicBezTo>
                    <a:pt x="7800" y="1"/>
                    <a:pt x="7760" y="15"/>
                    <a:pt x="7727" y="43"/>
                  </a:cubicBezTo>
                  <a:cubicBezTo>
                    <a:pt x="7644" y="102"/>
                    <a:pt x="7644" y="209"/>
                    <a:pt x="7704" y="281"/>
                  </a:cubicBezTo>
                  <a:cubicBezTo>
                    <a:pt x="8585" y="1281"/>
                    <a:pt x="9061" y="2579"/>
                    <a:pt x="9013" y="3912"/>
                  </a:cubicBezTo>
                  <a:cubicBezTo>
                    <a:pt x="8978" y="5257"/>
                    <a:pt x="8430" y="6520"/>
                    <a:pt x="7489" y="7472"/>
                  </a:cubicBezTo>
                  <a:cubicBezTo>
                    <a:pt x="6537" y="8425"/>
                    <a:pt x="5263" y="8972"/>
                    <a:pt x="3929" y="9008"/>
                  </a:cubicBezTo>
                  <a:cubicBezTo>
                    <a:pt x="3881" y="9009"/>
                    <a:pt x="3833" y="9010"/>
                    <a:pt x="3785" y="9010"/>
                  </a:cubicBezTo>
                  <a:cubicBezTo>
                    <a:pt x="2491" y="9010"/>
                    <a:pt x="1251" y="8548"/>
                    <a:pt x="298" y="7698"/>
                  </a:cubicBezTo>
                  <a:cubicBezTo>
                    <a:pt x="264" y="7670"/>
                    <a:pt x="222" y="7655"/>
                    <a:pt x="180" y="7655"/>
                  </a:cubicBezTo>
                  <a:cubicBezTo>
                    <a:pt x="135" y="7655"/>
                    <a:pt x="91" y="7673"/>
                    <a:pt x="60" y="7710"/>
                  </a:cubicBezTo>
                  <a:cubicBezTo>
                    <a:pt x="0" y="7782"/>
                    <a:pt x="0" y="7889"/>
                    <a:pt x="72" y="7948"/>
                  </a:cubicBezTo>
                  <a:cubicBezTo>
                    <a:pt x="1096" y="8853"/>
                    <a:pt x="2393" y="9353"/>
                    <a:pt x="3763" y="9353"/>
                  </a:cubicBezTo>
                  <a:lnTo>
                    <a:pt x="3929" y="9353"/>
                  </a:lnTo>
                  <a:cubicBezTo>
                    <a:pt x="5358" y="9306"/>
                    <a:pt x="6692" y="8722"/>
                    <a:pt x="7704" y="7710"/>
                  </a:cubicBezTo>
                  <a:cubicBezTo>
                    <a:pt x="8716" y="6698"/>
                    <a:pt x="9299" y="5365"/>
                    <a:pt x="9347" y="3936"/>
                  </a:cubicBezTo>
                  <a:cubicBezTo>
                    <a:pt x="9406" y="2507"/>
                    <a:pt x="8894" y="1126"/>
                    <a:pt x="7966" y="66"/>
                  </a:cubicBezTo>
                  <a:cubicBezTo>
                    <a:pt x="7933" y="21"/>
                    <a:pt x="7887" y="1"/>
                    <a:pt x="784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69" name="Google Shape;9417;p65"/>
            <p:cNvSpPr/>
            <p:nvPr/>
          </p:nvSpPr>
          <p:spPr>
            <a:xfrm>
              <a:off x="2569867" y="3875336"/>
              <a:ext cx="211393" cy="99139"/>
            </a:xfrm>
            <a:custGeom>
              <a:avLst/>
              <a:rect l="l" t="t" r="r" b="b"/>
              <a:pathLst>
                <a:path w="6657" h="3122">
                  <a:moveTo>
                    <a:pt x="5692" y="478"/>
                  </a:moveTo>
                  <a:lnTo>
                    <a:pt x="5692" y="478"/>
                  </a:lnTo>
                  <a:cubicBezTo>
                    <a:pt x="5644" y="562"/>
                    <a:pt x="5597" y="657"/>
                    <a:pt x="5537" y="728"/>
                  </a:cubicBezTo>
                  <a:cubicBezTo>
                    <a:pt x="5466" y="859"/>
                    <a:pt x="5311" y="931"/>
                    <a:pt x="5156" y="966"/>
                  </a:cubicBezTo>
                  <a:cubicBezTo>
                    <a:pt x="4537" y="1038"/>
                    <a:pt x="3918" y="1074"/>
                    <a:pt x="3323" y="1074"/>
                  </a:cubicBezTo>
                  <a:cubicBezTo>
                    <a:pt x="2715" y="1074"/>
                    <a:pt x="2096" y="1038"/>
                    <a:pt x="1489" y="966"/>
                  </a:cubicBezTo>
                  <a:cubicBezTo>
                    <a:pt x="1334" y="955"/>
                    <a:pt x="1191" y="859"/>
                    <a:pt x="1108" y="740"/>
                  </a:cubicBezTo>
                  <a:cubicBezTo>
                    <a:pt x="1049" y="657"/>
                    <a:pt x="1001" y="574"/>
                    <a:pt x="953" y="490"/>
                  </a:cubicBezTo>
                  <a:lnTo>
                    <a:pt x="953" y="490"/>
                  </a:lnTo>
                  <a:cubicBezTo>
                    <a:pt x="1727" y="609"/>
                    <a:pt x="2525" y="681"/>
                    <a:pt x="3323" y="681"/>
                  </a:cubicBezTo>
                  <a:cubicBezTo>
                    <a:pt x="4120" y="681"/>
                    <a:pt x="4918" y="609"/>
                    <a:pt x="5692" y="478"/>
                  </a:cubicBezTo>
                  <a:close/>
                  <a:moveTo>
                    <a:pt x="6347" y="324"/>
                  </a:moveTo>
                  <a:cubicBezTo>
                    <a:pt x="6311" y="335"/>
                    <a:pt x="6311" y="335"/>
                    <a:pt x="6311" y="359"/>
                  </a:cubicBezTo>
                  <a:cubicBezTo>
                    <a:pt x="6121" y="1050"/>
                    <a:pt x="5716" y="1681"/>
                    <a:pt x="5180" y="2121"/>
                  </a:cubicBezTo>
                  <a:cubicBezTo>
                    <a:pt x="4644" y="2574"/>
                    <a:pt x="3989" y="2812"/>
                    <a:pt x="3323" y="2812"/>
                  </a:cubicBezTo>
                  <a:cubicBezTo>
                    <a:pt x="2656" y="2812"/>
                    <a:pt x="2001" y="2574"/>
                    <a:pt x="1465" y="2121"/>
                  </a:cubicBezTo>
                  <a:cubicBezTo>
                    <a:pt x="941" y="1693"/>
                    <a:pt x="537" y="1050"/>
                    <a:pt x="334" y="359"/>
                  </a:cubicBezTo>
                  <a:lnTo>
                    <a:pt x="334" y="335"/>
                  </a:lnTo>
                  <a:cubicBezTo>
                    <a:pt x="406" y="359"/>
                    <a:pt x="477" y="371"/>
                    <a:pt x="572" y="395"/>
                  </a:cubicBezTo>
                  <a:cubicBezTo>
                    <a:pt x="644" y="574"/>
                    <a:pt x="739" y="752"/>
                    <a:pt x="834" y="907"/>
                  </a:cubicBezTo>
                  <a:cubicBezTo>
                    <a:pt x="965" y="1109"/>
                    <a:pt x="1203" y="1264"/>
                    <a:pt x="1465" y="1276"/>
                  </a:cubicBezTo>
                  <a:cubicBezTo>
                    <a:pt x="2084" y="1347"/>
                    <a:pt x="2715" y="1383"/>
                    <a:pt x="3335" y="1383"/>
                  </a:cubicBezTo>
                  <a:cubicBezTo>
                    <a:pt x="3954" y="1383"/>
                    <a:pt x="4585" y="1347"/>
                    <a:pt x="5216" y="1276"/>
                  </a:cubicBezTo>
                  <a:cubicBezTo>
                    <a:pt x="5466" y="1240"/>
                    <a:pt x="5704" y="1109"/>
                    <a:pt x="5835" y="883"/>
                  </a:cubicBezTo>
                  <a:cubicBezTo>
                    <a:pt x="5942" y="728"/>
                    <a:pt x="6037" y="562"/>
                    <a:pt x="6109" y="383"/>
                  </a:cubicBezTo>
                  <a:cubicBezTo>
                    <a:pt x="6180" y="371"/>
                    <a:pt x="6252" y="347"/>
                    <a:pt x="6347" y="324"/>
                  </a:cubicBezTo>
                  <a:close/>
                  <a:moveTo>
                    <a:pt x="334" y="0"/>
                  </a:moveTo>
                  <a:cubicBezTo>
                    <a:pt x="256" y="0"/>
                    <a:pt x="181" y="36"/>
                    <a:pt x="120" y="97"/>
                  </a:cubicBezTo>
                  <a:cubicBezTo>
                    <a:pt x="37" y="193"/>
                    <a:pt x="1" y="324"/>
                    <a:pt x="37" y="443"/>
                  </a:cubicBezTo>
                  <a:cubicBezTo>
                    <a:pt x="251" y="1217"/>
                    <a:pt x="668" y="1883"/>
                    <a:pt x="1263" y="2360"/>
                  </a:cubicBezTo>
                  <a:cubicBezTo>
                    <a:pt x="1858" y="2871"/>
                    <a:pt x="2596" y="3122"/>
                    <a:pt x="3335" y="3122"/>
                  </a:cubicBezTo>
                  <a:cubicBezTo>
                    <a:pt x="4097" y="3122"/>
                    <a:pt x="4811" y="2860"/>
                    <a:pt x="5406" y="2360"/>
                  </a:cubicBezTo>
                  <a:cubicBezTo>
                    <a:pt x="5990" y="1871"/>
                    <a:pt x="6418" y="1205"/>
                    <a:pt x="6645" y="443"/>
                  </a:cubicBezTo>
                  <a:cubicBezTo>
                    <a:pt x="6656" y="324"/>
                    <a:pt x="6633" y="193"/>
                    <a:pt x="6549" y="97"/>
                  </a:cubicBezTo>
                  <a:cubicBezTo>
                    <a:pt x="6495" y="43"/>
                    <a:pt x="6412" y="2"/>
                    <a:pt x="6328" y="2"/>
                  </a:cubicBezTo>
                  <a:cubicBezTo>
                    <a:pt x="6302" y="2"/>
                    <a:pt x="6277" y="6"/>
                    <a:pt x="6252" y="14"/>
                  </a:cubicBezTo>
                  <a:cubicBezTo>
                    <a:pt x="5323" y="240"/>
                    <a:pt x="4335" y="359"/>
                    <a:pt x="3335" y="359"/>
                  </a:cubicBezTo>
                  <a:cubicBezTo>
                    <a:pt x="2334" y="359"/>
                    <a:pt x="1346" y="240"/>
                    <a:pt x="418" y="14"/>
                  </a:cubicBezTo>
                  <a:cubicBezTo>
                    <a:pt x="390" y="5"/>
                    <a:pt x="362" y="0"/>
                    <a:pt x="33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70" name="Google Shape;9418;p65"/>
          <p:cNvGrpSpPr/>
          <p:nvPr/>
        </p:nvGrpSpPr>
        <p:grpSpPr>
          <a:xfrm>
            <a:off x="4524344" y="5144099"/>
            <a:ext cx="356164" cy="355815"/>
            <a:chOff x="3040984" y="3681059"/>
            <a:chExt cx="356164" cy="355815"/>
          </a:xfrm>
          <a:solidFill>
            <a:schemeClr val="accent1"/>
          </a:solidFill>
        </p:grpSpPr>
        <p:sp>
          <p:nvSpPr>
            <p:cNvPr id="271" name="Google Shape;9419;p65"/>
            <p:cNvSpPr/>
            <p:nvPr/>
          </p:nvSpPr>
          <p:spPr>
            <a:xfrm>
              <a:off x="3040984" y="3681059"/>
              <a:ext cx="356164" cy="355815"/>
            </a:xfrm>
            <a:custGeom>
              <a:avLst/>
              <a:rect l="l" t="t" r="r" b="b"/>
              <a:pathLst>
                <a:path w="11216" h="11205">
                  <a:moveTo>
                    <a:pt x="5620" y="0"/>
                  </a:moveTo>
                  <a:cubicBezTo>
                    <a:pt x="4274" y="0"/>
                    <a:pt x="2965" y="488"/>
                    <a:pt x="1953" y="1369"/>
                  </a:cubicBezTo>
                  <a:cubicBezTo>
                    <a:pt x="1881" y="1429"/>
                    <a:pt x="1881" y="1536"/>
                    <a:pt x="1941" y="1608"/>
                  </a:cubicBezTo>
                  <a:cubicBezTo>
                    <a:pt x="1972" y="1645"/>
                    <a:pt x="2016" y="1663"/>
                    <a:pt x="2061" y="1663"/>
                  </a:cubicBezTo>
                  <a:cubicBezTo>
                    <a:pt x="2103" y="1663"/>
                    <a:pt x="2145" y="1648"/>
                    <a:pt x="2179" y="1620"/>
                  </a:cubicBezTo>
                  <a:cubicBezTo>
                    <a:pt x="3131" y="786"/>
                    <a:pt x="4358" y="346"/>
                    <a:pt x="5620" y="346"/>
                  </a:cubicBezTo>
                  <a:cubicBezTo>
                    <a:pt x="7013" y="346"/>
                    <a:pt x="8346" y="893"/>
                    <a:pt x="9335" y="1893"/>
                  </a:cubicBezTo>
                  <a:cubicBezTo>
                    <a:pt x="10335" y="2882"/>
                    <a:pt x="10882" y="4215"/>
                    <a:pt x="10882" y="5608"/>
                  </a:cubicBezTo>
                  <a:cubicBezTo>
                    <a:pt x="10882" y="7013"/>
                    <a:pt x="10335" y="8335"/>
                    <a:pt x="9335" y="9335"/>
                  </a:cubicBezTo>
                  <a:cubicBezTo>
                    <a:pt x="8346" y="10323"/>
                    <a:pt x="7013" y="10883"/>
                    <a:pt x="5620" y="10883"/>
                  </a:cubicBezTo>
                  <a:cubicBezTo>
                    <a:pt x="4215" y="10883"/>
                    <a:pt x="2893" y="10323"/>
                    <a:pt x="1893" y="9335"/>
                  </a:cubicBezTo>
                  <a:cubicBezTo>
                    <a:pt x="893" y="8335"/>
                    <a:pt x="345" y="7013"/>
                    <a:pt x="345" y="5608"/>
                  </a:cubicBezTo>
                  <a:cubicBezTo>
                    <a:pt x="345" y="4298"/>
                    <a:pt x="822" y="3048"/>
                    <a:pt x="1703" y="2084"/>
                  </a:cubicBezTo>
                  <a:cubicBezTo>
                    <a:pt x="1762" y="2012"/>
                    <a:pt x="1762" y="1905"/>
                    <a:pt x="1691" y="1846"/>
                  </a:cubicBezTo>
                  <a:cubicBezTo>
                    <a:pt x="1657" y="1817"/>
                    <a:pt x="1614" y="1802"/>
                    <a:pt x="1573" y="1802"/>
                  </a:cubicBezTo>
                  <a:cubicBezTo>
                    <a:pt x="1528" y="1802"/>
                    <a:pt x="1484" y="1820"/>
                    <a:pt x="1453" y="1858"/>
                  </a:cubicBezTo>
                  <a:cubicBezTo>
                    <a:pt x="512" y="2882"/>
                    <a:pt x="0" y="4227"/>
                    <a:pt x="0" y="5608"/>
                  </a:cubicBezTo>
                  <a:cubicBezTo>
                    <a:pt x="0" y="7096"/>
                    <a:pt x="583" y="8513"/>
                    <a:pt x="1643" y="9573"/>
                  </a:cubicBezTo>
                  <a:cubicBezTo>
                    <a:pt x="2703" y="10621"/>
                    <a:pt x="4096" y="11204"/>
                    <a:pt x="5608" y="11204"/>
                  </a:cubicBezTo>
                  <a:cubicBezTo>
                    <a:pt x="7108" y="11204"/>
                    <a:pt x="8501" y="10621"/>
                    <a:pt x="9561" y="9573"/>
                  </a:cubicBezTo>
                  <a:cubicBezTo>
                    <a:pt x="10620" y="8513"/>
                    <a:pt x="11204" y="7108"/>
                    <a:pt x="11204" y="5608"/>
                  </a:cubicBezTo>
                  <a:cubicBezTo>
                    <a:pt x="11216" y="4096"/>
                    <a:pt x="10632" y="2691"/>
                    <a:pt x="9573" y="1631"/>
                  </a:cubicBezTo>
                  <a:cubicBezTo>
                    <a:pt x="8525" y="572"/>
                    <a:pt x="7120" y="0"/>
                    <a:pt x="562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2" name="Google Shape;9420;p65"/>
            <p:cNvSpPr/>
            <p:nvPr/>
          </p:nvSpPr>
          <p:spPr>
            <a:xfrm>
              <a:off x="3183120" y="3921508"/>
              <a:ext cx="59414" cy="59382"/>
            </a:xfrm>
            <a:custGeom>
              <a:avLst/>
              <a:rect l="l" t="t" r="r" b="b"/>
              <a:pathLst>
                <a:path w="1871" h="1870">
                  <a:moveTo>
                    <a:pt x="929" y="334"/>
                  </a:moveTo>
                  <a:cubicBezTo>
                    <a:pt x="1263" y="334"/>
                    <a:pt x="1549" y="608"/>
                    <a:pt x="1549" y="941"/>
                  </a:cubicBezTo>
                  <a:cubicBezTo>
                    <a:pt x="1549" y="1263"/>
                    <a:pt x="1263" y="1548"/>
                    <a:pt x="929" y="1548"/>
                  </a:cubicBezTo>
                  <a:cubicBezTo>
                    <a:pt x="608" y="1548"/>
                    <a:pt x="334" y="1287"/>
                    <a:pt x="334" y="941"/>
                  </a:cubicBezTo>
                  <a:cubicBezTo>
                    <a:pt x="334" y="596"/>
                    <a:pt x="608" y="334"/>
                    <a:pt x="929" y="334"/>
                  </a:cubicBezTo>
                  <a:close/>
                  <a:moveTo>
                    <a:pt x="929" y="1"/>
                  </a:moveTo>
                  <a:cubicBezTo>
                    <a:pt x="429" y="1"/>
                    <a:pt x="1" y="417"/>
                    <a:pt x="1" y="941"/>
                  </a:cubicBezTo>
                  <a:cubicBezTo>
                    <a:pt x="1" y="1453"/>
                    <a:pt x="417" y="1870"/>
                    <a:pt x="929" y="1870"/>
                  </a:cubicBezTo>
                  <a:cubicBezTo>
                    <a:pt x="1191" y="1870"/>
                    <a:pt x="1430" y="1775"/>
                    <a:pt x="1608" y="1596"/>
                  </a:cubicBezTo>
                  <a:cubicBezTo>
                    <a:pt x="1787" y="1417"/>
                    <a:pt x="1870" y="1179"/>
                    <a:pt x="1870" y="941"/>
                  </a:cubicBezTo>
                  <a:cubicBezTo>
                    <a:pt x="1870" y="679"/>
                    <a:pt x="1763" y="453"/>
                    <a:pt x="1584" y="263"/>
                  </a:cubicBezTo>
                  <a:cubicBezTo>
                    <a:pt x="1406" y="108"/>
                    <a:pt x="1191" y="1"/>
                    <a:pt x="92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3" name="Google Shape;9421;p65"/>
            <p:cNvSpPr/>
            <p:nvPr/>
          </p:nvSpPr>
          <p:spPr>
            <a:xfrm>
              <a:off x="3149110" y="3735868"/>
              <a:ext cx="141056" cy="174716"/>
            </a:xfrm>
            <a:custGeom>
              <a:avLst/>
              <a:rect l="l" t="t" r="r" b="b"/>
              <a:pathLst>
                <a:path w="4442" h="5502">
                  <a:moveTo>
                    <a:pt x="2143" y="1"/>
                  </a:moveTo>
                  <a:cubicBezTo>
                    <a:pt x="1322" y="1"/>
                    <a:pt x="810" y="286"/>
                    <a:pt x="536" y="501"/>
                  </a:cubicBezTo>
                  <a:cubicBezTo>
                    <a:pt x="191" y="786"/>
                    <a:pt x="0" y="1156"/>
                    <a:pt x="0" y="1513"/>
                  </a:cubicBezTo>
                  <a:cubicBezTo>
                    <a:pt x="0" y="1739"/>
                    <a:pt x="84" y="1941"/>
                    <a:pt x="262" y="2084"/>
                  </a:cubicBezTo>
                  <a:cubicBezTo>
                    <a:pt x="393" y="2203"/>
                    <a:pt x="596" y="2263"/>
                    <a:pt x="774" y="2263"/>
                  </a:cubicBezTo>
                  <a:cubicBezTo>
                    <a:pt x="1084" y="2263"/>
                    <a:pt x="1227" y="2049"/>
                    <a:pt x="1334" y="1894"/>
                  </a:cubicBezTo>
                  <a:cubicBezTo>
                    <a:pt x="1465" y="1679"/>
                    <a:pt x="1596" y="1489"/>
                    <a:pt x="2108" y="1489"/>
                  </a:cubicBezTo>
                  <a:cubicBezTo>
                    <a:pt x="2286" y="1489"/>
                    <a:pt x="2858" y="1525"/>
                    <a:pt x="2858" y="2001"/>
                  </a:cubicBezTo>
                  <a:cubicBezTo>
                    <a:pt x="2858" y="2358"/>
                    <a:pt x="2512" y="2632"/>
                    <a:pt x="2227" y="2858"/>
                  </a:cubicBezTo>
                  <a:cubicBezTo>
                    <a:pt x="2155" y="2918"/>
                    <a:pt x="2072" y="2965"/>
                    <a:pt x="2024" y="3025"/>
                  </a:cubicBezTo>
                  <a:cubicBezTo>
                    <a:pt x="1679" y="3323"/>
                    <a:pt x="1286" y="3763"/>
                    <a:pt x="1286" y="4668"/>
                  </a:cubicBezTo>
                  <a:cubicBezTo>
                    <a:pt x="1286" y="5180"/>
                    <a:pt x="1405" y="5501"/>
                    <a:pt x="2000" y="5501"/>
                  </a:cubicBezTo>
                  <a:cubicBezTo>
                    <a:pt x="2274" y="5501"/>
                    <a:pt x="2465" y="5442"/>
                    <a:pt x="2596" y="5323"/>
                  </a:cubicBezTo>
                  <a:cubicBezTo>
                    <a:pt x="2703" y="5216"/>
                    <a:pt x="2762" y="5085"/>
                    <a:pt x="2762" y="4918"/>
                  </a:cubicBezTo>
                  <a:cubicBezTo>
                    <a:pt x="2762" y="4430"/>
                    <a:pt x="2762" y="4192"/>
                    <a:pt x="3263" y="3787"/>
                  </a:cubicBezTo>
                  <a:lnTo>
                    <a:pt x="3286" y="3787"/>
                  </a:lnTo>
                  <a:cubicBezTo>
                    <a:pt x="3298" y="3775"/>
                    <a:pt x="3322" y="3763"/>
                    <a:pt x="3358" y="3727"/>
                  </a:cubicBezTo>
                  <a:cubicBezTo>
                    <a:pt x="3429" y="3680"/>
                    <a:pt x="3453" y="3573"/>
                    <a:pt x="3393" y="3489"/>
                  </a:cubicBezTo>
                  <a:cubicBezTo>
                    <a:pt x="3360" y="3449"/>
                    <a:pt x="3311" y="3427"/>
                    <a:pt x="3261" y="3427"/>
                  </a:cubicBezTo>
                  <a:cubicBezTo>
                    <a:pt x="3224" y="3427"/>
                    <a:pt x="3186" y="3440"/>
                    <a:pt x="3155" y="3465"/>
                  </a:cubicBezTo>
                  <a:cubicBezTo>
                    <a:pt x="3120" y="3477"/>
                    <a:pt x="3108" y="3513"/>
                    <a:pt x="3072" y="3525"/>
                  </a:cubicBezTo>
                  <a:lnTo>
                    <a:pt x="3060" y="3525"/>
                  </a:lnTo>
                  <a:cubicBezTo>
                    <a:pt x="2465" y="3989"/>
                    <a:pt x="2429" y="4346"/>
                    <a:pt x="2429" y="4906"/>
                  </a:cubicBezTo>
                  <a:cubicBezTo>
                    <a:pt x="2429" y="4977"/>
                    <a:pt x="2429" y="5156"/>
                    <a:pt x="2000" y="5156"/>
                  </a:cubicBezTo>
                  <a:cubicBezTo>
                    <a:pt x="1798" y="5156"/>
                    <a:pt x="1739" y="5120"/>
                    <a:pt x="1703" y="5085"/>
                  </a:cubicBezTo>
                  <a:cubicBezTo>
                    <a:pt x="1643" y="5025"/>
                    <a:pt x="1619" y="4882"/>
                    <a:pt x="1619" y="4656"/>
                  </a:cubicBezTo>
                  <a:cubicBezTo>
                    <a:pt x="1619" y="3882"/>
                    <a:pt x="1929" y="3513"/>
                    <a:pt x="2227" y="3251"/>
                  </a:cubicBezTo>
                  <a:cubicBezTo>
                    <a:pt x="2286" y="3215"/>
                    <a:pt x="2346" y="3156"/>
                    <a:pt x="2417" y="3108"/>
                  </a:cubicBezTo>
                  <a:cubicBezTo>
                    <a:pt x="2762" y="2858"/>
                    <a:pt x="3179" y="2525"/>
                    <a:pt x="3179" y="1989"/>
                  </a:cubicBezTo>
                  <a:cubicBezTo>
                    <a:pt x="3179" y="1465"/>
                    <a:pt x="2762" y="1144"/>
                    <a:pt x="2108" y="1144"/>
                  </a:cubicBezTo>
                  <a:cubicBezTo>
                    <a:pt x="1417" y="1144"/>
                    <a:pt x="1215" y="1453"/>
                    <a:pt x="1048" y="1691"/>
                  </a:cubicBezTo>
                  <a:cubicBezTo>
                    <a:pt x="941" y="1858"/>
                    <a:pt x="881" y="1918"/>
                    <a:pt x="750" y="1918"/>
                  </a:cubicBezTo>
                  <a:cubicBezTo>
                    <a:pt x="572" y="1918"/>
                    <a:pt x="322" y="1810"/>
                    <a:pt x="322" y="1513"/>
                  </a:cubicBezTo>
                  <a:cubicBezTo>
                    <a:pt x="322" y="1322"/>
                    <a:pt x="429" y="1025"/>
                    <a:pt x="738" y="775"/>
                  </a:cubicBezTo>
                  <a:cubicBezTo>
                    <a:pt x="977" y="572"/>
                    <a:pt x="1405" y="334"/>
                    <a:pt x="2131" y="334"/>
                  </a:cubicBezTo>
                  <a:cubicBezTo>
                    <a:pt x="3298" y="334"/>
                    <a:pt x="4120" y="953"/>
                    <a:pt x="4120" y="1822"/>
                  </a:cubicBezTo>
                  <a:cubicBezTo>
                    <a:pt x="4120" y="2227"/>
                    <a:pt x="3941" y="2644"/>
                    <a:pt x="3596" y="3037"/>
                  </a:cubicBezTo>
                  <a:cubicBezTo>
                    <a:pt x="3524" y="3096"/>
                    <a:pt x="3536" y="3203"/>
                    <a:pt x="3596" y="3263"/>
                  </a:cubicBezTo>
                  <a:cubicBezTo>
                    <a:pt x="3629" y="3290"/>
                    <a:pt x="3669" y="3305"/>
                    <a:pt x="3709" y="3305"/>
                  </a:cubicBezTo>
                  <a:cubicBezTo>
                    <a:pt x="3755" y="3305"/>
                    <a:pt x="3802" y="3284"/>
                    <a:pt x="3834" y="3239"/>
                  </a:cubicBezTo>
                  <a:cubicBezTo>
                    <a:pt x="4239" y="2787"/>
                    <a:pt x="4441" y="2310"/>
                    <a:pt x="4441" y="1810"/>
                  </a:cubicBezTo>
                  <a:cubicBezTo>
                    <a:pt x="4441" y="1287"/>
                    <a:pt x="4203" y="834"/>
                    <a:pt x="3786" y="501"/>
                  </a:cubicBezTo>
                  <a:cubicBezTo>
                    <a:pt x="3370" y="179"/>
                    <a:pt x="2798" y="1"/>
                    <a:pt x="214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74" name="Google Shape;9422;p65"/>
          <p:cNvGrpSpPr/>
          <p:nvPr/>
        </p:nvGrpSpPr>
        <p:grpSpPr>
          <a:xfrm>
            <a:off x="5067640" y="5162231"/>
            <a:ext cx="358069" cy="317995"/>
            <a:chOff x="3584280" y="3699191"/>
            <a:chExt cx="358069" cy="317995"/>
          </a:xfrm>
          <a:solidFill>
            <a:schemeClr val="accent1"/>
          </a:solidFill>
        </p:grpSpPr>
        <p:sp>
          <p:nvSpPr>
            <p:cNvPr id="275" name="Google Shape;9423;p65"/>
            <p:cNvSpPr/>
            <p:nvPr/>
          </p:nvSpPr>
          <p:spPr>
            <a:xfrm>
              <a:off x="3584280" y="3699191"/>
              <a:ext cx="358069" cy="317995"/>
            </a:xfrm>
            <a:custGeom>
              <a:avLst/>
              <a:rect l="l" t="t" r="r" b="b"/>
              <a:pathLst>
                <a:path w="11276" h="10014">
                  <a:moveTo>
                    <a:pt x="5644" y="1"/>
                  </a:moveTo>
                  <a:cubicBezTo>
                    <a:pt x="5203" y="1"/>
                    <a:pt x="4810" y="227"/>
                    <a:pt x="4596" y="620"/>
                  </a:cubicBezTo>
                  <a:lnTo>
                    <a:pt x="822" y="7168"/>
                  </a:lnTo>
                  <a:cubicBezTo>
                    <a:pt x="774" y="7240"/>
                    <a:pt x="798" y="7347"/>
                    <a:pt x="881" y="7395"/>
                  </a:cubicBezTo>
                  <a:cubicBezTo>
                    <a:pt x="903" y="7406"/>
                    <a:pt x="929" y="7411"/>
                    <a:pt x="955" y="7411"/>
                  </a:cubicBezTo>
                  <a:cubicBezTo>
                    <a:pt x="1012" y="7411"/>
                    <a:pt x="1071" y="7384"/>
                    <a:pt x="1096" y="7335"/>
                  </a:cubicBezTo>
                  <a:lnTo>
                    <a:pt x="4882" y="787"/>
                  </a:lnTo>
                  <a:cubicBezTo>
                    <a:pt x="5049" y="513"/>
                    <a:pt x="5322" y="346"/>
                    <a:pt x="5644" y="346"/>
                  </a:cubicBezTo>
                  <a:cubicBezTo>
                    <a:pt x="5953" y="346"/>
                    <a:pt x="6239" y="513"/>
                    <a:pt x="6394" y="787"/>
                  </a:cubicBezTo>
                  <a:lnTo>
                    <a:pt x="10775" y="8359"/>
                  </a:lnTo>
                  <a:cubicBezTo>
                    <a:pt x="10942" y="8621"/>
                    <a:pt x="10942" y="8954"/>
                    <a:pt x="10775" y="9240"/>
                  </a:cubicBezTo>
                  <a:cubicBezTo>
                    <a:pt x="10609" y="9502"/>
                    <a:pt x="10323" y="9669"/>
                    <a:pt x="10013" y="9669"/>
                  </a:cubicBezTo>
                  <a:lnTo>
                    <a:pt x="1262" y="9669"/>
                  </a:lnTo>
                  <a:cubicBezTo>
                    <a:pt x="953" y="9669"/>
                    <a:pt x="667" y="9502"/>
                    <a:pt x="500" y="9240"/>
                  </a:cubicBezTo>
                  <a:cubicBezTo>
                    <a:pt x="346" y="8966"/>
                    <a:pt x="346" y="8645"/>
                    <a:pt x="500" y="8359"/>
                  </a:cubicBezTo>
                  <a:lnTo>
                    <a:pt x="774" y="7895"/>
                  </a:lnTo>
                  <a:cubicBezTo>
                    <a:pt x="822" y="7823"/>
                    <a:pt x="786" y="7716"/>
                    <a:pt x="715" y="7668"/>
                  </a:cubicBezTo>
                  <a:cubicBezTo>
                    <a:pt x="693" y="7657"/>
                    <a:pt x="667" y="7652"/>
                    <a:pt x="641" y="7652"/>
                  </a:cubicBezTo>
                  <a:cubicBezTo>
                    <a:pt x="583" y="7652"/>
                    <a:pt x="521" y="7679"/>
                    <a:pt x="488" y="7728"/>
                  </a:cubicBezTo>
                  <a:lnTo>
                    <a:pt x="227" y="8192"/>
                  </a:lnTo>
                  <a:cubicBezTo>
                    <a:pt x="0" y="8561"/>
                    <a:pt x="0" y="9026"/>
                    <a:pt x="227" y="9395"/>
                  </a:cubicBezTo>
                  <a:cubicBezTo>
                    <a:pt x="441" y="9776"/>
                    <a:pt x="834" y="10014"/>
                    <a:pt x="1262" y="10014"/>
                  </a:cubicBezTo>
                  <a:lnTo>
                    <a:pt x="10013" y="10014"/>
                  </a:lnTo>
                  <a:cubicBezTo>
                    <a:pt x="10442" y="10014"/>
                    <a:pt x="10847" y="9788"/>
                    <a:pt x="11061" y="9395"/>
                  </a:cubicBezTo>
                  <a:cubicBezTo>
                    <a:pt x="11276" y="9026"/>
                    <a:pt x="11276" y="8585"/>
                    <a:pt x="11061" y="8192"/>
                  </a:cubicBezTo>
                  <a:lnTo>
                    <a:pt x="6680" y="620"/>
                  </a:lnTo>
                  <a:cubicBezTo>
                    <a:pt x="6453" y="251"/>
                    <a:pt x="6072" y="1"/>
                    <a:pt x="564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6" name="Google Shape;9424;p65"/>
            <p:cNvSpPr/>
            <p:nvPr/>
          </p:nvSpPr>
          <p:spPr>
            <a:xfrm>
              <a:off x="3613400" y="3727167"/>
              <a:ext cx="299831" cy="261661"/>
            </a:xfrm>
            <a:custGeom>
              <a:avLst/>
              <a:rect l="l" t="t" r="r" b="b"/>
              <a:pathLst>
                <a:path w="9442" h="8240">
                  <a:moveTo>
                    <a:pt x="4727" y="358"/>
                  </a:moveTo>
                  <a:lnTo>
                    <a:pt x="9085" y="7907"/>
                  </a:lnTo>
                  <a:lnTo>
                    <a:pt x="381" y="7907"/>
                  </a:lnTo>
                  <a:lnTo>
                    <a:pt x="4727" y="358"/>
                  </a:lnTo>
                  <a:close/>
                  <a:moveTo>
                    <a:pt x="4727" y="1"/>
                  </a:moveTo>
                  <a:cubicBezTo>
                    <a:pt x="4608" y="1"/>
                    <a:pt x="4501" y="60"/>
                    <a:pt x="4441" y="168"/>
                  </a:cubicBezTo>
                  <a:lnTo>
                    <a:pt x="60" y="7740"/>
                  </a:lnTo>
                  <a:cubicBezTo>
                    <a:pt x="0" y="7847"/>
                    <a:pt x="0" y="7966"/>
                    <a:pt x="60" y="8073"/>
                  </a:cubicBezTo>
                  <a:cubicBezTo>
                    <a:pt x="119" y="8192"/>
                    <a:pt x="226" y="8240"/>
                    <a:pt x="345" y="8240"/>
                  </a:cubicBezTo>
                  <a:lnTo>
                    <a:pt x="9096" y="8240"/>
                  </a:lnTo>
                  <a:cubicBezTo>
                    <a:pt x="9216" y="8240"/>
                    <a:pt x="9323" y="8180"/>
                    <a:pt x="9382" y="8073"/>
                  </a:cubicBezTo>
                  <a:cubicBezTo>
                    <a:pt x="9442" y="7966"/>
                    <a:pt x="9442" y="7847"/>
                    <a:pt x="9382" y="7740"/>
                  </a:cubicBezTo>
                  <a:lnTo>
                    <a:pt x="5001" y="168"/>
                  </a:lnTo>
                  <a:cubicBezTo>
                    <a:pt x="4941" y="60"/>
                    <a:pt x="4846" y="1"/>
                    <a:pt x="472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7" name="Google Shape;9425;p65"/>
            <p:cNvSpPr/>
            <p:nvPr/>
          </p:nvSpPr>
          <p:spPr>
            <a:xfrm>
              <a:off x="3735879" y="3910171"/>
              <a:ext cx="54873" cy="54841"/>
            </a:xfrm>
            <a:custGeom>
              <a:avLst/>
              <a:rect l="l" t="t" r="r" b="b"/>
              <a:pathLst>
                <a:path w="1728" h="1727">
                  <a:moveTo>
                    <a:pt x="870" y="322"/>
                  </a:moveTo>
                  <a:cubicBezTo>
                    <a:pt x="1168" y="322"/>
                    <a:pt x="1406" y="572"/>
                    <a:pt x="1406" y="870"/>
                  </a:cubicBezTo>
                  <a:cubicBezTo>
                    <a:pt x="1406" y="1167"/>
                    <a:pt x="1168" y="1405"/>
                    <a:pt x="870" y="1405"/>
                  </a:cubicBezTo>
                  <a:cubicBezTo>
                    <a:pt x="572" y="1405"/>
                    <a:pt x="334" y="1167"/>
                    <a:pt x="334" y="870"/>
                  </a:cubicBezTo>
                  <a:cubicBezTo>
                    <a:pt x="334" y="572"/>
                    <a:pt x="572" y="322"/>
                    <a:pt x="870" y="322"/>
                  </a:cubicBezTo>
                  <a:close/>
                  <a:moveTo>
                    <a:pt x="870" y="0"/>
                  </a:moveTo>
                  <a:cubicBezTo>
                    <a:pt x="394" y="0"/>
                    <a:pt x="1" y="393"/>
                    <a:pt x="1" y="870"/>
                  </a:cubicBezTo>
                  <a:cubicBezTo>
                    <a:pt x="1" y="1346"/>
                    <a:pt x="394" y="1727"/>
                    <a:pt x="870" y="1727"/>
                  </a:cubicBezTo>
                  <a:cubicBezTo>
                    <a:pt x="1346" y="1727"/>
                    <a:pt x="1727" y="1334"/>
                    <a:pt x="1727" y="870"/>
                  </a:cubicBezTo>
                  <a:cubicBezTo>
                    <a:pt x="1727" y="393"/>
                    <a:pt x="1346" y="0"/>
                    <a:pt x="87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78" name="Google Shape;9426;p65"/>
            <p:cNvSpPr/>
            <p:nvPr/>
          </p:nvSpPr>
          <p:spPr>
            <a:xfrm>
              <a:off x="3738896" y="3788422"/>
              <a:ext cx="49188" cy="114604"/>
            </a:xfrm>
            <a:custGeom>
              <a:avLst/>
              <a:rect l="l" t="t" r="r" b="b"/>
              <a:pathLst>
                <a:path w="1549" h="3609">
                  <a:moveTo>
                    <a:pt x="572" y="1"/>
                  </a:moveTo>
                  <a:cubicBezTo>
                    <a:pt x="263" y="1"/>
                    <a:pt x="1" y="251"/>
                    <a:pt x="1" y="572"/>
                  </a:cubicBezTo>
                  <a:lnTo>
                    <a:pt x="1" y="3037"/>
                  </a:lnTo>
                  <a:cubicBezTo>
                    <a:pt x="1" y="3346"/>
                    <a:pt x="263" y="3608"/>
                    <a:pt x="572" y="3608"/>
                  </a:cubicBezTo>
                  <a:lnTo>
                    <a:pt x="965" y="3608"/>
                  </a:lnTo>
                  <a:cubicBezTo>
                    <a:pt x="1275" y="3608"/>
                    <a:pt x="1549" y="3358"/>
                    <a:pt x="1549" y="3037"/>
                  </a:cubicBezTo>
                  <a:lnTo>
                    <a:pt x="1549" y="1560"/>
                  </a:lnTo>
                  <a:cubicBezTo>
                    <a:pt x="1549" y="1465"/>
                    <a:pt x="1465" y="1394"/>
                    <a:pt x="1382" y="1394"/>
                  </a:cubicBezTo>
                  <a:cubicBezTo>
                    <a:pt x="1287" y="1394"/>
                    <a:pt x="1215" y="1465"/>
                    <a:pt x="1215" y="1560"/>
                  </a:cubicBezTo>
                  <a:lnTo>
                    <a:pt x="1215" y="3037"/>
                  </a:lnTo>
                  <a:cubicBezTo>
                    <a:pt x="1215" y="3168"/>
                    <a:pt x="1108" y="3275"/>
                    <a:pt x="977" y="3275"/>
                  </a:cubicBezTo>
                  <a:lnTo>
                    <a:pt x="584" y="3275"/>
                  </a:lnTo>
                  <a:cubicBezTo>
                    <a:pt x="453" y="3275"/>
                    <a:pt x="346" y="3168"/>
                    <a:pt x="346" y="3037"/>
                  </a:cubicBezTo>
                  <a:lnTo>
                    <a:pt x="346" y="572"/>
                  </a:lnTo>
                  <a:cubicBezTo>
                    <a:pt x="346" y="441"/>
                    <a:pt x="453" y="334"/>
                    <a:pt x="584" y="334"/>
                  </a:cubicBezTo>
                  <a:lnTo>
                    <a:pt x="977" y="334"/>
                  </a:lnTo>
                  <a:cubicBezTo>
                    <a:pt x="1108" y="334"/>
                    <a:pt x="1215" y="441"/>
                    <a:pt x="1215" y="572"/>
                  </a:cubicBezTo>
                  <a:lnTo>
                    <a:pt x="1215" y="906"/>
                  </a:lnTo>
                  <a:cubicBezTo>
                    <a:pt x="1215" y="989"/>
                    <a:pt x="1287" y="1072"/>
                    <a:pt x="1382" y="1072"/>
                  </a:cubicBezTo>
                  <a:cubicBezTo>
                    <a:pt x="1465" y="1072"/>
                    <a:pt x="1549" y="989"/>
                    <a:pt x="1549" y="906"/>
                  </a:cubicBezTo>
                  <a:lnTo>
                    <a:pt x="1549" y="572"/>
                  </a:lnTo>
                  <a:cubicBezTo>
                    <a:pt x="1549" y="263"/>
                    <a:pt x="1287" y="1"/>
                    <a:pt x="965" y="1"/>
                  </a:cubicBezTo>
                  <a:lnTo>
                    <a:pt x="572"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79" name="Google Shape;9427;p65"/>
          <p:cNvGrpSpPr/>
          <p:nvPr/>
        </p:nvGrpSpPr>
        <p:grpSpPr>
          <a:xfrm>
            <a:off x="5612842" y="5144099"/>
            <a:ext cx="355402" cy="354291"/>
            <a:chOff x="4129482" y="3681059"/>
            <a:chExt cx="355402" cy="354291"/>
          </a:xfrm>
          <a:solidFill>
            <a:schemeClr val="accent1"/>
          </a:solidFill>
        </p:grpSpPr>
        <p:sp>
          <p:nvSpPr>
            <p:cNvPr id="280" name="Google Shape;9428;p65"/>
            <p:cNvSpPr/>
            <p:nvPr/>
          </p:nvSpPr>
          <p:spPr>
            <a:xfrm>
              <a:off x="4313979" y="3719578"/>
              <a:ext cx="133117" cy="225016"/>
            </a:xfrm>
            <a:custGeom>
              <a:avLst/>
              <a:rect l="l" t="t" r="r" b="b"/>
              <a:pathLst>
                <a:path w="4192" h="7086">
                  <a:moveTo>
                    <a:pt x="173" y="0"/>
                  </a:moveTo>
                  <a:cubicBezTo>
                    <a:pt x="96" y="0"/>
                    <a:pt x="23" y="68"/>
                    <a:pt x="12" y="156"/>
                  </a:cubicBezTo>
                  <a:cubicBezTo>
                    <a:pt x="0" y="240"/>
                    <a:pt x="72" y="323"/>
                    <a:pt x="167" y="335"/>
                  </a:cubicBezTo>
                  <a:cubicBezTo>
                    <a:pt x="1167" y="418"/>
                    <a:pt x="2108" y="883"/>
                    <a:pt x="2798" y="1633"/>
                  </a:cubicBezTo>
                  <a:cubicBezTo>
                    <a:pt x="3501" y="2383"/>
                    <a:pt x="3870" y="3359"/>
                    <a:pt x="3870" y="4383"/>
                  </a:cubicBezTo>
                  <a:cubicBezTo>
                    <a:pt x="3870" y="5217"/>
                    <a:pt x="3620" y="6002"/>
                    <a:pt x="3156" y="6693"/>
                  </a:cubicBezTo>
                  <a:lnTo>
                    <a:pt x="893" y="4407"/>
                  </a:lnTo>
                  <a:cubicBezTo>
                    <a:pt x="864" y="4377"/>
                    <a:pt x="822" y="4362"/>
                    <a:pt x="779" y="4362"/>
                  </a:cubicBezTo>
                  <a:cubicBezTo>
                    <a:pt x="736" y="4362"/>
                    <a:pt x="691" y="4377"/>
                    <a:pt x="655" y="4407"/>
                  </a:cubicBezTo>
                  <a:cubicBezTo>
                    <a:pt x="596" y="4467"/>
                    <a:pt x="596" y="4574"/>
                    <a:pt x="655" y="4645"/>
                  </a:cubicBezTo>
                  <a:lnTo>
                    <a:pt x="3048" y="7050"/>
                  </a:lnTo>
                  <a:cubicBezTo>
                    <a:pt x="3084" y="7074"/>
                    <a:pt x="3120" y="7086"/>
                    <a:pt x="3167" y="7086"/>
                  </a:cubicBezTo>
                  <a:lnTo>
                    <a:pt x="3179" y="7086"/>
                  </a:lnTo>
                  <a:cubicBezTo>
                    <a:pt x="3227" y="7086"/>
                    <a:pt x="3275" y="7062"/>
                    <a:pt x="3298" y="7026"/>
                  </a:cubicBezTo>
                  <a:cubicBezTo>
                    <a:pt x="3882" y="6252"/>
                    <a:pt x="4191" y="5348"/>
                    <a:pt x="4191" y="4383"/>
                  </a:cubicBezTo>
                  <a:cubicBezTo>
                    <a:pt x="4191" y="3276"/>
                    <a:pt x="3775" y="2228"/>
                    <a:pt x="3036" y="1407"/>
                  </a:cubicBezTo>
                  <a:cubicBezTo>
                    <a:pt x="2286" y="597"/>
                    <a:pt x="1274" y="97"/>
                    <a:pt x="191" y="2"/>
                  </a:cubicBezTo>
                  <a:cubicBezTo>
                    <a:pt x="185" y="1"/>
                    <a:pt x="179" y="0"/>
                    <a:pt x="17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81" name="Google Shape;9429;p65"/>
            <p:cNvSpPr/>
            <p:nvPr/>
          </p:nvSpPr>
          <p:spPr>
            <a:xfrm>
              <a:off x="4220968" y="3719197"/>
              <a:ext cx="106284" cy="132387"/>
            </a:xfrm>
            <a:custGeom>
              <a:avLst/>
              <a:rect l="l" t="t" r="r" b="b"/>
              <a:pathLst>
                <a:path w="3347" h="4169">
                  <a:moveTo>
                    <a:pt x="2340" y="1"/>
                  </a:moveTo>
                  <a:cubicBezTo>
                    <a:pt x="2334" y="1"/>
                    <a:pt x="2328" y="1"/>
                    <a:pt x="2322" y="2"/>
                  </a:cubicBezTo>
                  <a:cubicBezTo>
                    <a:pt x="1501" y="73"/>
                    <a:pt x="715" y="371"/>
                    <a:pt x="60" y="883"/>
                  </a:cubicBezTo>
                  <a:cubicBezTo>
                    <a:pt x="12" y="907"/>
                    <a:pt x="0" y="954"/>
                    <a:pt x="0" y="1002"/>
                  </a:cubicBezTo>
                  <a:cubicBezTo>
                    <a:pt x="0" y="1038"/>
                    <a:pt x="12" y="1085"/>
                    <a:pt x="36" y="1133"/>
                  </a:cubicBezTo>
                  <a:lnTo>
                    <a:pt x="3048" y="4121"/>
                  </a:lnTo>
                  <a:cubicBezTo>
                    <a:pt x="3072" y="4157"/>
                    <a:pt x="3120" y="4169"/>
                    <a:pt x="3167" y="4169"/>
                  </a:cubicBezTo>
                  <a:cubicBezTo>
                    <a:pt x="3203" y="4169"/>
                    <a:pt x="3251" y="4157"/>
                    <a:pt x="3287" y="4121"/>
                  </a:cubicBezTo>
                  <a:cubicBezTo>
                    <a:pt x="3346" y="4062"/>
                    <a:pt x="3346" y="3955"/>
                    <a:pt x="3287" y="3883"/>
                  </a:cubicBezTo>
                  <a:lnTo>
                    <a:pt x="429" y="1026"/>
                  </a:lnTo>
                  <a:cubicBezTo>
                    <a:pt x="1001" y="645"/>
                    <a:pt x="1655" y="383"/>
                    <a:pt x="2358" y="323"/>
                  </a:cubicBezTo>
                  <a:cubicBezTo>
                    <a:pt x="2363" y="324"/>
                    <a:pt x="2367" y="324"/>
                    <a:pt x="2372" y="324"/>
                  </a:cubicBezTo>
                  <a:cubicBezTo>
                    <a:pt x="2449" y="324"/>
                    <a:pt x="2512" y="235"/>
                    <a:pt x="2501" y="157"/>
                  </a:cubicBezTo>
                  <a:cubicBezTo>
                    <a:pt x="2479" y="68"/>
                    <a:pt x="2416" y="1"/>
                    <a:pt x="234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82" name="Google Shape;9430;p65"/>
            <p:cNvSpPr/>
            <p:nvPr/>
          </p:nvSpPr>
          <p:spPr>
            <a:xfrm>
              <a:off x="4167270" y="3772545"/>
              <a:ext cx="226127" cy="225746"/>
            </a:xfrm>
            <a:custGeom>
              <a:avLst/>
              <a:rect l="l" t="t" r="r" b="b"/>
              <a:pathLst>
                <a:path w="7121" h="7109">
                  <a:moveTo>
                    <a:pt x="1037" y="405"/>
                  </a:moveTo>
                  <a:lnTo>
                    <a:pt x="6704" y="6061"/>
                  </a:lnTo>
                  <a:cubicBezTo>
                    <a:pt x="6013" y="6537"/>
                    <a:pt x="5228" y="6775"/>
                    <a:pt x="4406" y="6775"/>
                  </a:cubicBezTo>
                  <a:cubicBezTo>
                    <a:pt x="2168" y="6775"/>
                    <a:pt x="334" y="4942"/>
                    <a:pt x="334" y="2703"/>
                  </a:cubicBezTo>
                  <a:cubicBezTo>
                    <a:pt x="334" y="1882"/>
                    <a:pt x="572" y="1096"/>
                    <a:pt x="1037" y="405"/>
                  </a:cubicBezTo>
                  <a:close/>
                  <a:moveTo>
                    <a:pt x="1001" y="1"/>
                  </a:moveTo>
                  <a:cubicBezTo>
                    <a:pt x="953" y="1"/>
                    <a:pt x="918" y="36"/>
                    <a:pt x="882" y="60"/>
                  </a:cubicBezTo>
                  <a:cubicBezTo>
                    <a:pt x="298" y="822"/>
                    <a:pt x="1" y="1739"/>
                    <a:pt x="1" y="2703"/>
                  </a:cubicBezTo>
                  <a:cubicBezTo>
                    <a:pt x="1" y="5120"/>
                    <a:pt x="1989" y="7109"/>
                    <a:pt x="4406" y="7109"/>
                  </a:cubicBezTo>
                  <a:cubicBezTo>
                    <a:pt x="5382" y="7109"/>
                    <a:pt x="6287" y="6811"/>
                    <a:pt x="7061" y="6228"/>
                  </a:cubicBezTo>
                  <a:cubicBezTo>
                    <a:pt x="7109" y="6192"/>
                    <a:pt x="7121" y="6156"/>
                    <a:pt x="7121" y="6108"/>
                  </a:cubicBezTo>
                  <a:cubicBezTo>
                    <a:pt x="7121" y="6061"/>
                    <a:pt x="7109" y="6013"/>
                    <a:pt x="7073" y="5978"/>
                  </a:cubicBezTo>
                  <a:lnTo>
                    <a:pt x="1132" y="36"/>
                  </a:lnTo>
                  <a:cubicBezTo>
                    <a:pt x="1096" y="24"/>
                    <a:pt x="1048" y="1"/>
                    <a:pt x="100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83" name="Google Shape;9431;p65"/>
            <p:cNvSpPr/>
            <p:nvPr/>
          </p:nvSpPr>
          <p:spPr>
            <a:xfrm>
              <a:off x="4129482" y="3681059"/>
              <a:ext cx="355402" cy="354291"/>
            </a:xfrm>
            <a:custGeom>
              <a:avLst/>
              <a:rect l="l" t="t" r="r" b="b"/>
              <a:pathLst>
                <a:path w="11192" h="11157">
                  <a:moveTo>
                    <a:pt x="5596" y="0"/>
                  </a:moveTo>
                  <a:cubicBezTo>
                    <a:pt x="4096" y="0"/>
                    <a:pt x="2703" y="572"/>
                    <a:pt x="1643" y="1631"/>
                  </a:cubicBezTo>
                  <a:cubicBezTo>
                    <a:pt x="584" y="2691"/>
                    <a:pt x="0" y="4096"/>
                    <a:pt x="0" y="5584"/>
                  </a:cubicBezTo>
                  <a:cubicBezTo>
                    <a:pt x="0" y="7013"/>
                    <a:pt x="536" y="8358"/>
                    <a:pt x="1512" y="9406"/>
                  </a:cubicBezTo>
                  <a:cubicBezTo>
                    <a:pt x="2477" y="10430"/>
                    <a:pt x="3786" y="11061"/>
                    <a:pt x="5191" y="11156"/>
                  </a:cubicBezTo>
                  <a:cubicBezTo>
                    <a:pt x="5286" y="11156"/>
                    <a:pt x="5358" y="11097"/>
                    <a:pt x="5382" y="11014"/>
                  </a:cubicBezTo>
                  <a:cubicBezTo>
                    <a:pt x="5382" y="10918"/>
                    <a:pt x="5322" y="10847"/>
                    <a:pt x="5227" y="10835"/>
                  </a:cubicBezTo>
                  <a:cubicBezTo>
                    <a:pt x="3905" y="10740"/>
                    <a:pt x="2667" y="10144"/>
                    <a:pt x="1762" y="9180"/>
                  </a:cubicBezTo>
                  <a:cubicBezTo>
                    <a:pt x="834" y="8192"/>
                    <a:pt x="333" y="6930"/>
                    <a:pt x="333" y="5572"/>
                  </a:cubicBezTo>
                  <a:cubicBezTo>
                    <a:pt x="333" y="4179"/>
                    <a:pt x="881" y="2858"/>
                    <a:pt x="1881" y="1858"/>
                  </a:cubicBezTo>
                  <a:cubicBezTo>
                    <a:pt x="2881" y="858"/>
                    <a:pt x="4203" y="310"/>
                    <a:pt x="5596" y="310"/>
                  </a:cubicBezTo>
                  <a:cubicBezTo>
                    <a:pt x="7001" y="310"/>
                    <a:pt x="8323" y="858"/>
                    <a:pt x="9323" y="1858"/>
                  </a:cubicBezTo>
                  <a:cubicBezTo>
                    <a:pt x="10323" y="2858"/>
                    <a:pt x="10871" y="4179"/>
                    <a:pt x="10871" y="5572"/>
                  </a:cubicBezTo>
                  <a:cubicBezTo>
                    <a:pt x="10871" y="6918"/>
                    <a:pt x="10359" y="8192"/>
                    <a:pt x="9442" y="9180"/>
                  </a:cubicBezTo>
                  <a:cubicBezTo>
                    <a:pt x="8525" y="10144"/>
                    <a:pt x="7299" y="10740"/>
                    <a:pt x="5977" y="10835"/>
                  </a:cubicBezTo>
                  <a:cubicBezTo>
                    <a:pt x="5882" y="10835"/>
                    <a:pt x="5810" y="10918"/>
                    <a:pt x="5822" y="11014"/>
                  </a:cubicBezTo>
                  <a:cubicBezTo>
                    <a:pt x="5822" y="11097"/>
                    <a:pt x="5894" y="11156"/>
                    <a:pt x="5989" y="11156"/>
                  </a:cubicBezTo>
                  <a:lnTo>
                    <a:pt x="6001" y="11156"/>
                  </a:lnTo>
                  <a:cubicBezTo>
                    <a:pt x="7418" y="11061"/>
                    <a:pt x="8727" y="10442"/>
                    <a:pt x="9692" y="9406"/>
                  </a:cubicBezTo>
                  <a:cubicBezTo>
                    <a:pt x="10656" y="8358"/>
                    <a:pt x="11192" y="7013"/>
                    <a:pt x="11192" y="5584"/>
                  </a:cubicBezTo>
                  <a:cubicBezTo>
                    <a:pt x="11192" y="4096"/>
                    <a:pt x="10597" y="2691"/>
                    <a:pt x="9561" y="1631"/>
                  </a:cubicBezTo>
                  <a:cubicBezTo>
                    <a:pt x="8501" y="572"/>
                    <a:pt x="7108" y="0"/>
                    <a:pt x="559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84" name="Google Shape;9432;p65"/>
          <p:cNvGrpSpPr/>
          <p:nvPr/>
        </p:nvGrpSpPr>
        <p:grpSpPr>
          <a:xfrm>
            <a:off x="6156900" y="5143337"/>
            <a:ext cx="355434" cy="355815"/>
            <a:chOff x="4673540" y="3680297"/>
            <a:chExt cx="355434" cy="355815"/>
          </a:xfrm>
          <a:solidFill>
            <a:schemeClr val="accent1"/>
          </a:solidFill>
        </p:grpSpPr>
        <p:sp>
          <p:nvSpPr>
            <p:cNvPr id="285" name="Google Shape;9433;p65"/>
            <p:cNvSpPr/>
            <p:nvPr/>
          </p:nvSpPr>
          <p:spPr>
            <a:xfrm>
              <a:off x="4673540" y="3680297"/>
              <a:ext cx="355434" cy="355815"/>
            </a:xfrm>
            <a:custGeom>
              <a:avLst/>
              <a:rect l="l" t="t" r="r" b="b"/>
              <a:pathLst>
                <a:path w="11193" h="11205">
                  <a:moveTo>
                    <a:pt x="2012" y="0"/>
                  </a:moveTo>
                  <a:cubicBezTo>
                    <a:pt x="905" y="0"/>
                    <a:pt x="0" y="893"/>
                    <a:pt x="0" y="2013"/>
                  </a:cubicBezTo>
                  <a:lnTo>
                    <a:pt x="0" y="9192"/>
                  </a:lnTo>
                  <a:cubicBezTo>
                    <a:pt x="0" y="10287"/>
                    <a:pt x="893" y="11204"/>
                    <a:pt x="2012" y="11204"/>
                  </a:cubicBezTo>
                  <a:lnTo>
                    <a:pt x="9180" y="11204"/>
                  </a:lnTo>
                  <a:cubicBezTo>
                    <a:pt x="10287" y="11204"/>
                    <a:pt x="11192" y="10311"/>
                    <a:pt x="11192" y="9192"/>
                  </a:cubicBezTo>
                  <a:lnTo>
                    <a:pt x="11192" y="2013"/>
                  </a:lnTo>
                  <a:cubicBezTo>
                    <a:pt x="11180" y="917"/>
                    <a:pt x="10287" y="0"/>
                    <a:pt x="9180" y="0"/>
                  </a:cubicBezTo>
                  <a:lnTo>
                    <a:pt x="8085" y="0"/>
                  </a:lnTo>
                  <a:cubicBezTo>
                    <a:pt x="7989" y="0"/>
                    <a:pt x="7918" y="84"/>
                    <a:pt x="7918" y="167"/>
                  </a:cubicBezTo>
                  <a:cubicBezTo>
                    <a:pt x="7918" y="262"/>
                    <a:pt x="7989" y="334"/>
                    <a:pt x="8085" y="334"/>
                  </a:cubicBezTo>
                  <a:lnTo>
                    <a:pt x="9180" y="334"/>
                  </a:lnTo>
                  <a:cubicBezTo>
                    <a:pt x="10109" y="334"/>
                    <a:pt x="10847" y="1084"/>
                    <a:pt x="10847" y="2001"/>
                  </a:cubicBezTo>
                  <a:lnTo>
                    <a:pt x="10847" y="9180"/>
                  </a:lnTo>
                  <a:cubicBezTo>
                    <a:pt x="10847" y="10097"/>
                    <a:pt x="10109" y="10847"/>
                    <a:pt x="9180" y="10847"/>
                  </a:cubicBezTo>
                  <a:lnTo>
                    <a:pt x="2012" y="10847"/>
                  </a:lnTo>
                  <a:cubicBezTo>
                    <a:pt x="1084" y="10847"/>
                    <a:pt x="345" y="10097"/>
                    <a:pt x="345" y="9180"/>
                  </a:cubicBezTo>
                  <a:lnTo>
                    <a:pt x="345" y="2001"/>
                  </a:lnTo>
                  <a:cubicBezTo>
                    <a:pt x="345" y="1084"/>
                    <a:pt x="1084" y="334"/>
                    <a:pt x="2012" y="334"/>
                  </a:cubicBezTo>
                  <a:lnTo>
                    <a:pt x="7418" y="334"/>
                  </a:lnTo>
                  <a:cubicBezTo>
                    <a:pt x="7501" y="334"/>
                    <a:pt x="7573" y="262"/>
                    <a:pt x="7573" y="167"/>
                  </a:cubicBezTo>
                  <a:cubicBezTo>
                    <a:pt x="7573" y="84"/>
                    <a:pt x="7501" y="0"/>
                    <a:pt x="7418" y="0"/>
                  </a:cubicBezTo>
                  <a:lnTo>
                    <a:pt x="2012"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86" name="Google Shape;9434;p65"/>
            <p:cNvSpPr/>
            <p:nvPr/>
          </p:nvSpPr>
          <p:spPr>
            <a:xfrm>
              <a:off x="4805864" y="3736630"/>
              <a:ext cx="93042" cy="92661"/>
            </a:xfrm>
            <a:custGeom>
              <a:avLst/>
              <a:rect l="l" t="t" r="r" b="b"/>
              <a:pathLst>
                <a:path w="2930" h="2918">
                  <a:moveTo>
                    <a:pt x="1477" y="334"/>
                  </a:moveTo>
                  <a:cubicBezTo>
                    <a:pt x="2096" y="334"/>
                    <a:pt x="2608" y="834"/>
                    <a:pt x="2608" y="1465"/>
                  </a:cubicBezTo>
                  <a:cubicBezTo>
                    <a:pt x="2608" y="2084"/>
                    <a:pt x="2096" y="2596"/>
                    <a:pt x="1477" y="2596"/>
                  </a:cubicBezTo>
                  <a:cubicBezTo>
                    <a:pt x="846" y="2596"/>
                    <a:pt x="346" y="2084"/>
                    <a:pt x="346" y="1465"/>
                  </a:cubicBezTo>
                  <a:cubicBezTo>
                    <a:pt x="346" y="834"/>
                    <a:pt x="846" y="334"/>
                    <a:pt x="1477" y="334"/>
                  </a:cubicBezTo>
                  <a:close/>
                  <a:moveTo>
                    <a:pt x="1477" y="0"/>
                  </a:moveTo>
                  <a:cubicBezTo>
                    <a:pt x="667" y="0"/>
                    <a:pt x="12" y="655"/>
                    <a:pt x="12" y="1465"/>
                  </a:cubicBezTo>
                  <a:cubicBezTo>
                    <a:pt x="0" y="2263"/>
                    <a:pt x="655" y="2918"/>
                    <a:pt x="1477" y="2918"/>
                  </a:cubicBezTo>
                  <a:cubicBezTo>
                    <a:pt x="2274" y="2918"/>
                    <a:pt x="2929" y="2263"/>
                    <a:pt x="2929" y="1465"/>
                  </a:cubicBezTo>
                  <a:cubicBezTo>
                    <a:pt x="2929" y="655"/>
                    <a:pt x="2274" y="0"/>
                    <a:pt x="147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87" name="Google Shape;9435;p65"/>
            <p:cNvSpPr/>
            <p:nvPr/>
          </p:nvSpPr>
          <p:spPr>
            <a:xfrm>
              <a:off x="4779380" y="3841358"/>
              <a:ext cx="143723" cy="138801"/>
            </a:xfrm>
            <a:custGeom>
              <a:avLst/>
              <a:rect l="l" t="t" r="r" b="b"/>
              <a:pathLst>
                <a:path w="4526" h="4371">
                  <a:moveTo>
                    <a:pt x="477" y="1"/>
                  </a:moveTo>
                  <a:cubicBezTo>
                    <a:pt x="215" y="1"/>
                    <a:pt x="1" y="203"/>
                    <a:pt x="1" y="477"/>
                  </a:cubicBezTo>
                  <a:lnTo>
                    <a:pt x="1" y="893"/>
                  </a:lnTo>
                  <a:cubicBezTo>
                    <a:pt x="1" y="1155"/>
                    <a:pt x="203" y="1370"/>
                    <a:pt x="477" y="1370"/>
                  </a:cubicBezTo>
                  <a:lnTo>
                    <a:pt x="763" y="1370"/>
                  </a:lnTo>
                  <a:cubicBezTo>
                    <a:pt x="834" y="1370"/>
                    <a:pt x="906" y="1429"/>
                    <a:pt x="906" y="1513"/>
                  </a:cubicBezTo>
                  <a:lnTo>
                    <a:pt x="906" y="2858"/>
                  </a:lnTo>
                  <a:cubicBezTo>
                    <a:pt x="906" y="2929"/>
                    <a:pt x="846" y="3001"/>
                    <a:pt x="763" y="3001"/>
                  </a:cubicBezTo>
                  <a:lnTo>
                    <a:pt x="572" y="3001"/>
                  </a:lnTo>
                  <a:cubicBezTo>
                    <a:pt x="299" y="3001"/>
                    <a:pt x="96" y="3215"/>
                    <a:pt x="96" y="3477"/>
                  </a:cubicBezTo>
                  <a:lnTo>
                    <a:pt x="96" y="3894"/>
                  </a:lnTo>
                  <a:cubicBezTo>
                    <a:pt x="96" y="4168"/>
                    <a:pt x="299" y="4370"/>
                    <a:pt x="572" y="4370"/>
                  </a:cubicBezTo>
                  <a:lnTo>
                    <a:pt x="4049" y="4370"/>
                  </a:lnTo>
                  <a:cubicBezTo>
                    <a:pt x="4311" y="4370"/>
                    <a:pt x="4525" y="4168"/>
                    <a:pt x="4525" y="3894"/>
                  </a:cubicBezTo>
                  <a:lnTo>
                    <a:pt x="4525" y="3477"/>
                  </a:lnTo>
                  <a:cubicBezTo>
                    <a:pt x="4525" y="3215"/>
                    <a:pt x="4311" y="3001"/>
                    <a:pt x="4049" y="3001"/>
                  </a:cubicBezTo>
                  <a:lnTo>
                    <a:pt x="3859" y="3001"/>
                  </a:lnTo>
                  <a:cubicBezTo>
                    <a:pt x="3787" y="3001"/>
                    <a:pt x="3704" y="2941"/>
                    <a:pt x="3704" y="2858"/>
                  </a:cubicBezTo>
                  <a:lnTo>
                    <a:pt x="3704" y="477"/>
                  </a:lnTo>
                  <a:cubicBezTo>
                    <a:pt x="3704" y="203"/>
                    <a:pt x="3501" y="1"/>
                    <a:pt x="3228" y="1"/>
                  </a:cubicBezTo>
                  <a:lnTo>
                    <a:pt x="1442" y="1"/>
                  </a:lnTo>
                  <a:cubicBezTo>
                    <a:pt x="1358" y="1"/>
                    <a:pt x="1287" y="72"/>
                    <a:pt x="1287" y="155"/>
                  </a:cubicBezTo>
                  <a:cubicBezTo>
                    <a:pt x="1287" y="251"/>
                    <a:pt x="1358" y="322"/>
                    <a:pt x="1442" y="322"/>
                  </a:cubicBezTo>
                  <a:lnTo>
                    <a:pt x="3228" y="322"/>
                  </a:lnTo>
                  <a:cubicBezTo>
                    <a:pt x="3311" y="322"/>
                    <a:pt x="3382" y="382"/>
                    <a:pt x="3382" y="477"/>
                  </a:cubicBezTo>
                  <a:lnTo>
                    <a:pt x="3382" y="2858"/>
                  </a:lnTo>
                  <a:cubicBezTo>
                    <a:pt x="3382" y="3120"/>
                    <a:pt x="3585" y="3334"/>
                    <a:pt x="3859" y="3334"/>
                  </a:cubicBezTo>
                  <a:lnTo>
                    <a:pt x="4049" y="3334"/>
                  </a:lnTo>
                  <a:cubicBezTo>
                    <a:pt x="4121" y="3334"/>
                    <a:pt x="4204" y="3394"/>
                    <a:pt x="4204" y="3477"/>
                  </a:cubicBezTo>
                  <a:lnTo>
                    <a:pt x="4204" y="3894"/>
                  </a:lnTo>
                  <a:cubicBezTo>
                    <a:pt x="4204" y="3965"/>
                    <a:pt x="4132" y="4049"/>
                    <a:pt x="4049" y="4049"/>
                  </a:cubicBezTo>
                  <a:lnTo>
                    <a:pt x="572" y="4049"/>
                  </a:lnTo>
                  <a:cubicBezTo>
                    <a:pt x="489" y="4049"/>
                    <a:pt x="418" y="3989"/>
                    <a:pt x="418" y="3894"/>
                  </a:cubicBezTo>
                  <a:lnTo>
                    <a:pt x="418" y="3477"/>
                  </a:lnTo>
                  <a:cubicBezTo>
                    <a:pt x="418" y="3406"/>
                    <a:pt x="477" y="3334"/>
                    <a:pt x="572" y="3334"/>
                  </a:cubicBezTo>
                  <a:lnTo>
                    <a:pt x="763" y="3334"/>
                  </a:lnTo>
                  <a:cubicBezTo>
                    <a:pt x="1025" y="3334"/>
                    <a:pt x="1239" y="3120"/>
                    <a:pt x="1239" y="2858"/>
                  </a:cubicBezTo>
                  <a:lnTo>
                    <a:pt x="1239" y="1513"/>
                  </a:lnTo>
                  <a:cubicBezTo>
                    <a:pt x="1239" y="1251"/>
                    <a:pt x="1025" y="1036"/>
                    <a:pt x="763" y="1036"/>
                  </a:cubicBezTo>
                  <a:lnTo>
                    <a:pt x="477" y="1036"/>
                  </a:lnTo>
                  <a:cubicBezTo>
                    <a:pt x="406" y="1036"/>
                    <a:pt x="334" y="977"/>
                    <a:pt x="334" y="893"/>
                  </a:cubicBezTo>
                  <a:lnTo>
                    <a:pt x="334" y="477"/>
                  </a:lnTo>
                  <a:cubicBezTo>
                    <a:pt x="334" y="393"/>
                    <a:pt x="394" y="322"/>
                    <a:pt x="477" y="322"/>
                  </a:cubicBezTo>
                  <a:lnTo>
                    <a:pt x="787" y="322"/>
                  </a:lnTo>
                  <a:cubicBezTo>
                    <a:pt x="882" y="322"/>
                    <a:pt x="953" y="251"/>
                    <a:pt x="953" y="155"/>
                  </a:cubicBezTo>
                  <a:cubicBezTo>
                    <a:pt x="953" y="72"/>
                    <a:pt x="882" y="1"/>
                    <a:pt x="787" y="1"/>
                  </a:cubicBezTo>
                  <a:lnTo>
                    <a:pt x="477"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88" name="Google Shape;9436;p65"/>
          <p:cNvGrpSpPr/>
          <p:nvPr/>
        </p:nvGrpSpPr>
        <p:grpSpPr>
          <a:xfrm>
            <a:off x="7262768" y="5162231"/>
            <a:ext cx="317645" cy="318757"/>
            <a:chOff x="5779408" y="3699191"/>
            <a:chExt cx="317645" cy="318757"/>
          </a:xfrm>
          <a:solidFill>
            <a:schemeClr val="accent1"/>
          </a:solidFill>
        </p:grpSpPr>
        <p:sp>
          <p:nvSpPr>
            <p:cNvPr id="289" name="Google Shape;9437;p65"/>
            <p:cNvSpPr/>
            <p:nvPr/>
          </p:nvSpPr>
          <p:spPr>
            <a:xfrm>
              <a:off x="5892837" y="3700334"/>
              <a:ext cx="204216" cy="317614"/>
            </a:xfrm>
            <a:custGeom>
              <a:avLst/>
              <a:rect l="l" t="t" r="r" b="b"/>
              <a:pathLst>
                <a:path w="6431" h="10002">
                  <a:moveTo>
                    <a:pt x="4025" y="0"/>
                  </a:moveTo>
                  <a:cubicBezTo>
                    <a:pt x="3870" y="0"/>
                    <a:pt x="3704" y="60"/>
                    <a:pt x="3608" y="179"/>
                  </a:cubicBezTo>
                  <a:lnTo>
                    <a:pt x="1465" y="2322"/>
                  </a:lnTo>
                  <a:lnTo>
                    <a:pt x="299" y="1167"/>
                  </a:lnTo>
                  <a:cubicBezTo>
                    <a:pt x="269" y="1138"/>
                    <a:pt x="227" y="1123"/>
                    <a:pt x="184" y="1123"/>
                  </a:cubicBezTo>
                  <a:cubicBezTo>
                    <a:pt x="141" y="1123"/>
                    <a:pt x="96" y="1138"/>
                    <a:pt x="60" y="1167"/>
                  </a:cubicBezTo>
                  <a:cubicBezTo>
                    <a:pt x="1" y="1227"/>
                    <a:pt x="1" y="1322"/>
                    <a:pt x="60" y="1405"/>
                  </a:cubicBezTo>
                  <a:lnTo>
                    <a:pt x="1346" y="2679"/>
                  </a:lnTo>
                  <a:cubicBezTo>
                    <a:pt x="1370" y="2715"/>
                    <a:pt x="1418" y="2727"/>
                    <a:pt x="1465" y="2727"/>
                  </a:cubicBezTo>
                  <a:cubicBezTo>
                    <a:pt x="1501" y="2727"/>
                    <a:pt x="1549" y="2715"/>
                    <a:pt x="1584" y="2679"/>
                  </a:cubicBezTo>
                  <a:lnTo>
                    <a:pt x="3847" y="417"/>
                  </a:lnTo>
                  <a:cubicBezTo>
                    <a:pt x="3882" y="370"/>
                    <a:pt x="3966" y="346"/>
                    <a:pt x="4037" y="346"/>
                  </a:cubicBezTo>
                  <a:cubicBezTo>
                    <a:pt x="4109" y="346"/>
                    <a:pt x="4168" y="370"/>
                    <a:pt x="4228" y="417"/>
                  </a:cubicBezTo>
                  <a:lnTo>
                    <a:pt x="6049" y="2239"/>
                  </a:lnTo>
                  <a:cubicBezTo>
                    <a:pt x="6085" y="2275"/>
                    <a:pt x="6121" y="2358"/>
                    <a:pt x="6121" y="2429"/>
                  </a:cubicBezTo>
                  <a:cubicBezTo>
                    <a:pt x="6121" y="2501"/>
                    <a:pt x="6085" y="2560"/>
                    <a:pt x="6049" y="2620"/>
                  </a:cubicBezTo>
                  <a:lnTo>
                    <a:pt x="3775" y="4882"/>
                  </a:lnTo>
                  <a:cubicBezTo>
                    <a:pt x="3716" y="4942"/>
                    <a:pt x="3716" y="5049"/>
                    <a:pt x="3775" y="5120"/>
                  </a:cubicBezTo>
                  <a:lnTo>
                    <a:pt x="6049" y="7382"/>
                  </a:lnTo>
                  <a:cubicBezTo>
                    <a:pt x="6085" y="7430"/>
                    <a:pt x="6121" y="7501"/>
                    <a:pt x="6121" y="7573"/>
                  </a:cubicBezTo>
                  <a:cubicBezTo>
                    <a:pt x="6121" y="7656"/>
                    <a:pt x="6085" y="7716"/>
                    <a:pt x="6049" y="7775"/>
                  </a:cubicBezTo>
                  <a:lnTo>
                    <a:pt x="4228" y="9585"/>
                  </a:lnTo>
                  <a:cubicBezTo>
                    <a:pt x="4174" y="9639"/>
                    <a:pt x="4103" y="9665"/>
                    <a:pt x="4033" y="9665"/>
                  </a:cubicBezTo>
                  <a:cubicBezTo>
                    <a:pt x="3963" y="9665"/>
                    <a:pt x="3894" y="9639"/>
                    <a:pt x="3847" y="9585"/>
                  </a:cubicBezTo>
                  <a:lnTo>
                    <a:pt x="2989" y="8740"/>
                  </a:lnTo>
                  <a:cubicBezTo>
                    <a:pt x="2960" y="8710"/>
                    <a:pt x="2921" y="8695"/>
                    <a:pt x="2879" y="8695"/>
                  </a:cubicBezTo>
                  <a:cubicBezTo>
                    <a:pt x="2838" y="8695"/>
                    <a:pt x="2793" y="8710"/>
                    <a:pt x="2751" y="8740"/>
                  </a:cubicBezTo>
                  <a:cubicBezTo>
                    <a:pt x="2692" y="8799"/>
                    <a:pt x="2692" y="8906"/>
                    <a:pt x="2751" y="8978"/>
                  </a:cubicBezTo>
                  <a:lnTo>
                    <a:pt x="3608" y="9823"/>
                  </a:lnTo>
                  <a:cubicBezTo>
                    <a:pt x="3728" y="9942"/>
                    <a:pt x="3870" y="10002"/>
                    <a:pt x="4025" y="10002"/>
                  </a:cubicBezTo>
                  <a:cubicBezTo>
                    <a:pt x="4168" y="10002"/>
                    <a:pt x="4335" y="9942"/>
                    <a:pt x="4442" y="9823"/>
                  </a:cubicBezTo>
                  <a:lnTo>
                    <a:pt x="6252" y="8013"/>
                  </a:lnTo>
                  <a:cubicBezTo>
                    <a:pt x="6371" y="7894"/>
                    <a:pt x="6430" y="7740"/>
                    <a:pt x="6430" y="7597"/>
                  </a:cubicBezTo>
                  <a:cubicBezTo>
                    <a:pt x="6430" y="7430"/>
                    <a:pt x="6371" y="7275"/>
                    <a:pt x="6252" y="7180"/>
                  </a:cubicBezTo>
                  <a:lnTo>
                    <a:pt x="4109" y="4977"/>
                  </a:lnTo>
                  <a:lnTo>
                    <a:pt x="6252" y="2834"/>
                  </a:lnTo>
                  <a:cubicBezTo>
                    <a:pt x="6371" y="2715"/>
                    <a:pt x="6430" y="2560"/>
                    <a:pt x="6430" y="2417"/>
                  </a:cubicBezTo>
                  <a:cubicBezTo>
                    <a:pt x="6430" y="2251"/>
                    <a:pt x="6371" y="2096"/>
                    <a:pt x="6252" y="2001"/>
                  </a:cubicBezTo>
                  <a:lnTo>
                    <a:pt x="4442" y="179"/>
                  </a:lnTo>
                  <a:cubicBezTo>
                    <a:pt x="4323" y="60"/>
                    <a:pt x="4168" y="0"/>
                    <a:pt x="402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90" name="Google Shape;9438;p65"/>
            <p:cNvSpPr/>
            <p:nvPr/>
          </p:nvSpPr>
          <p:spPr>
            <a:xfrm>
              <a:off x="5779408" y="3699191"/>
              <a:ext cx="195134" cy="316883"/>
            </a:xfrm>
            <a:custGeom>
              <a:avLst/>
              <a:rect l="l" t="t" r="r" b="b"/>
              <a:pathLst>
                <a:path w="6145" h="9979">
                  <a:moveTo>
                    <a:pt x="2477" y="1"/>
                  </a:moveTo>
                  <a:cubicBezTo>
                    <a:pt x="2311" y="1"/>
                    <a:pt x="2156" y="60"/>
                    <a:pt x="2061" y="179"/>
                  </a:cubicBezTo>
                  <a:lnTo>
                    <a:pt x="239" y="2001"/>
                  </a:lnTo>
                  <a:cubicBezTo>
                    <a:pt x="1" y="2239"/>
                    <a:pt x="1" y="2608"/>
                    <a:pt x="239" y="2846"/>
                  </a:cubicBezTo>
                  <a:lnTo>
                    <a:pt x="2382" y="4989"/>
                  </a:lnTo>
                  <a:lnTo>
                    <a:pt x="239" y="7133"/>
                  </a:lnTo>
                  <a:cubicBezTo>
                    <a:pt x="1" y="7371"/>
                    <a:pt x="1" y="7752"/>
                    <a:pt x="239" y="7990"/>
                  </a:cubicBezTo>
                  <a:lnTo>
                    <a:pt x="2061" y="9800"/>
                  </a:lnTo>
                  <a:cubicBezTo>
                    <a:pt x="2180" y="9919"/>
                    <a:pt x="2323" y="9978"/>
                    <a:pt x="2477" y="9978"/>
                  </a:cubicBezTo>
                  <a:cubicBezTo>
                    <a:pt x="2620" y="9978"/>
                    <a:pt x="2787" y="9919"/>
                    <a:pt x="2882" y="9800"/>
                  </a:cubicBezTo>
                  <a:lnTo>
                    <a:pt x="5037" y="7656"/>
                  </a:lnTo>
                  <a:lnTo>
                    <a:pt x="5859" y="8490"/>
                  </a:lnTo>
                  <a:cubicBezTo>
                    <a:pt x="5895" y="8520"/>
                    <a:pt x="5936" y="8535"/>
                    <a:pt x="5978" y="8535"/>
                  </a:cubicBezTo>
                  <a:cubicBezTo>
                    <a:pt x="6020" y="8535"/>
                    <a:pt x="6061" y="8520"/>
                    <a:pt x="6097" y="8490"/>
                  </a:cubicBezTo>
                  <a:cubicBezTo>
                    <a:pt x="6145" y="8430"/>
                    <a:pt x="6145" y="8323"/>
                    <a:pt x="6085" y="8264"/>
                  </a:cubicBezTo>
                  <a:lnTo>
                    <a:pt x="5156" y="7335"/>
                  </a:lnTo>
                  <a:cubicBezTo>
                    <a:pt x="5121" y="7299"/>
                    <a:pt x="5073" y="7287"/>
                    <a:pt x="5037" y="7287"/>
                  </a:cubicBezTo>
                  <a:cubicBezTo>
                    <a:pt x="4990" y="7287"/>
                    <a:pt x="4942" y="7299"/>
                    <a:pt x="4918" y="7335"/>
                  </a:cubicBezTo>
                  <a:lnTo>
                    <a:pt x="2656" y="9597"/>
                  </a:lnTo>
                  <a:cubicBezTo>
                    <a:pt x="2608" y="9633"/>
                    <a:pt x="2537" y="9669"/>
                    <a:pt x="2454" y="9669"/>
                  </a:cubicBezTo>
                  <a:cubicBezTo>
                    <a:pt x="2382" y="9669"/>
                    <a:pt x="2323" y="9633"/>
                    <a:pt x="2263" y="9597"/>
                  </a:cubicBezTo>
                  <a:lnTo>
                    <a:pt x="453" y="7776"/>
                  </a:lnTo>
                  <a:cubicBezTo>
                    <a:pt x="346" y="7668"/>
                    <a:pt x="346" y="7490"/>
                    <a:pt x="453" y="7395"/>
                  </a:cubicBezTo>
                  <a:lnTo>
                    <a:pt x="2716" y="5132"/>
                  </a:lnTo>
                  <a:cubicBezTo>
                    <a:pt x="2739" y="5097"/>
                    <a:pt x="2751" y="5049"/>
                    <a:pt x="2751" y="5013"/>
                  </a:cubicBezTo>
                  <a:cubicBezTo>
                    <a:pt x="2751" y="4966"/>
                    <a:pt x="2739" y="4918"/>
                    <a:pt x="2716" y="4894"/>
                  </a:cubicBezTo>
                  <a:lnTo>
                    <a:pt x="453" y="2632"/>
                  </a:lnTo>
                  <a:cubicBezTo>
                    <a:pt x="346" y="2525"/>
                    <a:pt x="346" y="2346"/>
                    <a:pt x="453" y="2239"/>
                  </a:cubicBezTo>
                  <a:lnTo>
                    <a:pt x="2263" y="417"/>
                  </a:lnTo>
                  <a:cubicBezTo>
                    <a:pt x="2311" y="382"/>
                    <a:pt x="2382" y="346"/>
                    <a:pt x="2454" y="346"/>
                  </a:cubicBezTo>
                  <a:cubicBezTo>
                    <a:pt x="2537" y="346"/>
                    <a:pt x="2597" y="382"/>
                    <a:pt x="2656" y="417"/>
                  </a:cubicBezTo>
                  <a:lnTo>
                    <a:pt x="3168" y="941"/>
                  </a:lnTo>
                  <a:cubicBezTo>
                    <a:pt x="3198" y="971"/>
                    <a:pt x="3239" y="986"/>
                    <a:pt x="3283" y="986"/>
                  </a:cubicBezTo>
                  <a:cubicBezTo>
                    <a:pt x="3326" y="986"/>
                    <a:pt x="3370" y="971"/>
                    <a:pt x="3406" y="941"/>
                  </a:cubicBezTo>
                  <a:cubicBezTo>
                    <a:pt x="3466" y="882"/>
                    <a:pt x="3466" y="775"/>
                    <a:pt x="3406" y="703"/>
                  </a:cubicBezTo>
                  <a:lnTo>
                    <a:pt x="2882" y="179"/>
                  </a:lnTo>
                  <a:cubicBezTo>
                    <a:pt x="2775" y="60"/>
                    <a:pt x="2620" y="1"/>
                    <a:pt x="247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291" name="Google Shape;9439;p65"/>
          <p:cNvSpPr/>
          <p:nvPr/>
        </p:nvSpPr>
        <p:spPr>
          <a:xfrm>
            <a:off x="7787933" y="5157499"/>
            <a:ext cx="356196" cy="328410"/>
          </a:xfrm>
          <a:custGeom>
            <a:avLst/>
            <a:rect l="l" t="t" r="r" b="b"/>
            <a:pathLst>
              <a:path w="11217" h="10342">
                <a:moveTo>
                  <a:pt x="3394" y="1186"/>
                </a:moveTo>
                <a:lnTo>
                  <a:pt x="3394" y="1507"/>
                </a:lnTo>
                <a:lnTo>
                  <a:pt x="1668" y="1507"/>
                </a:lnTo>
                <a:lnTo>
                  <a:pt x="1668" y="1186"/>
                </a:lnTo>
                <a:lnTo>
                  <a:pt x="3394" y="1186"/>
                </a:lnTo>
                <a:close/>
                <a:moveTo>
                  <a:pt x="3096" y="1829"/>
                </a:moveTo>
                <a:lnTo>
                  <a:pt x="3096" y="2090"/>
                </a:lnTo>
                <a:lnTo>
                  <a:pt x="2013" y="3043"/>
                </a:lnTo>
                <a:lnTo>
                  <a:pt x="2013" y="1829"/>
                </a:lnTo>
                <a:lnTo>
                  <a:pt x="3096" y="1829"/>
                </a:lnTo>
                <a:close/>
                <a:moveTo>
                  <a:pt x="6740" y="5948"/>
                </a:moveTo>
                <a:cubicBezTo>
                  <a:pt x="6775" y="5948"/>
                  <a:pt x="6799" y="5972"/>
                  <a:pt x="6799" y="6008"/>
                </a:cubicBezTo>
                <a:lnTo>
                  <a:pt x="6799" y="10020"/>
                </a:lnTo>
                <a:lnTo>
                  <a:pt x="4644" y="10020"/>
                </a:lnTo>
                <a:lnTo>
                  <a:pt x="4644" y="6008"/>
                </a:lnTo>
                <a:cubicBezTo>
                  <a:pt x="4644" y="5972"/>
                  <a:pt x="4668" y="5948"/>
                  <a:pt x="4704" y="5948"/>
                </a:cubicBezTo>
                <a:lnTo>
                  <a:pt x="6740" y="5948"/>
                </a:lnTo>
                <a:close/>
                <a:moveTo>
                  <a:pt x="5601" y="1"/>
                </a:moveTo>
                <a:cubicBezTo>
                  <a:pt x="5543" y="1"/>
                  <a:pt x="5484" y="19"/>
                  <a:pt x="5430" y="55"/>
                </a:cubicBezTo>
                <a:lnTo>
                  <a:pt x="3692" y="1567"/>
                </a:lnTo>
                <a:lnTo>
                  <a:pt x="3692" y="1126"/>
                </a:lnTo>
                <a:cubicBezTo>
                  <a:pt x="3692" y="995"/>
                  <a:pt x="3573" y="876"/>
                  <a:pt x="3442" y="876"/>
                </a:cubicBezTo>
                <a:lnTo>
                  <a:pt x="1596" y="876"/>
                </a:lnTo>
                <a:cubicBezTo>
                  <a:pt x="1453" y="876"/>
                  <a:pt x="1334" y="995"/>
                  <a:pt x="1334" y="1126"/>
                </a:cubicBezTo>
                <a:lnTo>
                  <a:pt x="1334" y="1590"/>
                </a:lnTo>
                <a:cubicBezTo>
                  <a:pt x="1334" y="1721"/>
                  <a:pt x="1453" y="1840"/>
                  <a:pt x="1596" y="1840"/>
                </a:cubicBezTo>
                <a:lnTo>
                  <a:pt x="1691" y="1840"/>
                </a:lnTo>
                <a:lnTo>
                  <a:pt x="1691" y="3329"/>
                </a:lnTo>
                <a:lnTo>
                  <a:pt x="108" y="4710"/>
                </a:lnTo>
                <a:cubicBezTo>
                  <a:pt x="25" y="4781"/>
                  <a:pt x="1" y="4888"/>
                  <a:pt x="25" y="4984"/>
                </a:cubicBezTo>
                <a:cubicBezTo>
                  <a:pt x="60" y="5079"/>
                  <a:pt x="167" y="5138"/>
                  <a:pt x="251" y="5138"/>
                </a:cubicBezTo>
                <a:lnTo>
                  <a:pt x="1322" y="5138"/>
                </a:lnTo>
                <a:lnTo>
                  <a:pt x="1322" y="7972"/>
                </a:lnTo>
                <a:cubicBezTo>
                  <a:pt x="1322" y="8056"/>
                  <a:pt x="1394" y="8139"/>
                  <a:pt x="1489" y="8139"/>
                </a:cubicBezTo>
                <a:cubicBezTo>
                  <a:pt x="1572" y="8139"/>
                  <a:pt x="1656" y="8056"/>
                  <a:pt x="1656" y="7972"/>
                </a:cubicBezTo>
                <a:lnTo>
                  <a:pt x="1656" y="5055"/>
                </a:lnTo>
                <a:lnTo>
                  <a:pt x="5609" y="1614"/>
                </a:lnTo>
                <a:lnTo>
                  <a:pt x="9561" y="5055"/>
                </a:lnTo>
                <a:lnTo>
                  <a:pt x="9561" y="9937"/>
                </a:lnTo>
                <a:cubicBezTo>
                  <a:pt x="9561" y="9984"/>
                  <a:pt x="9526" y="10020"/>
                  <a:pt x="9478" y="10020"/>
                </a:cubicBezTo>
                <a:lnTo>
                  <a:pt x="7109" y="10020"/>
                </a:lnTo>
                <a:lnTo>
                  <a:pt x="7109" y="6008"/>
                </a:lnTo>
                <a:cubicBezTo>
                  <a:pt x="7109" y="5793"/>
                  <a:pt x="6930" y="5615"/>
                  <a:pt x="6728" y="5615"/>
                </a:cubicBezTo>
                <a:lnTo>
                  <a:pt x="4680" y="5615"/>
                </a:lnTo>
                <a:cubicBezTo>
                  <a:pt x="4478" y="5615"/>
                  <a:pt x="4299" y="5793"/>
                  <a:pt x="4299" y="6008"/>
                </a:cubicBezTo>
                <a:lnTo>
                  <a:pt x="4299" y="10020"/>
                </a:lnTo>
                <a:lnTo>
                  <a:pt x="1739" y="10020"/>
                </a:lnTo>
                <a:cubicBezTo>
                  <a:pt x="1691" y="10020"/>
                  <a:pt x="1656" y="9984"/>
                  <a:pt x="1656" y="9937"/>
                </a:cubicBezTo>
                <a:lnTo>
                  <a:pt x="1656" y="8734"/>
                </a:lnTo>
                <a:cubicBezTo>
                  <a:pt x="1656" y="8639"/>
                  <a:pt x="1572" y="8567"/>
                  <a:pt x="1489" y="8567"/>
                </a:cubicBezTo>
                <a:cubicBezTo>
                  <a:pt x="1394" y="8567"/>
                  <a:pt x="1322" y="8639"/>
                  <a:pt x="1322" y="8734"/>
                </a:cubicBezTo>
                <a:lnTo>
                  <a:pt x="1322" y="9937"/>
                </a:lnTo>
                <a:cubicBezTo>
                  <a:pt x="1322" y="10163"/>
                  <a:pt x="1501" y="10342"/>
                  <a:pt x="1727" y="10342"/>
                </a:cubicBezTo>
                <a:lnTo>
                  <a:pt x="9466" y="10342"/>
                </a:lnTo>
                <a:cubicBezTo>
                  <a:pt x="9692" y="10342"/>
                  <a:pt x="9871" y="10163"/>
                  <a:pt x="9871" y="9937"/>
                </a:cubicBezTo>
                <a:lnTo>
                  <a:pt x="9871" y="5127"/>
                </a:lnTo>
                <a:lnTo>
                  <a:pt x="10943" y="5127"/>
                </a:lnTo>
                <a:cubicBezTo>
                  <a:pt x="11038" y="5127"/>
                  <a:pt x="11133" y="5067"/>
                  <a:pt x="11157" y="4960"/>
                </a:cubicBezTo>
                <a:cubicBezTo>
                  <a:pt x="11216" y="4877"/>
                  <a:pt x="11205" y="4769"/>
                  <a:pt x="11121" y="4698"/>
                </a:cubicBezTo>
                <a:lnTo>
                  <a:pt x="8811" y="2686"/>
                </a:lnTo>
                <a:cubicBezTo>
                  <a:pt x="8785" y="2659"/>
                  <a:pt x="8748" y="2647"/>
                  <a:pt x="8711" y="2647"/>
                </a:cubicBezTo>
                <a:cubicBezTo>
                  <a:pt x="8665" y="2647"/>
                  <a:pt x="8618" y="2665"/>
                  <a:pt x="8585" y="2698"/>
                </a:cubicBezTo>
                <a:cubicBezTo>
                  <a:pt x="8526" y="2757"/>
                  <a:pt x="8538" y="2864"/>
                  <a:pt x="8597" y="2924"/>
                </a:cubicBezTo>
                <a:lnTo>
                  <a:pt x="10764" y="4805"/>
                </a:lnTo>
                <a:lnTo>
                  <a:pt x="9776" y="4805"/>
                </a:lnTo>
                <a:lnTo>
                  <a:pt x="5763" y="1305"/>
                </a:lnTo>
                <a:cubicBezTo>
                  <a:pt x="5716" y="1269"/>
                  <a:pt x="5659" y="1251"/>
                  <a:pt x="5601" y="1251"/>
                </a:cubicBezTo>
                <a:cubicBezTo>
                  <a:pt x="5543" y="1251"/>
                  <a:pt x="5484" y="1269"/>
                  <a:pt x="5430" y="1305"/>
                </a:cubicBezTo>
                <a:lnTo>
                  <a:pt x="1418" y="4805"/>
                </a:lnTo>
                <a:lnTo>
                  <a:pt x="429" y="4805"/>
                </a:lnTo>
                <a:lnTo>
                  <a:pt x="1918" y="3507"/>
                </a:lnTo>
                <a:lnTo>
                  <a:pt x="3335" y="2281"/>
                </a:lnTo>
                <a:lnTo>
                  <a:pt x="5609" y="340"/>
                </a:lnTo>
                <a:lnTo>
                  <a:pt x="8026" y="2436"/>
                </a:lnTo>
                <a:cubicBezTo>
                  <a:pt x="8052" y="2463"/>
                  <a:pt x="8086" y="2475"/>
                  <a:pt x="8121" y="2475"/>
                </a:cubicBezTo>
                <a:cubicBezTo>
                  <a:pt x="8164" y="2475"/>
                  <a:pt x="8207" y="2457"/>
                  <a:pt x="8240" y="2424"/>
                </a:cubicBezTo>
                <a:cubicBezTo>
                  <a:pt x="8299" y="2364"/>
                  <a:pt x="8288" y="2257"/>
                  <a:pt x="8228" y="2198"/>
                </a:cubicBezTo>
                <a:lnTo>
                  <a:pt x="5763" y="55"/>
                </a:lnTo>
                <a:cubicBezTo>
                  <a:pt x="5716" y="19"/>
                  <a:pt x="5659" y="1"/>
                  <a:pt x="5601" y="1"/>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292" name="Google Shape;9440;p65"/>
          <p:cNvGrpSpPr/>
          <p:nvPr/>
        </p:nvGrpSpPr>
        <p:grpSpPr>
          <a:xfrm>
            <a:off x="8873795" y="5143908"/>
            <a:ext cx="372073" cy="355243"/>
            <a:chOff x="7390435" y="3680868"/>
            <a:chExt cx="372073" cy="355243"/>
          </a:xfrm>
          <a:solidFill>
            <a:schemeClr val="accent1"/>
          </a:solidFill>
        </p:grpSpPr>
        <p:sp>
          <p:nvSpPr>
            <p:cNvPr id="293" name="Google Shape;9441;p65"/>
            <p:cNvSpPr/>
            <p:nvPr/>
          </p:nvSpPr>
          <p:spPr>
            <a:xfrm>
              <a:off x="7390435" y="3744950"/>
              <a:ext cx="294178" cy="291162"/>
            </a:xfrm>
            <a:custGeom>
              <a:avLst/>
              <a:rect l="l" t="t" r="r" b="b"/>
              <a:pathLst>
                <a:path w="9264" h="9169">
                  <a:moveTo>
                    <a:pt x="4668" y="0"/>
                  </a:moveTo>
                  <a:cubicBezTo>
                    <a:pt x="3441" y="0"/>
                    <a:pt x="2287" y="477"/>
                    <a:pt x="1417" y="1334"/>
                  </a:cubicBezTo>
                  <a:cubicBezTo>
                    <a:pt x="1358" y="1393"/>
                    <a:pt x="1358" y="1501"/>
                    <a:pt x="1417" y="1572"/>
                  </a:cubicBezTo>
                  <a:cubicBezTo>
                    <a:pt x="1447" y="1602"/>
                    <a:pt x="1489" y="1617"/>
                    <a:pt x="1532" y="1617"/>
                  </a:cubicBezTo>
                  <a:cubicBezTo>
                    <a:pt x="1575" y="1617"/>
                    <a:pt x="1620" y="1602"/>
                    <a:pt x="1655" y="1572"/>
                  </a:cubicBezTo>
                  <a:cubicBezTo>
                    <a:pt x="2465" y="774"/>
                    <a:pt x="3537" y="322"/>
                    <a:pt x="4668" y="322"/>
                  </a:cubicBezTo>
                  <a:cubicBezTo>
                    <a:pt x="5799" y="322"/>
                    <a:pt x="6870" y="774"/>
                    <a:pt x="7668" y="1572"/>
                  </a:cubicBezTo>
                  <a:cubicBezTo>
                    <a:pt x="8478" y="2382"/>
                    <a:pt x="8918" y="3453"/>
                    <a:pt x="8918" y="4584"/>
                  </a:cubicBezTo>
                  <a:cubicBezTo>
                    <a:pt x="8918" y="5715"/>
                    <a:pt x="8478" y="6787"/>
                    <a:pt x="7668" y="7585"/>
                  </a:cubicBezTo>
                  <a:cubicBezTo>
                    <a:pt x="6841" y="8412"/>
                    <a:pt x="5751" y="8826"/>
                    <a:pt x="4662" y="8826"/>
                  </a:cubicBezTo>
                  <a:cubicBezTo>
                    <a:pt x="3572" y="8826"/>
                    <a:pt x="2483" y="8412"/>
                    <a:pt x="1655" y="7585"/>
                  </a:cubicBezTo>
                  <a:cubicBezTo>
                    <a:pt x="953" y="6882"/>
                    <a:pt x="524" y="5965"/>
                    <a:pt x="441" y="4977"/>
                  </a:cubicBezTo>
                  <a:cubicBezTo>
                    <a:pt x="346" y="4013"/>
                    <a:pt x="596" y="3037"/>
                    <a:pt x="1132" y="2227"/>
                  </a:cubicBezTo>
                  <a:cubicBezTo>
                    <a:pt x="1179" y="2155"/>
                    <a:pt x="1167" y="2048"/>
                    <a:pt x="1096" y="1989"/>
                  </a:cubicBezTo>
                  <a:cubicBezTo>
                    <a:pt x="1066" y="1972"/>
                    <a:pt x="1035" y="1964"/>
                    <a:pt x="1005" y="1964"/>
                  </a:cubicBezTo>
                  <a:cubicBezTo>
                    <a:pt x="950" y="1964"/>
                    <a:pt x="896" y="1990"/>
                    <a:pt x="858" y="2036"/>
                  </a:cubicBezTo>
                  <a:cubicBezTo>
                    <a:pt x="274" y="2894"/>
                    <a:pt x="1" y="3953"/>
                    <a:pt x="108" y="5013"/>
                  </a:cubicBezTo>
                  <a:cubicBezTo>
                    <a:pt x="215" y="6073"/>
                    <a:pt x="679" y="7085"/>
                    <a:pt x="1429" y="7823"/>
                  </a:cubicBezTo>
                  <a:cubicBezTo>
                    <a:pt x="2322" y="8716"/>
                    <a:pt x="3501" y="9168"/>
                    <a:pt x="4680" y="9168"/>
                  </a:cubicBezTo>
                  <a:cubicBezTo>
                    <a:pt x="5858" y="9168"/>
                    <a:pt x="7025" y="8716"/>
                    <a:pt x="7918" y="7823"/>
                  </a:cubicBezTo>
                  <a:cubicBezTo>
                    <a:pt x="8787" y="6966"/>
                    <a:pt x="9264" y="5799"/>
                    <a:pt x="9264" y="4584"/>
                  </a:cubicBezTo>
                  <a:cubicBezTo>
                    <a:pt x="9264" y="3358"/>
                    <a:pt x="8787" y="2203"/>
                    <a:pt x="7906" y="1334"/>
                  </a:cubicBezTo>
                  <a:cubicBezTo>
                    <a:pt x="7049" y="477"/>
                    <a:pt x="5882" y="0"/>
                    <a:pt x="466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94" name="Google Shape;9442;p65"/>
            <p:cNvSpPr/>
            <p:nvPr/>
          </p:nvSpPr>
          <p:spPr>
            <a:xfrm>
              <a:off x="7408948" y="3772259"/>
              <a:ext cx="259407" cy="236257"/>
            </a:xfrm>
            <a:custGeom>
              <a:avLst/>
              <a:rect l="l" t="t" r="r" b="b"/>
              <a:pathLst>
                <a:path w="8169" h="7440">
                  <a:moveTo>
                    <a:pt x="4085" y="319"/>
                  </a:moveTo>
                  <a:cubicBezTo>
                    <a:pt x="4942" y="319"/>
                    <a:pt x="5823" y="653"/>
                    <a:pt x="6478" y="1319"/>
                  </a:cubicBezTo>
                  <a:cubicBezTo>
                    <a:pt x="7800" y="2653"/>
                    <a:pt x="7800" y="4796"/>
                    <a:pt x="6478" y="6117"/>
                  </a:cubicBezTo>
                  <a:cubicBezTo>
                    <a:pt x="5817" y="6778"/>
                    <a:pt x="4951" y="7109"/>
                    <a:pt x="4083" y="7109"/>
                  </a:cubicBezTo>
                  <a:cubicBezTo>
                    <a:pt x="3216" y="7109"/>
                    <a:pt x="2346" y="6778"/>
                    <a:pt x="1680" y="6117"/>
                  </a:cubicBezTo>
                  <a:cubicBezTo>
                    <a:pt x="358" y="4796"/>
                    <a:pt x="358" y="2653"/>
                    <a:pt x="1680" y="1319"/>
                  </a:cubicBezTo>
                  <a:cubicBezTo>
                    <a:pt x="2335" y="664"/>
                    <a:pt x="3216" y="319"/>
                    <a:pt x="4085" y="319"/>
                  </a:cubicBezTo>
                  <a:close/>
                  <a:moveTo>
                    <a:pt x="4088" y="1"/>
                  </a:moveTo>
                  <a:cubicBezTo>
                    <a:pt x="3132" y="1"/>
                    <a:pt x="2174" y="361"/>
                    <a:pt x="1442" y="1081"/>
                  </a:cubicBezTo>
                  <a:cubicBezTo>
                    <a:pt x="1" y="2534"/>
                    <a:pt x="1" y="4891"/>
                    <a:pt x="1442" y="6356"/>
                  </a:cubicBezTo>
                  <a:cubicBezTo>
                    <a:pt x="2180" y="7082"/>
                    <a:pt x="3120" y="7439"/>
                    <a:pt x="4085" y="7439"/>
                  </a:cubicBezTo>
                  <a:cubicBezTo>
                    <a:pt x="5037" y="7439"/>
                    <a:pt x="5978" y="7082"/>
                    <a:pt x="6716" y="6356"/>
                  </a:cubicBezTo>
                  <a:cubicBezTo>
                    <a:pt x="8169" y="4891"/>
                    <a:pt x="8169" y="2546"/>
                    <a:pt x="6716" y="1081"/>
                  </a:cubicBezTo>
                  <a:cubicBezTo>
                    <a:pt x="5996" y="361"/>
                    <a:pt x="5043" y="1"/>
                    <a:pt x="4088"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95" name="Google Shape;9443;p65"/>
            <p:cNvSpPr/>
            <p:nvPr/>
          </p:nvSpPr>
          <p:spPr>
            <a:xfrm>
              <a:off x="7487986" y="3680868"/>
              <a:ext cx="274522" cy="259565"/>
            </a:xfrm>
            <a:custGeom>
              <a:avLst/>
              <a:rect l="l" t="t" r="r" b="b"/>
              <a:pathLst>
                <a:path w="8645" h="8174">
                  <a:moveTo>
                    <a:pt x="3614" y="0"/>
                  </a:moveTo>
                  <a:cubicBezTo>
                    <a:pt x="2438" y="0"/>
                    <a:pt x="1262" y="447"/>
                    <a:pt x="369" y="1340"/>
                  </a:cubicBezTo>
                  <a:cubicBezTo>
                    <a:pt x="262" y="1447"/>
                    <a:pt x="167" y="1566"/>
                    <a:pt x="60" y="1685"/>
                  </a:cubicBezTo>
                  <a:cubicBezTo>
                    <a:pt x="0" y="1756"/>
                    <a:pt x="12" y="1864"/>
                    <a:pt x="84" y="1923"/>
                  </a:cubicBezTo>
                  <a:cubicBezTo>
                    <a:pt x="118" y="1948"/>
                    <a:pt x="155" y="1960"/>
                    <a:pt x="191" y="1960"/>
                  </a:cubicBezTo>
                  <a:cubicBezTo>
                    <a:pt x="240" y="1960"/>
                    <a:pt x="287" y="1936"/>
                    <a:pt x="322" y="1887"/>
                  </a:cubicBezTo>
                  <a:cubicBezTo>
                    <a:pt x="417" y="1792"/>
                    <a:pt x="500" y="1685"/>
                    <a:pt x="608" y="1578"/>
                  </a:cubicBezTo>
                  <a:cubicBezTo>
                    <a:pt x="1435" y="750"/>
                    <a:pt x="2524" y="337"/>
                    <a:pt x="3614" y="337"/>
                  </a:cubicBezTo>
                  <a:cubicBezTo>
                    <a:pt x="4703" y="337"/>
                    <a:pt x="5793" y="750"/>
                    <a:pt x="6620" y="1578"/>
                  </a:cubicBezTo>
                  <a:cubicBezTo>
                    <a:pt x="8275" y="3233"/>
                    <a:pt x="8275" y="5936"/>
                    <a:pt x="6620" y="7591"/>
                  </a:cubicBezTo>
                  <a:cubicBezTo>
                    <a:pt x="6513" y="7698"/>
                    <a:pt x="6418" y="7781"/>
                    <a:pt x="6311" y="7876"/>
                  </a:cubicBezTo>
                  <a:cubicBezTo>
                    <a:pt x="6239" y="7936"/>
                    <a:pt x="6215" y="8043"/>
                    <a:pt x="6275" y="8114"/>
                  </a:cubicBezTo>
                  <a:cubicBezTo>
                    <a:pt x="6311" y="8162"/>
                    <a:pt x="6358" y="8174"/>
                    <a:pt x="6418" y="8174"/>
                  </a:cubicBezTo>
                  <a:cubicBezTo>
                    <a:pt x="6454" y="8174"/>
                    <a:pt x="6489" y="8162"/>
                    <a:pt x="6513" y="8126"/>
                  </a:cubicBezTo>
                  <a:cubicBezTo>
                    <a:pt x="6632" y="8043"/>
                    <a:pt x="6751" y="7936"/>
                    <a:pt x="6858" y="7817"/>
                  </a:cubicBezTo>
                  <a:cubicBezTo>
                    <a:pt x="8644" y="6031"/>
                    <a:pt x="8644" y="3126"/>
                    <a:pt x="6858" y="1340"/>
                  </a:cubicBezTo>
                  <a:cubicBezTo>
                    <a:pt x="5965" y="447"/>
                    <a:pt x="4790" y="0"/>
                    <a:pt x="361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96" name="Google Shape;9444;p65"/>
            <p:cNvSpPr/>
            <p:nvPr/>
          </p:nvSpPr>
          <p:spPr>
            <a:xfrm>
              <a:off x="7691758" y="3789502"/>
              <a:ext cx="34073" cy="102918"/>
            </a:xfrm>
            <a:custGeom>
              <a:avLst/>
              <a:rect l="l" t="t" r="r" b="b"/>
              <a:pathLst>
                <a:path w="1073" h="3241">
                  <a:moveTo>
                    <a:pt x="589" y="1"/>
                  </a:moveTo>
                  <a:cubicBezTo>
                    <a:pt x="580" y="1"/>
                    <a:pt x="570" y="1"/>
                    <a:pt x="560" y="2"/>
                  </a:cubicBezTo>
                  <a:cubicBezTo>
                    <a:pt x="477" y="38"/>
                    <a:pt x="429" y="121"/>
                    <a:pt x="441" y="217"/>
                  </a:cubicBezTo>
                  <a:cubicBezTo>
                    <a:pt x="715" y="1157"/>
                    <a:pt x="560" y="2145"/>
                    <a:pt x="37" y="2967"/>
                  </a:cubicBezTo>
                  <a:cubicBezTo>
                    <a:pt x="1" y="3038"/>
                    <a:pt x="13" y="3146"/>
                    <a:pt x="84" y="3205"/>
                  </a:cubicBezTo>
                  <a:cubicBezTo>
                    <a:pt x="120" y="3217"/>
                    <a:pt x="144" y="3241"/>
                    <a:pt x="167" y="3241"/>
                  </a:cubicBezTo>
                  <a:cubicBezTo>
                    <a:pt x="239" y="3241"/>
                    <a:pt x="275" y="3205"/>
                    <a:pt x="310" y="3158"/>
                  </a:cubicBezTo>
                  <a:cubicBezTo>
                    <a:pt x="906" y="2265"/>
                    <a:pt x="1072" y="1169"/>
                    <a:pt x="775" y="121"/>
                  </a:cubicBezTo>
                  <a:cubicBezTo>
                    <a:pt x="743" y="47"/>
                    <a:pt x="672" y="1"/>
                    <a:pt x="58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97" name="Google Shape;9445;p65"/>
            <p:cNvSpPr/>
            <p:nvPr/>
          </p:nvSpPr>
          <p:spPr>
            <a:xfrm>
              <a:off x="7536000" y="3708082"/>
              <a:ext cx="173192" cy="72052"/>
            </a:xfrm>
            <a:custGeom>
              <a:avLst/>
              <a:rect l="l" t="t" r="r" b="b"/>
              <a:pathLst>
                <a:path w="5454" h="2269">
                  <a:moveTo>
                    <a:pt x="2121" y="0"/>
                  </a:moveTo>
                  <a:cubicBezTo>
                    <a:pt x="1410" y="0"/>
                    <a:pt x="707" y="204"/>
                    <a:pt x="108" y="590"/>
                  </a:cubicBezTo>
                  <a:cubicBezTo>
                    <a:pt x="36" y="638"/>
                    <a:pt x="0" y="733"/>
                    <a:pt x="60" y="828"/>
                  </a:cubicBezTo>
                  <a:cubicBezTo>
                    <a:pt x="91" y="874"/>
                    <a:pt x="147" y="906"/>
                    <a:pt x="205" y="906"/>
                  </a:cubicBezTo>
                  <a:cubicBezTo>
                    <a:pt x="237" y="906"/>
                    <a:pt x="269" y="897"/>
                    <a:pt x="298" y="876"/>
                  </a:cubicBezTo>
                  <a:cubicBezTo>
                    <a:pt x="841" y="534"/>
                    <a:pt x="1478" y="344"/>
                    <a:pt x="2123" y="344"/>
                  </a:cubicBezTo>
                  <a:cubicBezTo>
                    <a:pt x="2241" y="344"/>
                    <a:pt x="2359" y="351"/>
                    <a:pt x="2477" y="364"/>
                  </a:cubicBezTo>
                  <a:cubicBezTo>
                    <a:pt x="3251" y="435"/>
                    <a:pt x="3977" y="792"/>
                    <a:pt x="4513" y="1328"/>
                  </a:cubicBezTo>
                  <a:cubicBezTo>
                    <a:pt x="4763" y="1590"/>
                    <a:pt x="4977" y="1864"/>
                    <a:pt x="5120" y="2185"/>
                  </a:cubicBezTo>
                  <a:cubicBezTo>
                    <a:pt x="5156" y="2245"/>
                    <a:pt x="5215" y="2269"/>
                    <a:pt x="5275" y="2269"/>
                  </a:cubicBezTo>
                  <a:cubicBezTo>
                    <a:pt x="5299" y="2269"/>
                    <a:pt x="5323" y="2269"/>
                    <a:pt x="5346" y="2257"/>
                  </a:cubicBezTo>
                  <a:cubicBezTo>
                    <a:pt x="5418" y="2197"/>
                    <a:pt x="5453" y="2102"/>
                    <a:pt x="5406" y="2019"/>
                  </a:cubicBezTo>
                  <a:cubicBezTo>
                    <a:pt x="5227" y="1673"/>
                    <a:pt x="5001" y="1364"/>
                    <a:pt x="4739" y="1102"/>
                  </a:cubicBezTo>
                  <a:cubicBezTo>
                    <a:pt x="4144" y="507"/>
                    <a:pt x="3334" y="114"/>
                    <a:pt x="2489" y="18"/>
                  </a:cubicBezTo>
                  <a:cubicBezTo>
                    <a:pt x="2366" y="6"/>
                    <a:pt x="2243" y="0"/>
                    <a:pt x="212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298" name="Google Shape;9446;p65"/>
            <p:cNvSpPr/>
            <p:nvPr/>
          </p:nvSpPr>
          <p:spPr>
            <a:xfrm>
              <a:off x="7501228" y="3819415"/>
              <a:ext cx="75640" cy="141437"/>
            </a:xfrm>
            <a:custGeom>
              <a:avLst/>
              <a:rect l="l" t="t" r="r" b="b"/>
              <a:pathLst>
                <a:path w="2382" h="4454">
                  <a:moveTo>
                    <a:pt x="1012" y="692"/>
                  </a:moveTo>
                  <a:lnTo>
                    <a:pt x="1012" y="2061"/>
                  </a:lnTo>
                  <a:cubicBezTo>
                    <a:pt x="607" y="2001"/>
                    <a:pt x="310" y="1715"/>
                    <a:pt x="310" y="1370"/>
                  </a:cubicBezTo>
                  <a:cubicBezTo>
                    <a:pt x="310" y="1025"/>
                    <a:pt x="607" y="763"/>
                    <a:pt x="1012" y="692"/>
                  </a:cubicBezTo>
                  <a:close/>
                  <a:moveTo>
                    <a:pt x="1357" y="2418"/>
                  </a:moveTo>
                  <a:cubicBezTo>
                    <a:pt x="1750" y="2477"/>
                    <a:pt x="2048" y="2751"/>
                    <a:pt x="2048" y="3097"/>
                  </a:cubicBezTo>
                  <a:cubicBezTo>
                    <a:pt x="2048" y="3430"/>
                    <a:pt x="1738" y="3704"/>
                    <a:pt x="1357" y="3763"/>
                  </a:cubicBezTo>
                  <a:lnTo>
                    <a:pt x="1357" y="2418"/>
                  </a:lnTo>
                  <a:close/>
                  <a:moveTo>
                    <a:pt x="1191" y="1"/>
                  </a:moveTo>
                  <a:cubicBezTo>
                    <a:pt x="1095" y="1"/>
                    <a:pt x="1024" y="72"/>
                    <a:pt x="1024" y="168"/>
                  </a:cubicBezTo>
                  <a:lnTo>
                    <a:pt x="1024" y="358"/>
                  </a:lnTo>
                  <a:cubicBezTo>
                    <a:pt x="441" y="430"/>
                    <a:pt x="0" y="870"/>
                    <a:pt x="0" y="1370"/>
                  </a:cubicBezTo>
                  <a:cubicBezTo>
                    <a:pt x="0" y="1882"/>
                    <a:pt x="441" y="2323"/>
                    <a:pt x="1024" y="2382"/>
                  </a:cubicBezTo>
                  <a:lnTo>
                    <a:pt x="1024" y="3763"/>
                  </a:lnTo>
                  <a:cubicBezTo>
                    <a:pt x="619" y="3704"/>
                    <a:pt x="322" y="3430"/>
                    <a:pt x="322" y="3085"/>
                  </a:cubicBezTo>
                  <a:cubicBezTo>
                    <a:pt x="322" y="2989"/>
                    <a:pt x="250" y="2918"/>
                    <a:pt x="167" y="2918"/>
                  </a:cubicBezTo>
                  <a:cubicBezTo>
                    <a:pt x="71" y="2918"/>
                    <a:pt x="0" y="2989"/>
                    <a:pt x="0" y="3085"/>
                  </a:cubicBezTo>
                  <a:cubicBezTo>
                    <a:pt x="0" y="3609"/>
                    <a:pt x="441" y="4037"/>
                    <a:pt x="1024" y="4097"/>
                  </a:cubicBezTo>
                  <a:lnTo>
                    <a:pt x="1024" y="4287"/>
                  </a:lnTo>
                  <a:cubicBezTo>
                    <a:pt x="1024" y="4371"/>
                    <a:pt x="1095" y="4454"/>
                    <a:pt x="1191" y="4454"/>
                  </a:cubicBezTo>
                  <a:cubicBezTo>
                    <a:pt x="1274" y="4454"/>
                    <a:pt x="1357" y="4371"/>
                    <a:pt x="1357" y="4287"/>
                  </a:cubicBezTo>
                  <a:lnTo>
                    <a:pt x="1357" y="4097"/>
                  </a:lnTo>
                  <a:cubicBezTo>
                    <a:pt x="1929" y="4025"/>
                    <a:pt x="2381" y="3585"/>
                    <a:pt x="2381" y="3085"/>
                  </a:cubicBezTo>
                  <a:cubicBezTo>
                    <a:pt x="2381" y="2573"/>
                    <a:pt x="1929" y="2144"/>
                    <a:pt x="1357" y="2073"/>
                  </a:cubicBezTo>
                  <a:lnTo>
                    <a:pt x="1357" y="692"/>
                  </a:lnTo>
                  <a:cubicBezTo>
                    <a:pt x="1750" y="751"/>
                    <a:pt x="2048" y="1025"/>
                    <a:pt x="2048" y="1370"/>
                  </a:cubicBezTo>
                  <a:cubicBezTo>
                    <a:pt x="2048" y="1465"/>
                    <a:pt x="2131" y="1537"/>
                    <a:pt x="2215" y="1537"/>
                  </a:cubicBezTo>
                  <a:cubicBezTo>
                    <a:pt x="2298" y="1537"/>
                    <a:pt x="2381" y="1465"/>
                    <a:pt x="2381" y="1370"/>
                  </a:cubicBezTo>
                  <a:cubicBezTo>
                    <a:pt x="2381" y="846"/>
                    <a:pt x="1929" y="418"/>
                    <a:pt x="1345" y="358"/>
                  </a:cubicBezTo>
                  <a:lnTo>
                    <a:pt x="1345" y="168"/>
                  </a:lnTo>
                  <a:cubicBezTo>
                    <a:pt x="1345" y="72"/>
                    <a:pt x="1274" y="1"/>
                    <a:pt x="119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299" name="Google Shape;9447;p65"/>
          <p:cNvGrpSpPr/>
          <p:nvPr/>
        </p:nvGrpSpPr>
        <p:grpSpPr>
          <a:xfrm>
            <a:off x="2904998" y="5588669"/>
            <a:ext cx="374709" cy="374010"/>
            <a:chOff x="1421638" y="4125629"/>
            <a:chExt cx="374709" cy="374010"/>
          </a:xfrm>
          <a:solidFill>
            <a:schemeClr val="accent1"/>
          </a:solidFill>
        </p:grpSpPr>
        <p:sp>
          <p:nvSpPr>
            <p:cNvPr id="300" name="Google Shape;9448;p65"/>
            <p:cNvSpPr/>
            <p:nvPr/>
          </p:nvSpPr>
          <p:spPr>
            <a:xfrm>
              <a:off x="1421638" y="4265954"/>
              <a:ext cx="374709" cy="233685"/>
            </a:xfrm>
            <a:custGeom>
              <a:avLst/>
              <a:rect l="l" t="t" r="r" b="b"/>
              <a:pathLst>
                <a:path w="11800" h="7359">
                  <a:moveTo>
                    <a:pt x="3180" y="3298"/>
                  </a:moveTo>
                  <a:lnTo>
                    <a:pt x="3180" y="7001"/>
                  </a:lnTo>
                  <a:lnTo>
                    <a:pt x="1691" y="7001"/>
                  </a:lnTo>
                  <a:lnTo>
                    <a:pt x="1691" y="3298"/>
                  </a:lnTo>
                  <a:lnTo>
                    <a:pt x="3180" y="3298"/>
                  </a:lnTo>
                  <a:close/>
                  <a:moveTo>
                    <a:pt x="6680" y="2370"/>
                  </a:moveTo>
                  <a:lnTo>
                    <a:pt x="6680" y="7001"/>
                  </a:lnTo>
                  <a:lnTo>
                    <a:pt x="5192" y="7001"/>
                  </a:lnTo>
                  <a:lnTo>
                    <a:pt x="5192" y="2370"/>
                  </a:lnTo>
                  <a:lnTo>
                    <a:pt x="6680" y="2370"/>
                  </a:lnTo>
                  <a:close/>
                  <a:moveTo>
                    <a:pt x="10180" y="345"/>
                  </a:moveTo>
                  <a:lnTo>
                    <a:pt x="10180" y="7001"/>
                  </a:lnTo>
                  <a:lnTo>
                    <a:pt x="8692" y="7001"/>
                  </a:lnTo>
                  <a:lnTo>
                    <a:pt x="8692" y="345"/>
                  </a:lnTo>
                  <a:lnTo>
                    <a:pt x="10180" y="345"/>
                  </a:lnTo>
                  <a:close/>
                  <a:moveTo>
                    <a:pt x="8502" y="0"/>
                  </a:moveTo>
                  <a:cubicBezTo>
                    <a:pt x="8406" y="0"/>
                    <a:pt x="8323" y="84"/>
                    <a:pt x="8323" y="179"/>
                  </a:cubicBezTo>
                  <a:lnTo>
                    <a:pt x="8323" y="7001"/>
                  </a:lnTo>
                  <a:lnTo>
                    <a:pt x="7013" y="7001"/>
                  </a:lnTo>
                  <a:lnTo>
                    <a:pt x="7013" y="2203"/>
                  </a:lnTo>
                  <a:cubicBezTo>
                    <a:pt x="7013" y="2120"/>
                    <a:pt x="6930" y="2024"/>
                    <a:pt x="6835" y="2024"/>
                  </a:cubicBezTo>
                  <a:lnTo>
                    <a:pt x="4989" y="2024"/>
                  </a:lnTo>
                  <a:cubicBezTo>
                    <a:pt x="4894" y="2024"/>
                    <a:pt x="4811" y="2108"/>
                    <a:pt x="4811" y="2203"/>
                  </a:cubicBezTo>
                  <a:lnTo>
                    <a:pt x="4811" y="7001"/>
                  </a:lnTo>
                  <a:lnTo>
                    <a:pt x="3501" y="7001"/>
                  </a:lnTo>
                  <a:lnTo>
                    <a:pt x="3501" y="3132"/>
                  </a:lnTo>
                  <a:cubicBezTo>
                    <a:pt x="3501" y="3036"/>
                    <a:pt x="3418" y="2953"/>
                    <a:pt x="3322" y="2953"/>
                  </a:cubicBezTo>
                  <a:lnTo>
                    <a:pt x="1477" y="2953"/>
                  </a:lnTo>
                  <a:cubicBezTo>
                    <a:pt x="1382" y="2953"/>
                    <a:pt x="1298" y="3024"/>
                    <a:pt x="1298" y="3132"/>
                  </a:cubicBezTo>
                  <a:lnTo>
                    <a:pt x="1298" y="7001"/>
                  </a:lnTo>
                  <a:lnTo>
                    <a:pt x="179" y="7001"/>
                  </a:lnTo>
                  <a:cubicBezTo>
                    <a:pt x="84" y="7001"/>
                    <a:pt x="1" y="7073"/>
                    <a:pt x="1" y="7180"/>
                  </a:cubicBezTo>
                  <a:cubicBezTo>
                    <a:pt x="1" y="7287"/>
                    <a:pt x="72" y="7358"/>
                    <a:pt x="179" y="7358"/>
                  </a:cubicBezTo>
                  <a:lnTo>
                    <a:pt x="11597" y="7358"/>
                  </a:lnTo>
                  <a:cubicBezTo>
                    <a:pt x="11681" y="7358"/>
                    <a:pt x="11776" y="7287"/>
                    <a:pt x="11776" y="7180"/>
                  </a:cubicBezTo>
                  <a:cubicBezTo>
                    <a:pt x="11800" y="7073"/>
                    <a:pt x="11728" y="7001"/>
                    <a:pt x="11633" y="7001"/>
                  </a:cubicBezTo>
                  <a:lnTo>
                    <a:pt x="10526" y="7001"/>
                  </a:lnTo>
                  <a:lnTo>
                    <a:pt x="10526" y="179"/>
                  </a:lnTo>
                  <a:cubicBezTo>
                    <a:pt x="10526" y="95"/>
                    <a:pt x="10442" y="0"/>
                    <a:pt x="10347" y="0"/>
                  </a:cubicBezTo>
                  <a:lnTo>
                    <a:pt x="8502"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1" name="Google Shape;9449;p65"/>
            <p:cNvSpPr/>
            <p:nvPr/>
          </p:nvSpPr>
          <p:spPr>
            <a:xfrm>
              <a:off x="1428052" y="4125629"/>
              <a:ext cx="356958" cy="215585"/>
            </a:xfrm>
            <a:custGeom>
              <a:avLst/>
              <a:rect l="l" t="t" r="r" b="b"/>
              <a:pathLst>
                <a:path w="11241" h="6789">
                  <a:moveTo>
                    <a:pt x="10668" y="0"/>
                  </a:moveTo>
                  <a:cubicBezTo>
                    <a:pt x="10653" y="0"/>
                    <a:pt x="10637" y="1"/>
                    <a:pt x="10621" y="2"/>
                  </a:cubicBezTo>
                  <a:lnTo>
                    <a:pt x="9145" y="181"/>
                  </a:lnTo>
                  <a:cubicBezTo>
                    <a:pt x="8847" y="216"/>
                    <a:pt x="8633" y="490"/>
                    <a:pt x="8669" y="788"/>
                  </a:cubicBezTo>
                  <a:cubicBezTo>
                    <a:pt x="8691" y="1064"/>
                    <a:pt x="8938" y="1268"/>
                    <a:pt x="9211" y="1268"/>
                  </a:cubicBezTo>
                  <a:cubicBezTo>
                    <a:pt x="9232" y="1268"/>
                    <a:pt x="9254" y="1267"/>
                    <a:pt x="9276" y="1264"/>
                  </a:cubicBezTo>
                  <a:lnTo>
                    <a:pt x="9395" y="1252"/>
                  </a:lnTo>
                  <a:lnTo>
                    <a:pt x="9395" y="1252"/>
                  </a:lnTo>
                  <a:cubicBezTo>
                    <a:pt x="7597" y="3348"/>
                    <a:pt x="5442" y="4443"/>
                    <a:pt x="3918" y="4979"/>
                  </a:cubicBezTo>
                  <a:cubicBezTo>
                    <a:pt x="2025" y="5657"/>
                    <a:pt x="561" y="5717"/>
                    <a:pt x="537" y="5717"/>
                  </a:cubicBezTo>
                  <a:cubicBezTo>
                    <a:pt x="239" y="5729"/>
                    <a:pt x="1" y="5967"/>
                    <a:pt x="25" y="6265"/>
                  </a:cubicBezTo>
                  <a:cubicBezTo>
                    <a:pt x="37" y="6562"/>
                    <a:pt x="275" y="6789"/>
                    <a:pt x="561" y="6789"/>
                  </a:cubicBezTo>
                  <a:lnTo>
                    <a:pt x="572" y="6789"/>
                  </a:lnTo>
                  <a:cubicBezTo>
                    <a:pt x="632" y="6789"/>
                    <a:pt x="2192" y="6729"/>
                    <a:pt x="4263" y="6003"/>
                  </a:cubicBezTo>
                  <a:cubicBezTo>
                    <a:pt x="5418" y="5586"/>
                    <a:pt x="6514" y="5050"/>
                    <a:pt x="7490" y="4383"/>
                  </a:cubicBezTo>
                  <a:cubicBezTo>
                    <a:pt x="7561" y="4324"/>
                    <a:pt x="7597" y="4217"/>
                    <a:pt x="7538" y="4145"/>
                  </a:cubicBezTo>
                  <a:cubicBezTo>
                    <a:pt x="7501" y="4093"/>
                    <a:pt x="7445" y="4065"/>
                    <a:pt x="7391" y="4065"/>
                  </a:cubicBezTo>
                  <a:cubicBezTo>
                    <a:pt x="7358" y="4065"/>
                    <a:pt x="7326" y="4075"/>
                    <a:pt x="7299" y="4098"/>
                  </a:cubicBezTo>
                  <a:cubicBezTo>
                    <a:pt x="6335" y="4753"/>
                    <a:pt x="5275" y="5288"/>
                    <a:pt x="4144" y="5693"/>
                  </a:cubicBezTo>
                  <a:cubicBezTo>
                    <a:pt x="2132" y="6408"/>
                    <a:pt x="632" y="6467"/>
                    <a:pt x="561" y="6467"/>
                  </a:cubicBezTo>
                  <a:cubicBezTo>
                    <a:pt x="453" y="6467"/>
                    <a:pt x="358" y="6372"/>
                    <a:pt x="358" y="6265"/>
                  </a:cubicBezTo>
                  <a:cubicBezTo>
                    <a:pt x="358" y="6169"/>
                    <a:pt x="441" y="6074"/>
                    <a:pt x="561" y="6062"/>
                  </a:cubicBezTo>
                  <a:cubicBezTo>
                    <a:pt x="572" y="6062"/>
                    <a:pt x="2085" y="6003"/>
                    <a:pt x="4037" y="5300"/>
                  </a:cubicBezTo>
                  <a:cubicBezTo>
                    <a:pt x="5680" y="4717"/>
                    <a:pt x="8026" y="3514"/>
                    <a:pt x="9943" y="1133"/>
                  </a:cubicBezTo>
                  <a:cubicBezTo>
                    <a:pt x="10035" y="1018"/>
                    <a:pt x="9949" y="847"/>
                    <a:pt x="9813" y="847"/>
                  </a:cubicBezTo>
                  <a:cubicBezTo>
                    <a:pt x="9809" y="847"/>
                    <a:pt x="9804" y="847"/>
                    <a:pt x="9800" y="847"/>
                  </a:cubicBezTo>
                  <a:lnTo>
                    <a:pt x="9252" y="931"/>
                  </a:lnTo>
                  <a:cubicBezTo>
                    <a:pt x="9244" y="932"/>
                    <a:pt x="9236" y="932"/>
                    <a:pt x="9228" y="932"/>
                  </a:cubicBezTo>
                  <a:cubicBezTo>
                    <a:pt x="9139" y="932"/>
                    <a:pt x="9049" y="874"/>
                    <a:pt x="9038" y="776"/>
                  </a:cubicBezTo>
                  <a:cubicBezTo>
                    <a:pt x="9014" y="657"/>
                    <a:pt x="9085" y="550"/>
                    <a:pt x="9204" y="538"/>
                  </a:cubicBezTo>
                  <a:lnTo>
                    <a:pt x="10681" y="359"/>
                  </a:lnTo>
                  <a:cubicBezTo>
                    <a:pt x="10688" y="358"/>
                    <a:pt x="10696" y="358"/>
                    <a:pt x="10703" y="358"/>
                  </a:cubicBezTo>
                  <a:cubicBezTo>
                    <a:pt x="10812" y="358"/>
                    <a:pt x="10895" y="438"/>
                    <a:pt x="10895" y="550"/>
                  </a:cubicBezTo>
                  <a:lnTo>
                    <a:pt x="10895" y="2026"/>
                  </a:lnTo>
                  <a:cubicBezTo>
                    <a:pt x="10895" y="2133"/>
                    <a:pt x="10812" y="2217"/>
                    <a:pt x="10705" y="2217"/>
                  </a:cubicBezTo>
                  <a:cubicBezTo>
                    <a:pt x="10598" y="2217"/>
                    <a:pt x="10514" y="2133"/>
                    <a:pt x="10514" y="2026"/>
                  </a:cubicBezTo>
                  <a:lnTo>
                    <a:pt x="10514" y="1586"/>
                  </a:lnTo>
                  <a:cubicBezTo>
                    <a:pt x="10514" y="1502"/>
                    <a:pt x="10467" y="1443"/>
                    <a:pt x="10407" y="1419"/>
                  </a:cubicBezTo>
                  <a:cubicBezTo>
                    <a:pt x="10387" y="1409"/>
                    <a:pt x="10368" y="1405"/>
                    <a:pt x="10349" y="1405"/>
                  </a:cubicBezTo>
                  <a:cubicBezTo>
                    <a:pt x="10298" y="1405"/>
                    <a:pt x="10251" y="1435"/>
                    <a:pt x="10217" y="1478"/>
                  </a:cubicBezTo>
                  <a:cubicBezTo>
                    <a:pt x="9574" y="2264"/>
                    <a:pt x="8835" y="2979"/>
                    <a:pt x="8026" y="3610"/>
                  </a:cubicBezTo>
                  <a:cubicBezTo>
                    <a:pt x="7954" y="3669"/>
                    <a:pt x="7942" y="3764"/>
                    <a:pt x="8002" y="3848"/>
                  </a:cubicBezTo>
                  <a:cubicBezTo>
                    <a:pt x="8036" y="3888"/>
                    <a:pt x="8081" y="3910"/>
                    <a:pt x="8129" y="3910"/>
                  </a:cubicBezTo>
                  <a:cubicBezTo>
                    <a:pt x="8166" y="3910"/>
                    <a:pt x="8204" y="3897"/>
                    <a:pt x="8240" y="3872"/>
                  </a:cubicBezTo>
                  <a:cubicBezTo>
                    <a:pt x="8931" y="3336"/>
                    <a:pt x="9585" y="2729"/>
                    <a:pt x="10169" y="2062"/>
                  </a:cubicBezTo>
                  <a:cubicBezTo>
                    <a:pt x="10181" y="2336"/>
                    <a:pt x="10419" y="2574"/>
                    <a:pt x="10705" y="2574"/>
                  </a:cubicBezTo>
                  <a:cubicBezTo>
                    <a:pt x="11002" y="2574"/>
                    <a:pt x="11240" y="2336"/>
                    <a:pt x="11240" y="2038"/>
                  </a:cubicBezTo>
                  <a:lnTo>
                    <a:pt x="11240" y="573"/>
                  </a:lnTo>
                  <a:cubicBezTo>
                    <a:pt x="11240" y="395"/>
                    <a:pt x="11169" y="240"/>
                    <a:pt x="11050" y="133"/>
                  </a:cubicBezTo>
                  <a:cubicBezTo>
                    <a:pt x="10943" y="47"/>
                    <a:pt x="10807" y="0"/>
                    <a:pt x="1066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02" name="Google Shape;9450;p65"/>
          <p:cNvGrpSpPr/>
          <p:nvPr/>
        </p:nvGrpSpPr>
        <p:grpSpPr>
          <a:xfrm>
            <a:off x="3456614" y="5619344"/>
            <a:ext cx="357720" cy="342192"/>
            <a:chOff x="1973254" y="4156304"/>
            <a:chExt cx="357720" cy="342192"/>
          </a:xfrm>
          <a:solidFill>
            <a:schemeClr val="accent1"/>
          </a:solidFill>
        </p:grpSpPr>
        <p:sp>
          <p:nvSpPr>
            <p:cNvPr id="303" name="Google Shape;9451;p65"/>
            <p:cNvSpPr/>
            <p:nvPr/>
          </p:nvSpPr>
          <p:spPr>
            <a:xfrm>
              <a:off x="2129044" y="4156304"/>
              <a:ext cx="18926" cy="97964"/>
            </a:xfrm>
            <a:custGeom>
              <a:avLst/>
              <a:rect l="l" t="t" r="r" b="b"/>
              <a:pathLst>
                <a:path w="596" h="3085">
                  <a:moveTo>
                    <a:pt x="417" y="0"/>
                  </a:moveTo>
                  <a:cubicBezTo>
                    <a:pt x="310" y="0"/>
                    <a:pt x="238" y="72"/>
                    <a:pt x="238" y="179"/>
                  </a:cubicBezTo>
                  <a:cubicBezTo>
                    <a:pt x="238" y="358"/>
                    <a:pt x="191" y="453"/>
                    <a:pt x="131" y="560"/>
                  </a:cubicBezTo>
                  <a:cubicBezTo>
                    <a:pt x="72" y="667"/>
                    <a:pt x="0" y="822"/>
                    <a:pt x="0" y="1096"/>
                  </a:cubicBezTo>
                  <a:cubicBezTo>
                    <a:pt x="0" y="1358"/>
                    <a:pt x="72" y="1501"/>
                    <a:pt x="131" y="1632"/>
                  </a:cubicBezTo>
                  <a:cubicBezTo>
                    <a:pt x="191" y="1727"/>
                    <a:pt x="238" y="1822"/>
                    <a:pt x="238" y="2001"/>
                  </a:cubicBezTo>
                  <a:cubicBezTo>
                    <a:pt x="238" y="2179"/>
                    <a:pt x="191" y="2263"/>
                    <a:pt x="131" y="2370"/>
                  </a:cubicBezTo>
                  <a:cubicBezTo>
                    <a:pt x="72" y="2501"/>
                    <a:pt x="0" y="2644"/>
                    <a:pt x="0" y="2906"/>
                  </a:cubicBezTo>
                  <a:cubicBezTo>
                    <a:pt x="0" y="3013"/>
                    <a:pt x="72" y="3084"/>
                    <a:pt x="179" y="3084"/>
                  </a:cubicBezTo>
                  <a:cubicBezTo>
                    <a:pt x="286" y="3084"/>
                    <a:pt x="357" y="3013"/>
                    <a:pt x="357" y="2906"/>
                  </a:cubicBezTo>
                  <a:cubicBezTo>
                    <a:pt x="357" y="2727"/>
                    <a:pt x="405" y="2644"/>
                    <a:pt x="464" y="2536"/>
                  </a:cubicBezTo>
                  <a:cubicBezTo>
                    <a:pt x="524" y="2417"/>
                    <a:pt x="595" y="2263"/>
                    <a:pt x="595" y="2001"/>
                  </a:cubicBezTo>
                  <a:cubicBezTo>
                    <a:pt x="595" y="1727"/>
                    <a:pt x="524" y="1584"/>
                    <a:pt x="464" y="1465"/>
                  </a:cubicBezTo>
                  <a:cubicBezTo>
                    <a:pt x="405" y="1358"/>
                    <a:pt x="357" y="1274"/>
                    <a:pt x="357" y="1096"/>
                  </a:cubicBezTo>
                  <a:cubicBezTo>
                    <a:pt x="357" y="905"/>
                    <a:pt x="405" y="822"/>
                    <a:pt x="464" y="715"/>
                  </a:cubicBezTo>
                  <a:cubicBezTo>
                    <a:pt x="524" y="596"/>
                    <a:pt x="595" y="453"/>
                    <a:pt x="595" y="179"/>
                  </a:cubicBezTo>
                  <a:cubicBezTo>
                    <a:pt x="595" y="72"/>
                    <a:pt x="524" y="0"/>
                    <a:pt x="41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4" name="Google Shape;9452;p65"/>
            <p:cNvSpPr/>
            <p:nvPr/>
          </p:nvSpPr>
          <p:spPr>
            <a:xfrm>
              <a:off x="2174771" y="4156304"/>
              <a:ext cx="18958" cy="97964"/>
            </a:xfrm>
            <a:custGeom>
              <a:avLst/>
              <a:rect l="l" t="t" r="r" b="b"/>
              <a:pathLst>
                <a:path w="597" h="3085">
                  <a:moveTo>
                    <a:pt x="418" y="0"/>
                  </a:moveTo>
                  <a:cubicBezTo>
                    <a:pt x="322" y="0"/>
                    <a:pt x="239" y="72"/>
                    <a:pt x="239" y="179"/>
                  </a:cubicBezTo>
                  <a:cubicBezTo>
                    <a:pt x="239" y="358"/>
                    <a:pt x="191" y="453"/>
                    <a:pt x="144" y="560"/>
                  </a:cubicBezTo>
                  <a:cubicBezTo>
                    <a:pt x="84" y="667"/>
                    <a:pt x="1" y="822"/>
                    <a:pt x="1" y="1096"/>
                  </a:cubicBezTo>
                  <a:cubicBezTo>
                    <a:pt x="1" y="1358"/>
                    <a:pt x="84" y="1501"/>
                    <a:pt x="144" y="1632"/>
                  </a:cubicBezTo>
                  <a:cubicBezTo>
                    <a:pt x="191" y="1727"/>
                    <a:pt x="239" y="1822"/>
                    <a:pt x="239" y="2001"/>
                  </a:cubicBezTo>
                  <a:cubicBezTo>
                    <a:pt x="239" y="2179"/>
                    <a:pt x="191" y="2263"/>
                    <a:pt x="144" y="2370"/>
                  </a:cubicBezTo>
                  <a:cubicBezTo>
                    <a:pt x="84" y="2501"/>
                    <a:pt x="1" y="2644"/>
                    <a:pt x="1" y="2906"/>
                  </a:cubicBezTo>
                  <a:cubicBezTo>
                    <a:pt x="1" y="3013"/>
                    <a:pt x="84" y="3084"/>
                    <a:pt x="179" y="3084"/>
                  </a:cubicBezTo>
                  <a:cubicBezTo>
                    <a:pt x="287" y="3084"/>
                    <a:pt x="358" y="3013"/>
                    <a:pt x="358" y="2906"/>
                  </a:cubicBezTo>
                  <a:cubicBezTo>
                    <a:pt x="358" y="2727"/>
                    <a:pt x="406" y="2644"/>
                    <a:pt x="465" y="2536"/>
                  </a:cubicBezTo>
                  <a:cubicBezTo>
                    <a:pt x="525" y="2417"/>
                    <a:pt x="596" y="2263"/>
                    <a:pt x="596" y="2001"/>
                  </a:cubicBezTo>
                  <a:cubicBezTo>
                    <a:pt x="596" y="1727"/>
                    <a:pt x="525" y="1584"/>
                    <a:pt x="465" y="1465"/>
                  </a:cubicBezTo>
                  <a:cubicBezTo>
                    <a:pt x="406" y="1358"/>
                    <a:pt x="358" y="1274"/>
                    <a:pt x="358" y="1096"/>
                  </a:cubicBezTo>
                  <a:cubicBezTo>
                    <a:pt x="358" y="905"/>
                    <a:pt x="406" y="822"/>
                    <a:pt x="465" y="715"/>
                  </a:cubicBezTo>
                  <a:cubicBezTo>
                    <a:pt x="525" y="596"/>
                    <a:pt x="596" y="453"/>
                    <a:pt x="596" y="179"/>
                  </a:cubicBezTo>
                  <a:cubicBezTo>
                    <a:pt x="596" y="72"/>
                    <a:pt x="525" y="0"/>
                    <a:pt x="41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5" name="Google Shape;9453;p65"/>
            <p:cNvSpPr/>
            <p:nvPr/>
          </p:nvSpPr>
          <p:spPr>
            <a:xfrm>
              <a:off x="1992529" y="4460644"/>
              <a:ext cx="338445" cy="37852"/>
            </a:xfrm>
            <a:custGeom>
              <a:avLst/>
              <a:rect l="l" t="t" r="r" b="b"/>
              <a:pathLst>
                <a:path w="10658" h="1192">
                  <a:moveTo>
                    <a:pt x="10002" y="358"/>
                  </a:moveTo>
                  <a:lnTo>
                    <a:pt x="9931" y="632"/>
                  </a:lnTo>
                  <a:cubicBezTo>
                    <a:pt x="9895" y="751"/>
                    <a:pt x="9764" y="834"/>
                    <a:pt x="9645" y="834"/>
                  </a:cubicBezTo>
                  <a:lnTo>
                    <a:pt x="1013" y="834"/>
                  </a:lnTo>
                  <a:cubicBezTo>
                    <a:pt x="894" y="834"/>
                    <a:pt x="763" y="739"/>
                    <a:pt x="727" y="632"/>
                  </a:cubicBezTo>
                  <a:lnTo>
                    <a:pt x="656" y="358"/>
                  </a:lnTo>
                  <a:lnTo>
                    <a:pt x="10002" y="358"/>
                  </a:lnTo>
                  <a:close/>
                  <a:moveTo>
                    <a:pt x="180" y="1"/>
                  </a:moveTo>
                  <a:cubicBezTo>
                    <a:pt x="72" y="1"/>
                    <a:pt x="1" y="84"/>
                    <a:pt x="1" y="180"/>
                  </a:cubicBezTo>
                  <a:cubicBezTo>
                    <a:pt x="1" y="287"/>
                    <a:pt x="72" y="358"/>
                    <a:pt x="180" y="358"/>
                  </a:cubicBezTo>
                  <a:lnTo>
                    <a:pt x="287" y="358"/>
                  </a:lnTo>
                  <a:lnTo>
                    <a:pt x="382" y="715"/>
                  </a:lnTo>
                  <a:cubicBezTo>
                    <a:pt x="465" y="989"/>
                    <a:pt x="739" y="1192"/>
                    <a:pt x="1013" y="1192"/>
                  </a:cubicBezTo>
                  <a:lnTo>
                    <a:pt x="9645" y="1192"/>
                  </a:lnTo>
                  <a:cubicBezTo>
                    <a:pt x="9931" y="1192"/>
                    <a:pt x="10193" y="989"/>
                    <a:pt x="10264" y="715"/>
                  </a:cubicBezTo>
                  <a:lnTo>
                    <a:pt x="10371" y="358"/>
                  </a:lnTo>
                  <a:lnTo>
                    <a:pt x="10478" y="358"/>
                  </a:lnTo>
                  <a:cubicBezTo>
                    <a:pt x="10574" y="358"/>
                    <a:pt x="10657" y="287"/>
                    <a:pt x="10657" y="180"/>
                  </a:cubicBezTo>
                  <a:cubicBezTo>
                    <a:pt x="10657" y="96"/>
                    <a:pt x="10586" y="1"/>
                    <a:pt x="10478" y="1"/>
                  </a:cubicBezTo>
                  <a:lnTo>
                    <a:pt x="180"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6" name="Google Shape;9454;p65"/>
            <p:cNvSpPr/>
            <p:nvPr/>
          </p:nvSpPr>
          <p:spPr>
            <a:xfrm>
              <a:off x="1996340" y="4288627"/>
              <a:ext cx="60525" cy="69226"/>
            </a:xfrm>
            <a:custGeom>
              <a:avLst/>
              <a:rect l="l" t="t" r="r" b="b"/>
              <a:pathLst>
                <a:path w="1906" h="2180">
                  <a:moveTo>
                    <a:pt x="1500" y="358"/>
                  </a:moveTo>
                  <a:lnTo>
                    <a:pt x="1500" y="1346"/>
                  </a:lnTo>
                  <a:cubicBezTo>
                    <a:pt x="1500" y="1513"/>
                    <a:pt x="1512" y="1656"/>
                    <a:pt x="1524" y="1822"/>
                  </a:cubicBezTo>
                  <a:lnTo>
                    <a:pt x="1512" y="1822"/>
                  </a:lnTo>
                  <a:cubicBezTo>
                    <a:pt x="869" y="1822"/>
                    <a:pt x="369" y="1298"/>
                    <a:pt x="369" y="679"/>
                  </a:cubicBezTo>
                  <a:cubicBezTo>
                    <a:pt x="357" y="572"/>
                    <a:pt x="369" y="465"/>
                    <a:pt x="405" y="358"/>
                  </a:cubicBezTo>
                  <a:lnTo>
                    <a:pt x="1500" y="358"/>
                  </a:lnTo>
                  <a:close/>
                  <a:moveTo>
                    <a:pt x="262" y="1"/>
                  </a:moveTo>
                  <a:cubicBezTo>
                    <a:pt x="191" y="1"/>
                    <a:pt x="131" y="48"/>
                    <a:pt x="107" y="120"/>
                  </a:cubicBezTo>
                  <a:cubicBezTo>
                    <a:pt x="24" y="298"/>
                    <a:pt x="0" y="477"/>
                    <a:pt x="0" y="679"/>
                  </a:cubicBezTo>
                  <a:cubicBezTo>
                    <a:pt x="0" y="1513"/>
                    <a:pt x="667" y="2179"/>
                    <a:pt x="1500" y="2179"/>
                  </a:cubicBezTo>
                  <a:lnTo>
                    <a:pt x="1726" y="2179"/>
                  </a:lnTo>
                  <a:cubicBezTo>
                    <a:pt x="1786" y="2179"/>
                    <a:pt x="1834" y="2144"/>
                    <a:pt x="1857" y="2120"/>
                  </a:cubicBezTo>
                  <a:cubicBezTo>
                    <a:pt x="1893" y="2084"/>
                    <a:pt x="1905" y="2025"/>
                    <a:pt x="1905" y="1965"/>
                  </a:cubicBezTo>
                  <a:cubicBezTo>
                    <a:pt x="1857" y="1763"/>
                    <a:pt x="1846" y="1548"/>
                    <a:pt x="1846" y="1358"/>
                  </a:cubicBezTo>
                  <a:lnTo>
                    <a:pt x="1846" y="179"/>
                  </a:lnTo>
                  <a:cubicBezTo>
                    <a:pt x="1846" y="84"/>
                    <a:pt x="1774" y="1"/>
                    <a:pt x="1667" y="1"/>
                  </a:cubicBezTo>
                  <a:lnTo>
                    <a:pt x="262"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7" name="Google Shape;9455;p65"/>
            <p:cNvSpPr/>
            <p:nvPr/>
          </p:nvSpPr>
          <p:spPr>
            <a:xfrm>
              <a:off x="1973254" y="4265954"/>
              <a:ext cx="306658" cy="184147"/>
            </a:xfrm>
            <a:custGeom>
              <a:avLst/>
              <a:rect l="l" t="t" r="r" b="b"/>
              <a:pathLst>
                <a:path w="9657" h="5799">
                  <a:moveTo>
                    <a:pt x="9288" y="357"/>
                  </a:moveTo>
                  <a:lnTo>
                    <a:pt x="9288" y="2072"/>
                  </a:lnTo>
                  <a:cubicBezTo>
                    <a:pt x="9288" y="3917"/>
                    <a:pt x="7776" y="5418"/>
                    <a:pt x="5930" y="5418"/>
                  </a:cubicBezTo>
                  <a:cubicBezTo>
                    <a:pt x="4585" y="5418"/>
                    <a:pt x="3358" y="4620"/>
                    <a:pt x="2834" y="3370"/>
                  </a:cubicBezTo>
                  <a:cubicBezTo>
                    <a:pt x="2811" y="3310"/>
                    <a:pt x="2751" y="3263"/>
                    <a:pt x="2668" y="3263"/>
                  </a:cubicBezTo>
                  <a:lnTo>
                    <a:pt x="2227" y="3263"/>
                  </a:lnTo>
                  <a:cubicBezTo>
                    <a:pt x="1203" y="3263"/>
                    <a:pt x="346" y="2429"/>
                    <a:pt x="346" y="1393"/>
                  </a:cubicBezTo>
                  <a:cubicBezTo>
                    <a:pt x="358" y="1012"/>
                    <a:pt x="477" y="655"/>
                    <a:pt x="668" y="357"/>
                  </a:cubicBezTo>
                  <a:lnTo>
                    <a:pt x="8335" y="357"/>
                  </a:lnTo>
                  <a:lnTo>
                    <a:pt x="8335" y="1131"/>
                  </a:lnTo>
                  <a:cubicBezTo>
                    <a:pt x="8335" y="1238"/>
                    <a:pt x="8407" y="1310"/>
                    <a:pt x="8514" y="1310"/>
                  </a:cubicBezTo>
                  <a:cubicBezTo>
                    <a:pt x="8609" y="1310"/>
                    <a:pt x="8692" y="1238"/>
                    <a:pt x="8692" y="1131"/>
                  </a:cubicBezTo>
                  <a:lnTo>
                    <a:pt x="8692" y="357"/>
                  </a:lnTo>
                  <a:lnTo>
                    <a:pt x="9288" y="357"/>
                  </a:lnTo>
                  <a:close/>
                  <a:moveTo>
                    <a:pt x="572" y="0"/>
                  </a:moveTo>
                  <a:cubicBezTo>
                    <a:pt x="513" y="0"/>
                    <a:pt x="477" y="36"/>
                    <a:pt x="429" y="84"/>
                  </a:cubicBezTo>
                  <a:cubicBezTo>
                    <a:pt x="144" y="465"/>
                    <a:pt x="1" y="917"/>
                    <a:pt x="1" y="1381"/>
                  </a:cubicBezTo>
                  <a:cubicBezTo>
                    <a:pt x="1" y="2620"/>
                    <a:pt x="1013" y="3620"/>
                    <a:pt x="2227" y="3620"/>
                  </a:cubicBezTo>
                  <a:lnTo>
                    <a:pt x="2561" y="3620"/>
                  </a:lnTo>
                  <a:cubicBezTo>
                    <a:pt x="3168" y="4941"/>
                    <a:pt x="4478" y="5799"/>
                    <a:pt x="5930" y="5799"/>
                  </a:cubicBezTo>
                  <a:cubicBezTo>
                    <a:pt x="7990" y="5799"/>
                    <a:pt x="9657" y="4132"/>
                    <a:pt x="9657" y="2072"/>
                  </a:cubicBezTo>
                  <a:lnTo>
                    <a:pt x="9657" y="179"/>
                  </a:lnTo>
                  <a:cubicBezTo>
                    <a:pt x="9657" y="84"/>
                    <a:pt x="9585" y="0"/>
                    <a:pt x="9478" y="0"/>
                  </a:cubicBezTo>
                  <a:lnTo>
                    <a:pt x="572"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08" name="Google Shape;9456;p65"/>
            <p:cNvSpPr/>
            <p:nvPr/>
          </p:nvSpPr>
          <p:spPr>
            <a:xfrm>
              <a:off x="2155877" y="4319620"/>
              <a:ext cx="93423" cy="99488"/>
            </a:xfrm>
            <a:custGeom>
              <a:avLst/>
              <a:rect l="l" t="t" r="r" b="b"/>
              <a:pathLst>
                <a:path w="2942" h="3133">
                  <a:moveTo>
                    <a:pt x="2763" y="1"/>
                  </a:moveTo>
                  <a:cubicBezTo>
                    <a:pt x="2656" y="1"/>
                    <a:pt x="2584" y="72"/>
                    <a:pt x="2584" y="179"/>
                  </a:cubicBezTo>
                  <a:lnTo>
                    <a:pt x="2584" y="382"/>
                  </a:lnTo>
                  <a:cubicBezTo>
                    <a:pt x="2584" y="1703"/>
                    <a:pt x="1513" y="2775"/>
                    <a:pt x="179" y="2775"/>
                  </a:cubicBezTo>
                  <a:cubicBezTo>
                    <a:pt x="84" y="2775"/>
                    <a:pt x="0" y="2858"/>
                    <a:pt x="0" y="2954"/>
                  </a:cubicBezTo>
                  <a:cubicBezTo>
                    <a:pt x="0" y="3061"/>
                    <a:pt x="84" y="3132"/>
                    <a:pt x="179" y="3132"/>
                  </a:cubicBezTo>
                  <a:cubicBezTo>
                    <a:pt x="1703" y="3132"/>
                    <a:pt x="2941" y="1906"/>
                    <a:pt x="2941" y="382"/>
                  </a:cubicBezTo>
                  <a:lnTo>
                    <a:pt x="2941" y="179"/>
                  </a:lnTo>
                  <a:cubicBezTo>
                    <a:pt x="2941" y="72"/>
                    <a:pt x="2858" y="1"/>
                    <a:pt x="276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09" name="Google Shape;9457;p65"/>
          <p:cNvGrpSpPr/>
          <p:nvPr/>
        </p:nvGrpSpPr>
        <p:grpSpPr>
          <a:xfrm>
            <a:off x="4007119" y="5598545"/>
            <a:ext cx="341049" cy="340318"/>
            <a:chOff x="2523759" y="4135505"/>
            <a:chExt cx="341049" cy="340318"/>
          </a:xfrm>
          <a:solidFill>
            <a:schemeClr val="accent1"/>
          </a:solidFill>
        </p:grpSpPr>
        <p:sp>
          <p:nvSpPr>
            <p:cNvPr id="310" name="Google Shape;9458;p65"/>
            <p:cNvSpPr/>
            <p:nvPr/>
          </p:nvSpPr>
          <p:spPr>
            <a:xfrm>
              <a:off x="2523759" y="4135505"/>
              <a:ext cx="341049" cy="340318"/>
            </a:xfrm>
            <a:custGeom>
              <a:avLst/>
              <a:rect l="l" t="t" r="r" b="b"/>
              <a:pathLst>
                <a:path w="10740" h="10717">
                  <a:moveTo>
                    <a:pt x="7882" y="358"/>
                  </a:moveTo>
                  <a:cubicBezTo>
                    <a:pt x="7501" y="703"/>
                    <a:pt x="6965" y="1286"/>
                    <a:pt x="6751" y="1906"/>
                  </a:cubicBezTo>
                  <a:cubicBezTo>
                    <a:pt x="6215" y="1644"/>
                    <a:pt x="5620" y="1489"/>
                    <a:pt x="5013" y="1489"/>
                  </a:cubicBezTo>
                  <a:cubicBezTo>
                    <a:pt x="4739" y="1489"/>
                    <a:pt x="4489" y="1513"/>
                    <a:pt x="4251" y="1536"/>
                  </a:cubicBezTo>
                  <a:cubicBezTo>
                    <a:pt x="5132" y="1060"/>
                    <a:pt x="6061" y="763"/>
                    <a:pt x="6727" y="584"/>
                  </a:cubicBezTo>
                  <a:cubicBezTo>
                    <a:pt x="7192" y="465"/>
                    <a:pt x="7585" y="405"/>
                    <a:pt x="7882" y="358"/>
                  </a:cubicBezTo>
                  <a:close/>
                  <a:moveTo>
                    <a:pt x="8013" y="3453"/>
                  </a:moveTo>
                  <a:cubicBezTo>
                    <a:pt x="8180" y="3727"/>
                    <a:pt x="8335" y="4025"/>
                    <a:pt x="8418" y="4323"/>
                  </a:cubicBezTo>
                  <a:cubicBezTo>
                    <a:pt x="8466" y="4453"/>
                    <a:pt x="8549" y="4561"/>
                    <a:pt x="8668" y="4620"/>
                  </a:cubicBezTo>
                  <a:cubicBezTo>
                    <a:pt x="8739" y="4650"/>
                    <a:pt x="8811" y="4665"/>
                    <a:pt x="8879" y="4665"/>
                  </a:cubicBezTo>
                  <a:cubicBezTo>
                    <a:pt x="8948" y="4665"/>
                    <a:pt x="9013" y="4650"/>
                    <a:pt x="9073" y="4620"/>
                  </a:cubicBezTo>
                  <a:lnTo>
                    <a:pt x="10299" y="4096"/>
                  </a:lnTo>
                  <a:lnTo>
                    <a:pt x="10002" y="5001"/>
                  </a:lnTo>
                  <a:cubicBezTo>
                    <a:pt x="9930" y="5215"/>
                    <a:pt x="9930" y="5430"/>
                    <a:pt x="10002" y="5632"/>
                  </a:cubicBezTo>
                  <a:lnTo>
                    <a:pt x="10299" y="6537"/>
                  </a:lnTo>
                  <a:lnTo>
                    <a:pt x="9073" y="6049"/>
                  </a:lnTo>
                  <a:cubicBezTo>
                    <a:pt x="9007" y="6019"/>
                    <a:pt x="8939" y="6004"/>
                    <a:pt x="8870" y="6004"/>
                  </a:cubicBezTo>
                  <a:cubicBezTo>
                    <a:pt x="8802" y="6004"/>
                    <a:pt x="8733" y="6019"/>
                    <a:pt x="8668" y="6049"/>
                  </a:cubicBezTo>
                  <a:cubicBezTo>
                    <a:pt x="8549" y="6108"/>
                    <a:pt x="8454" y="6216"/>
                    <a:pt x="8418" y="6347"/>
                  </a:cubicBezTo>
                  <a:cubicBezTo>
                    <a:pt x="8335" y="6656"/>
                    <a:pt x="8192" y="6942"/>
                    <a:pt x="8013" y="7204"/>
                  </a:cubicBezTo>
                  <a:cubicBezTo>
                    <a:pt x="7894" y="6644"/>
                    <a:pt x="7835" y="6001"/>
                    <a:pt x="7835" y="5335"/>
                  </a:cubicBezTo>
                  <a:cubicBezTo>
                    <a:pt x="7835" y="4668"/>
                    <a:pt x="7894" y="4025"/>
                    <a:pt x="8013" y="3453"/>
                  </a:cubicBezTo>
                  <a:close/>
                  <a:moveTo>
                    <a:pt x="3001" y="2298"/>
                  </a:moveTo>
                  <a:lnTo>
                    <a:pt x="3001" y="2298"/>
                  </a:lnTo>
                  <a:cubicBezTo>
                    <a:pt x="2691" y="3203"/>
                    <a:pt x="2548" y="4263"/>
                    <a:pt x="2548" y="5358"/>
                  </a:cubicBezTo>
                  <a:cubicBezTo>
                    <a:pt x="2548" y="6466"/>
                    <a:pt x="2703" y="7501"/>
                    <a:pt x="3001" y="8430"/>
                  </a:cubicBezTo>
                  <a:cubicBezTo>
                    <a:pt x="2858" y="8323"/>
                    <a:pt x="2703" y="8216"/>
                    <a:pt x="2572" y="8121"/>
                  </a:cubicBezTo>
                  <a:cubicBezTo>
                    <a:pt x="1989" y="7656"/>
                    <a:pt x="1572" y="7025"/>
                    <a:pt x="1179" y="6430"/>
                  </a:cubicBezTo>
                  <a:cubicBezTo>
                    <a:pt x="941" y="6061"/>
                    <a:pt x="679" y="5692"/>
                    <a:pt x="381" y="5346"/>
                  </a:cubicBezTo>
                  <a:cubicBezTo>
                    <a:pt x="667" y="5001"/>
                    <a:pt x="917" y="4632"/>
                    <a:pt x="1179" y="4263"/>
                  </a:cubicBezTo>
                  <a:cubicBezTo>
                    <a:pt x="1572" y="3656"/>
                    <a:pt x="1989" y="3025"/>
                    <a:pt x="2572" y="2584"/>
                  </a:cubicBezTo>
                  <a:cubicBezTo>
                    <a:pt x="2703" y="2477"/>
                    <a:pt x="2858" y="2370"/>
                    <a:pt x="3001" y="2298"/>
                  </a:cubicBezTo>
                  <a:close/>
                  <a:moveTo>
                    <a:pt x="6168" y="2013"/>
                  </a:moveTo>
                  <a:cubicBezTo>
                    <a:pt x="6465" y="2120"/>
                    <a:pt x="6751" y="2251"/>
                    <a:pt x="7001" y="2429"/>
                  </a:cubicBezTo>
                  <a:cubicBezTo>
                    <a:pt x="6942" y="2596"/>
                    <a:pt x="6906" y="2775"/>
                    <a:pt x="6858" y="2965"/>
                  </a:cubicBezTo>
                  <a:cubicBezTo>
                    <a:pt x="6846" y="3049"/>
                    <a:pt x="6882" y="3132"/>
                    <a:pt x="6977" y="3156"/>
                  </a:cubicBezTo>
                  <a:lnTo>
                    <a:pt x="7001" y="3156"/>
                  </a:lnTo>
                  <a:cubicBezTo>
                    <a:pt x="7084" y="3156"/>
                    <a:pt x="7144" y="3108"/>
                    <a:pt x="7156" y="3037"/>
                  </a:cubicBezTo>
                  <a:cubicBezTo>
                    <a:pt x="7180" y="2906"/>
                    <a:pt x="7227" y="2775"/>
                    <a:pt x="7263" y="2632"/>
                  </a:cubicBezTo>
                  <a:cubicBezTo>
                    <a:pt x="7442" y="2787"/>
                    <a:pt x="7596" y="2953"/>
                    <a:pt x="7751" y="3132"/>
                  </a:cubicBezTo>
                  <a:cubicBezTo>
                    <a:pt x="7585" y="3787"/>
                    <a:pt x="7513" y="4537"/>
                    <a:pt x="7513" y="5346"/>
                  </a:cubicBezTo>
                  <a:cubicBezTo>
                    <a:pt x="7513" y="6144"/>
                    <a:pt x="7596" y="6906"/>
                    <a:pt x="7751" y="7561"/>
                  </a:cubicBezTo>
                  <a:cubicBezTo>
                    <a:pt x="7632" y="7740"/>
                    <a:pt x="7465" y="7906"/>
                    <a:pt x="7287" y="8061"/>
                  </a:cubicBezTo>
                  <a:cubicBezTo>
                    <a:pt x="7049" y="7287"/>
                    <a:pt x="6918" y="6335"/>
                    <a:pt x="6918" y="5346"/>
                  </a:cubicBezTo>
                  <a:cubicBezTo>
                    <a:pt x="6918" y="4787"/>
                    <a:pt x="6965" y="4215"/>
                    <a:pt x="7037" y="3691"/>
                  </a:cubicBezTo>
                  <a:cubicBezTo>
                    <a:pt x="7049" y="3608"/>
                    <a:pt x="6989" y="3537"/>
                    <a:pt x="6906" y="3513"/>
                  </a:cubicBezTo>
                  <a:cubicBezTo>
                    <a:pt x="6898" y="3512"/>
                    <a:pt x="6890" y="3511"/>
                    <a:pt x="6882" y="3511"/>
                  </a:cubicBezTo>
                  <a:cubicBezTo>
                    <a:pt x="6799" y="3511"/>
                    <a:pt x="6738" y="3568"/>
                    <a:pt x="6727" y="3644"/>
                  </a:cubicBezTo>
                  <a:cubicBezTo>
                    <a:pt x="6632" y="4192"/>
                    <a:pt x="6584" y="4763"/>
                    <a:pt x="6584" y="5346"/>
                  </a:cubicBezTo>
                  <a:cubicBezTo>
                    <a:pt x="6584" y="6406"/>
                    <a:pt x="6739" y="7430"/>
                    <a:pt x="7001" y="8263"/>
                  </a:cubicBezTo>
                  <a:cubicBezTo>
                    <a:pt x="6739" y="8442"/>
                    <a:pt x="6465" y="8573"/>
                    <a:pt x="6168" y="8680"/>
                  </a:cubicBezTo>
                  <a:cubicBezTo>
                    <a:pt x="5977" y="7740"/>
                    <a:pt x="5870" y="6561"/>
                    <a:pt x="5870" y="5346"/>
                  </a:cubicBezTo>
                  <a:cubicBezTo>
                    <a:pt x="5870" y="4120"/>
                    <a:pt x="5977" y="2953"/>
                    <a:pt x="6168" y="2013"/>
                  </a:cubicBezTo>
                  <a:close/>
                  <a:moveTo>
                    <a:pt x="5263" y="1834"/>
                  </a:moveTo>
                  <a:cubicBezTo>
                    <a:pt x="5477" y="1846"/>
                    <a:pt x="5680" y="1882"/>
                    <a:pt x="5870" y="1929"/>
                  </a:cubicBezTo>
                  <a:cubicBezTo>
                    <a:pt x="5668" y="2894"/>
                    <a:pt x="5560" y="4096"/>
                    <a:pt x="5560" y="5346"/>
                  </a:cubicBezTo>
                  <a:cubicBezTo>
                    <a:pt x="5560" y="6597"/>
                    <a:pt x="5680" y="7799"/>
                    <a:pt x="5870" y="8775"/>
                  </a:cubicBezTo>
                  <a:cubicBezTo>
                    <a:pt x="5680" y="8811"/>
                    <a:pt x="5477" y="8847"/>
                    <a:pt x="5263" y="8859"/>
                  </a:cubicBezTo>
                  <a:cubicBezTo>
                    <a:pt x="5025" y="7882"/>
                    <a:pt x="4894" y="6632"/>
                    <a:pt x="4894" y="5346"/>
                  </a:cubicBezTo>
                  <a:cubicBezTo>
                    <a:pt x="4894" y="4049"/>
                    <a:pt x="5025" y="2822"/>
                    <a:pt x="5263" y="1834"/>
                  </a:cubicBezTo>
                  <a:close/>
                  <a:moveTo>
                    <a:pt x="4941" y="1822"/>
                  </a:moveTo>
                  <a:cubicBezTo>
                    <a:pt x="4703" y="2822"/>
                    <a:pt x="4584" y="4072"/>
                    <a:pt x="4584" y="5346"/>
                  </a:cubicBezTo>
                  <a:cubicBezTo>
                    <a:pt x="4584" y="6632"/>
                    <a:pt x="4715" y="7882"/>
                    <a:pt x="4941" y="8871"/>
                  </a:cubicBezTo>
                  <a:cubicBezTo>
                    <a:pt x="4668" y="8871"/>
                    <a:pt x="4429" y="8847"/>
                    <a:pt x="4191" y="8811"/>
                  </a:cubicBezTo>
                  <a:cubicBezTo>
                    <a:pt x="3977" y="7847"/>
                    <a:pt x="3834" y="6609"/>
                    <a:pt x="3834" y="5346"/>
                  </a:cubicBezTo>
                  <a:cubicBezTo>
                    <a:pt x="3834" y="4525"/>
                    <a:pt x="3882" y="3751"/>
                    <a:pt x="3989" y="3025"/>
                  </a:cubicBezTo>
                  <a:cubicBezTo>
                    <a:pt x="4013" y="2941"/>
                    <a:pt x="3953" y="2858"/>
                    <a:pt x="3870" y="2846"/>
                  </a:cubicBezTo>
                  <a:cubicBezTo>
                    <a:pt x="3862" y="2845"/>
                    <a:pt x="3854" y="2845"/>
                    <a:pt x="3846" y="2845"/>
                  </a:cubicBezTo>
                  <a:cubicBezTo>
                    <a:pt x="3763" y="2845"/>
                    <a:pt x="3702" y="2901"/>
                    <a:pt x="3691" y="2977"/>
                  </a:cubicBezTo>
                  <a:cubicBezTo>
                    <a:pt x="3584" y="3727"/>
                    <a:pt x="3536" y="4513"/>
                    <a:pt x="3536" y="5346"/>
                  </a:cubicBezTo>
                  <a:cubicBezTo>
                    <a:pt x="3536" y="6585"/>
                    <a:pt x="3655" y="7775"/>
                    <a:pt x="3870" y="8740"/>
                  </a:cubicBezTo>
                  <a:cubicBezTo>
                    <a:pt x="3703" y="8692"/>
                    <a:pt x="3548" y="8656"/>
                    <a:pt x="3394" y="8597"/>
                  </a:cubicBezTo>
                  <a:cubicBezTo>
                    <a:pt x="3036" y="7656"/>
                    <a:pt x="2834" y="6525"/>
                    <a:pt x="2834" y="5346"/>
                  </a:cubicBezTo>
                  <a:cubicBezTo>
                    <a:pt x="2834" y="4156"/>
                    <a:pt x="3036" y="3037"/>
                    <a:pt x="3394" y="2108"/>
                  </a:cubicBezTo>
                  <a:cubicBezTo>
                    <a:pt x="3536" y="2048"/>
                    <a:pt x="3703" y="2001"/>
                    <a:pt x="3870" y="1953"/>
                  </a:cubicBezTo>
                  <a:lnTo>
                    <a:pt x="3870" y="1953"/>
                  </a:lnTo>
                  <a:cubicBezTo>
                    <a:pt x="3834" y="2072"/>
                    <a:pt x="3822" y="2191"/>
                    <a:pt x="3786" y="2310"/>
                  </a:cubicBezTo>
                  <a:cubicBezTo>
                    <a:pt x="3775" y="2406"/>
                    <a:pt x="3834" y="2477"/>
                    <a:pt x="3906" y="2489"/>
                  </a:cubicBezTo>
                  <a:lnTo>
                    <a:pt x="3941" y="2489"/>
                  </a:lnTo>
                  <a:cubicBezTo>
                    <a:pt x="4013" y="2489"/>
                    <a:pt x="4072" y="2429"/>
                    <a:pt x="4084" y="2358"/>
                  </a:cubicBezTo>
                  <a:cubicBezTo>
                    <a:pt x="4120" y="2191"/>
                    <a:pt x="4144" y="2025"/>
                    <a:pt x="4191" y="1882"/>
                  </a:cubicBezTo>
                  <a:cubicBezTo>
                    <a:pt x="4429" y="1834"/>
                    <a:pt x="4679" y="1822"/>
                    <a:pt x="4941" y="1822"/>
                  </a:cubicBezTo>
                  <a:close/>
                  <a:moveTo>
                    <a:pt x="6751" y="8775"/>
                  </a:moveTo>
                  <a:cubicBezTo>
                    <a:pt x="6965" y="9406"/>
                    <a:pt x="7501" y="9978"/>
                    <a:pt x="7882" y="10335"/>
                  </a:cubicBezTo>
                  <a:cubicBezTo>
                    <a:pt x="7585" y="10288"/>
                    <a:pt x="7180" y="10228"/>
                    <a:pt x="6727" y="10109"/>
                  </a:cubicBezTo>
                  <a:cubicBezTo>
                    <a:pt x="6061" y="9942"/>
                    <a:pt x="5132" y="9645"/>
                    <a:pt x="4251" y="9145"/>
                  </a:cubicBezTo>
                  <a:lnTo>
                    <a:pt x="4251" y="9145"/>
                  </a:lnTo>
                  <a:cubicBezTo>
                    <a:pt x="4489" y="9168"/>
                    <a:pt x="4739" y="9192"/>
                    <a:pt x="5013" y="9192"/>
                  </a:cubicBezTo>
                  <a:cubicBezTo>
                    <a:pt x="5620" y="9192"/>
                    <a:pt x="6215" y="9049"/>
                    <a:pt x="6751" y="8775"/>
                  </a:cubicBezTo>
                  <a:close/>
                  <a:moveTo>
                    <a:pt x="8370" y="1"/>
                  </a:moveTo>
                  <a:cubicBezTo>
                    <a:pt x="8347" y="1"/>
                    <a:pt x="7632" y="48"/>
                    <a:pt x="6644" y="286"/>
                  </a:cubicBezTo>
                  <a:cubicBezTo>
                    <a:pt x="5739" y="513"/>
                    <a:pt x="4429" y="953"/>
                    <a:pt x="3298" y="1798"/>
                  </a:cubicBezTo>
                  <a:cubicBezTo>
                    <a:pt x="2953" y="1941"/>
                    <a:pt x="2655" y="2120"/>
                    <a:pt x="2382" y="2334"/>
                  </a:cubicBezTo>
                  <a:cubicBezTo>
                    <a:pt x="1750" y="2834"/>
                    <a:pt x="1322" y="3465"/>
                    <a:pt x="905" y="4096"/>
                  </a:cubicBezTo>
                  <a:cubicBezTo>
                    <a:pt x="631" y="4513"/>
                    <a:pt x="369" y="4894"/>
                    <a:pt x="60" y="5251"/>
                  </a:cubicBezTo>
                  <a:cubicBezTo>
                    <a:pt x="0" y="5311"/>
                    <a:pt x="0" y="5406"/>
                    <a:pt x="60" y="5466"/>
                  </a:cubicBezTo>
                  <a:cubicBezTo>
                    <a:pt x="369" y="5811"/>
                    <a:pt x="619" y="6204"/>
                    <a:pt x="905" y="6620"/>
                  </a:cubicBezTo>
                  <a:cubicBezTo>
                    <a:pt x="1322" y="7251"/>
                    <a:pt x="1750" y="7894"/>
                    <a:pt x="2382" y="8383"/>
                  </a:cubicBezTo>
                  <a:cubicBezTo>
                    <a:pt x="2655" y="8609"/>
                    <a:pt x="2977" y="8787"/>
                    <a:pt x="3298" y="8918"/>
                  </a:cubicBezTo>
                  <a:cubicBezTo>
                    <a:pt x="4429" y="9752"/>
                    <a:pt x="5751" y="10216"/>
                    <a:pt x="6668" y="10430"/>
                  </a:cubicBezTo>
                  <a:cubicBezTo>
                    <a:pt x="7644" y="10669"/>
                    <a:pt x="8358" y="10716"/>
                    <a:pt x="8394" y="10716"/>
                  </a:cubicBezTo>
                  <a:lnTo>
                    <a:pt x="8406" y="10716"/>
                  </a:lnTo>
                  <a:cubicBezTo>
                    <a:pt x="8466" y="10716"/>
                    <a:pt x="8525" y="10669"/>
                    <a:pt x="8549" y="10609"/>
                  </a:cubicBezTo>
                  <a:cubicBezTo>
                    <a:pt x="8585" y="10549"/>
                    <a:pt x="8549" y="10478"/>
                    <a:pt x="8501" y="10430"/>
                  </a:cubicBezTo>
                  <a:cubicBezTo>
                    <a:pt x="8478" y="10419"/>
                    <a:pt x="7323" y="9573"/>
                    <a:pt x="7049" y="8644"/>
                  </a:cubicBezTo>
                  <a:cubicBezTo>
                    <a:pt x="7156" y="8585"/>
                    <a:pt x="7263" y="8514"/>
                    <a:pt x="7358" y="8442"/>
                  </a:cubicBezTo>
                  <a:cubicBezTo>
                    <a:pt x="8013" y="7954"/>
                    <a:pt x="8513" y="7251"/>
                    <a:pt x="8739" y="6478"/>
                  </a:cubicBezTo>
                  <a:cubicBezTo>
                    <a:pt x="8751" y="6430"/>
                    <a:pt x="8775" y="6406"/>
                    <a:pt x="8823" y="6370"/>
                  </a:cubicBezTo>
                  <a:cubicBezTo>
                    <a:pt x="8850" y="6364"/>
                    <a:pt x="8882" y="6357"/>
                    <a:pt x="8913" y="6357"/>
                  </a:cubicBezTo>
                  <a:cubicBezTo>
                    <a:pt x="8935" y="6357"/>
                    <a:pt x="8957" y="6360"/>
                    <a:pt x="8978" y="6370"/>
                  </a:cubicBezTo>
                  <a:lnTo>
                    <a:pt x="10525" y="7037"/>
                  </a:lnTo>
                  <a:cubicBezTo>
                    <a:pt x="10549" y="7051"/>
                    <a:pt x="10570" y="7058"/>
                    <a:pt x="10591" y="7058"/>
                  </a:cubicBezTo>
                  <a:cubicBezTo>
                    <a:pt x="10622" y="7058"/>
                    <a:pt x="10651" y="7042"/>
                    <a:pt x="10680" y="7013"/>
                  </a:cubicBezTo>
                  <a:cubicBezTo>
                    <a:pt x="10728" y="6966"/>
                    <a:pt x="10740" y="6906"/>
                    <a:pt x="10728" y="6847"/>
                  </a:cubicBezTo>
                  <a:lnTo>
                    <a:pt x="10299" y="5561"/>
                  </a:lnTo>
                  <a:cubicBezTo>
                    <a:pt x="10252" y="5418"/>
                    <a:pt x="10252" y="5263"/>
                    <a:pt x="10299" y="5120"/>
                  </a:cubicBezTo>
                  <a:lnTo>
                    <a:pt x="10716" y="3870"/>
                  </a:lnTo>
                  <a:cubicBezTo>
                    <a:pt x="10728" y="3811"/>
                    <a:pt x="10716" y="3751"/>
                    <a:pt x="10668" y="3715"/>
                  </a:cubicBezTo>
                  <a:cubicBezTo>
                    <a:pt x="10637" y="3684"/>
                    <a:pt x="10599" y="3668"/>
                    <a:pt x="10561" y="3668"/>
                  </a:cubicBezTo>
                  <a:cubicBezTo>
                    <a:pt x="10541" y="3668"/>
                    <a:pt x="10521" y="3672"/>
                    <a:pt x="10502" y="3680"/>
                  </a:cubicBezTo>
                  <a:lnTo>
                    <a:pt x="8954" y="4346"/>
                  </a:lnTo>
                  <a:cubicBezTo>
                    <a:pt x="8936" y="4358"/>
                    <a:pt x="8909" y="4364"/>
                    <a:pt x="8882" y="4364"/>
                  </a:cubicBezTo>
                  <a:cubicBezTo>
                    <a:pt x="8856" y="4364"/>
                    <a:pt x="8829" y="4358"/>
                    <a:pt x="8811" y="4346"/>
                  </a:cubicBezTo>
                  <a:cubicBezTo>
                    <a:pt x="8763" y="4334"/>
                    <a:pt x="8739" y="4287"/>
                    <a:pt x="8716" y="4239"/>
                  </a:cubicBezTo>
                  <a:cubicBezTo>
                    <a:pt x="8478" y="3465"/>
                    <a:pt x="8001" y="2775"/>
                    <a:pt x="7346" y="2275"/>
                  </a:cubicBezTo>
                  <a:cubicBezTo>
                    <a:pt x="7239" y="2203"/>
                    <a:pt x="7144" y="2132"/>
                    <a:pt x="7037" y="2072"/>
                  </a:cubicBezTo>
                  <a:cubicBezTo>
                    <a:pt x="7299" y="1144"/>
                    <a:pt x="8466" y="286"/>
                    <a:pt x="8478" y="286"/>
                  </a:cubicBezTo>
                  <a:cubicBezTo>
                    <a:pt x="8537" y="239"/>
                    <a:pt x="8549" y="167"/>
                    <a:pt x="8537" y="108"/>
                  </a:cubicBezTo>
                  <a:cubicBezTo>
                    <a:pt x="8513" y="48"/>
                    <a:pt x="8454" y="1"/>
                    <a:pt x="837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1" name="Google Shape;9459;p65"/>
            <p:cNvSpPr/>
            <p:nvPr/>
          </p:nvSpPr>
          <p:spPr>
            <a:xfrm>
              <a:off x="2561547" y="4278815"/>
              <a:ext cx="36709" cy="37058"/>
            </a:xfrm>
            <a:custGeom>
              <a:avLst/>
              <a:rect l="l" t="t" r="r" b="b"/>
              <a:pathLst>
                <a:path w="1156" h="1167">
                  <a:moveTo>
                    <a:pt x="584" y="310"/>
                  </a:moveTo>
                  <a:cubicBezTo>
                    <a:pt x="727" y="310"/>
                    <a:pt x="846" y="429"/>
                    <a:pt x="846" y="583"/>
                  </a:cubicBezTo>
                  <a:cubicBezTo>
                    <a:pt x="846" y="726"/>
                    <a:pt x="727" y="845"/>
                    <a:pt x="584" y="845"/>
                  </a:cubicBezTo>
                  <a:cubicBezTo>
                    <a:pt x="430" y="845"/>
                    <a:pt x="310" y="726"/>
                    <a:pt x="310" y="583"/>
                  </a:cubicBezTo>
                  <a:cubicBezTo>
                    <a:pt x="310" y="429"/>
                    <a:pt x="430" y="310"/>
                    <a:pt x="584" y="310"/>
                  </a:cubicBezTo>
                  <a:close/>
                  <a:moveTo>
                    <a:pt x="584" y="0"/>
                  </a:moveTo>
                  <a:cubicBezTo>
                    <a:pt x="263" y="0"/>
                    <a:pt x="1" y="250"/>
                    <a:pt x="1" y="583"/>
                  </a:cubicBezTo>
                  <a:cubicBezTo>
                    <a:pt x="1" y="893"/>
                    <a:pt x="251" y="1167"/>
                    <a:pt x="584" y="1167"/>
                  </a:cubicBezTo>
                  <a:cubicBezTo>
                    <a:pt x="894" y="1167"/>
                    <a:pt x="1156" y="905"/>
                    <a:pt x="1156" y="583"/>
                  </a:cubicBezTo>
                  <a:cubicBezTo>
                    <a:pt x="1156" y="274"/>
                    <a:pt x="894" y="0"/>
                    <a:pt x="58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12" name="Google Shape;9460;p65"/>
          <p:cNvGrpSpPr/>
          <p:nvPr/>
        </p:nvGrpSpPr>
        <p:grpSpPr>
          <a:xfrm>
            <a:off x="4523963" y="5593400"/>
            <a:ext cx="392079" cy="350353"/>
            <a:chOff x="3040603" y="4130360"/>
            <a:chExt cx="392079" cy="350353"/>
          </a:xfrm>
          <a:solidFill>
            <a:schemeClr val="accent1"/>
          </a:solidFill>
        </p:grpSpPr>
        <p:sp>
          <p:nvSpPr>
            <p:cNvPr id="313" name="Google Shape;9461;p65"/>
            <p:cNvSpPr/>
            <p:nvPr/>
          </p:nvSpPr>
          <p:spPr>
            <a:xfrm>
              <a:off x="3081059" y="4144523"/>
              <a:ext cx="62780" cy="66241"/>
            </a:xfrm>
            <a:custGeom>
              <a:avLst/>
              <a:rect l="l" t="t" r="r" b="b"/>
              <a:pathLst>
                <a:path w="1977" h="2086">
                  <a:moveTo>
                    <a:pt x="857" y="348"/>
                  </a:moveTo>
                  <a:cubicBezTo>
                    <a:pt x="1048" y="348"/>
                    <a:pt x="1250" y="467"/>
                    <a:pt x="1381" y="669"/>
                  </a:cubicBezTo>
                  <a:cubicBezTo>
                    <a:pt x="1524" y="931"/>
                    <a:pt x="1607" y="1264"/>
                    <a:pt x="1548" y="1491"/>
                  </a:cubicBezTo>
                  <a:cubicBezTo>
                    <a:pt x="1524" y="1550"/>
                    <a:pt x="1500" y="1645"/>
                    <a:pt x="1429" y="1681"/>
                  </a:cubicBezTo>
                  <a:cubicBezTo>
                    <a:pt x="1393" y="1705"/>
                    <a:pt x="1345" y="1717"/>
                    <a:pt x="1310" y="1717"/>
                  </a:cubicBezTo>
                  <a:cubicBezTo>
                    <a:pt x="1072" y="1717"/>
                    <a:pt x="714" y="1491"/>
                    <a:pt x="512" y="1193"/>
                  </a:cubicBezTo>
                  <a:cubicBezTo>
                    <a:pt x="417" y="1026"/>
                    <a:pt x="369" y="848"/>
                    <a:pt x="417" y="705"/>
                  </a:cubicBezTo>
                  <a:cubicBezTo>
                    <a:pt x="441" y="586"/>
                    <a:pt x="512" y="479"/>
                    <a:pt x="619" y="419"/>
                  </a:cubicBezTo>
                  <a:cubicBezTo>
                    <a:pt x="691" y="371"/>
                    <a:pt x="786" y="348"/>
                    <a:pt x="857" y="348"/>
                  </a:cubicBezTo>
                  <a:close/>
                  <a:moveTo>
                    <a:pt x="862" y="0"/>
                  </a:moveTo>
                  <a:cubicBezTo>
                    <a:pt x="713" y="0"/>
                    <a:pt x="565" y="40"/>
                    <a:pt x="429" y="121"/>
                  </a:cubicBezTo>
                  <a:cubicBezTo>
                    <a:pt x="238" y="240"/>
                    <a:pt x="119" y="419"/>
                    <a:pt x="60" y="633"/>
                  </a:cubicBezTo>
                  <a:cubicBezTo>
                    <a:pt x="0" y="883"/>
                    <a:pt x="60" y="1145"/>
                    <a:pt x="202" y="1407"/>
                  </a:cubicBezTo>
                  <a:cubicBezTo>
                    <a:pt x="357" y="1622"/>
                    <a:pt x="572" y="1836"/>
                    <a:pt x="834" y="1967"/>
                  </a:cubicBezTo>
                  <a:cubicBezTo>
                    <a:pt x="988" y="2062"/>
                    <a:pt x="1155" y="2086"/>
                    <a:pt x="1286" y="2086"/>
                  </a:cubicBezTo>
                  <a:cubicBezTo>
                    <a:pt x="1405" y="2086"/>
                    <a:pt x="1512" y="2050"/>
                    <a:pt x="1607" y="1991"/>
                  </a:cubicBezTo>
                  <a:cubicBezTo>
                    <a:pt x="1738" y="1907"/>
                    <a:pt x="1846" y="1776"/>
                    <a:pt x="1881" y="1574"/>
                  </a:cubicBezTo>
                  <a:cubicBezTo>
                    <a:pt x="1977" y="1252"/>
                    <a:pt x="1881" y="824"/>
                    <a:pt x="1679" y="490"/>
                  </a:cubicBezTo>
                  <a:cubicBezTo>
                    <a:pt x="1478" y="170"/>
                    <a:pt x="1170" y="0"/>
                    <a:pt x="86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4" name="Google Shape;9462;p65"/>
            <p:cNvSpPr/>
            <p:nvPr/>
          </p:nvSpPr>
          <p:spPr>
            <a:xfrm>
              <a:off x="3040603" y="4192981"/>
              <a:ext cx="58620" cy="55222"/>
            </a:xfrm>
            <a:custGeom>
              <a:avLst/>
              <a:rect l="l" t="t" r="r" b="b"/>
              <a:pathLst>
                <a:path w="1846" h="1739">
                  <a:moveTo>
                    <a:pt x="750" y="369"/>
                  </a:moveTo>
                  <a:cubicBezTo>
                    <a:pt x="869" y="369"/>
                    <a:pt x="1000" y="429"/>
                    <a:pt x="1119" y="536"/>
                  </a:cubicBezTo>
                  <a:cubicBezTo>
                    <a:pt x="1357" y="727"/>
                    <a:pt x="1548" y="1155"/>
                    <a:pt x="1417" y="1310"/>
                  </a:cubicBezTo>
                  <a:cubicBezTo>
                    <a:pt x="1387" y="1347"/>
                    <a:pt x="1325" y="1366"/>
                    <a:pt x="1247" y="1366"/>
                  </a:cubicBezTo>
                  <a:cubicBezTo>
                    <a:pt x="1201" y="1366"/>
                    <a:pt x="1149" y="1359"/>
                    <a:pt x="1095" y="1346"/>
                  </a:cubicBezTo>
                  <a:cubicBezTo>
                    <a:pt x="905" y="1322"/>
                    <a:pt x="738" y="1227"/>
                    <a:pt x="595" y="1108"/>
                  </a:cubicBezTo>
                  <a:cubicBezTo>
                    <a:pt x="476" y="1000"/>
                    <a:pt x="405" y="893"/>
                    <a:pt x="393" y="774"/>
                  </a:cubicBezTo>
                  <a:cubicBezTo>
                    <a:pt x="381" y="667"/>
                    <a:pt x="405" y="560"/>
                    <a:pt x="476" y="488"/>
                  </a:cubicBezTo>
                  <a:cubicBezTo>
                    <a:pt x="560" y="417"/>
                    <a:pt x="643" y="369"/>
                    <a:pt x="750" y="369"/>
                  </a:cubicBezTo>
                  <a:close/>
                  <a:moveTo>
                    <a:pt x="753" y="0"/>
                  </a:moveTo>
                  <a:cubicBezTo>
                    <a:pt x="548" y="0"/>
                    <a:pt x="351" y="84"/>
                    <a:pt x="203" y="250"/>
                  </a:cubicBezTo>
                  <a:cubicBezTo>
                    <a:pt x="60" y="417"/>
                    <a:pt x="0" y="608"/>
                    <a:pt x="36" y="834"/>
                  </a:cubicBezTo>
                  <a:cubicBezTo>
                    <a:pt x="60" y="1036"/>
                    <a:pt x="179" y="1227"/>
                    <a:pt x="357" y="1393"/>
                  </a:cubicBezTo>
                  <a:cubicBezTo>
                    <a:pt x="536" y="1536"/>
                    <a:pt x="774" y="1655"/>
                    <a:pt x="1012" y="1727"/>
                  </a:cubicBezTo>
                  <a:cubicBezTo>
                    <a:pt x="1095" y="1739"/>
                    <a:pt x="1155" y="1739"/>
                    <a:pt x="1226" y="1739"/>
                  </a:cubicBezTo>
                  <a:cubicBezTo>
                    <a:pt x="1417" y="1739"/>
                    <a:pt x="1584" y="1679"/>
                    <a:pt x="1691" y="1560"/>
                  </a:cubicBezTo>
                  <a:cubicBezTo>
                    <a:pt x="1834" y="1381"/>
                    <a:pt x="1846" y="1143"/>
                    <a:pt x="1762" y="858"/>
                  </a:cubicBezTo>
                  <a:cubicBezTo>
                    <a:pt x="1691" y="631"/>
                    <a:pt x="1536" y="393"/>
                    <a:pt x="1357" y="250"/>
                  </a:cubicBezTo>
                  <a:cubicBezTo>
                    <a:pt x="1173" y="84"/>
                    <a:pt x="959" y="0"/>
                    <a:pt x="75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5" name="Google Shape;9463;p65"/>
            <p:cNvSpPr/>
            <p:nvPr/>
          </p:nvSpPr>
          <p:spPr>
            <a:xfrm>
              <a:off x="3147967" y="4130360"/>
              <a:ext cx="55984" cy="69067"/>
            </a:xfrm>
            <a:custGeom>
              <a:avLst/>
              <a:rect l="l" t="t" r="r" b="b"/>
              <a:pathLst>
                <a:path w="1763" h="2175">
                  <a:moveTo>
                    <a:pt x="899" y="0"/>
                  </a:moveTo>
                  <a:cubicBezTo>
                    <a:pt x="581" y="0"/>
                    <a:pt x="279" y="177"/>
                    <a:pt x="120" y="496"/>
                  </a:cubicBezTo>
                  <a:cubicBezTo>
                    <a:pt x="72" y="579"/>
                    <a:pt x="108" y="686"/>
                    <a:pt x="191" y="734"/>
                  </a:cubicBezTo>
                  <a:cubicBezTo>
                    <a:pt x="220" y="749"/>
                    <a:pt x="249" y="755"/>
                    <a:pt x="277" y="755"/>
                  </a:cubicBezTo>
                  <a:cubicBezTo>
                    <a:pt x="340" y="755"/>
                    <a:pt x="396" y="720"/>
                    <a:pt x="429" y="663"/>
                  </a:cubicBezTo>
                  <a:cubicBezTo>
                    <a:pt x="524" y="474"/>
                    <a:pt x="701" y="359"/>
                    <a:pt x="881" y="359"/>
                  </a:cubicBezTo>
                  <a:cubicBezTo>
                    <a:pt x="905" y="359"/>
                    <a:pt x="929" y="361"/>
                    <a:pt x="953" y="365"/>
                  </a:cubicBezTo>
                  <a:cubicBezTo>
                    <a:pt x="1072" y="377"/>
                    <a:pt x="1179" y="436"/>
                    <a:pt x="1251" y="544"/>
                  </a:cubicBezTo>
                  <a:cubicBezTo>
                    <a:pt x="1346" y="675"/>
                    <a:pt x="1382" y="841"/>
                    <a:pt x="1358" y="1032"/>
                  </a:cubicBezTo>
                  <a:cubicBezTo>
                    <a:pt x="1301" y="1432"/>
                    <a:pt x="980" y="1832"/>
                    <a:pt x="744" y="1832"/>
                  </a:cubicBezTo>
                  <a:cubicBezTo>
                    <a:pt x="734" y="1832"/>
                    <a:pt x="724" y="1831"/>
                    <a:pt x="715" y="1829"/>
                  </a:cubicBezTo>
                  <a:cubicBezTo>
                    <a:pt x="548" y="1806"/>
                    <a:pt x="405" y="1556"/>
                    <a:pt x="358" y="1210"/>
                  </a:cubicBezTo>
                  <a:cubicBezTo>
                    <a:pt x="346" y="1103"/>
                    <a:pt x="251" y="1044"/>
                    <a:pt x="167" y="1044"/>
                  </a:cubicBezTo>
                  <a:cubicBezTo>
                    <a:pt x="60" y="1056"/>
                    <a:pt x="0" y="1151"/>
                    <a:pt x="0" y="1234"/>
                  </a:cubicBezTo>
                  <a:cubicBezTo>
                    <a:pt x="48" y="1663"/>
                    <a:pt x="274" y="2115"/>
                    <a:pt x="667" y="2175"/>
                  </a:cubicBezTo>
                  <a:lnTo>
                    <a:pt x="751" y="2175"/>
                  </a:lnTo>
                  <a:cubicBezTo>
                    <a:pt x="953" y="2175"/>
                    <a:pt x="1179" y="2056"/>
                    <a:pt x="1370" y="1818"/>
                  </a:cubicBezTo>
                  <a:cubicBezTo>
                    <a:pt x="1548" y="1603"/>
                    <a:pt x="1679" y="1329"/>
                    <a:pt x="1727" y="1056"/>
                  </a:cubicBezTo>
                  <a:cubicBezTo>
                    <a:pt x="1763" y="805"/>
                    <a:pt x="1703" y="544"/>
                    <a:pt x="1548" y="329"/>
                  </a:cubicBezTo>
                  <a:cubicBezTo>
                    <a:pt x="1417" y="151"/>
                    <a:pt x="1215" y="43"/>
                    <a:pt x="1013" y="8"/>
                  </a:cubicBezTo>
                  <a:cubicBezTo>
                    <a:pt x="974" y="3"/>
                    <a:pt x="936" y="0"/>
                    <a:pt x="89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6" name="Google Shape;9464;p65"/>
            <p:cNvSpPr/>
            <p:nvPr/>
          </p:nvSpPr>
          <p:spPr>
            <a:xfrm>
              <a:off x="3205443" y="4158082"/>
              <a:ext cx="52586" cy="59890"/>
            </a:xfrm>
            <a:custGeom>
              <a:avLst/>
              <a:rect l="l" t="t" r="r" b="b"/>
              <a:pathLst>
                <a:path w="1656" h="1886">
                  <a:moveTo>
                    <a:pt x="905" y="349"/>
                  </a:moveTo>
                  <a:cubicBezTo>
                    <a:pt x="941" y="349"/>
                    <a:pt x="1000" y="361"/>
                    <a:pt x="1048" y="385"/>
                  </a:cubicBezTo>
                  <a:cubicBezTo>
                    <a:pt x="1143" y="421"/>
                    <a:pt x="1215" y="516"/>
                    <a:pt x="1238" y="623"/>
                  </a:cubicBezTo>
                  <a:cubicBezTo>
                    <a:pt x="1286" y="742"/>
                    <a:pt x="1274" y="885"/>
                    <a:pt x="1203" y="1016"/>
                  </a:cubicBezTo>
                  <a:cubicBezTo>
                    <a:pt x="1077" y="1268"/>
                    <a:pt x="774" y="1530"/>
                    <a:pt x="582" y="1530"/>
                  </a:cubicBezTo>
                  <a:cubicBezTo>
                    <a:pt x="556" y="1530"/>
                    <a:pt x="533" y="1526"/>
                    <a:pt x="512" y="1516"/>
                  </a:cubicBezTo>
                  <a:cubicBezTo>
                    <a:pt x="334" y="1421"/>
                    <a:pt x="346" y="945"/>
                    <a:pt x="465" y="683"/>
                  </a:cubicBezTo>
                  <a:cubicBezTo>
                    <a:pt x="524" y="540"/>
                    <a:pt x="631" y="444"/>
                    <a:pt x="750" y="385"/>
                  </a:cubicBezTo>
                  <a:cubicBezTo>
                    <a:pt x="798" y="361"/>
                    <a:pt x="857" y="349"/>
                    <a:pt x="905" y="349"/>
                  </a:cubicBezTo>
                  <a:close/>
                  <a:moveTo>
                    <a:pt x="917" y="1"/>
                  </a:moveTo>
                  <a:cubicBezTo>
                    <a:pt x="816" y="1"/>
                    <a:pt x="715" y="22"/>
                    <a:pt x="619" y="63"/>
                  </a:cubicBezTo>
                  <a:cubicBezTo>
                    <a:pt x="429" y="159"/>
                    <a:pt x="262" y="325"/>
                    <a:pt x="155" y="528"/>
                  </a:cubicBezTo>
                  <a:cubicBezTo>
                    <a:pt x="48" y="742"/>
                    <a:pt x="0" y="1004"/>
                    <a:pt x="24" y="1242"/>
                  </a:cubicBezTo>
                  <a:cubicBezTo>
                    <a:pt x="48" y="1540"/>
                    <a:pt x="167" y="1742"/>
                    <a:pt x="357" y="1837"/>
                  </a:cubicBezTo>
                  <a:cubicBezTo>
                    <a:pt x="441" y="1873"/>
                    <a:pt x="512" y="1885"/>
                    <a:pt x="584" y="1885"/>
                  </a:cubicBezTo>
                  <a:cubicBezTo>
                    <a:pt x="953" y="1885"/>
                    <a:pt x="1358" y="1504"/>
                    <a:pt x="1524" y="1171"/>
                  </a:cubicBezTo>
                  <a:cubicBezTo>
                    <a:pt x="1631" y="956"/>
                    <a:pt x="1655" y="742"/>
                    <a:pt x="1596" y="528"/>
                  </a:cubicBezTo>
                  <a:cubicBezTo>
                    <a:pt x="1536" y="325"/>
                    <a:pt x="1405" y="159"/>
                    <a:pt x="1215" y="63"/>
                  </a:cubicBezTo>
                  <a:cubicBezTo>
                    <a:pt x="1119" y="22"/>
                    <a:pt x="1018" y="1"/>
                    <a:pt x="91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7" name="Google Shape;9465;p65"/>
            <p:cNvSpPr/>
            <p:nvPr/>
          </p:nvSpPr>
          <p:spPr>
            <a:xfrm>
              <a:off x="3092777" y="4212002"/>
              <a:ext cx="144453" cy="102759"/>
            </a:xfrm>
            <a:custGeom>
              <a:avLst/>
              <a:rect l="l" t="t" r="r" b="b"/>
              <a:pathLst>
                <a:path w="4549" h="3236">
                  <a:moveTo>
                    <a:pt x="2386" y="0"/>
                  </a:moveTo>
                  <a:cubicBezTo>
                    <a:pt x="2223" y="0"/>
                    <a:pt x="2061" y="17"/>
                    <a:pt x="1905" y="56"/>
                  </a:cubicBezTo>
                  <a:cubicBezTo>
                    <a:pt x="1334" y="175"/>
                    <a:pt x="834" y="485"/>
                    <a:pt x="476" y="949"/>
                  </a:cubicBezTo>
                  <a:cubicBezTo>
                    <a:pt x="131" y="1390"/>
                    <a:pt x="0" y="1914"/>
                    <a:pt x="84" y="2378"/>
                  </a:cubicBezTo>
                  <a:cubicBezTo>
                    <a:pt x="179" y="2830"/>
                    <a:pt x="488" y="3116"/>
                    <a:pt x="1000" y="3211"/>
                  </a:cubicBezTo>
                  <a:cubicBezTo>
                    <a:pt x="1119" y="3235"/>
                    <a:pt x="1262" y="3235"/>
                    <a:pt x="1417" y="3235"/>
                  </a:cubicBezTo>
                  <a:cubicBezTo>
                    <a:pt x="1715" y="3235"/>
                    <a:pt x="2084" y="3187"/>
                    <a:pt x="2524" y="3104"/>
                  </a:cubicBezTo>
                  <a:cubicBezTo>
                    <a:pt x="3203" y="2973"/>
                    <a:pt x="3679" y="2806"/>
                    <a:pt x="3989" y="2592"/>
                  </a:cubicBezTo>
                  <a:cubicBezTo>
                    <a:pt x="4394" y="2283"/>
                    <a:pt x="4548" y="1902"/>
                    <a:pt x="4465" y="1437"/>
                  </a:cubicBezTo>
                  <a:cubicBezTo>
                    <a:pt x="4394" y="1044"/>
                    <a:pt x="4132" y="687"/>
                    <a:pt x="3774" y="425"/>
                  </a:cubicBezTo>
                  <a:cubicBezTo>
                    <a:pt x="3746" y="401"/>
                    <a:pt x="3709" y="389"/>
                    <a:pt x="3672" y="389"/>
                  </a:cubicBezTo>
                  <a:cubicBezTo>
                    <a:pt x="3617" y="389"/>
                    <a:pt x="3560" y="416"/>
                    <a:pt x="3524" y="473"/>
                  </a:cubicBezTo>
                  <a:cubicBezTo>
                    <a:pt x="3465" y="544"/>
                    <a:pt x="3477" y="663"/>
                    <a:pt x="3572" y="723"/>
                  </a:cubicBezTo>
                  <a:cubicBezTo>
                    <a:pt x="3870" y="949"/>
                    <a:pt x="4060" y="1211"/>
                    <a:pt x="4120" y="1509"/>
                  </a:cubicBezTo>
                  <a:cubicBezTo>
                    <a:pt x="4179" y="1818"/>
                    <a:pt x="4072" y="2056"/>
                    <a:pt x="3774" y="2271"/>
                  </a:cubicBezTo>
                  <a:cubicBezTo>
                    <a:pt x="3501" y="2449"/>
                    <a:pt x="3084" y="2592"/>
                    <a:pt x="2453" y="2735"/>
                  </a:cubicBezTo>
                  <a:cubicBezTo>
                    <a:pt x="2024" y="2818"/>
                    <a:pt x="1679" y="2866"/>
                    <a:pt x="1417" y="2866"/>
                  </a:cubicBezTo>
                  <a:cubicBezTo>
                    <a:pt x="679" y="2866"/>
                    <a:pt x="500" y="2580"/>
                    <a:pt x="441" y="2283"/>
                  </a:cubicBezTo>
                  <a:cubicBezTo>
                    <a:pt x="298" y="1568"/>
                    <a:pt x="917" y="616"/>
                    <a:pt x="1977" y="390"/>
                  </a:cubicBezTo>
                  <a:cubicBezTo>
                    <a:pt x="2115" y="360"/>
                    <a:pt x="2254" y="344"/>
                    <a:pt x="2393" y="344"/>
                  </a:cubicBezTo>
                  <a:cubicBezTo>
                    <a:pt x="2587" y="344"/>
                    <a:pt x="2782" y="375"/>
                    <a:pt x="2977" y="437"/>
                  </a:cubicBezTo>
                  <a:cubicBezTo>
                    <a:pt x="2992" y="444"/>
                    <a:pt x="3008" y="447"/>
                    <a:pt x="3024" y="447"/>
                  </a:cubicBezTo>
                  <a:cubicBezTo>
                    <a:pt x="3097" y="447"/>
                    <a:pt x="3174" y="386"/>
                    <a:pt x="3203" y="318"/>
                  </a:cubicBezTo>
                  <a:cubicBezTo>
                    <a:pt x="3227" y="235"/>
                    <a:pt x="3167" y="128"/>
                    <a:pt x="3084" y="92"/>
                  </a:cubicBezTo>
                  <a:cubicBezTo>
                    <a:pt x="2859" y="36"/>
                    <a:pt x="2621" y="0"/>
                    <a:pt x="2386"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8" name="Google Shape;9466;p65"/>
            <p:cNvSpPr/>
            <p:nvPr/>
          </p:nvSpPr>
          <p:spPr>
            <a:xfrm>
              <a:off x="3283307" y="4290469"/>
              <a:ext cx="55254" cy="70782"/>
            </a:xfrm>
            <a:custGeom>
              <a:avLst/>
              <a:rect l="l" t="t" r="r" b="b"/>
              <a:pathLst>
                <a:path w="1740" h="2229">
                  <a:moveTo>
                    <a:pt x="858" y="347"/>
                  </a:moveTo>
                  <a:cubicBezTo>
                    <a:pt x="1144" y="383"/>
                    <a:pt x="1346" y="645"/>
                    <a:pt x="1334" y="1002"/>
                  </a:cubicBezTo>
                  <a:cubicBezTo>
                    <a:pt x="1334" y="1288"/>
                    <a:pt x="1203" y="1598"/>
                    <a:pt x="1025" y="1764"/>
                  </a:cubicBezTo>
                  <a:cubicBezTo>
                    <a:pt x="985" y="1804"/>
                    <a:pt x="928" y="1853"/>
                    <a:pt x="854" y="1853"/>
                  </a:cubicBezTo>
                  <a:cubicBezTo>
                    <a:pt x="840" y="1853"/>
                    <a:pt x="825" y="1851"/>
                    <a:pt x="811" y="1848"/>
                  </a:cubicBezTo>
                  <a:cubicBezTo>
                    <a:pt x="572" y="1836"/>
                    <a:pt x="322" y="1359"/>
                    <a:pt x="334" y="943"/>
                  </a:cubicBezTo>
                  <a:cubicBezTo>
                    <a:pt x="334" y="752"/>
                    <a:pt x="418" y="586"/>
                    <a:pt x="525" y="466"/>
                  </a:cubicBezTo>
                  <a:cubicBezTo>
                    <a:pt x="620" y="395"/>
                    <a:pt x="727" y="347"/>
                    <a:pt x="822" y="347"/>
                  </a:cubicBezTo>
                  <a:lnTo>
                    <a:pt x="858" y="347"/>
                  </a:lnTo>
                  <a:close/>
                  <a:moveTo>
                    <a:pt x="824" y="1"/>
                  </a:moveTo>
                  <a:cubicBezTo>
                    <a:pt x="626" y="1"/>
                    <a:pt x="431" y="73"/>
                    <a:pt x="299" y="216"/>
                  </a:cubicBezTo>
                  <a:cubicBezTo>
                    <a:pt x="96" y="395"/>
                    <a:pt x="1" y="645"/>
                    <a:pt x="1" y="943"/>
                  </a:cubicBezTo>
                  <a:cubicBezTo>
                    <a:pt x="1" y="1205"/>
                    <a:pt x="72" y="1502"/>
                    <a:pt x="203" y="1764"/>
                  </a:cubicBezTo>
                  <a:cubicBezTo>
                    <a:pt x="370" y="2062"/>
                    <a:pt x="596" y="2229"/>
                    <a:pt x="834" y="2229"/>
                  </a:cubicBezTo>
                  <a:lnTo>
                    <a:pt x="858" y="2229"/>
                  </a:lnTo>
                  <a:cubicBezTo>
                    <a:pt x="1013" y="2229"/>
                    <a:pt x="1168" y="2169"/>
                    <a:pt x="1311" y="2026"/>
                  </a:cubicBezTo>
                  <a:cubicBezTo>
                    <a:pt x="1561" y="1812"/>
                    <a:pt x="1727" y="1395"/>
                    <a:pt x="1739" y="1014"/>
                  </a:cubicBezTo>
                  <a:cubicBezTo>
                    <a:pt x="1704" y="466"/>
                    <a:pt x="1346" y="26"/>
                    <a:pt x="870" y="2"/>
                  </a:cubicBezTo>
                  <a:cubicBezTo>
                    <a:pt x="855" y="1"/>
                    <a:pt x="839" y="1"/>
                    <a:pt x="82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19" name="Google Shape;9467;p65"/>
            <p:cNvSpPr/>
            <p:nvPr/>
          </p:nvSpPr>
          <p:spPr>
            <a:xfrm>
              <a:off x="3221702" y="4306728"/>
              <a:ext cx="54460" cy="62462"/>
            </a:xfrm>
            <a:custGeom>
              <a:avLst/>
              <a:rect l="l" t="t" r="r" b="b"/>
              <a:pathLst>
                <a:path w="1715" h="1967">
                  <a:moveTo>
                    <a:pt x="834" y="359"/>
                  </a:moveTo>
                  <a:cubicBezTo>
                    <a:pt x="905" y="359"/>
                    <a:pt x="988" y="371"/>
                    <a:pt x="1048" y="419"/>
                  </a:cubicBezTo>
                  <a:cubicBezTo>
                    <a:pt x="1143" y="490"/>
                    <a:pt x="1227" y="609"/>
                    <a:pt x="1262" y="752"/>
                  </a:cubicBezTo>
                  <a:cubicBezTo>
                    <a:pt x="1322" y="1074"/>
                    <a:pt x="1250" y="1538"/>
                    <a:pt x="1060" y="1598"/>
                  </a:cubicBezTo>
                  <a:cubicBezTo>
                    <a:pt x="1053" y="1599"/>
                    <a:pt x="1045" y="1599"/>
                    <a:pt x="1037" y="1599"/>
                  </a:cubicBezTo>
                  <a:cubicBezTo>
                    <a:pt x="965" y="1599"/>
                    <a:pt x="859" y="1550"/>
                    <a:pt x="762" y="1443"/>
                  </a:cubicBezTo>
                  <a:cubicBezTo>
                    <a:pt x="643" y="1324"/>
                    <a:pt x="536" y="1145"/>
                    <a:pt x="488" y="966"/>
                  </a:cubicBezTo>
                  <a:cubicBezTo>
                    <a:pt x="417" y="681"/>
                    <a:pt x="524" y="431"/>
                    <a:pt x="750" y="371"/>
                  </a:cubicBezTo>
                  <a:cubicBezTo>
                    <a:pt x="774" y="359"/>
                    <a:pt x="810" y="359"/>
                    <a:pt x="834" y="359"/>
                  </a:cubicBezTo>
                  <a:close/>
                  <a:moveTo>
                    <a:pt x="822" y="0"/>
                  </a:moveTo>
                  <a:cubicBezTo>
                    <a:pt x="762" y="0"/>
                    <a:pt x="702" y="9"/>
                    <a:pt x="643" y="26"/>
                  </a:cubicBezTo>
                  <a:cubicBezTo>
                    <a:pt x="226" y="133"/>
                    <a:pt x="0" y="585"/>
                    <a:pt x="131" y="1074"/>
                  </a:cubicBezTo>
                  <a:cubicBezTo>
                    <a:pt x="191" y="1288"/>
                    <a:pt x="334" y="1526"/>
                    <a:pt x="512" y="1705"/>
                  </a:cubicBezTo>
                  <a:cubicBezTo>
                    <a:pt x="667" y="1871"/>
                    <a:pt x="846" y="1967"/>
                    <a:pt x="1024" y="1967"/>
                  </a:cubicBezTo>
                  <a:cubicBezTo>
                    <a:pt x="1072" y="1967"/>
                    <a:pt x="1119" y="1967"/>
                    <a:pt x="1167" y="1943"/>
                  </a:cubicBezTo>
                  <a:cubicBezTo>
                    <a:pt x="1608" y="1812"/>
                    <a:pt x="1715" y="1121"/>
                    <a:pt x="1596" y="669"/>
                  </a:cubicBezTo>
                  <a:cubicBezTo>
                    <a:pt x="1536" y="431"/>
                    <a:pt x="1405" y="240"/>
                    <a:pt x="1238" y="133"/>
                  </a:cubicBezTo>
                  <a:cubicBezTo>
                    <a:pt x="1112" y="49"/>
                    <a:pt x="968" y="0"/>
                    <a:pt x="822"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20" name="Google Shape;9468;p65"/>
            <p:cNvSpPr/>
            <p:nvPr/>
          </p:nvSpPr>
          <p:spPr>
            <a:xfrm>
              <a:off x="3333606" y="4316667"/>
              <a:ext cx="66940" cy="62748"/>
            </a:xfrm>
            <a:custGeom>
              <a:avLst/>
              <a:rect l="l" t="t" r="r" b="b"/>
              <a:pathLst>
                <a:path w="2108" h="1976">
                  <a:moveTo>
                    <a:pt x="1255" y="0"/>
                  </a:moveTo>
                  <a:cubicBezTo>
                    <a:pt x="1107" y="0"/>
                    <a:pt x="954" y="38"/>
                    <a:pt x="810" y="118"/>
                  </a:cubicBezTo>
                  <a:cubicBezTo>
                    <a:pt x="715" y="165"/>
                    <a:pt x="691" y="284"/>
                    <a:pt x="739" y="356"/>
                  </a:cubicBezTo>
                  <a:cubicBezTo>
                    <a:pt x="762" y="419"/>
                    <a:pt x="823" y="451"/>
                    <a:pt x="886" y="451"/>
                  </a:cubicBezTo>
                  <a:cubicBezTo>
                    <a:pt x="917" y="451"/>
                    <a:pt x="949" y="443"/>
                    <a:pt x="977" y="427"/>
                  </a:cubicBezTo>
                  <a:cubicBezTo>
                    <a:pt x="1064" y="376"/>
                    <a:pt x="1156" y="351"/>
                    <a:pt x="1246" y="351"/>
                  </a:cubicBezTo>
                  <a:cubicBezTo>
                    <a:pt x="1364" y="351"/>
                    <a:pt x="1477" y="394"/>
                    <a:pt x="1572" y="475"/>
                  </a:cubicBezTo>
                  <a:cubicBezTo>
                    <a:pt x="1655" y="570"/>
                    <a:pt x="1715" y="665"/>
                    <a:pt x="1715" y="784"/>
                  </a:cubicBezTo>
                  <a:cubicBezTo>
                    <a:pt x="1715" y="951"/>
                    <a:pt x="1655" y="1118"/>
                    <a:pt x="1524" y="1249"/>
                  </a:cubicBezTo>
                  <a:cubicBezTo>
                    <a:pt x="1314" y="1468"/>
                    <a:pt x="975" y="1622"/>
                    <a:pt x="739" y="1622"/>
                  </a:cubicBezTo>
                  <a:cubicBezTo>
                    <a:pt x="655" y="1622"/>
                    <a:pt x="583" y="1602"/>
                    <a:pt x="536" y="1558"/>
                  </a:cubicBezTo>
                  <a:cubicBezTo>
                    <a:pt x="417" y="1463"/>
                    <a:pt x="441" y="1142"/>
                    <a:pt x="584" y="844"/>
                  </a:cubicBezTo>
                  <a:cubicBezTo>
                    <a:pt x="631" y="761"/>
                    <a:pt x="596" y="653"/>
                    <a:pt x="512" y="606"/>
                  </a:cubicBezTo>
                  <a:cubicBezTo>
                    <a:pt x="485" y="595"/>
                    <a:pt x="457" y="590"/>
                    <a:pt x="430" y="590"/>
                  </a:cubicBezTo>
                  <a:cubicBezTo>
                    <a:pt x="366" y="590"/>
                    <a:pt x="308" y="622"/>
                    <a:pt x="274" y="689"/>
                  </a:cubicBezTo>
                  <a:cubicBezTo>
                    <a:pt x="84" y="1070"/>
                    <a:pt x="0" y="1558"/>
                    <a:pt x="298" y="1832"/>
                  </a:cubicBezTo>
                  <a:cubicBezTo>
                    <a:pt x="417" y="1939"/>
                    <a:pt x="572" y="1975"/>
                    <a:pt x="751" y="1975"/>
                  </a:cubicBezTo>
                  <a:cubicBezTo>
                    <a:pt x="858" y="1975"/>
                    <a:pt x="953" y="1963"/>
                    <a:pt x="1072" y="1939"/>
                  </a:cubicBezTo>
                  <a:cubicBezTo>
                    <a:pt x="1346" y="1856"/>
                    <a:pt x="1608" y="1701"/>
                    <a:pt x="1786" y="1499"/>
                  </a:cubicBezTo>
                  <a:cubicBezTo>
                    <a:pt x="2001" y="1296"/>
                    <a:pt x="2108" y="1046"/>
                    <a:pt x="2084" y="773"/>
                  </a:cubicBezTo>
                  <a:cubicBezTo>
                    <a:pt x="2072" y="546"/>
                    <a:pt x="1989" y="356"/>
                    <a:pt x="1822" y="213"/>
                  </a:cubicBezTo>
                  <a:cubicBezTo>
                    <a:pt x="1663" y="74"/>
                    <a:pt x="1463" y="0"/>
                    <a:pt x="125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21" name="Google Shape;9469;p65"/>
            <p:cNvSpPr/>
            <p:nvPr/>
          </p:nvSpPr>
          <p:spPr>
            <a:xfrm>
              <a:off x="3371046" y="4372587"/>
              <a:ext cx="61636" cy="51792"/>
            </a:xfrm>
            <a:custGeom>
              <a:avLst/>
              <a:rect l="l" t="t" r="r" b="b"/>
              <a:pathLst>
                <a:path w="1941" h="1631">
                  <a:moveTo>
                    <a:pt x="1181" y="373"/>
                  </a:moveTo>
                  <a:cubicBezTo>
                    <a:pt x="1315" y="373"/>
                    <a:pt x="1432" y="430"/>
                    <a:pt x="1500" y="547"/>
                  </a:cubicBezTo>
                  <a:cubicBezTo>
                    <a:pt x="1548" y="631"/>
                    <a:pt x="1560" y="738"/>
                    <a:pt x="1536" y="845"/>
                  </a:cubicBezTo>
                  <a:cubicBezTo>
                    <a:pt x="1488" y="964"/>
                    <a:pt x="1405" y="1071"/>
                    <a:pt x="1262" y="1143"/>
                  </a:cubicBezTo>
                  <a:cubicBezTo>
                    <a:pt x="1119" y="1226"/>
                    <a:pt x="929" y="1286"/>
                    <a:pt x="750" y="1286"/>
                  </a:cubicBezTo>
                  <a:cubicBezTo>
                    <a:pt x="595" y="1286"/>
                    <a:pt x="476" y="1250"/>
                    <a:pt x="429" y="1190"/>
                  </a:cubicBezTo>
                  <a:cubicBezTo>
                    <a:pt x="393" y="1131"/>
                    <a:pt x="417" y="988"/>
                    <a:pt x="488" y="857"/>
                  </a:cubicBezTo>
                  <a:cubicBezTo>
                    <a:pt x="584" y="702"/>
                    <a:pt x="726" y="559"/>
                    <a:pt x="869" y="464"/>
                  </a:cubicBezTo>
                  <a:cubicBezTo>
                    <a:pt x="975" y="404"/>
                    <a:pt x="1083" y="373"/>
                    <a:pt x="1181" y="373"/>
                  </a:cubicBezTo>
                  <a:close/>
                  <a:moveTo>
                    <a:pt x="1161" y="0"/>
                  </a:moveTo>
                  <a:cubicBezTo>
                    <a:pt x="998" y="0"/>
                    <a:pt x="826" y="47"/>
                    <a:pt x="667" y="143"/>
                  </a:cubicBezTo>
                  <a:cubicBezTo>
                    <a:pt x="465" y="262"/>
                    <a:pt x="286" y="452"/>
                    <a:pt x="167" y="667"/>
                  </a:cubicBezTo>
                  <a:cubicBezTo>
                    <a:pt x="12" y="917"/>
                    <a:pt x="0" y="1167"/>
                    <a:pt x="107" y="1345"/>
                  </a:cubicBezTo>
                  <a:cubicBezTo>
                    <a:pt x="214" y="1524"/>
                    <a:pt x="429" y="1631"/>
                    <a:pt x="726" y="1631"/>
                  </a:cubicBezTo>
                  <a:cubicBezTo>
                    <a:pt x="965" y="1631"/>
                    <a:pt x="1238" y="1559"/>
                    <a:pt x="1429" y="1440"/>
                  </a:cubicBezTo>
                  <a:cubicBezTo>
                    <a:pt x="1643" y="1321"/>
                    <a:pt x="1786" y="1143"/>
                    <a:pt x="1858" y="952"/>
                  </a:cubicBezTo>
                  <a:cubicBezTo>
                    <a:pt x="1941" y="750"/>
                    <a:pt x="1917" y="536"/>
                    <a:pt x="1798" y="357"/>
                  </a:cubicBezTo>
                  <a:cubicBezTo>
                    <a:pt x="1666" y="122"/>
                    <a:pt x="1425" y="0"/>
                    <a:pt x="116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22" name="Google Shape;9470;p65"/>
            <p:cNvSpPr/>
            <p:nvPr/>
          </p:nvSpPr>
          <p:spPr>
            <a:xfrm>
              <a:off x="3227735" y="4370904"/>
              <a:ext cx="142961" cy="109809"/>
            </a:xfrm>
            <a:custGeom>
              <a:avLst/>
              <a:rect l="l" t="t" r="r" b="b"/>
              <a:pathLst>
                <a:path w="4502" h="3458">
                  <a:moveTo>
                    <a:pt x="2067" y="1"/>
                  </a:moveTo>
                  <a:cubicBezTo>
                    <a:pt x="1808" y="1"/>
                    <a:pt x="1548" y="43"/>
                    <a:pt x="1298" y="124"/>
                  </a:cubicBezTo>
                  <a:cubicBezTo>
                    <a:pt x="763" y="303"/>
                    <a:pt x="358" y="660"/>
                    <a:pt x="179" y="1089"/>
                  </a:cubicBezTo>
                  <a:cubicBezTo>
                    <a:pt x="1" y="1517"/>
                    <a:pt x="96" y="1934"/>
                    <a:pt x="465" y="2291"/>
                  </a:cubicBezTo>
                  <a:cubicBezTo>
                    <a:pt x="739" y="2565"/>
                    <a:pt x="1168" y="2803"/>
                    <a:pt x="1810" y="3065"/>
                  </a:cubicBezTo>
                  <a:cubicBezTo>
                    <a:pt x="2441" y="3339"/>
                    <a:pt x="2918" y="3458"/>
                    <a:pt x="3299" y="3458"/>
                  </a:cubicBezTo>
                  <a:cubicBezTo>
                    <a:pt x="3799" y="3458"/>
                    <a:pt x="4156" y="3232"/>
                    <a:pt x="4335" y="2803"/>
                  </a:cubicBezTo>
                  <a:cubicBezTo>
                    <a:pt x="4501" y="2434"/>
                    <a:pt x="4501" y="1982"/>
                    <a:pt x="4335" y="1565"/>
                  </a:cubicBezTo>
                  <a:cubicBezTo>
                    <a:pt x="4316" y="1498"/>
                    <a:pt x="4244" y="1447"/>
                    <a:pt x="4167" y="1447"/>
                  </a:cubicBezTo>
                  <a:cubicBezTo>
                    <a:pt x="4147" y="1447"/>
                    <a:pt x="4128" y="1450"/>
                    <a:pt x="4108" y="1458"/>
                  </a:cubicBezTo>
                  <a:cubicBezTo>
                    <a:pt x="4025" y="1493"/>
                    <a:pt x="3965" y="1589"/>
                    <a:pt x="4013" y="1684"/>
                  </a:cubicBezTo>
                  <a:cubicBezTo>
                    <a:pt x="4120" y="2029"/>
                    <a:pt x="4144" y="2374"/>
                    <a:pt x="4025" y="2648"/>
                  </a:cubicBezTo>
                  <a:cubicBezTo>
                    <a:pt x="3927" y="2880"/>
                    <a:pt x="3758" y="3083"/>
                    <a:pt x="3320" y="3083"/>
                  </a:cubicBezTo>
                  <a:cubicBezTo>
                    <a:pt x="3016" y="3083"/>
                    <a:pt x="2583" y="2985"/>
                    <a:pt x="1953" y="2732"/>
                  </a:cubicBezTo>
                  <a:cubicBezTo>
                    <a:pt x="1358" y="2482"/>
                    <a:pt x="977" y="2267"/>
                    <a:pt x="739" y="2029"/>
                  </a:cubicBezTo>
                  <a:cubicBezTo>
                    <a:pt x="477" y="1767"/>
                    <a:pt x="406" y="1517"/>
                    <a:pt x="525" y="1220"/>
                  </a:cubicBezTo>
                  <a:cubicBezTo>
                    <a:pt x="656" y="886"/>
                    <a:pt x="989" y="612"/>
                    <a:pt x="1418" y="458"/>
                  </a:cubicBezTo>
                  <a:cubicBezTo>
                    <a:pt x="1628" y="393"/>
                    <a:pt x="1846" y="360"/>
                    <a:pt x="2065" y="360"/>
                  </a:cubicBezTo>
                  <a:cubicBezTo>
                    <a:pt x="2328" y="360"/>
                    <a:pt x="2593" y="408"/>
                    <a:pt x="2846" y="505"/>
                  </a:cubicBezTo>
                  <a:cubicBezTo>
                    <a:pt x="3156" y="636"/>
                    <a:pt x="3442" y="839"/>
                    <a:pt x="3656" y="1101"/>
                  </a:cubicBezTo>
                  <a:cubicBezTo>
                    <a:pt x="3692" y="1144"/>
                    <a:pt x="3751" y="1170"/>
                    <a:pt x="3807" y="1170"/>
                  </a:cubicBezTo>
                  <a:cubicBezTo>
                    <a:pt x="3843" y="1170"/>
                    <a:pt x="3878" y="1159"/>
                    <a:pt x="3906" y="1136"/>
                  </a:cubicBezTo>
                  <a:cubicBezTo>
                    <a:pt x="3977" y="1077"/>
                    <a:pt x="3989" y="958"/>
                    <a:pt x="3930" y="874"/>
                  </a:cubicBezTo>
                  <a:cubicBezTo>
                    <a:pt x="3680" y="577"/>
                    <a:pt x="3358" y="339"/>
                    <a:pt x="2977" y="184"/>
                  </a:cubicBezTo>
                  <a:cubicBezTo>
                    <a:pt x="2686" y="61"/>
                    <a:pt x="2376" y="1"/>
                    <a:pt x="206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23" name="Google Shape;9471;p65"/>
          <p:cNvGrpSpPr/>
          <p:nvPr/>
        </p:nvGrpSpPr>
        <p:grpSpPr>
          <a:xfrm>
            <a:off x="5145504" y="5598545"/>
            <a:ext cx="232955" cy="340318"/>
            <a:chOff x="3662144" y="4135505"/>
            <a:chExt cx="232955" cy="340318"/>
          </a:xfrm>
          <a:solidFill>
            <a:schemeClr val="accent1"/>
          </a:solidFill>
        </p:grpSpPr>
        <p:sp>
          <p:nvSpPr>
            <p:cNvPr id="324" name="Google Shape;9472;p65"/>
            <p:cNvSpPr/>
            <p:nvPr/>
          </p:nvSpPr>
          <p:spPr>
            <a:xfrm>
              <a:off x="3662144" y="4135505"/>
              <a:ext cx="163761" cy="340318"/>
            </a:xfrm>
            <a:custGeom>
              <a:avLst/>
              <a:rect l="l" t="t" r="r" b="b"/>
              <a:pathLst>
                <a:path w="5157" h="10717">
                  <a:moveTo>
                    <a:pt x="2573" y="1"/>
                  </a:moveTo>
                  <a:cubicBezTo>
                    <a:pt x="1715" y="1"/>
                    <a:pt x="1013" y="703"/>
                    <a:pt x="1013" y="1572"/>
                  </a:cubicBezTo>
                  <a:lnTo>
                    <a:pt x="1013" y="6097"/>
                  </a:lnTo>
                  <a:cubicBezTo>
                    <a:pt x="370" y="6585"/>
                    <a:pt x="1" y="7347"/>
                    <a:pt x="1" y="8144"/>
                  </a:cubicBezTo>
                  <a:cubicBezTo>
                    <a:pt x="1" y="9561"/>
                    <a:pt x="1156" y="10716"/>
                    <a:pt x="2573" y="10716"/>
                  </a:cubicBezTo>
                  <a:cubicBezTo>
                    <a:pt x="3990" y="10716"/>
                    <a:pt x="5144" y="9561"/>
                    <a:pt x="5144" y="8144"/>
                  </a:cubicBezTo>
                  <a:cubicBezTo>
                    <a:pt x="5156" y="7323"/>
                    <a:pt x="4775" y="6573"/>
                    <a:pt x="4144" y="6073"/>
                  </a:cubicBezTo>
                  <a:lnTo>
                    <a:pt x="4144" y="3322"/>
                  </a:lnTo>
                  <a:cubicBezTo>
                    <a:pt x="4144" y="3239"/>
                    <a:pt x="4061" y="3156"/>
                    <a:pt x="3978" y="3156"/>
                  </a:cubicBezTo>
                  <a:cubicBezTo>
                    <a:pt x="3882" y="3156"/>
                    <a:pt x="3811" y="3239"/>
                    <a:pt x="3811" y="3322"/>
                  </a:cubicBezTo>
                  <a:lnTo>
                    <a:pt x="3811" y="6168"/>
                  </a:lnTo>
                  <a:cubicBezTo>
                    <a:pt x="3811" y="6216"/>
                    <a:pt x="3847" y="6275"/>
                    <a:pt x="3871" y="6299"/>
                  </a:cubicBezTo>
                  <a:cubicBezTo>
                    <a:pt x="4466" y="6716"/>
                    <a:pt x="4823" y="7418"/>
                    <a:pt x="4823" y="8133"/>
                  </a:cubicBezTo>
                  <a:cubicBezTo>
                    <a:pt x="4823" y="9359"/>
                    <a:pt x="3811" y="10383"/>
                    <a:pt x="2573" y="10383"/>
                  </a:cubicBezTo>
                  <a:cubicBezTo>
                    <a:pt x="1346" y="10383"/>
                    <a:pt x="322" y="9371"/>
                    <a:pt x="322" y="8133"/>
                  </a:cubicBezTo>
                  <a:cubicBezTo>
                    <a:pt x="322" y="7406"/>
                    <a:pt x="680" y="6716"/>
                    <a:pt x="1275" y="6299"/>
                  </a:cubicBezTo>
                  <a:cubicBezTo>
                    <a:pt x="1323" y="6275"/>
                    <a:pt x="1334" y="6228"/>
                    <a:pt x="1334" y="6168"/>
                  </a:cubicBezTo>
                  <a:lnTo>
                    <a:pt x="1334" y="1572"/>
                  </a:lnTo>
                  <a:cubicBezTo>
                    <a:pt x="1334" y="882"/>
                    <a:pt x="1894" y="334"/>
                    <a:pt x="2573" y="334"/>
                  </a:cubicBezTo>
                  <a:cubicBezTo>
                    <a:pt x="3263" y="334"/>
                    <a:pt x="3811" y="882"/>
                    <a:pt x="3811" y="1572"/>
                  </a:cubicBezTo>
                  <a:lnTo>
                    <a:pt x="3811" y="2703"/>
                  </a:lnTo>
                  <a:cubicBezTo>
                    <a:pt x="3811" y="2787"/>
                    <a:pt x="3882" y="2858"/>
                    <a:pt x="3978" y="2858"/>
                  </a:cubicBezTo>
                  <a:cubicBezTo>
                    <a:pt x="4061" y="2858"/>
                    <a:pt x="4132" y="2787"/>
                    <a:pt x="4132" y="2703"/>
                  </a:cubicBezTo>
                  <a:lnTo>
                    <a:pt x="4132" y="1572"/>
                  </a:lnTo>
                  <a:cubicBezTo>
                    <a:pt x="4132" y="703"/>
                    <a:pt x="3442" y="1"/>
                    <a:pt x="257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25" name="Google Shape;9473;p65"/>
            <p:cNvSpPr/>
            <p:nvPr/>
          </p:nvSpPr>
          <p:spPr>
            <a:xfrm>
              <a:off x="3689771" y="4162719"/>
              <a:ext cx="109650" cy="285859"/>
            </a:xfrm>
            <a:custGeom>
              <a:avLst/>
              <a:rect l="l" t="t" r="r" b="b"/>
              <a:pathLst>
                <a:path w="3453" h="9002">
                  <a:moveTo>
                    <a:pt x="1727" y="310"/>
                  </a:moveTo>
                  <a:cubicBezTo>
                    <a:pt x="1941" y="310"/>
                    <a:pt x="2108" y="489"/>
                    <a:pt x="2108" y="691"/>
                  </a:cubicBezTo>
                  <a:lnTo>
                    <a:pt x="2108" y="1156"/>
                  </a:lnTo>
                  <a:lnTo>
                    <a:pt x="1322" y="1156"/>
                  </a:lnTo>
                  <a:lnTo>
                    <a:pt x="1322" y="691"/>
                  </a:lnTo>
                  <a:cubicBezTo>
                    <a:pt x="1322" y="489"/>
                    <a:pt x="1500" y="310"/>
                    <a:pt x="1727" y="310"/>
                  </a:cubicBezTo>
                  <a:close/>
                  <a:moveTo>
                    <a:pt x="2108" y="1489"/>
                  </a:moveTo>
                  <a:lnTo>
                    <a:pt x="2108" y="2382"/>
                  </a:lnTo>
                  <a:lnTo>
                    <a:pt x="1322" y="2382"/>
                  </a:lnTo>
                  <a:lnTo>
                    <a:pt x="1322" y="1489"/>
                  </a:lnTo>
                  <a:lnTo>
                    <a:pt x="2108" y="1489"/>
                  </a:lnTo>
                  <a:close/>
                  <a:moveTo>
                    <a:pt x="2108" y="2704"/>
                  </a:moveTo>
                  <a:lnTo>
                    <a:pt x="2108" y="3596"/>
                  </a:lnTo>
                  <a:lnTo>
                    <a:pt x="1322" y="3596"/>
                  </a:lnTo>
                  <a:lnTo>
                    <a:pt x="1322" y="2704"/>
                  </a:lnTo>
                  <a:lnTo>
                    <a:pt x="2108" y="2704"/>
                  </a:lnTo>
                  <a:close/>
                  <a:moveTo>
                    <a:pt x="2108" y="3906"/>
                  </a:moveTo>
                  <a:lnTo>
                    <a:pt x="2108" y="4799"/>
                  </a:lnTo>
                  <a:lnTo>
                    <a:pt x="1322" y="4799"/>
                  </a:lnTo>
                  <a:lnTo>
                    <a:pt x="1322" y="3906"/>
                  </a:lnTo>
                  <a:lnTo>
                    <a:pt x="2108" y="3906"/>
                  </a:lnTo>
                  <a:close/>
                  <a:moveTo>
                    <a:pt x="1727" y="1"/>
                  </a:moveTo>
                  <a:cubicBezTo>
                    <a:pt x="1334" y="1"/>
                    <a:pt x="1012" y="310"/>
                    <a:pt x="1012" y="715"/>
                  </a:cubicBezTo>
                  <a:lnTo>
                    <a:pt x="1012" y="5668"/>
                  </a:lnTo>
                  <a:lnTo>
                    <a:pt x="726" y="5871"/>
                  </a:lnTo>
                  <a:cubicBezTo>
                    <a:pt x="262" y="6204"/>
                    <a:pt x="0" y="6728"/>
                    <a:pt x="0" y="7276"/>
                  </a:cubicBezTo>
                  <a:cubicBezTo>
                    <a:pt x="0" y="7609"/>
                    <a:pt x="95" y="7954"/>
                    <a:pt x="298" y="8240"/>
                  </a:cubicBezTo>
                  <a:cubicBezTo>
                    <a:pt x="321" y="8286"/>
                    <a:pt x="374" y="8312"/>
                    <a:pt x="427" y="8312"/>
                  </a:cubicBezTo>
                  <a:cubicBezTo>
                    <a:pt x="457" y="8312"/>
                    <a:pt x="487" y="8304"/>
                    <a:pt x="512" y="8288"/>
                  </a:cubicBezTo>
                  <a:cubicBezTo>
                    <a:pt x="595" y="8240"/>
                    <a:pt x="607" y="8133"/>
                    <a:pt x="560" y="8061"/>
                  </a:cubicBezTo>
                  <a:cubicBezTo>
                    <a:pt x="393" y="7823"/>
                    <a:pt x="322" y="7549"/>
                    <a:pt x="322" y="7276"/>
                  </a:cubicBezTo>
                  <a:cubicBezTo>
                    <a:pt x="322" y="6811"/>
                    <a:pt x="548" y="6394"/>
                    <a:pt x="917" y="6121"/>
                  </a:cubicBezTo>
                  <a:lnTo>
                    <a:pt x="1274" y="5871"/>
                  </a:lnTo>
                  <a:cubicBezTo>
                    <a:pt x="1322" y="5847"/>
                    <a:pt x="1334" y="5799"/>
                    <a:pt x="1334" y="5740"/>
                  </a:cubicBezTo>
                  <a:lnTo>
                    <a:pt x="1334" y="5132"/>
                  </a:lnTo>
                  <a:lnTo>
                    <a:pt x="2119" y="5132"/>
                  </a:lnTo>
                  <a:lnTo>
                    <a:pt x="2119" y="5740"/>
                  </a:lnTo>
                  <a:cubicBezTo>
                    <a:pt x="2119" y="5787"/>
                    <a:pt x="2155" y="5847"/>
                    <a:pt x="2179" y="5871"/>
                  </a:cubicBezTo>
                  <a:lnTo>
                    <a:pt x="2536" y="6121"/>
                  </a:lnTo>
                  <a:cubicBezTo>
                    <a:pt x="2917" y="6394"/>
                    <a:pt x="3131" y="6823"/>
                    <a:pt x="3131" y="7276"/>
                  </a:cubicBezTo>
                  <a:cubicBezTo>
                    <a:pt x="3120" y="8049"/>
                    <a:pt x="2500" y="8669"/>
                    <a:pt x="1727" y="8669"/>
                  </a:cubicBezTo>
                  <a:cubicBezTo>
                    <a:pt x="1441" y="8669"/>
                    <a:pt x="1155" y="8585"/>
                    <a:pt x="917" y="8419"/>
                  </a:cubicBezTo>
                  <a:cubicBezTo>
                    <a:pt x="892" y="8402"/>
                    <a:pt x="863" y="8394"/>
                    <a:pt x="835" y="8394"/>
                  </a:cubicBezTo>
                  <a:cubicBezTo>
                    <a:pt x="782" y="8394"/>
                    <a:pt x="729" y="8420"/>
                    <a:pt x="691" y="8466"/>
                  </a:cubicBezTo>
                  <a:cubicBezTo>
                    <a:pt x="655" y="8538"/>
                    <a:pt x="667" y="8633"/>
                    <a:pt x="738" y="8692"/>
                  </a:cubicBezTo>
                  <a:cubicBezTo>
                    <a:pt x="1036" y="8895"/>
                    <a:pt x="1369" y="9002"/>
                    <a:pt x="1727" y="9002"/>
                  </a:cubicBezTo>
                  <a:cubicBezTo>
                    <a:pt x="2679" y="9002"/>
                    <a:pt x="3453" y="8228"/>
                    <a:pt x="3453" y="7276"/>
                  </a:cubicBezTo>
                  <a:cubicBezTo>
                    <a:pt x="3453" y="6716"/>
                    <a:pt x="3179" y="6192"/>
                    <a:pt x="2715" y="5871"/>
                  </a:cubicBezTo>
                  <a:lnTo>
                    <a:pt x="2441" y="5668"/>
                  </a:lnTo>
                  <a:lnTo>
                    <a:pt x="2441" y="715"/>
                  </a:lnTo>
                  <a:cubicBezTo>
                    <a:pt x="2441" y="322"/>
                    <a:pt x="2119" y="1"/>
                    <a:pt x="1727"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26" name="Google Shape;9474;p65"/>
            <p:cNvSpPr/>
            <p:nvPr/>
          </p:nvSpPr>
          <p:spPr>
            <a:xfrm>
              <a:off x="3838352" y="4182375"/>
              <a:ext cx="56746" cy="94947"/>
            </a:xfrm>
            <a:custGeom>
              <a:avLst/>
              <a:rect l="l" t="t" r="r" b="b"/>
              <a:pathLst>
                <a:path w="1787" h="2990">
                  <a:moveTo>
                    <a:pt x="881" y="1"/>
                  </a:moveTo>
                  <a:cubicBezTo>
                    <a:pt x="334" y="1"/>
                    <a:pt x="0" y="334"/>
                    <a:pt x="0" y="894"/>
                  </a:cubicBezTo>
                  <a:lnTo>
                    <a:pt x="0" y="2096"/>
                  </a:lnTo>
                  <a:cubicBezTo>
                    <a:pt x="0" y="2394"/>
                    <a:pt x="96" y="2632"/>
                    <a:pt x="262" y="2787"/>
                  </a:cubicBezTo>
                  <a:cubicBezTo>
                    <a:pt x="405" y="2918"/>
                    <a:pt x="619" y="2989"/>
                    <a:pt x="869" y="2989"/>
                  </a:cubicBezTo>
                  <a:cubicBezTo>
                    <a:pt x="1393" y="2989"/>
                    <a:pt x="1751" y="2692"/>
                    <a:pt x="1751" y="2263"/>
                  </a:cubicBezTo>
                  <a:cubicBezTo>
                    <a:pt x="1786" y="2120"/>
                    <a:pt x="1715" y="2073"/>
                    <a:pt x="1596" y="2073"/>
                  </a:cubicBezTo>
                  <a:cubicBezTo>
                    <a:pt x="1489" y="2073"/>
                    <a:pt x="1417" y="2120"/>
                    <a:pt x="1417" y="2192"/>
                  </a:cubicBezTo>
                  <a:cubicBezTo>
                    <a:pt x="1393" y="2382"/>
                    <a:pt x="1358" y="2668"/>
                    <a:pt x="917" y="2668"/>
                  </a:cubicBezTo>
                  <a:cubicBezTo>
                    <a:pt x="560" y="2668"/>
                    <a:pt x="381" y="2489"/>
                    <a:pt x="381" y="2096"/>
                  </a:cubicBezTo>
                  <a:lnTo>
                    <a:pt x="381" y="894"/>
                  </a:lnTo>
                  <a:cubicBezTo>
                    <a:pt x="381" y="525"/>
                    <a:pt x="560" y="334"/>
                    <a:pt x="893" y="334"/>
                  </a:cubicBezTo>
                  <a:cubicBezTo>
                    <a:pt x="1298" y="334"/>
                    <a:pt x="1405" y="584"/>
                    <a:pt x="1405" y="775"/>
                  </a:cubicBezTo>
                  <a:cubicBezTo>
                    <a:pt x="1405" y="846"/>
                    <a:pt x="1477" y="906"/>
                    <a:pt x="1584" y="906"/>
                  </a:cubicBezTo>
                  <a:cubicBezTo>
                    <a:pt x="1703" y="906"/>
                    <a:pt x="1762" y="882"/>
                    <a:pt x="1762" y="715"/>
                  </a:cubicBezTo>
                  <a:cubicBezTo>
                    <a:pt x="1762" y="299"/>
                    <a:pt x="1405" y="1"/>
                    <a:pt x="88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27" name="Google Shape;9475;p65"/>
            <p:cNvSpPr/>
            <p:nvPr/>
          </p:nvSpPr>
          <p:spPr>
            <a:xfrm>
              <a:off x="3813012" y="4151763"/>
              <a:ext cx="32930" cy="32930"/>
            </a:xfrm>
            <a:custGeom>
              <a:avLst/>
              <a:rect l="l" t="t" r="r" b="b"/>
              <a:pathLst>
                <a:path w="1037" h="1037">
                  <a:moveTo>
                    <a:pt x="536" y="310"/>
                  </a:moveTo>
                  <a:cubicBezTo>
                    <a:pt x="644" y="310"/>
                    <a:pt x="739" y="405"/>
                    <a:pt x="739" y="524"/>
                  </a:cubicBezTo>
                  <a:cubicBezTo>
                    <a:pt x="727" y="620"/>
                    <a:pt x="644" y="727"/>
                    <a:pt x="536" y="727"/>
                  </a:cubicBezTo>
                  <a:cubicBezTo>
                    <a:pt x="429" y="727"/>
                    <a:pt x="322" y="643"/>
                    <a:pt x="322" y="524"/>
                  </a:cubicBezTo>
                  <a:cubicBezTo>
                    <a:pt x="322" y="417"/>
                    <a:pt x="417" y="310"/>
                    <a:pt x="536" y="310"/>
                  </a:cubicBezTo>
                  <a:close/>
                  <a:moveTo>
                    <a:pt x="524" y="1"/>
                  </a:moveTo>
                  <a:cubicBezTo>
                    <a:pt x="239" y="1"/>
                    <a:pt x="1" y="239"/>
                    <a:pt x="1" y="524"/>
                  </a:cubicBezTo>
                  <a:cubicBezTo>
                    <a:pt x="1" y="798"/>
                    <a:pt x="239" y="1036"/>
                    <a:pt x="524" y="1036"/>
                  </a:cubicBezTo>
                  <a:cubicBezTo>
                    <a:pt x="822" y="1036"/>
                    <a:pt x="1036" y="798"/>
                    <a:pt x="1036" y="524"/>
                  </a:cubicBezTo>
                  <a:cubicBezTo>
                    <a:pt x="1036" y="239"/>
                    <a:pt x="798" y="1"/>
                    <a:pt x="524"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28" name="Google Shape;9476;p65"/>
          <p:cNvGrpSpPr/>
          <p:nvPr/>
        </p:nvGrpSpPr>
        <p:grpSpPr>
          <a:xfrm>
            <a:off x="5632498" y="5584191"/>
            <a:ext cx="344065" cy="368644"/>
            <a:chOff x="4149138" y="4121151"/>
            <a:chExt cx="344065" cy="368644"/>
          </a:xfrm>
          <a:solidFill>
            <a:schemeClr val="accent1"/>
          </a:solidFill>
        </p:grpSpPr>
        <p:sp>
          <p:nvSpPr>
            <p:cNvPr id="329" name="Google Shape;9477;p65"/>
            <p:cNvSpPr/>
            <p:nvPr/>
          </p:nvSpPr>
          <p:spPr>
            <a:xfrm>
              <a:off x="4205853" y="4182724"/>
              <a:ext cx="225746" cy="307071"/>
            </a:xfrm>
            <a:custGeom>
              <a:avLst/>
              <a:rect l="l" t="t" r="r" b="b"/>
              <a:pathLst>
                <a:path w="7109" h="9670">
                  <a:moveTo>
                    <a:pt x="3643" y="359"/>
                  </a:moveTo>
                  <a:cubicBezTo>
                    <a:pt x="4417" y="359"/>
                    <a:pt x="5132" y="645"/>
                    <a:pt x="5703" y="1157"/>
                  </a:cubicBezTo>
                  <a:cubicBezTo>
                    <a:pt x="6358" y="1752"/>
                    <a:pt x="6751" y="2597"/>
                    <a:pt x="6751" y="3478"/>
                  </a:cubicBezTo>
                  <a:cubicBezTo>
                    <a:pt x="6739" y="4074"/>
                    <a:pt x="6572" y="4669"/>
                    <a:pt x="6251" y="5157"/>
                  </a:cubicBezTo>
                  <a:cubicBezTo>
                    <a:pt x="5929" y="5645"/>
                    <a:pt x="5489" y="6038"/>
                    <a:pt x="4953" y="6288"/>
                  </a:cubicBezTo>
                  <a:cubicBezTo>
                    <a:pt x="4620" y="6431"/>
                    <a:pt x="4417" y="6776"/>
                    <a:pt x="4417" y="7146"/>
                  </a:cubicBezTo>
                  <a:lnTo>
                    <a:pt x="4417" y="7360"/>
                  </a:lnTo>
                  <a:lnTo>
                    <a:pt x="2834" y="7360"/>
                  </a:lnTo>
                  <a:lnTo>
                    <a:pt x="2834" y="7146"/>
                  </a:lnTo>
                  <a:cubicBezTo>
                    <a:pt x="2834" y="6776"/>
                    <a:pt x="2631" y="6455"/>
                    <a:pt x="2298" y="6288"/>
                  </a:cubicBezTo>
                  <a:cubicBezTo>
                    <a:pt x="1084" y="5705"/>
                    <a:pt x="381" y="4407"/>
                    <a:pt x="548" y="3074"/>
                  </a:cubicBezTo>
                  <a:cubicBezTo>
                    <a:pt x="726" y="1669"/>
                    <a:pt x="1869" y="526"/>
                    <a:pt x="3286" y="383"/>
                  </a:cubicBezTo>
                  <a:cubicBezTo>
                    <a:pt x="3405" y="359"/>
                    <a:pt x="3524" y="359"/>
                    <a:pt x="3643" y="359"/>
                  </a:cubicBezTo>
                  <a:close/>
                  <a:moveTo>
                    <a:pt x="4417" y="7729"/>
                  </a:moveTo>
                  <a:lnTo>
                    <a:pt x="4417" y="8324"/>
                  </a:lnTo>
                  <a:cubicBezTo>
                    <a:pt x="4417" y="8443"/>
                    <a:pt x="4322" y="8539"/>
                    <a:pt x="4203" y="8539"/>
                  </a:cubicBezTo>
                  <a:lnTo>
                    <a:pt x="3048" y="8539"/>
                  </a:lnTo>
                  <a:cubicBezTo>
                    <a:pt x="2929" y="8539"/>
                    <a:pt x="2834" y="8443"/>
                    <a:pt x="2834" y="8324"/>
                  </a:cubicBezTo>
                  <a:lnTo>
                    <a:pt x="2834" y="7729"/>
                  </a:lnTo>
                  <a:lnTo>
                    <a:pt x="4417" y="7729"/>
                  </a:lnTo>
                  <a:close/>
                  <a:moveTo>
                    <a:pt x="4024" y="8896"/>
                  </a:moveTo>
                  <a:lnTo>
                    <a:pt x="4024" y="9098"/>
                  </a:lnTo>
                  <a:cubicBezTo>
                    <a:pt x="4024" y="9217"/>
                    <a:pt x="3941" y="9313"/>
                    <a:pt x="3822" y="9313"/>
                  </a:cubicBezTo>
                  <a:lnTo>
                    <a:pt x="3429" y="9313"/>
                  </a:lnTo>
                  <a:cubicBezTo>
                    <a:pt x="3310" y="9313"/>
                    <a:pt x="3227" y="9217"/>
                    <a:pt x="3227" y="9098"/>
                  </a:cubicBezTo>
                  <a:lnTo>
                    <a:pt x="3227" y="8896"/>
                  </a:lnTo>
                  <a:lnTo>
                    <a:pt x="4024" y="8896"/>
                  </a:lnTo>
                  <a:close/>
                  <a:moveTo>
                    <a:pt x="3658" y="1"/>
                  </a:moveTo>
                  <a:cubicBezTo>
                    <a:pt x="3519" y="1"/>
                    <a:pt x="3379" y="9"/>
                    <a:pt x="3239" y="26"/>
                  </a:cubicBezTo>
                  <a:cubicBezTo>
                    <a:pt x="1667" y="204"/>
                    <a:pt x="381" y="1466"/>
                    <a:pt x="191" y="3026"/>
                  </a:cubicBezTo>
                  <a:cubicBezTo>
                    <a:pt x="0" y="4526"/>
                    <a:pt x="786" y="5979"/>
                    <a:pt x="2155" y="6610"/>
                  </a:cubicBezTo>
                  <a:cubicBezTo>
                    <a:pt x="2358" y="6705"/>
                    <a:pt x="2477" y="6931"/>
                    <a:pt x="2477" y="7146"/>
                  </a:cubicBezTo>
                  <a:lnTo>
                    <a:pt x="2477" y="8324"/>
                  </a:lnTo>
                  <a:cubicBezTo>
                    <a:pt x="2477" y="8574"/>
                    <a:pt x="2643" y="8789"/>
                    <a:pt x="2870" y="8860"/>
                  </a:cubicBezTo>
                  <a:lnTo>
                    <a:pt x="2870" y="9098"/>
                  </a:lnTo>
                  <a:cubicBezTo>
                    <a:pt x="2870" y="9408"/>
                    <a:pt x="3120" y="9670"/>
                    <a:pt x="3429" y="9670"/>
                  </a:cubicBezTo>
                  <a:lnTo>
                    <a:pt x="3822" y="9670"/>
                  </a:lnTo>
                  <a:cubicBezTo>
                    <a:pt x="4132" y="9670"/>
                    <a:pt x="4382" y="9408"/>
                    <a:pt x="4382" y="9098"/>
                  </a:cubicBezTo>
                  <a:lnTo>
                    <a:pt x="4382" y="8860"/>
                  </a:lnTo>
                  <a:cubicBezTo>
                    <a:pt x="4608" y="8789"/>
                    <a:pt x="4775" y="8574"/>
                    <a:pt x="4775" y="8324"/>
                  </a:cubicBezTo>
                  <a:lnTo>
                    <a:pt x="4775" y="7146"/>
                  </a:lnTo>
                  <a:cubicBezTo>
                    <a:pt x="4775" y="6931"/>
                    <a:pt x="4906" y="6717"/>
                    <a:pt x="5096" y="6610"/>
                  </a:cubicBezTo>
                  <a:cubicBezTo>
                    <a:pt x="5691" y="6336"/>
                    <a:pt x="6191" y="5895"/>
                    <a:pt x="6549" y="5348"/>
                  </a:cubicBezTo>
                  <a:cubicBezTo>
                    <a:pt x="6906" y="4788"/>
                    <a:pt x="7096" y="4133"/>
                    <a:pt x="7096" y="3455"/>
                  </a:cubicBezTo>
                  <a:cubicBezTo>
                    <a:pt x="7108" y="2490"/>
                    <a:pt x="6680" y="1538"/>
                    <a:pt x="5953" y="883"/>
                  </a:cubicBezTo>
                  <a:cubicBezTo>
                    <a:pt x="5309" y="310"/>
                    <a:pt x="4506" y="1"/>
                    <a:pt x="3658"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0" name="Google Shape;9478;p65"/>
            <p:cNvSpPr/>
            <p:nvPr/>
          </p:nvSpPr>
          <p:spPr>
            <a:xfrm>
              <a:off x="4444777" y="4287484"/>
              <a:ext cx="48426" cy="11400"/>
            </a:xfrm>
            <a:custGeom>
              <a:avLst/>
              <a:rect l="l" t="t" r="r" b="b"/>
              <a:pathLst>
                <a:path w="1525" h="359">
                  <a:moveTo>
                    <a:pt x="180" y="1"/>
                  </a:moveTo>
                  <a:cubicBezTo>
                    <a:pt x="72" y="1"/>
                    <a:pt x="1" y="72"/>
                    <a:pt x="1" y="179"/>
                  </a:cubicBezTo>
                  <a:cubicBezTo>
                    <a:pt x="1" y="275"/>
                    <a:pt x="72" y="358"/>
                    <a:pt x="180" y="358"/>
                  </a:cubicBezTo>
                  <a:lnTo>
                    <a:pt x="1346" y="358"/>
                  </a:lnTo>
                  <a:cubicBezTo>
                    <a:pt x="1442" y="358"/>
                    <a:pt x="1525" y="275"/>
                    <a:pt x="1525" y="179"/>
                  </a:cubicBezTo>
                  <a:cubicBezTo>
                    <a:pt x="1525" y="72"/>
                    <a:pt x="1430" y="1"/>
                    <a:pt x="1346" y="1"/>
                  </a:cubicBezTo>
                  <a:lnTo>
                    <a:pt x="180"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1" name="Google Shape;9479;p65"/>
            <p:cNvSpPr/>
            <p:nvPr/>
          </p:nvSpPr>
          <p:spPr>
            <a:xfrm>
              <a:off x="4149138" y="4287484"/>
              <a:ext cx="48426" cy="11400"/>
            </a:xfrm>
            <a:custGeom>
              <a:avLst/>
              <a:rect l="l" t="t" r="r" b="b"/>
              <a:pathLst>
                <a:path w="1525" h="359">
                  <a:moveTo>
                    <a:pt x="179" y="1"/>
                  </a:moveTo>
                  <a:cubicBezTo>
                    <a:pt x="72" y="1"/>
                    <a:pt x="0" y="72"/>
                    <a:pt x="0" y="179"/>
                  </a:cubicBezTo>
                  <a:cubicBezTo>
                    <a:pt x="0" y="275"/>
                    <a:pt x="72" y="358"/>
                    <a:pt x="179" y="358"/>
                  </a:cubicBezTo>
                  <a:lnTo>
                    <a:pt x="1334" y="358"/>
                  </a:lnTo>
                  <a:cubicBezTo>
                    <a:pt x="1441" y="358"/>
                    <a:pt x="1512" y="275"/>
                    <a:pt x="1512" y="179"/>
                  </a:cubicBezTo>
                  <a:cubicBezTo>
                    <a:pt x="1524" y="72"/>
                    <a:pt x="1441" y="1"/>
                    <a:pt x="1334" y="1"/>
                  </a:cubicBezTo>
                  <a:lnTo>
                    <a:pt x="179"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2" name="Google Shape;9480;p65"/>
            <p:cNvSpPr/>
            <p:nvPr/>
          </p:nvSpPr>
          <p:spPr>
            <a:xfrm>
              <a:off x="4315471" y="4121151"/>
              <a:ext cx="11400" cy="48045"/>
            </a:xfrm>
            <a:custGeom>
              <a:avLst/>
              <a:rect l="l" t="t" r="r" b="b"/>
              <a:pathLst>
                <a:path w="359" h="1513">
                  <a:moveTo>
                    <a:pt x="180" y="0"/>
                  </a:moveTo>
                  <a:cubicBezTo>
                    <a:pt x="72" y="0"/>
                    <a:pt x="1" y="72"/>
                    <a:pt x="1" y="179"/>
                  </a:cubicBezTo>
                  <a:lnTo>
                    <a:pt x="1" y="1334"/>
                  </a:lnTo>
                  <a:cubicBezTo>
                    <a:pt x="1" y="1441"/>
                    <a:pt x="72" y="1512"/>
                    <a:pt x="180" y="1512"/>
                  </a:cubicBezTo>
                  <a:cubicBezTo>
                    <a:pt x="275" y="1512"/>
                    <a:pt x="358" y="1441"/>
                    <a:pt x="358" y="1334"/>
                  </a:cubicBezTo>
                  <a:lnTo>
                    <a:pt x="358" y="179"/>
                  </a:lnTo>
                  <a:cubicBezTo>
                    <a:pt x="358" y="72"/>
                    <a:pt x="275" y="0"/>
                    <a:pt x="18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3" name="Google Shape;9481;p65"/>
            <p:cNvSpPr/>
            <p:nvPr/>
          </p:nvSpPr>
          <p:spPr>
            <a:xfrm>
              <a:off x="4378632" y="4159575"/>
              <a:ext cx="22705" cy="27754"/>
            </a:xfrm>
            <a:custGeom>
              <a:avLst/>
              <a:rect l="l" t="t" r="r" b="b"/>
              <a:pathLst>
                <a:path w="715" h="874">
                  <a:moveTo>
                    <a:pt x="513" y="0"/>
                  </a:moveTo>
                  <a:cubicBezTo>
                    <a:pt x="451" y="0"/>
                    <a:pt x="387" y="27"/>
                    <a:pt x="346" y="76"/>
                  </a:cubicBezTo>
                  <a:lnTo>
                    <a:pt x="48" y="588"/>
                  </a:lnTo>
                  <a:cubicBezTo>
                    <a:pt x="0" y="671"/>
                    <a:pt x="24" y="778"/>
                    <a:pt x="107" y="838"/>
                  </a:cubicBezTo>
                  <a:cubicBezTo>
                    <a:pt x="131" y="850"/>
                    <a:pt x="167" y="874"/>
                    <a:pt x="191" y="874"/>
                  </a:cubicBezTo>
                  <a:cubicBezTo>
                    <a:pt x="250" y="874"/>
                    <a:pt x="310" y="838"/>
                    <a:pt x="358" y="778"/>
                  </a:cubicBezTo>
                  <a:lnTo>
                    <a:pt x="655" y="278"/>
                  </a:lnTo>
                  <a:cubicBezTo>
                    <a:pt x="715" y="171"/>
                    <a:pt x="691" y="64"/>
                    <a:pt x="596" y="16"/>
                  </a:cubicBezTo>
                  <a:cubicBezTo>
                    <a:pt x="570" y="5"/>
                    <a:pt x="542" y="0"/>
                    <a:pt x="51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4" name="Google Shape;9482;p65"/>
            <p:cNvSpPr/>
            <p:nvPr/>
          </p:nvSpPr>
          <p:spPr>
            <a:xfrm>
              <a:off x="4240243" y="4399103"/>
              <a:ext cx="22705" cy="27563"/>
            </a:xfrm>
            <a:custGeom>
              <a:avLst/>
              <a:rect l="l" t="t" r="r" b="b"/>
              <a:pathLst>
                <a:path w="715" h="868">
                  <a:moveTo>
                    <a:pt x="507" y="0"/>
                  </a:moveTo>
                  <a:cubicBezTo>
                    <a:pt x="444" y="0"/>
                    <a:pt x="387" y="33"/>
                    <a:pt x="346" y="82"/>
                  </a:cubicBezTo>
                  <a:lnTo>
                    <a:pt x="48" y="594"/>
                  </a:lnTo>
                  <a:cubicBezTo>
                    <a:pt x="1" y="677"/>
                    <a:pt x="24" y="784"/>
                    <a:pt x="108" y="844"/>
                  </a:cubicBezTo>
                  <a:cubicBezTo>
                    <a:pt x="132" y="855"/>
                    <a:pt x="155" y="867"/>
                    <a:pt x="191" y="867"/>
                  </a:cubicBezTo>
                  <a:cubicBezTo>
                    <a:pt x="251" y="867"/>
                    <a:pt x="310" y="844"/>
                    <a:pt x="358" y="784"/>
                  </a:cubicBezTo>
                  <a:lnTo>
                    <a:pt x="655" y="272"/>
                  </a:lnTo>
                  <a:cubicBezTo>
                    <a:pt x="715" y="189"/>
                    <a:pt x="679" y="82"/>
                    <a:pt x="596" y="22"/>
                  </a:cubicBezTo>
                  <a:cubicBezTo>
                    <a:pt x="566" y="7"/>
                    <a:pt x="536" y="0"/>
                    <a:pt x="507"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5" name="Google Shape;9483;p65"/>
            <p:cNvSpPr/>
            <p:nvPr/>
          </p:nvSpPr>
          <p:spPr>
            <a:xfrm>
              <a:off x="4240243" y="4159130"/>
              <a:ext cx="22705" cy="28198"/>
            </a:xfrm>
            <a:custGeom>
              <a:avLst/>
              <a:rect l="l" t="t" r="r" b="b"/>
              <a:pathLst>
                <a:path w="715" h="888">
                  <a:moveTo>
                    <a:pt x="213" y="1"/>
                  </a:moveTo>
                  <a:cubicBezTo>
                    <a:pt x="181" y="1"/>
                    <a:pt x="148" y="10"/>
                    <a:pt x="120" y="30"/>
                  </a:cubicBezTo>
                  <a:cubicBezTo>
                    <a:pt x="24" y="78"/>
                    <a:pt x="1" y="197"/>
                    <a:pt x="60" y="292"/>
                  </a:cubicBezTo>
                  <a:lnTo>
                    <a:pt x="358" y="792"/>
                  </a:lnTo>
                  <a:cubicBezTo>
                    <a:pt x="382" y="852"/>
                    <a:pt x="441" y="888"/>
                    <a:pt x="525" y="888"/>
                  </a:cubicBezTo>
                  <a:cubicBezTo>
                    <a:pt x="548" y="888"/>
                    <a:pt x="584" y="864"/>
                    <a:pt x="608" y="852"/>
                  </a:cubicBezTo>
                  <a:cubicBezTo>
                    <a:pt x="679" y="792"/>
                    <a:pt x="715" y="685"/>
                    <a:pt x="667" y="602"/>
                  </a:cubicBezTo>
                  <a:lnTo>
                    <a:pt x="370" y="90"/>
                  </a:lnTo>
                  <a:cubicBezTo>
                    <a:pt x="338" y="35"/>
                    <a:pt x="276" y="1"/>
                    <a:pt x="213"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6" name="Google Shape;9484;p65"/>
            <p:cNvSpPr/>
            <p:nvPr/>
          </p:nvSpPr>
          <p:spPr>
            <a:xfrm>
              <a:off x="4378632" y="4399230"/>
              <a:ext cx="22705" cy="28198"/>
            </a:xfrm>
            <a:custGeom>
              <a:avLst/>
              <a:rect l="l" t="t" r="r" b="b"/>
              <a:pathLst>
                <a:path w="715" h="888">
                  <a:moveTo>
                    <a:pt x="221" y="0"/>
                  </a:moveTo>
                  <a:cubicBezTo>
                    <a:pt x="187" y="0"/>
                    <a:pt x="152" y="10"/>
                    <a:pt x="119" y="30"/>
                  </a:cubicBezTo>
                  <a:cubicBezTo>
                    <a:pt x="24" y="78"/>
                    <a:pt x="0" y="197"/>
                    <a:pt x="60" y="292"/>
                  </a:cubicBezTo>
                  <a:lnTo>
                    <a:pt x="358" y="792"/>
                  </a:lnTo>
                  <a:cubicBezTo>
                    <a:pt x="393" y="851"/>
                    <a:pt x="453" y="887"/>
                    <a:pt x="524" y="887"/>
                  </a:cubicBezTo>
                  <a:cubicBezTo>
                    <a:pt x="548" y="887"/>
                    <a:pt x="584" y="863"/>
                    <a:pt x="608" y="851"/>
                  </a:cubicBezTo>
                  <a:cubicBezTo>
                    <a:pt x="691" y="792"/>
                    <a:pt x="715" y="673"/>
                    <a:pt x="667" y="601"/>
                  </a:cubicBezTo>
                  <a:lnTo>
                    <a:pt x="369" y="89"/>
                  </a:lnTo>
                  <a:cubicBezTo>
                    <a:pt x="346" y="35"/>
                    <a:pt x="286" y="0"/>
                    <a:pt x="22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7" name="Google Shape;9485;p65"/>
            <p:cNvSpPr/>
            <p:nvPr/>
          </p:nvSpPr>
          <p:spPr>
            <a:xfrm>
              <a:off x="4426264" y="4351851"/>
              <a:ext cx="29532" cy="21117"/>
            </a:xfrm>
            <a:custGeom>
              <a:avLst/>
              <a:rect l="l" t="t" r="r" b="b"/>
              <a:pathLst>
                <a:path w="930" h="665">
                  <a:moveTo>
                    <a:pt x="215" y="0"/>
                  </a:moveTo>
                  <a:cubicBezTo>
                    <a:pt x="152" y="0"/>
                    <a:pt x="89" y="32"/>
                    <a:pt x="48" y="81"/>
                  </a:cubicBezTo>
                  <a:cubicBezTo>
                    <a:pt x="1" y="177"/>
                    <a:pt x="36" y="272"/>
                    <a:pt x="108" y="331"/>
                  </a:cubicBezTo>
                  <a:lnTo>
                    <a:pt x="608" y="629"/>
                  </a:lnTo>
                  <a:cubicBezTo>
                    <a:pt x="643" y="653"/>
                    <a:pt x="667" y="665"/>
                    <a:pt x="703" y="665"/>
                  </a:cubicBezTo>
                  <a:cubicBezTo>
                    <a:pt x="763" y="665"/>
                    <a:pt x="822" y="629"/>
                    <a:pt x="870" y="569"/>
                  </a:cubicBezTo>
                  <a:cubicBezTo>
                    <a:pt x="929" y="486"/>
                    <a:pt x="893" y="367"/>
                    <a:pt x="810" y="319"/>
                  </a:cubicBezTo>
                  <a:lnTo>
                    <a:pt x="298" y="22"/>
                  </a:lnTo>
                  <a:cubicBezTo>
                    <a:pt x="272" y="7"/>
                    <a:pt x="244" y="0"/>
                    <a:pt x="21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8" name="Google Shape;9486;p65"/>
            <p:cNvSpPr/>
            <p:nvPr/>
          </p:nvSpPr>
          <p:spPr>
            <a:xfrm>
              <a:off x="4186196" y="4213463"/>
              <a:ext cx="29500" cy="21117"/>
            </a:xfrm>
            <a:custGeom>
              <a:avLst/>
              <a:rect l="l" t="t" r="r" b="b"/>
              <a:pathLst>
                <a:path w="929" h="665">
                  <a:moveTo>
                    <a:pt x="214" y="0"/>
                  </a:moveTo>
                  <a:cubicBezTo>
                    <a:pt x="152" y="0"/>
                    <a:pt x="89" y="33"/>
                    <a:pt x="48" y="82"/>
                  </a:cubicBezTo>
                  <a:cubicBezTo>
                    <a:pt x="0" y="165"/>
                    <a:pt x="36" y="272"/>
                    <a:pt x="107" y="332"/>
                  </a:cubicBezTo>
                  <a:lnTo>
                    <a:pt x="619" y="629"/>
                  </a:lnTo>
                  <a:cubicBezTo>
                    <a:pt x="643" y="641"/>
                    <a:pt x="667" y="665"/>
                    <a:pt x="703" y="665"/>
                  </a:cubicBezTo>
                  <a:cubicBezTo>
                    <a:pt x="762" y="665"/>
                    <a:pt x="822" y="629"/>
                    <a:pt x="869" y="570"/>
                  </a:cubicBezTo>
                  <a:cubicBezTo>
                    <a:pt x="929" y="463"/>
                    <a:pt x="893" y="367"/>
                    <a:pt x="810" y="320"/>
                  </a:cubicBezTo>
                  <a:lnTo>
                    <a:pt x="298" y="22"/>
                  </a:lnTo>
                  <a:cubicBezTo>
                    <a:pt x="272" y="7"/>
                    <a:pt x="243" y="0"/>
                    <a:pt x="214"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39" name="Google Shape;9487;p65"/>
            <p:cNvSpPr/>
            <p:nvPr/>
          </p:nvSpPr>
          <p:spPr>
            <a:xfrm>
              <a:off x="4425883" y="4213590"/>
              <a:ext cx="29913" cy="21371"/>
            </a:xfrm>
            <a:custGeom>
              <a:avLst/>
              <a:rect l="l" t="t" r="r" b="b"/>
              <a:pathLst>
                <a:path w="942" h="673">
                  <a:moveTo>
                    <a:pt x="725" y="0"/>
                  </a:moveTo>
                  <a:cubicBezTo>
                    <a:pt x="693" y="0"/>
                    <a:pt x="660" y="10"/>
                    <a:pt x="632" y="30"/>
                  </a:cubicBezTo>
                  <a:lnTo>
                    <a:pt x="120" y="328"/>
                  </a:lnTo>
                  <a:cubicBezTo>
                    <a:pt x="36" y="375"/>
                    <a:pt x="1" y="494"/>
                    <a:pt x="60" y="578"/>
                  </a:cubicBezTo>
                  <a:cubicBezTo>
                    <a:pt x="96" y="637"/>
                    <a:pt x="155" y="673"/>
                    <a:pt x="227" y="673"/>
                  </a:cubicBezTo>
                  <a:cubicBezTo>
                    <a:pt x="251" y="673"/>
                    <a:pt x="286" y="661"/>
                    <a:pt x="310" y="637"/>
                  </a:cubicBezTo>
                  <a:lnTo>
                    <a:pt x="822" y="340"/>
                  </a:lnTo>
                  <a:cubicBezTo>
                    <a:pt x="905" y="280"/>
                    <a:pt x="941" y="161"/>
                    <a:pt x="882" y="89"/>
                  </a:cubicBezTo>
                  <a:cubicBezTo>
                    <a:pt x="850" y="35"/>
                    <a:pt x="788" y="0"/>
                    <a:pt x="72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0" name="Google Shape;9488;p65"/>
            <p:cNvSpPr/>
            <p:nvPr/>
          </p:nvSpPr>
          <p:spPr>
            <a:xfrm>
              <a:off x="4186196" y="4351978"/>
              <a:ext cx="29500" cy="21371"/>
            </a:xfrm>
            <a:custGeom>
              <a:avLst/>
              <a:rect l="l" t="t" r="r" b="b"/>
              <a:pathLst>
                <a:path w="929" h="673">
                  <a:moveTo>
                    <a:pt x="725" y="0"/>
                  </a:moveTo>
                  <a:cubicBezTo>
                    <a:pt x="692" y="0"/>
                    <a:pt x="660" y="9"/>
                    <a:pt x="631" y="30"/>
                  </a:cubicBezTo>
                  <a:lnTo>
                    <a:pt x="119" y="327"/>
                  </a:lnTo>
                  <a:cubicBezTo>
                    <a:pt x="36" y="375"/>
                    <a:pt x="0" y="494"/>
                    <a:pt x="60" y="589"/>
                  </a:cubicBezTo>
                  <a:cubicBezTo>
                    <a:pt x="95" y="649"/>
                    <a:pt x="155" y="673"/>
                    <a:pt x="226" y="673"/>
                  </a:cubicBezTo>
                  <a:cubicBezTo>
                    <a:pt x="262" y="673"/>
                    <a:pt x="286" y="661"/>
                    <a:pt x="322" y="649"/>
                  </a:cubicBezTo>
                  <a:lnTo>
                    <a:pt x="822" y="351"/>
                  </a:lnTo>
                  <a:cubicBezTo>
                    <a:pt x="893" y="292"/>
                    <a:pt x="929" y="173"/>
                    <a:pt x="881" y="89"/>
                  </a:cubicBezTo>
                  <a:cubicBezTo>
                    <a:pt x="850" y="34"/>
                    <a:pt x="787" y="0"/>
                    <a:pt x="725"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
        <p:nvSpPr>
          <p:cNvPr id="341" name="Google Shape;9489;p65"/>
          <p:cNvSpPr/>
          <p:nvPr/>
        </p:nvSpPr>
        <p:spPr>
          <a:xfrm>
            <a:off x="6175414" y="5598449"/>
            <a:ext cx="344097" cy="340033"/>
          </a:xfrm>
          <a:custGeom>
            <a:avLst/>
            <a:rect l="l" t="t" r="r" b="b"/>
            <a:pathLst>
              <a:path w="10836" h="10708">
                <a:moveTo>
                  <a:pt x="7677" y="328"/>
                </a:moveTo>
                <a:cubicBezTo>
                  <a:pt x="7821" y="328"/>
                  <a:pt x="7960" y="378"/>
                  <a:pt x="8061" y="480"/>
                </a:cubicBezTo>
                <a:lnTo>
                  <a:pt x="10288" y="2706"/>
                </a:lnTo>
                <a:cubicBezTo>
                  <a:pt x="10502" y="2897"/>
                  <a:pt x="10490" y="3278"/>
                  <a:pt x="10252" y="3516"/>
                </a:cubicBezTo>
                <a:cubicBezTo>
                  <a:pt x="10125" y="3643"/>
                  <a:pt x="9961" y="3709"/>
                  <a:pt x="9802" y="3709"/>
                </a:cubicBezTo>
                <a:cubicBezTo>
                  <a:pt x="9661" y="3709"/>
                  <a:pt x="9524" y="3657"/>
                  <a:pt x="9418" y="3552"/>
                </a:cubicBezTo>
                <a:lnTo>
                  <a:pt x="8264" y="2385"/>
                </a:lnTo>
                <a:cubicBezTo>
                  <a:pt x="8234" y="2355"/>
                  <a:pt x="8195" y="2340"/>
                  <a:pt x="8156" y="2340"/>
                </a:cubicBezTo>
                <a:cubicBezTo>
                  <a:pt x="8118" y="2340"/>
                  <a:pt x="8079" y="2355"/>
                  <a:pt x="8049" y="2385"/>
                </a:cubicBezTo>
                <a:cubicBezTo>
                  <a:pt x="7990" y="2444"/>
                  <a:pt x="7990" y="2540"/>
                  <a:pt x="8049" y="2599"/>
                </a:cubicBezTo>
                <a:lnTo>
                  <a:pt x="8930" y="3480"/>
                </a:lnTo>
                <a:lnTo>
                  <a:pt x="7811" y="4587"/>
                </a:lnTo>
                <a:cubicBezTo>
                  <a:pt x="7549" y="4861"/>
                  <a:pt x="7382" y="5207"/>
                  <a:pt x="7335" y="5564"/>
                </a:cubicBezTo>
                <a:cubicBezTo>
                  <a:pt x="7287" y="5921"/>
                  <a:pt x="7371" y="6290"/>
                  <a:pt x="7561" y="6588"/>
                </a:cubicBezTo>
                <a:cubicBezTo>
                  <a:pt x="7930" y="7171"/>
                  <a:pt x="7859" y="7838"/>
                  <a:pt x="7728" y="8028"/>
                </a:cubicBezTo>
                <a:cubicBezTo>
                  <a:pt x="7644" y="8016"/>
                  <a:pt x="7406" y="7897"/>
                  <a:pt x="6751" y="7350"/>
                </a:cubicBezTo>
                <a:cubicBezTo>
                  <a:pt x="6335" y="6993"/>
                  <a:pt x="5835" y="6528"/>
                  <a:pt x="5311" y="6004"/>
                </a:cubicBezTo>
                <a:lnTo>
                  <a:pt x="5204" y="5897"/>
                </a:lnTo>
                <a:lnTo>
                  <a:pt x="5180" y="5873"/>
                </a:lnTo>
                <a:cubicBezTo>
                  <a:pt x="5085" y="5778"/>
                  <a:pt x="4977" y="5695"/>
                  <a:pt x="4894" y="5588"/>
                </a:cubicBezTo>
                <a:lnTo>
                  <a:pt x="4846" y="5540"/>
                </a:lnTo>
                <a:lnTo>
                  <a:pt x="4739" y="5445"/>
                </a:lnTo>
                <a:cubicBezTo>
                  <a:pt x="4239" y="4921"/>
                  <a:pt x="3763" y="4409"/>
                  <a:pt x="3406" y="3992"/>
                </a:cubicBezTo>
                <a:cubicBezTo>
                  <a:pt x="2858" y="3337"/>
                  <a:pt x="2751" y="3099"/>
                  <a:pt x="2715" y="3028"/>
                </a:cubicBezTo>
                <a:cubicBezTo>
                  <a:pt x="2805" y="2970"/>
                  <a:pt x="2986" y="2926"/>
                  <a:pt x="3210" y="2926"/>
                </a:cubicBezTo>
                <a:cubicBezTo>
                  <a:pt x="3492" y="2926"/>
                  <a:pt x="3843" y="2995"/>
                  <a:pt x="4168" y="3194"/>
                </a:cubicBezTo>
                <a:cubicBezTo>
                  <a:pt x="4416" y="3353"/>
                  <a:pt x="4715" y="3430"/>
                  <a:pt x="5014" y="3430"/>
                </a:cubicBezTo>
                <a:cubicBezTo>
                  <a:pt x="5073" y="3430"/>
                  <a:pt x="5133" y="3427"/>
                  <a:pt x="5192" y="3421"/>
                </a:cubicBezTo>
                <a:cubicBezTo>
                  <a:pt x="5549" y="3373"/>
                  <a:pt x="5894" y="3194"/>
                  <a:pt x="6156" y="2944"/>
                </a:cubicBezTo>
                <a:lnTo>
                  <a:pt x="7275" y="1825"/>
                </a:lnTo>
                <a:lnTo>
                  <a:pt x="7359" y="1909"/>
                </a:lnTo>
                <a:cubicBezTo>
                  <a:pt x="7394" y="1938"/>
                  <a:pt x="7433" y="1953"/>
                  <a:pt x="7470" y="1953"/>
                </a:cubicBezTo>
                <a:cubicBezTo>
                  <a:pt x="7507" y="1953"/>
                  <a:pt x="7543" y="1938"/>
                  <a:pt x="7573" y="1909"/>
                </a:cubicBezTo>
                <a:cubicBezTo>
                  <a:pt x="7633" y="1849"/>
                  <a:pt x="7633" y="1766"/>
                  <a:pt x="7573" y="1706"/>
                </a:cubicBezTo>
                <a:lnTo>
                  <a:pt x="7204" y="1337"/>
                </a:lnTo>
                <a:lnTo>
                  <a:pt x="7192" y="1313"/>
                </a:lnTo>
                <a:cubicBezTo>
                  <a:pt x="7025" y="1123"/>
                  <a:pt x="7013" y="837"/>
                  <a:pt x="7144" y="635"/>
                </a:cubicBezTo>
                <a:cubicBezTo>
                  <a:pt x="7168" y="587"/>
                  <a:pt x="7204" y="539"/>
                  <a:pt x="7228" y="516"/>
                </a:cubicBezTo>
                <a:cubicBezTo>
                  <a:pt x="7353" y="390"/>
                  <a:pt x="7518" y="328"/>
                  <a:pt x="7677" y="328"/>
                </a:cubicBezTo>
                <a:close/>
                <a:moveTo>
                  <a:pt x="7667" y="0"/>
                </a:moveTo>
                <a:cubicBezTo>
                  <a:pt x="7428" y="0"/>
                  <a:pt x="7186" y="93"/>
                  <a:pt x="7001" y="277"/>
                </a:cubicBezTo>
                <a:cubicBezTo>
                  <a:pt x="6644" y="635"/>
                  <a:pt x="6632" y="1194"/>
                  <a:pt x="6978" y="1539"/>
                </a:cubicBezTo>
                <a:lnTo>
                  <a:pt x="7037" y="1599"/>
                </a:lnTo>
                <a:lnTo>
                  <a:pt x="5918" y="2718"/>
                </a:lnTo>
                <a:cubicBezTo>
                  <a:pt x="5651" y="2985"/>
                  <a:pt x="5292" y="3125"/>
                  <a:pt x="4942" y="3125"/>
                </a:cubicBezTo>
                <a:cubicBezTo>
                  <a:pt x="4715" y="3125"/>
                  <a:pt x="4491" y="3066"/>
                  <a:pt x="4299" y="2944"/>
                </a:cubicBezTo>
                <a:cubicBezTo>
                  <a:pt x="3965" y="2730"/>
                  <a:pt x="3596" y="2623"/>
                  <a:pt x="3215" y="2623"/>
                </a:cubicBezTo>
                <a:cubicBezTo>
                  <a:pt x="2882" y="2623"/>
                  <a:pt x="2584" y="2706"/>
                  <a:pt x="2453" y="2849"/>
                </a:cubicBezTo>
                <a:cubicBezTo>
                  <a:pt x="2322" y="2980"/>
                  <a:pt x="2418" y="3194"/>
                  <a:pt x="2525" y="3385"/>
                </a:cubicBezTo>
                <a:cubicBezTo>
                  <a:pt x="2632" y="3564"/>
                  <a:pt x="2810" y="3802"/>
                  <a:pt x="3049" y="4087"/>
                </a:cubicBezTo>
                <a:cubicBezTo>
                  <a:pt x="3394" y="4504"/>
                  <a:pt x="3846" y="5004"/>
                  <a:pt x="4370" y="5540"/>
                </a:cubicBezTo>
                <a:lnTo>
                  <a:pt x="3180" y="6731"/>
                </a:lnTo>
                <a:cubicBezTo>
                  <a:pt x="2763" y="7147"/>
                  <a:pt x="2346" y="7600"/>
                  <a:pt x="1965" y="8064"/>
                </a:cubicBezTo>
                <a:lnTo>
                  <a:pt x="84" y="10291"/>
                </a:lnTo>
                <a:cubicBezTo>
                  <a:pt x="1" y="10398"/>
                  <a:pt x="1" y="10541"/>
                  <a:pt x="84" y="10636"/>
                </a:cubicBezTo>
                <a:cubicBezTo>
                  <a:pt x="132" y="10683"/>
                  <a:pt x="191" y="10707"/>
                  <a:pt x="251" y="10707"/>
                </a:cubicBezTo>
                <a:cubicBezTo>
                  <a:pt x="310" y="10707"/>
                  <a:pt x="370" y="10683"/>
                  <a:pt x="429" y="10636"/>
                </a:cubicBezTo>
                <a:lnTo>
                  <a:pt x="2572" y="8850"/>
                </a:lnTo>
                <a:cubicBezTo>
                  <a:pt x="2632" y="8790"/>
                  <a:pt x="2644" y="8695"/>
                  <a:pt x="2584" y="8636"/>
                </a:cubicBezTo>
                <a:cubicBezTo>
                  <a:pt x="2552" y="8603"/>
                  <a:pt x="2512" y="8585"/>
                  <a:pt x="2472" y="8585"/>
                </a:cubicBezTo>
                <a:cubicBezTo>
                  <a:pt x="2440" y="8585"/>
                  <a:pt x="2409" y="8597"/>
                  <a:pt x="2382" y="8624"/>
                </a:cubicBezTo>
                <a:lnTo>
                  <a:pt x="739" y="9993"/>
                </a:lnTo>
                <a:lnTo>
                  <a:pt x="2191" y="8266"/>
                </a:lnTo>
                <a:cubicBezTo>
                  <a:pt x="2560" y="7826"/>
                  <a:pt x="2965" y="7374"/>
                  <a:pt x="3382" y="6957"/>
                </a:cubicBezTo>
                <a:lnTo>
                  <a:pt x="4573" y="5766"/>
                </a:lnTo>
                <a:lnTo>
                  <a:pt x="4585" y="5778"/>
                </a:lnTo>
                <a:lnTo>
                  <a:pt x="4763" y="5957"/>
                </a:lnTo>
                <a:lnTo>
                  <a:pt x="4942" y="6135"/>
                </a:lnTo>
                <a:lnTo>
                  <a:pt x="4954" y="6159"/>
                </a:lnTo>
                <a:lnTo>
                  <a:pt x="3763" y="7350"/>
                </a:lnTo>
                <a:cubicBezTo>
                  <a:pt x="3537" y="7564"/>
                  <a:pt x="3299" y="7790"/>
                  <a:pt x="3084" y="8005"/>
                </a:cubicBezTo>
                <a:cubicBezTo>
                  <a:pt x="3025" y="8064"/>
                  <a:pt x="3025" y="8147"/>
                  <a:pt x="3061" y="8207"/>
                </a:cubicBezTo>
                <a:cubicBezTo>
                  <a:pt x="3092" y="8238"/>
                  <a:pt x="3133" y="8253"/>
                  <a:pt x="3174" y="8253"/>
                </a:cubicBezTo>
                <a:cubicBezTo>
                  <a:pt x="3211" y="8253"/>
                  <a:pt x="3247" y="8241"/>
                  <a:pt x="3275" y="8219"/>
                </a:cubicBezTo>
                <a:cubicBezTo>
                  <a:pt x="3513" y="8005"/>
                  <a:pt x="3751" y="7778"/>
                  <a:pt x="3977" y="7552"/>
                </a:cubicBezTo>
                <a:lnTo>
                  <a:pt x="5168" y="6361"/>
                </a:lnTo>
                <a:cubicBezTo>
                  <a:pt x="5704" y="6885"/>
                  <a:pt x="6204" y="7350"/>
                  <a:pt x="6620" y="7683"/>
                </a:cubicBezTo>
                <a:cubicBezTo>
                  <a:pt x="6906" y="7921"/>
                  <a:pt x="7144" y="8088"/>
                  <a:pt x="7323" y="8207"/>
                </a:cubicBezTo>
                <a:cubicBezTo>
                  <a:pt x="7442" y="8278"/>
                  <a:pt x="7573" y="8362"/>
                  <a:pt x="7692" y="8362"/>
                </a:cubicBezTo>
                <a:cubicBezTo>
                  <a:pt x="7752" y="8362"/>
                  <a:pt x="7811" y="8338"/>
                  <a:pt x="7859" y="8302"/>
                </a:cubicBezTo>
                <a:cubicBezTo>
                  <a:pt x="7990" y="8159"/>
                  <a:pt x="8073" y="7862"/>
                  <a:pt x="8073" y="7540"/>
                </a:cubicBezTo>
                <a:cubicBezTo>
                  <a:pt x="8073" y="7171"/>
                  <a:pt x="7954" y="6778"/>
                  <a:pt x="7763" y="6457"/>
                </a:cubicBezTo>
                <a:cubicBezTo>
                  <a:pt x="7454" y="5957"/>
                  <a:pt x="7549" y="5278"/>
                  <a:pt x="7990" y="4826"/>
                </a:cubicBezTo>
                <a:lnTo>
                  <a:pt x="9109" y="3718"/>
                </a:lnTo>
                <a:lnTo>
                  <a:pt x="9168" y="3778"/>
                </a:lnTo>
                <a:lnTo>
                  <a:pt x="9192" y="3802"/>
                </a:lnTo>
                <a:lnTo>
                  <a:pt x="9216" y="3814"/>
                </a:lnTo>
                <a:cubicBezTo>
                  <a:pt x="9216" y="3814"/>
                  <a:pt x="9228" y="3837"/>
                  <a:pt x="9240" y="3837"/>
                </a:cubicBezTo>
                <a:cubicBezTo>
                  <a:pt x="9240" y="3837"/>
                  <a:pt x="9252" y="3837"/>
                  <a:pt x="9252" y="3849"/>
                </a:cubicBezTo>
                <a:lnTo>
                  <a:pt x="9264" y="3861"/>
                </a:lnTo>
                <a:cubicBezTo>
                  <a:pt x="9264" y="3861"/>
                  <a:pt x="9287" y="3861"/>
                  <a:pt x="9287" y="3873"/>
                </a:cubicBezTo>
                <a:lnTo>
                  <a:pt x="9299" y="3897"/>
                </a:lnTo>
                <a:cubicBezTo>
                  <a:pt x="9299" y="3897"/>
                  <a:pt x="9311" y="3897"/>
                  <a:pt x="9311" y="3909"/>
                </a:cubicBezTo>
                <a:lnTo>
                  <a:pt x="9323" y="3921"/>
                </a:lnTo>
                <a:cubicBezTo>
                  <a:pt x="9323" y="3921"/>
                  <a:pt x="9347" y="3921"/>
                  <a:pt x="9347" y="3933"/>
                </a:cubicBezTo>
                <a:lnTo>
                  <a:pt x="9359" y="3956"/>
                </a:lnTo>
                <a:cubicBezTo>
                  <a:pt x="9359" y="3956"/>
                  <a:pt x="9371" y="3956"/>
                  <a:pt x="9371" y="3968"/>
                </a:cubicBezTo>
                <a:cubicBezTo>
                  <a:pt x="9371" y="3968"/>
                  <a:pt x="9383" y="3968"/>
                  <a:pt x="9383" y="3980"/>
                </a:cubicBezTo>
                <a:cubicBezTo>
                  <a:pt x="9383" y="3980"/>
                  <a:pt x="9407" y="3980"/>
                  <a:pt x="9407" y="3992"/>
                </a:cubicBezTo>
                <a:cubicBezTo>
                  <a:pt x="9407" y="3992"/>
                  <a:pt x="9418" y="3992"/>
                  <a:pt x="9418" y="4016"/>
                </a:cubicBezTo>
                <a:lnTo>
                  <a:pt x="9430" y="4016"/>
                </a:lnTo>
                <a:cubicBezTo>
                  <a:pt x="9430" y="4016"/>
                  <a:pt x="9442" y="4016"/>
                  <a:pt x="9442" y="4028"/>
                </a:cubicBezTo>
                <a:lnTo>
                  <a:pt x="9942" y="4028"/>
                </a:lnTo>
                <a:cubicBezTo>
                  <a:pt x="9954" y="4028"/>
                  <a:pt x="9954" y="4028"/>
                  <a:pt x="9966" y="4016"/>
                </a:cubicBezTo>
                <a:lnTo>
                  <a:pt x="9978" y="4016"/>
                </a:lnTo>
                <a:cubicBezTo>
                  <a:pt x="10002" y="4016"/>
                  <a:pt x="10002" y="4016"/>
                  <a:pt x="10014" y="3992"/>
                </a:cubicBezTo>
                <a:lnTo>
                  <a:pt x="10026" y="3992"/>
                </a:lnTo>
                <a:cubicBezTo>
                  <a:pt x="10038" y="3992"/>
                  <a:pt x="10038" y="3992"/>
                  <a:pt x="10061" y="3980"/>
                </a:cubicBezTo>
                <a:cubicBezTo>
                  <a:pt x="10061" y="3980"/>
                  <a:pt x="10073" y="3980"/>
                  <a:pt x="10073" y="3968"/>
                </a:cubicBezTo>
                <a:cubicBezTo>
                  <a:pt x="10085" y="3968"/>
                  <a:pt x="10085" y="3956"/>
                  <a:pt x="10097" y="3956"/>
                </a:cubicBezTo>
                <a:cubicBezTo>
                  <a:pt x="10097" y="3956"/>
                  <a:pt x="10121" y="3956"/>
                  <a:pt x="10121" y="3933"/>
                </a:cubicBezTo>
                <a:cubicBezTo>
                  <a:pt x="10133" y="3933"/>
                  <a:pt x="10133" y="3921"/>
                  <a:pt x="10145" y="3921"/>
                </a:cubicBezTo>
                <a:cubicBezTo>
                  <a:pt x="10145" y="3921"/>
                  <a:pt x="10157" y="3921"/>
                  <a:pt x="10157" y="3909"/>
                </a:cubicBezTo>
                <a:cubicBezTo>
                  <a:pt x="10180" y="3909"/>
                  <a:pt x="10180" y="3897"/>
                  <a:pt x="10192" y="3897"/>
                </a:cubicBezTo>
                <a:cubicBezTo>
                  <a:pt x="10192" y="3897"/>
                  <a:pt x="10204" y="3897"/>
                  <a:pt x="10204" y="3873"/>
                </a:cubicBezTo>
                <a:cubicBezTo>
                  <a:pt x="10216" y="3873"/>
                  <a:pt x="10216" y="3861"/>
                  <a:pt x="10240" y="3861"/>
                </a:cubicBezTo>
                <a:cubicBezTo>
                  <a:pt x="10240" y="3861"/>
                  <a:pt x="10252" y="3861"/>
                  <a:pt x="10252" y="3849"/>
                </a:cubicBezTo>
                <a:cubicBezTo>
                  <a:pt x="10264" y="3849"/>
                  <a:pt x="10264" y="3837"/>
                  <a:pt x="10276" y="3837"/>
                </a:cubicBezTo>
                <a:cubicBezTo>
                  <a:pt x="10276" y="3837"/>
                  <a:pt x="10300" y="3837"/>
                  <a:pt x="10300" y="3814"/>
                </a:cubicBezTo>
                <a:cubicBezTo>
                  <a:pt x="10311" y="3814"/>
                  <a:pt x="10311" y="3802"/>
                  <a:pt x="10323" y="3802"/>
                </a:cubicBezTo>
                <a:cubicBezTo>
                  <a:pt x="10323" y="3802"/>
                  <a:pt x="10335" y="3802"/>
                  <a:pt x="10335" y="3790"/>
                </a:cubicBezTo>
                <a:cubicBezTo>
                  <a:pt x="10359" y="3778"/>
                  <a:pt x="10371" y="3778"/>
                  <a:pt x="10371" y="3754"/>
                </a:cubicBezTo>
                <a:cubicBezTo>
                  <a:pt x="10823" y="3373"/>
                  <a:pt x="10835" y="2802"/>
                  <a:pt x="10490" y="2468"/>
                </a:cubicBezTo>
                <a:lnTo>
                  <a:pt x="8275" y="242"/>
                </a:lnTo>
                <a:cubicBezTo>
                  <a:pt x="8109" y="81"/>
                  <a:pt x="7889" y="0"/>
                  <a:pt x="7667" y="0"/>
                </a:cubicBezTo>
                <a:close/>
              </a:path>
            </a:pathLst>
          </a:custGeom>
          <a:solidFill>
            <a:schemeClr val="accent1"/>
          </a:solid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nvGrpSpPr>
          <p:cNvPr id="342" name="Google Shape;9490;p65"/>
          <p:cNvGrpSpPr/>
          <p:nvPr/>
        </p:nvGrpSpPr>
        <p:grpSpPr>
          <a:xfrm>
            <a:off x="6689622" y="5637857"/>
            <a:ext cx="397763" cy="262804"/>
            <a:chOff x="5206262" y="4174817"/>
            <a:chExt cx="397763" cy="262804"/>
          </a:xfrm>
          <a:solidFill>
            <a:schemeClr val="accent1"/>
          </a:solidFill>
        </p:grpSpPr>
        <p:sp>
          <p:nvSpPr>
            <p:cNvPr id="343" name="Google Shape;9491;p65"/>
            <p:cNvSpPr/>
            <p:nvPr/>
          </p:nvSpPr>
          <p:spPr>
            <a:xfrm>
              <a:off x="5206262" y="4177104"/>
              <a:ext cx="397763" cy="260518"/>
            </a:xfrm>
            <a:custGeom>
              <a:avLst/>
              <a:rect l="l" t="t" r="r" b="b"/>
              <a:pathLst>
                <a:path w="12526" h="8204">
                  <a:moveTo>
                    <a:pt x="3655" y="381"/>
                  </a:moveTo>
                  <a:cubicBezTo>
                    <a:pt x="3989" y="381"/>
                    <a:pt x="4298" y="500"/>
                    <a:pt x="4536" y="738"/>
                  </a:cubicBezTo>
                  <a:lnTo>
                    <a:pt x="7049" y="3120"/>
                  </a:lnTo>
                  <a:lnTo>
                    <a:pt x="5644" y="3120"/>
                  </a:lnTo>
                  <a:lnTo>
                    <a:pt x="3512" y="381"/>
                  </a:lnTo>
                  <a:lnTo>
                    <a:pt x="3655" y="381"/>
                  </a:lnTo>
                  <a:close/>
                  <a:moveTo>
                    <a:pt x="10585" y="3477"/>
                  </a:moveTo>
                  <a:cubicBezTo>
                    <a:pt x="10882" y="3501"/>
                    <a:pt x="11156" y="3620"/>
                    <a:pt x="11382" y="3846"/>
                  </a:cubicBezTo>
                  <a:lnTo>
                    <a:pt x="11502" y="3965"/>
                  </a:lnTo>
                  <a:lnTo>
                    <a:pt x="10763" y="3965"/>
                  </a:lnTo>
                  <a:lnTo>
                    <a:pt x="10763" y="3953"/>
                  </a:lnTo>
                  <a:cubicBezTo>
                    <a:pt x="10656" y="3953"/>
                    <a:pt x="10585" y="3858"/>
                    <a:pt x="10585" y="3775"/>
                  </a:cubicBezTo>
                  <a:lnTo>
                    <a:pt x="10585" y="3477"/>
                  </a:lnTo>
                  <a:close/>
                  <a:moveTo>
                    <a:pt x="7906" y="4263"/>
                  </a:moveTo>
                  <a:lnTo>
                    <a:pt x="4536" y="7430"/>
                  </a:lnTo>
                  <a:cubicBezTo>
                    <a:pt x="4298" y="7656"/>
                    <a:pt x="3989" y="7787"/>
                    <a:pt x="3655" y="7787"/>
                  </a:cubicBezTo>
                  <a:lnTo>
                    <a:pt x="3512" y="7787"/>
                  </a:lnTo>
                  <a:lnTo>
                    <a:pt x="6263" y="4263"/>
                  </a:lnTo>
                  <a:lnTo>
                    <a:pt x="7906" y="4263"/>
                  </a:lnTo>
                  <a:close/>
                  <a:moveTo>
                    <a:pt x="3381" y="0"/>
                  </a:moveTo>
                  <a:cubicBezTo>
                    <a:pt x="3262" y="0"/>
                    <a:pt x="3155" y="60"/>
                    <a:pt x="3108" y="179"/>
                  </a:cubicBezTo>
                  <a:cubicBezTo>
                    <a:pt x="3060" y="286"/>
                    <a:pt x="3060" y="405"/>
                    <a:pt x="3143" y="512"/>
                  </a:cubicBezTo>
                  <a:lnTo>
                    <a:pt x="5167" y="3120"/>
                  </a:lnTo>
                  <a:lnTo>
                    <a:pt x="2512" y="3120"/>
                  </a:lnTo>
                  <a:cubicBezTo>
                    <a:pt x="2405" y="3120"/>
                    <a:pt x="2310" y="3060"/>
                    <a:pt x="2250" y="2965"/>
                  </a:cubicBezTo>
                  <a:lnTo>
                    <a:pt x="1429" y="1536"/>
                  </a:lnTo>
                  <a:cubicBezTo>
                    <a:pt x="1310" y="1334"/>
                    <a:pt x="1084" y="1215"/>
                    <a:pt x="845" y="1215"/>
                  </a:cubicBezTo>
                  <a:lnTo>
                    <a:pt x="310" y="1215"/>
                  </a:lnTo>
                  <a:cubicBezTo>
                    <a:pt x="143" y="1215"/>
                    <a:pt x="0" y="1346"/>
                    <a:pt x="0" y="1524"/>
                  </a:cubicBezTo>
                  <a:lnTo>
                    <a:pt x="0" y="4394"/>
                  </a:lnTo>
                  <a:cubicBezTo>
                    <a:pt x="0" y="4763"/>
                    <a:pt x="310" y="5084"/>
                    <a:pt x="679" y="5084"/>
                  </a:cubicBezTo>
                  <a:lnTo>
                    <a:pt x="2262" y="5084"/>
                  </a:lnTo>
                  <a:cubicBezTo>
                    <a:pt x="2369" y="5084"/>
                    <a:pt x="2441" y="4989"/>
                    <a:pt x="2441" y="4906"/>
                  </a:cubicBezTo>
                  <a:cubicBezTo>
                    <a:pt x="2441" y="4810"/>
                    <a:pt x="2346" y="4727"/>
                    <a:pt x="2262" y="4727"/>
                  </a:cubicBezTo>
                  <a:lnTo>
                    <a:pt x="679" y="4727"/>
                  </a:lnTo>
                  <a:cubicBezTo>
                    <a:pt x="500" y="4727"/>
                    <a:pt x="369" y="4572"/>
                    <a:pt x="369" y="4406"/>
                  </a:cubicBezTo>
                  <a:lnTo>
                    <a:pt x="369" y="1596"/>
                  </a:lnTo>
                  <a:lnTo>
                    <a:pt x="845" y="1596"/>
                  </a:lnTo>
                  <a:cubicBezTo>
                    <a:pt x="965" y="1596"/>
                    <a:pt x="1060" y="1655"/>
                    <a:pt x="1119" y="1750"/>
                  </a:cubicBezTo>
                  <a:lnTo>
                    <a:pt x="1929" y="3179"/>
                  </a:lnTo>
                  <a:cubicBezTo>
                    <a:pt x="2048" y="3382"/>
                    <a:pt x="2274" y="3513"/>
                    <a:pt x="2512" y="3513"/>
                  </a:cubicBezTo>
                  <a:lnTo>
                    <a:pt x="10192" y="3513"/>
                  </a:lnTo>
                  <a:lnTo>
                    <a:pt x="10192" y="3834"/>
                  </a:lnTo>
                  <a:cubicBezTo>
                    <a:pt x="10192" y="4132"/>
                    <a:pt x="10442" y="4382"/>
                    <a:pt x="10740" y="4382"/>
                  </a:cubicBezTo>
                  <a:lnTo>
                    <a:pt x="11835" y="4382"/>
                  </a:lnTo>
                  <a:lnTo>
                    <a:pt x="12049" y="4620"/>
                  </a:lnTo>
                  <a:cubicBezTo>
                    <a:pt x="12085" y="4644"/>
                    <a:pt x="12109" y="4703"/>
                    <a:pt x="12133" y="4751"/>
                  </a:cubicBezTo>
                  <a:lnTo>
                    <a:pt x="7942" y="4751"/>
                  </a:lnTo>
                  <a:lnTo>
                    <a:pt x="8454" y="4275"/>
                  </a:lnTo>
                  <a:cubicBezTo>
                    <a:pt x="8513" y="4227"/>
                    <a:pt x="8525" y="4144"/>
                    <a:pt x="8501" y="4072"/>
                  </a:cubicBezTo>
                  <a:cubicBezTo>
                    <a:pt x="8465" y="3989"/>
                    <a:pt x="8406" y="3953"/>
                    <a:pt x="8334" y="3953"/>
                  </a:cubicBezTo>
                  <a:lnTo>
                    <a:pt x="6203" y="3953"/>
                  </a:lnTo>
                  <a:cubicBezTo>
                    <a:pt x="6120" y="3953"/>
                    <a:pt x="6025" y="3989"/>
                    <a:pt x="5965" y="4072"/>
                  </a:cubicBezTo>
                  <a:lnTo>
                    <a:pt x="5441" y="4739"/>
                  </a:lnTo>
                  <a:lnTo>
                    <a:pt x="3120" y="4739"/>
                  </a:lnTo>
                  <a:cubicBezTo>
                    <a:pt x="3024" y="4739"/>
                    <a:pt x="2941" y="4822"/>
                    <a:pt x="2941" y="4918"/>
                  </a:cubicBezTo>
                  <a:cubicBezTo>
                    <a:pt x="2941" y="5001"/>
                    <a:pt x="3036" y="5096"/>
                    <a:pt x="3120" y="5096"/>
                  </a:cubicBezTo>
                  <a:lnTo>
                    <a:pt x="5167" y="5096"/>
                  </a:lnTo>
                  <a:lnTo>
                    <a:pt x="3143" y="7704"/>
                  </a:lnTo>
                  <a:cubicBezTo>
                    <a:pt x="3060" y="7787"/>
                    <a:pt x="3048" y="7918"/>
                    <a:pt x="3108" y="8025"/>
                  </a:cubicBezTo>
                  <a:cubicBezTo>
                    <a:pt x="3155" y="8132"/>
                    <a:pt x="3274" y="8204"/>
                    <a:pt x="3381" y="8204"/>
                  </a:cubicBezTo>
                  <a:lnTo>
                    <a:pt x="3643" y="8204"/>
                  </a:lnTo>
                  <a:cubicBezTo>
                    <a:pt x="4060" y="8204"/>
                    <a:pt x="4477" y="8037"/>
                    <a:pt x="4775" y="7763"/>
                  </a:cubicBezTo>
                  <a:lnTo>
                    <a:pt x="7572" y="5108"/>
                  </a:lnTo>
                  <a:lnTo>
                    <a:pt x="12252" y="5108"/>
                  </a:lnTo>
                  <a:cubicBezTo>
                    <a:pt x="12395" y="5108"/>
                    <a:pt x="12525" y="4989"/>
                    <a:pt x="12525" y="4822"/>
                  </a:cubicBezTo>
                  <a:cubicBezTo>
                    <a:pt x="12525" y="4584"/>
                    <a:pt x="12466" y="4406"/>
                    <a:pt x="12335" y="4286"/>
                  </a:cubicBezTo>
                  <a:lnTo>
                    <a:pt x="11621" y="3572"/>
                  </a:lnTo>
                  <a:cubicBezTo>
                    <a:pt x="11311" y="3263"/>
                    <a:pt x="10894" y="3096"/>
                    <a:pt x="10466" y="3096"/>
                  </a:cubicBezTo>
                  <a:lnTo>
                    <a:pt x="7572" y="3096"/>
                  </a:lnTo>
                  <a:lnTo>
                    <a:pt x="4775" y="453"/>
                  </a:lnTo>
                  <a:cubicBezTo>
                    <a:pt x="4465" y="155"/>
                    <a:pt x="4060" y="0"/>
                    <a:pt x="3643" y="0"/>
                  </a:cubicBezTo>
                  <a:lnTo>
                    <a:pt x="3381"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4" name="Google Shape;9492;p65"/>
            <p:cNvSpPr/>
            <p:nvPr/>
          </p:nvSpPr>
          <p:spPr>
            <a:xfrm>
              <a:off x="5434231" y="4174817"/>
              <a:ext cx="167539" cy="70369"/>
            </a:xfrm>
            <a:custGeom>
              <a:avLst/>
              <a:rect l="l" t="t" r="r" b="b"/>
              <a:pathLst>
                <a:path w="5276" h="2216">
                  <a:moveTo>
                    <a:pt x="2596" y="1"/>
                  </a:moveTo>
                  <a:cubicBezTo>
                    <a:pt x="1965" y="1"/>
                    <a:pt x="1417" y="418"/>
                    <a:pt x="1251" y="1013"/>
                  </a:cubicBezTo>
                  <a:cubicBezTo>
                    <a:pt x="1179" y="1001"/>
                    <a:pt x="1108" y="1001"/>
                    <a:pt x="1048" y="1001"/>
                  </a:cubicBezTo>
                  <a:cubicBezTo>
                    <a:pt x="465" y="1001"/>
                    <a:pt x="1" y="1465"/>
                    <a:pt x="1" y="2037"/>
                  </a:cubicBezTo>
                  <a:cubicBezTo>
                    <a:pt x="24" y="2132"/>
                    <a:pt x="96" y="2203"/>
                    <a:pt x="203" y="2203"/>
                  </a:cubicBezTo>
                  <a:lnTo>
                    <a:pt x="3358" y="2203"/>
                  </a:lnTo>
                  <a:cubicBezTo>
                    <a:pt x="3465" y="2203"/>
                    <a:pt x="3537" y="2120"/>
                    <a:pt x="3537" y="2025"/>
                  </a:cubicBezTo>
                  <a:cubicBezTo>
                    <a:pt x="3537" y="1918"/>
                    <a:pt x="3441" y="1846"/>
                    <a:pt x="3358" y="1846"/>
                  </a:cubicBezTo>
                  <a:lnTo>
                    <a:pt x="405" y="1846"/>
                  </a:lnTo>
                  <a:cubicBezTo>
                    <a:pt x="489" y="1561"/>
                    <a:pt x="751" y="1358"/>
                    <a:pt x="1048" y="1358"/>
                  </a:cubicBezTo>
                  <a:cubicBezTo>
                    <a:pt x="1144" y="1358"/>
                    <a:pt x="1239" y="1370"/>
                    <a:pt x="1334" y="1418"/>
                  </a:cubicBezTo>
                  <a:cubicBezTo>
                    <a:pt x="1359" y="1428"/>
                    <a:pt x="1384" y="1431"/>
                    <a:pt x="1409" y="1431"/>
                  </a:cubicBezTo>
                  <a:cubicBezTo>
                    <a:pt x="1442" y="1431"/>
                    <a:pt x="1473" y="1425"/>
                    <a:pt x="1501" y="1418"/>
                  </a:cubicBezTo>
                  <a:cubicBezTo>
                    <a:pt x="1536" y="1382"/>
                    <a:pt x="1584" y="1346"/>
                    <a:pt x="1584" y="1287"/>
                  </a:cubicBezTo>
                  <a:cubicBezTo>
                    <a:pt x="1644" y="763"/>
                    <a:pt x="2096" y="370"/>
                    <a:pt x="2608" y="370"/>
                  </a:cubicBezTo>
                  <a:cubicBezTo>
                    <a:pt x="3084" y="370"/>
                    <a:pt x="3489" y="691"/>
                    <a:pt x="3608" y="1144"/>
                  </a:cubicBezTo>
                  <a:cubicBezTo>
                    <a:pt x="3620" y="1191"/>
                    <a:pt x="3656" y="1239"/>
                    <a:pt x="3703" y="1263"/>
                  </a:cubicBezTo>
                  <a:cubicBezTo>
                    <a:pt x="3726" y="1286"/>
                    <a:pt x="3758" y="1294"/>
                    <a:pt x="3791" y="1294"/>
                  </a:cubicBezTo>
                  <a:cubicBezTo>
                    <a:pt x="3810" y="1294"/>
                    <a:pt x="3829" y="1291"/>
                    <a:pt x="3846" y="1287"/>
                  </a:cubicBezTo>
                  <a:cubicBezTo>
                    <a:pt x="3930" y="1251"/>
                    <a:pt x="4025" y="1239"/>
                    <a:pt x="4120" y="1239"/>
                  </a:cubicBezTo>
                  <a:cubicBezTo>
                    <a:pt x="4501" y="1239"/>
                    <a:pt x="4811" y="1501"/>
                    <a:pt x="4906" y="1858"/>
                  </a:cubicBezTo>
                  <a:lnTo>
                    <a:pt x="4215" y="1858"/>
                  </a:lnTo>
                  <a:cubicBezTo>
                    <a:pt x="4120" y="1858"/>
                    <a:pt x="4037" y="1953"/>
                    <a:pt x="4037" y="2037"/>
                  </a:cubicBezTo>
                  <a:cubicBezTo>
                    <a:pt x="4037" y="2132"/>
                    <a:pt x="4132" y="2215"/>
                    <a:pt x="4215" y="2215"/>
                  </a:cubicBezTo>
                  <a:lnTo>
                    <a:pt x="5096" y="2215"/>
                  </a:lnTo>
                  <a:cubicBezTo>
                    <a:pt x="5204" y="2215"/>
                    <a:pt x="5275" y="2132"/>
                    <a:pt x="5275" y="2037"/>
                  </a:cubicBezTo>
                  <a:cubicBezTo>
                    <a:pt x="5275" y="1406"/>
                    <a:pt x="4751" y="870"/>
                    <a:pt x="4096" y="870"/>
                  </a:cubicBezTo>
                  <a:cubicBezTo>
                    <a:pt x="4025" y="870"/>
                    <a:pt x="3965" y="870"/>
                    <a:pt x="3894" y="882"/>
                  </a:cubicBezTo>
                  <a:cubicBezTo>
                    <a:pt x="3680" y="358"/>
                    <a:pt x="3180" y="1"/>
                    <a:pt x="259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5" name="Google Shape;9493;p65"/>
            <p:cNvSpPr/>
            <p:nvPr/>
          </p:nvSpPr>
          <p:spPr>
            <a:xfrm>
              <a:off x="5360877" y="4298852"/>
              <a:ext cx="15147" cy="15147"/>
            </a:xfrm>
            <a:custGeom>
              <a:avLst/>
              <a:rect l="l" t="t" r="r" b="b"/>
              <a:pathLst>
                <a:path w="477" h="477">
                  <a:moveTo>
                    <a:pt x="239" y="0"/>
                  </a:moveTo>
                  <a:cubicBezTo>
                    <a:pt x="96" y="0"/>
                    <a:pt x="1" y="95"/>
                    <a:pt x="1" y="238"/>
                  </a:cubicBezTo>
                  <a:cubicBezTo>
                    <a:pt x="1" y="369"/>
                    <a:pt x="96" y="476"/>
                    <a:pt x="239" y="476"/>
                  </a:cubicBezTo>
                  <a:cubicBezTo>
                    <a:pt x="370" y="476"/>
                    <a:pt x="477" y="381"/>
                    <a:pt x="477" y="238"/>
                  </a:cubicBezTo>
                  <a:cubicBezTo>
                    <a:pt x="477" y="95"/>
                    <a:pt x="370" y="0"/>
                    <a:pt x="23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6" name="Google Shape;9494;p65"/>
            <p:cNvSpPr/>
            <p:nvPr/>
          </p:nvSpPr>
          <p:spPr>
            <a:xfrm>
              <a:off x="5329503" y="4298852"/>
              <a:ext cx="15147" cy="15147"/>
            </a:xfrm>
            <a:custGeom>
              <a:avLst/>
              <a:rect l="l" t="t" r="r" b="b"/>
              <a:pathLst>
                <a:path w="477" h="477">
                  <a:moveTo>
                    <a:pt x="239" y="0"/>
                  </a:moveTo>
                  <a:cubicBezTo>
                    <a:pt x="108" y="0"/>
                    <a:pt x="1" y="95"/>
                    <a:pt x="1" y="238"/>
                  </a:cubicBezTo>
                  <a:cubicBezTo>
                    <a:pt x="1" y="369"/>
                    <a:pt x="108" y="476"/>
                    <a:pt x="239" y="476"/>
                  </a:cubicBezTo>
                  <a:cubicBezTo>
                    <a:pt x="370" y="476"/>
                    <a:pt x="477" y="381"/>
                    <a:pt x="477" y="238"/>
                  </a:cubicBezTo>
                  <a:cubicBezTo>
                    <a:pt x="477" y="95"/>
                    <a:pt x="370" y="0"/>
                    <a:pt x="239"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7" name="Google Shape;9495;p65"/>
            <p:cNvSpPr/>
            <p:nvPr/>
          </p:nvSpPr>
          <p:spPr>
            <a:xfrm>
              <a:off x="5298511" y="4299202"/>
              <a:ext cx="14766" cy="15179"/>
            </a:xfrm>
            <a:custGeom>
              <a:avLst/>
              <a:rect l="l" t="t" r="r" b="b"/>
              <a:pathLst>
                <a:path w="465" h="478">
                  <a:moveTo>
                    <a:pt x="238" y="1"/>
                  </a:moveTo>
                  <a:cubicBezTo>
                    <a:pt x="95" y="1"/>
                    <a:pt x="0" y="108"/>
                    <a:pt x="0" y="239"/>
                  </a:cubicBezTo>
                  <a:cubicBezTo>
                    <a:pt x="0" y="370"/>
                    <a:pt x="95" y="477"/>
                    <a:pt x="238" y="477"/>
                  </a:cubicBezTo>
                  <a:cubicBezTo>
                    <a:pt x="369" y="477"/>
                    <a:pt x="465" y="370"/>
                    <a:pt x="465" y="239"/>
                  </a:cubicBezTo>
                  <a:cubicBezTo>
                    <a:pt x="465" y="108"/>
                    <a:pt x="369" y="1"/>
                    <a:pt x="238"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8" name="Google Shape;9496;p65"/>
            <p:cNvSpPr/>
            <p:nvPr/>
          </p:nvSpPr>
          <p:spPr>
            <a:xfrm>
              <a:off x="5267137" y="4298852"/>
              <a:ext cx="15147" cy="15147"/>
            </a:xfrm>
            <a:custGeom>
              <a:avLst/>
              <a:rect l="l" t="t" r="r" b="b"/>
              <a:pathLst>
                <a:path w="477" h="477">
                  <a:moveTo>
                    <a:pt x="238" y="0"/>
                  </a:moveTo>
                  <a:cubicBezTo>
                    <a:pt x="107" y="0"/>
                    <a:pt x="0" y="95"/>
                    <a:pt x="0" y="238"/>
                  </a:cubicBezTo>
                  <a:cubicBezTo>
                    <a:pt x="0" y="369"/>
                    <a:pt x="107" y="476"/>
                    <a:pt x="238" y="476"/>
                  </a:cubicBezTo>
                  <a:cubicBezTo>
                    <a:pt x="369" y="476"/>
                    <a:pt x="476" y="369"/>
                    <a:pt x="476" y="238"/>
                  </a:cubicBezTo>
                  <a:cubicBezTo>
                    <a:pt x="476" y="95"/>
                    <a:pt x="369" y="0"/>
                    <a:pt x="23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49" name="Google Shape;9497;p65"/>
            <p:cNvSpPr/>
            <p:nvPr/>
          </p:nvSpPr>
          <p:spPr>
            <a:xfrm>
              <a:off x="5492470" y="4298852"/>
              <a:ext cx="15147" cy="15147"/>
            </a:xfrm>
            <a:custGeom>
              <a:avLst/>
              <a:rect l="l" t="t" r="r" b="b"/>
              <a:pathLst>
                <a:path w="477" h="477">
                  <a:moveTo>
                    <a:pt x="238" y="0"/>
                  </a:moveTo>
                  <a:cubicBezTo>
                    <a:pt x="107" y="0"/>
                    <a:pt x="0" y="95"/>
                    <a:pt x="0" y="238"/>
                  </a:cubicBezTo>
                  <a:cubicBezTo>
                    <a:pt x="0" y="369"/>
                    <a:pt x="107" y="476"/>
                    <a:pt x="238" y="476"/>
                  </a:cubicBezTo>
                  <a:cubicBezTo>
                    <a:pt x="381" y="476"/>
                    <a:pt x="476" y="381"/>
                    <a:pt x="476" y="238"/>
                  </a:cubicBezTo>
                  <a:cubicBezTo>
                    <a:pt x="476" y="95"/>
                    <a:pt x="381" y="0"/>
                    <a:pt x="238"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50" name="Google Shape;9498;p65"/>
          <p:cNvGrpSpPr/>
          <p:nvPr/>
        </p:nvGrpSpPr>
        <p:grpSpPr>
          <a:xfrm>
            <a:off x="7210976" y="5667739"/>
            <a:ext cx="440505" cy="290018"/>
            <a:chOff x="5727616" y="4204699"/>
            <a:chExt cx="440505" cy="290018"/>
          </a:xfrm>
          <a:solidFill>
            <a:schemeClr val="accent1"/>
          </a:solidFill>
        </p:grpSpPr>
        <p:sp>
          <p:nvSpPr>
            <p:cNvPr id="351" name="Google Shape;9499;p65"/>
            <p:cNvSpPr/>
            <p:nvPr/>
          </p:nvSpPr>
          <p:spPr>
            <a:xfrm>
              <a:off x="5727616" y="4204699"/>
              <a:ext cx="440505" cy="290018"/>
            </a:xfrm>
            <a:custGeom>
              <a:avLst/>
              <a:rect l="l" t="t" r="r" b="b"/>
              <a:pathLst>
                <a:path w="13872" h="9133">
                  <a:moveTo>
                    <a:pt x="13145" y="4465"/>
                  </a:moveTo>
                  <a:lnTo>
                    <a:pt x="13145" y="4870"/>
                  </a:lnTo>
                  <a:lnTo>
                    <a:pt x="12752" y="4870"/>
                  </a:lnTo>
                  <a:lnTo>
                    <a:pt x="12752" y="4465"/>
                  </a:lnTo>
                  <a:lnTo>
                    <a:pt x="13145" y="4465"/>
                  </a:lnTo>
                  <a:close/>
                  <a:moveTo>
                    <a:pt x="1275" y="3941"/>
                  </a:moveTo>
                  <a:lnTo>
                    <a:pt x="1275" y="4430"/>
                  </a:lnTo>
                  <a:cubicBezTo>
                    <a:pt x="1275" y="4775"/>
                    <a:pt x="1013" y="5049"/>
                    <a:pt x="668" y="5049"/>
                  </a:cubicBezTo>
                  <a:lnTo>
                    <a:pt x="418" y="5049"/>
                  </a:lnTo>
                  <a:cubicBezTo>
                    <a:pt x="501" y="4549"/>
                    <a:pt x="810" y="4120"/>
                    <a:pt x="1275" y="3941"/>
                  </a:cubicBezTo>
                  <a:close/>
                  <a:moveTo>
                    <a:pt x="9121" y="417"/>
                  </a:moveTo>
                  <a:cubicBezTo>
                    <a:pt x="9562" y="417"/>
                    <a:pt x="9978" y="620"/>
                    <a:pt x="10252" y="977"/>
                  </a:cubicBezTo>
                  <a:lnTo>
                    <a:pt x="12205" y="3584"/>
                  </a:lnTo>
                  <a:cubicBezTo>
                    <a:pt x="12240" y="3632"/>
                    <a:pt x="12300" y="3656"/>
                    <a:pt x="12360" y="3656"/>
                  </a:cubicBezTo>
                  <a:lnTo>
                    <a:pt x="13312" y="3656"/>
                  </a:lnTo>
                  <a:cubicBezTo>
                    <a:pt x="13431" y="3656"/>
                    <a:pt x="13514" y="3775"/>
                    <a:pt x="13467" y="3882"/>
                  </a:cubicBezTo>
                  <a:lnTo>
                    <a:pt x="13372" y="4060"/>
                  </a:lnTo>
                  <a:lnTo>
                    <a:pt x="12574" y="4060"/>
                  </a:lnTo>
                  <a:cubicBezTo>
                    <a:pt x="12455" y="4060"/>
                    <a:pt x="12360" y="4156"/>
                    <a:pt x="12360" y="4275"/>
                  </a:cubicBezTo>
                  <a:lnTo>
                    <a:pt x="12360" y="5084"/>
                  </a:lnTo>
                  <a:cubicBezTo>
                    <a:pt x="12360" y="5203"/>
                    <a:pt x="12455" y="5299"/>
                    <a:pt x="12574" y="5299"/>
                  </a:cubicBezTo>
                  <a:lnTo>
                    <a:pt x="13181" y="5299"/>
                  </a:lnTo>
                  <a:lnTo>
                    <a:pt x="13181" y="5596"/>
                  </a:lnTo>
                  <a:cubicBezTo>
                    <a:pt x="13181" y="5787"/>
                    <a:pt x="13252" y="5977"/>
                    <a:pt x="13395" y="6096"/>
                  </a:cubicBezTo>
                  <a:cubicBezTo>
                    <a:pt x="13455" y="6156"/>
                    <a:pt x="13479" y="6227"/>
                    <a:pt x="13479" y="6323"/>
                  </a:cubicBezTo>
                  <a:lnTo>
                    <a:pt x="13479" y="6692"/>
                  </a:lnTo>
                  <a:lnTo>
                    <a:pt x="13443" y="6692"/>
                  </a:lnTo>
                  <a:cubicBezTo>
                    <a:pt x="13443" y="7037"/>
                    <a:pt x="13181" y="7311"/>
                    <a:pt x="12836" y="7311"/>
                  </a:cubicBezTo>
                  <a:lnTo>
                    <a:pt x="12526" y="7311"/>
                  </a:lnTo>
                  <a:cubicBezTo>
                    <a:pt x="12419" y="6501"/>
                    <a:pt x="11740" y="5894"/>
                    <a:pt x="10919" y="5894"/>
                  </a:cubicBezTo>
                  <a:cubicBezTo>
                    <a:pt x="10097" y="5894"/>
                    <a:pt x="9419" y="6513"/>
                    <a:pt x="9312" y="7311"/>
                  </a:cubicBezTo>
                  <a:lnTo>
                    <a:pt x="4061" y="7311"/>
                  </a:lnTo>
                  <a:cubicBezTo>
                    <a:pt x="3954" y="6501"/>
                    <a:pt x="3275" y="5894"/>
                    <a:pt x="2454" y="5894"/>
                  </a:cubicBezTo>
                  <a:cubicBezTo>
                    <a:pt x="1632" y="5894"/>
                    <a:pt x="965" y="6501"/>
                    <a:pt x="846" y="7275"/>
                  </a:cubicBezTo>
                  <a:cubicBezTo>
                    <a:pt x="608" y="7204"/>
                    <a:pt x="429" y="6966"/>
                    <a:pt x="429" y="6692"/>
                  </a:cubicBezTo>
                  <a:lnTo>
                    <a:pt x="429" y="5465"/>
                  </a:lnTo>
                  <a:lnTo>
                    <a:pt x="691" y="5465"/>
                  </a:lnTo>
                  <a:cubicBezTo>
                    <a:pt x="1263" y="5465"/>
                    <a:pt x="1703" y="5001"/>
                    <a:pt x="1703" y="4453"/>
                  </a:cubicBezTo>
                  <a:lnTo>
                    <a:pt x="1703" y="3822"/>
                  </a:lnTo>
                  <a:lnTo>
                    <a:pt x="2406" y="3644"/>
                  </a:lnTo>
                  <a:cubicBezTo>
                    <a:pt x="2465" y="3632"/>
                    <a:pt x="2513" y="3596"/>
                    <a:pt x="2525" y="3560"/>
                  </a:cubicBezTo>
                  <a:lnTo>
                    <a:pt x="3954" y="1120"/>
                  </a:lnTo>
                  <a:cubicBezTo>
                    <a:pt x="4204" y="679"/>
                    <a:pt x="4680" y="417"/>
                    <a:pt x="5180" y="417"/>
                  </a:cubicBezTo>
                  <a:lnTo>
                    <a:pt x="9121" y="417"/>
                  </a:lnTo>
                  <a:close/>
                  <a:moveTo>
                    <a:pt x="2430" y="6275"/>
                  </a:moveTo>
                  <a:cubicBezTo>
                    <a:pt x="3108" y="6275"/>
                    <a:pt x="3656" y="6823"/>
                    <a:pt x="3656" y="7501"/>
                  </a:cubicBezTo>
                  <a:cubicBezTo>
                    <a:pt x="3656" y="8168"/>
                    <a:pt x="3108" y="8716"/>
                    <a:pt x="2430" y="8716"/>
                  </a:cubicBezTo>
                  <a:cubicBezTo>
                    <a:pt x="1763" y="8716"/>
                    <a:pt x="1215" y="8168"/>
                    <a:pt x="1215" y="7501"/>
                  </a:cubicBezTo>
                  <a:cubicBezTo>
                    <a:pt x="1215" y="6823"/>
                    <a:pt x="1763" y="6275"/>
                    <a:pt x="2430" y="6275"/>
                  </a:cubicBezTo>
                  <a:close/>
                  <a:moveTo>
                    <a:pt x="10919" y="6275"/>
                  </a:moveTo>
                  <a:cubicBezTo>
                    <a:pt x="11586" y="6275"/>
                    <a:pt x="12145" y="6823"/>
                    <a:pt x="12145" y="7501"/>
                  </a:cubicBezTo>
                  <a:cubicBezTo>
                    <a:pt x="12145" y="8168"/>
                    <a:pt x="11586" y="8716"/>
                    <a:pt x="10919" y="8716"/>
                  </a:cubicBezTo>
                  <a:cubicBezTo>
                    <a:pt x="10252" y="8716"/>
                    <a:pt x="9693" y="8168"/>
                    <a:pt x="9693" y="7501"/>
                  </a:cubicBezTo>
                  <a:cubicBezTo>
                    <a:pt x="9693" y="6823"/>
                    <a:pt x="10252" y="6275"/>
                    <a:pt x="10919" y="6275"/>
                  </a:cubicBezTo>
                  <a:close/>
                  <a:moveTo>
                    <a:pt x="5144" y="0"/>
                  </a:moveTo>
                  <a:cubicBezTo>
                    <a:pt x="4501" y="0"/>
                    <a:pt x="3894" y="334"/>
                    <a:pt x="3573" y="905"/>
                  </a:cubicBezTo>
                  <a:lnTo>
                    <a:pt x="2180" y="3275"/>
                  </a:lnTo>
                  <a:lnTo>
                    <a:pt x="1430" y="3465"/>
                  </a:lnTo>
                  <a:cubicBezTo>
                    <a:pt x="489" y="3703"/>
                    <a:pt x="1" y="4477"/>
                    <a:pt x="1" y="5251"/>
                  </a:cubicBezTo>
                  <a:lnTo>
                    <a:pt x="1" y="6692"/>
                  </a:lnTo>
                  <a:cubicBezTo>
                    <a:pt x="1" y="7180"/>
                    <a:pt x="358" y="7608"/>
                    <a:pt x="810" y="7692"/>
                  </a:cubicBezTo>
                  <a:cubicBezTo>
                    <a:pt x="906" y="8501"/>
                    <a:pt x="1584" y="9132"/>
                    <a:pt x="2418" y="9132"/>
                  </a:cubicBezTo>
                  <a:cubicBezTo>
                    <a:pt x="3251" y="9132"/>
                    <a:pt x="3930" y="8513"/>
                    <a:pt x="4025" y="7728"/>
                  </a:cubicBezTo>
                  <a:lnTo>
                    <a:pt x="9300" y="7728"/>
                  </a:lnTo>
                  <a:cubicBezTo>
                    <a:pt x="9407" y="8525"/>
                    <a:pt x="10085" y="9132"/>
                    <a:pt x="10907" y="9132"/>
                  </a:cubicBezTo>
                  <a:cubicBezTo>
                    <a:pt x="11740" y="9132"/>
                    <a:pt x="12407" y="8513"/>
                    <a:pt x="12514" y="7728"/>
                  </a:cubicBezTo>
                  <a:lnTo>
                    <a:pt x="12824" y="7728"/>
                  </a:lnTo>
                  <a:cubicBezTo>
                    <a:pt x="13395" y="7728"/>
                    <a:pt x="13836" y="7263"/>
                    <a:pt x="13836" y="6716"/>
                  </a:cubicBezTo>
                  <a:lnTo>
                    <a:pt x="13836" y="6299"/>
                  </a:lnTo>
                  <a:cubicBezTo>
                    <a:pt x="13848" y="6096"/>
                    <a:pt x="13776" y="5918"/>
                    <a:pt x="13645" y="5787"/>
                  </a:cubicBezTo>
                  <a:cubicBezTo>
                    <a:pt x="13586" y="5727"/>
                    <a:pt x="13550" y="5656"/>
                    <a:pt x="13550" y="5561"/>
                  </a:cubicBezTo>
                  <a:lnTo>
                    <a:pt x="13550" y="4572"/>
                  </a:lnTo>
                  <a:lnTo>
                    <a:pt x="13788" y="4037"/>
                  </a:lnTo>
                  <a:cubicBezTo>
                    <a:pt x="13872" y="3846"/>
                    <a:pt x="13872" y="3656"/>
                    <a:pt x="13764" y="3501"/>
                  </a:cubicBezTo>
                  <a:cubicBezTo>
                    <a:pt x="13657" y="3334"/>
                    <a:pt x="13479" y="3239"/>
                    <a:pt x="13288" y="3239"/>
                  </a:cubicBezTo>
                  <a:lnTo>
                    <a:pt x="12443" y="3239"/>
                  </a:lnTo>
                  <a:lnTo>
                    <a:pt x="10550" y="727"/>
                  </a:lnTo>
                  <a:cubicBezTo>
                    <a:pt x="10204" y="262"/>
                    <a:pt x="9657" y="0"/>
                    <a:pt x="9085" y="0"/>
                  </a:cubicBezTo>
                  <a:lnTo>
                    <a:pt x="5144"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2" name="Google Shape;9500;p65"/>
            <p:cNvSpPr/>
            <p:nvPr/>
          </p:nvSpPr>
          <p:spPr>
            <a:xfrm>
              <a:off x="5779789" y="4416409"/>
              <a:ext cx="52205" cy="51475"/>
            </a:xfrm>
            <a:custGeom>
              <a:avLst/>
              <a:rect l="l" t="t" r="r" b="b"/>
              <a:pathLst>
                <a:path w="1644" h="1621">
                  <a:moveTo>
                    <a:pt x="811" y="1"/>
                  </a:moveTo>
                  <a:cubicBezTo>
                    <a:pt x="584" y="1"/>
                    <a:pt x="394" y="84"/>
                    <a:pt x="239" y="239"/>
                  </a:cubicBezTo>
                  <a:cubicBezTo>
                    <a:pt x="96" y="382"/>
                    <a:pt x="1" y="596"/>
                    <a:pt x="1" y="799"/>
                  </a:cubicBezTo>
                  <a:cubicBezTo>
                    <a:pt x="1" y="1263"/>
                    <a:pt x="382" y="1620"/>
                    <a:pt x="822" y="1620"/>
                  </a:cubicBezTo>
                  <a:cubicBezTo>
                    <a:pt x="1275" y="1620"/>
                    <a:pt x="1644" y="1263"/>
                    <a:pt x="1644" y="799"/>
                  </a:cubicBezTo>
                  <a:cubicBezTo>
                    <a:pt x="1644" y="739"/>
                    <a:pt x="1632" y="668"/>
                    <a:pt x="1608" y="608"/>
                  </a:cubicBezTo>
                  <a:cubicBezTo>
                    <a:pt x="1557" y="546"/>
                    <a:pt x="1478" y="484"/>
                    <a:pt x="1389" y="484"/>
                  </a:cubicBezTo>
                  <a:cubicBezTo>
                    <a:pt x="1375" y="484"/>
                    <a:pt x="1361" y="486"/>
                    <a:pt x="1346" y="489"/>
                  </a:cubicBezTo>
                  <a:cubicBezTo>
                    <a:pt x="1239" y="525"/>
                    <a:pt x="1168" y="620"/>
                    <a:pt x="1192" y="727"/>
                  </a:cubicBezTo>
                  <a:cubicBezTo>
                    <a:pt x="1203" y="763"/>
                    <a:pt x="1203" y="787"/>
                    <a:pt x="1203" y="822"/>
                  </a:cubicBezTo>
                  <a:cubicBezTo>
                    <a:pt x="1203" y="1037"/>
                    <a:pt x="1025" y="1215"/>
                    <a:pt x="811" y="1215"/>
                  </a:cubicBezTo>
                  <a:cubicBezTo>
                    <a:pt x="584" y="1215"/>
                    <a:pt x="406" y="1037"/>
                    <a:pt x="406" y="822"/>
                  </a:cubicBezTo>
                  <a:cubicBezTo>
                    <a:pt x="406" y="596"/>
                    <a:pt x="584" y="418"/>
                    <a:pt x="811" y="418"/>
                  </a:cubicBezTo>
                  <a:cubicBezTo>
                    <a:pt x="930" y="418"/>
                    <a:pt x="1013" y="322"/>
                    <a:pt x="1013" y="203"/>
                  </a:cubicBezTo>
                  <a:cubicBezTo>
                    <a:pt x="1013" y="84"/>
                    <a:pt x="930" y="1"/>
                    <a:pt x="811"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3" name="Google Shape;9501;p65"/>
            <p:cNvSpPr/>
            <p:nvPr/>
          </p:nvSpPr>
          <p:spPr>
            <a:xfrm>
              <a:off x="6048627" y="4416409"/>
              <a:ext cx="52205" cy="51856"/>
            </a:xfrm>
            <a:custGeom>
              <a:avLst/>
              <a:rect l="l" t="t" r="r" b="b"/>
              <a:pathLst>
                <a:path w="1644" h="1633">
                  <a:moveTo>
                    <a:pt x="822" y="1"/>
                  </a:moveTo>
                  <a:cubicBezTo>
                    <a:pt x="596" y="1"/>
                    <a:pt x="405" y="84"/>
                    <a:pt x="238" y="239"/>
                  </a:cubicBezTo>
                  <a:cubicBezTo>
                    <a:pt x="95" y="382"/>
                    <a:pt x="0" y="596"/>
                    <a:pt x="0" y="822"/>
                  </a:cubicBezTo>
                  <a:cubicBezTo>
                    <a:pt x="0" y="1263"/>
                    <a:pt x="381" y="1632"/>
                    <a:pt x="822" y="1632"/>
                  </a:cubicBezTo>
                  <a:cubicBezTo>
                    <a:pt x="1274" y="1632"/>
                    <a:pt x="1643" y="1275"/>
                    <a:pt x="1643" y="822"/>
                  </a:cubicBezTo>
                  <a:cubicBezTo>
                    <a:pt x="1643" y="763"/>
                    <a:pt x="1631" y="680"/>
                    <a:pt x="1608" y="620"/>
                  </a:cubicBezTo>
                  <a:cubicBezTo>
                    <a:pt x="1577" y="548"/>
                    <a:pt x="1492" y="484"/>
                    <a:pt x="1400" y="484"/>
                  </a:cubicBezTo>
                  <a:cubicBezTo>
                    <a:pt x="1386" y="484"/>
                    <a:pt x="1372" y="486"/>
                    <a:pt x="1358" y="489"/>
                  </a:cubicBezTo>
                  <a:cubicBezTo>
                    <a:pt x="1250" y="525"/>
                    <a:pt x="1179" y="620"/>
                    <a:pt x="1215" y="727"/>
                  </a:cubicBezTo>
                  <a:cubicBezTo>
                    <a:pt x="1227" y="763"/>
                    <a:pt x="1227" y="787"/>
                    <a:pt x="1227" y="822"/>
                  </a:cubicBezTo>
                  <a:cubicBezTo>
                    <a:pt x="1227" y="1037"/>
                    <a:pt x="1048" y="1215"/>
                    <a:pt x="822" y="1215"/>
                  </a:cubicBezTo>
                  <a:cubicBezTo>
                    <a:pt x="596" y="1215"/>
                    <a:pt x="417" y="1037"/>
                    <a:pt x="417" y="822"/>
                  </a:cubicBezTo>
                  <a:cubicBezTo>
                    <a:pt x="417" y="596"/>
                    <a:pt x="596" y="418"/>
                    <a:pt x="822" y="418"/>
                  </a:cubicBezTo>
                  <a:cubicBezTo>
                    <a:pt x="941" y="418"/>
                    <a:pt x="1036" y="322"/>
                    <a:pt x="1036" y="203"/>
                  </a:cubicBezTo>
                  <a:cubicBezTo>
                    <a:pt x="1036" y="84"/>
                    <a:pt x="941" y="1"/>
                    <a:pt x="822"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4" name="Google Shape;9502;p65"/>
            <p:cNvSpPr/>
            <p:nvPr/>
          </p:nvSpPr>
          <p:spPr>
            <a:xfrm>
              <a:off x="6000995" y="4365379"/>
              <a:ext cx="122892" cy="58016"/>
            </a:xfrm>
            <a:custGeom>
              <a:avLst/>
              <a:rect l="l" t="t" r="r" b="b"/>
              <a:pathLst>
                <a:path w="3870" h="1827">
                  <a:moveTo>
                    <a:pt x="2310" y="1"/>
                  </a:moveTo>
                  <a:cubicBezTo>
                    <a:pt x="1810" y="1"/>
                    <a:pt x="1334" y="143"/>
                    <a:pt x="929" y="429"/>
                  </a:cubicBezTo>
                  <a:cubicBezTo>
                    <a:pt x="524" y="715"/>
                    <a:pt x="226" y="1096"/>
                    <a:pt x="48" y="1548"/>
                  </a:cubicBezTo>
                  <a:cubicBezTo>
                    <a:pt x="0" y="1656"/>
                    <a:pt x="60" y="1775"/>
                    <a:pt x="167" y="1810"/>
                  </a:cubicBezTo>
                  <a:cubicBezTo>
                    <a:pt x="192" y="1822"/>
                    <a:pt x="218" y="1827"/>
                    <a:pt x="244" y="1827"/>
                  </a:cubicBezTo>
                  <a:cubicBezTo>
                    <a:pt x="326" y="1827"/>
                    <a:pt x="404" y="1773"/>
                    <a:pt x="441" y="1691"/>
                  </a:cubicBezTo>
                  <a:cubicBezTo>
                    <a:pt x="738" y="917"/>
                    <a:pt x="1488" y="405"/>
                    <a:pt x="2322" y="405"/>
                  </a:cubicBezTo>
                  <a:cubicBezTo>
                    <a:pt x="2774" y="405"/>
                    <a:pt x="3191" y="536"/>
                    <a:pt x="3548" y="798"/>
                  </a:cubicBezTo>
                  <a:cubicBezTo>
                    <a:pt x="3581" y="831"/>
                    <a:pt x="3624" y="846"/>
                    <a:pt x="3667" y="846"/>
                  </a:cubicBezTo>
                  <a:cubicBezTo>
                    <a:pt x="3732" y="846"/>
                    <a:pt x="3798" y="813"/>
                    <a:pt x="3834" y="763"/>
                  </a:cubicBezTo>
                  <a:cubicBezTo>
                    <a:pt x="3870" y="679"/>
                    <a:pt x="3858" y="560"/>
                    <a:pt x="3774" y="489"/>
                  </a:cubicBezTo>
                  <a:cubicBezTo>
                    <a:pt x="3334" y="179"/>
                    <a:pt x="2846" y="1"/>
                    <a:pt x="231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5" name="Google Shape;9503;p65"/>
            <p:cNvSpPr/>
            <p:nvPr/>
          </p:nvSpPr>
          <p:spPr>
            <a:xfrm>
              <a:off x="5816847" y="4230039"/>
              <a:ext cx="124797" cy="193610"/>
            </a:xfrm>
            <a:custGeom>
              <a:avLst/>
              <a:rect l="l" t="t" r="r" b="b"/>
              <a:pathLst>
                <a:path w="3930" h="6097">
                  <a:moveTo>
                    <a:pt x="3513" y="417"/>
                  </a:moveTo>
                  <a:lnTo>
                    <a:pt x="3513" y="2441"/>
                  </a:lnTo>
                  <a:lnTo>
                    <a:pt x="822" y="2441"/>
                  </a:lnTo>
                  <a:lnTo>
                    <a:pt x="1834" y="714"/>
                  </a:lnTo>
                  <a:cubicBezTo>
                    <a:pt x="1930" y="524"/>
                    <a:pt x="2144" y="417"/>
                    <a:pt x="2346" y="417"/>
                  </a:cubicBezTo>
                  <a:lnTo>
                    <a:pt x="3513" y="417"/>
                  </a:lnTo>
                  <a:close/>
                  <a:moveTo>
                    <a:pt x="2346" y="0"/>
                  </a:moveTo>
                  <a:cubicBezTo>
                    <a:pt x="1989" y="0"/>
                    <a:pt x="1644" y="203"/>
                    <a:pt x="1465" y="512"/>
                  </a:cubicBezTo>
                  <a:lnTo>
                    <a:pt x="60" y="2917"/>
                  </a:lnTo>
                  <a:cubicBezTo>
                    <a:pt x="1" y="3024"/>
                    <a:pt x="25" y="3143"/>
                    <a:pt x="132" y="3203"/>
                  </a:cubicBezTo>
                  <a:cubicBezTo>
                    <a:pt x="155" y="3215"/>
                    <a:pt x="203" y="3239"/>
                    <a:pt x="239" y="3239"/>
                  </a:cubicBezTo>
                  <a:cubicBezTo>
                    <a:pt x="310" y="3239"/>
                    <a:pt x="370" y="3203"/>
                    <a:pt x="417" y="3131"/>
                  </a:cubicBezTo>
                  <a:lnTo>
                    <a:pt x="572" y="2846"/>
                  </a:lnTo>
                  <a:lnTo>
                    <a:pt x="3513" y="2846"/>
                  </a:lnTo>
                  <a:lnTo>
                    <a:pt x="3513" y="5882"/>
                  </a:lnTo>
                  <a:cubicBezTo>
                    <a:pt x="3513" y="6001"/>
                    <a:pt x="3596" y="6096"/>
                    <a:pt x="3715" y="6096"/>
                  </a:cubicBezTo>
                  <a:cubicBezTo>
                    <a:pt x="3835" y="6096"/>
                    <a:pt x="3930" y="6001"/>
                    <a:pt x="3930" y="5882"/>
                  </a:cubicBezTo>
                  <a:lnTo>
                    <a:pt x="3930" y="203"/>
                  </a:lnTo>
                  <a:cubicBezTo>
                    <a:pt x="3918" y="95"/>
                    <a:pt x="3823" y="0"/>
                    <a:pt x="3715" y="0"/>
                  </a:cubicBezTo>
                  <a:lnTo>
                    <a:pt x="2346"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6" name="Google Shape;9504;p65"/>
            <p:cNvSpPr/>
            <p:nvPr/>
          </p:nvSpPr>
          <p:spPr>
            <a:xfrm>
              <a:off x="5954474" y="4230039"/>
              <a:ext cx="120256" cy="102854"/>
            </a:xfrm>
            <a:custGeom>
              <a:avLst/>
              <a:rect l="l" t="t" r="r" b="b"/>
              <a:pathLst>
                <a:path w="3787" h="3239">
                  <a:moveTo>
                    <a:pt x="203" y="0"/>
                  </a:moveTo>
                  <a:cubicBezTo>
                    <a:pt x="84" y="0"/>
                    <a:pt x="1" y="95"/>
                    <a:pt x="1" y="214"/>
                  </a:cubicBezTo>
                  <a:lnTo>
                    <a:pt x="1" y="3024"/>
                  </a:lnTo>
                  <a:cubicBezTo>
                    <a:pt x="1" y="3143"/>
                    <a:pt x="84" y="3239"/>
                    <a:pt x="203" y="3239"/>
                  </a:cubicBezTo>
                  <a:cubicBezTo>
                    <a:pt x="322" y="3239"/>
                    <a:pt x="417" y="3143"/>
                    <a:pt x="417" y="3024"/>
                  </a:cubicBezTo>
                  <a:lnTo>
                    <a:pt x="417" y="405"/>
                  </a:lnTo>
                  <a:lnTo>
                    <a:pt x="1977" y="405"/>
                  </a:lnTo>
                  <a:cubicBezTo>
                    <a:pt x="2132" y="405"/>
                    <a:pt x="2322" y="512"/>
                    <a:pt x="2429" y="655"/>
                  </a:cubicBezTo>
                  <a:lnTo>
                    <a:pt x="3287" y="1786"/>
                  </a:lnTo>
                  <a:cubicBezTo>
                    <a:pt x="3346" y="1869"/>
                    <a:pt x="3358" y="1941"/>
                    <a:pt x="3358" y="2024"/>
                  </a:cubicBezTo>
                  <a:cubicBezTo>
                    <a:pt x="3358" y="2250"/>
                    <a:pt x="3180" y="2429"/>
                    <a:pt x="2953" y="2429"/>
                  </a:cubicBezTo>
                  <a:lnTo>
                    <a:pt x="1013" y="2429"/>
                  </a:lnTo>
                  <a:cubicBezTo>
                    <a:pt x="894" y="2429"/>
                    <a:pt x="798" y="2524"/>
                    <a:pt x="798" y="2643"/>
                  </a:cubicBezTo>
                  <a:cubicBezTo>
                    <a:pt x="798" y="2762"/>
                    <a:pt x="882" y="2846"/>
                    <a:pt x="1013" y="2846"/>
                  </a:cubicBezTo>
                  <a:lnTo>
                    <a:pt x="2977" y="2846"/>
                  </a:lnTo>
                  <a:cubicBezTo>
                    <a:pt x="3418" y="2846"/>
                    <a:pt x="3787" y="2489"/>
                    <a:pt x="3787" y="2024"/>
                  </a:cubicBezTo>
                  <a:cubicBezTo>
                    <a:pt x="3787" y="1846"/>
                    <a:pt x="3727" y="1691"/>
                    <a:pt x="3632" y="1536"/>
                  </a:cubicBezTo>
                  <a:lnTo>
                    <a:pt x="2775" y="405"/>
                  </a:lnTo>
                  <a:cubicBezTo>
                    <a:pt x="2584" y="155"/>
                    <a:pt x="2287" y="0"/>
                    <a:pt x="1965" y="0"/>
                  </a:cubicBezTo>
                  <a:lnTo>
                    <a:pt x="203"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7" name="Google Shape;9505;p65"/>
            <p:cNvSpPr/>
            <p:nvPr/>
          </p:nvSpPr>
          <p:spPr>
            <a:xfrm>
              <a:off x="5876198" y="4333243"/>
              <a:ext cx="39376" cy="13274"/>
            </a:xfrm>
            <a:custGeom>
              <a:avLst/>
              <a:rect l="l" t="t" r="r" b="b"/>
              <a:pathLst>
                <a:path w="1240" h="418">
                  <a:moveTo>
                    <a:pt x="215" y="1"/>
                  </a:moveTo>
                  <a:cubicBezTo>
                    <a:pt x="96" y="1"/>
                    <a:pt x="1" y="84"/>
                    <a:pt x="1" y="203"/>
                  </a:cubicBezTo>
                  <a:cubicBezTo>
                    <a:pt x="1" y="322"/>
                    <a:pt x="96" y="417"/>
                    <a:pt x="215" y="417"/>
                  </a:cubicBezTo>
                  <a:lnTo>
                    <a:pt x="1025" y="417"/>
                  </a:lnTo>
                  <a:cubicBezTo>
                    <a:pt x="1144" y="417"/>
                    <a:pt x="1239" y="322"/>
                    <a:pt x="1239" y="203"/>
                  </a:cubicBezTo>
                  <a:cubicBezTo>
                    <a:pt x="1239" y="84"/>
                    <a:pt x="1156" y="1"/>
                    <a:pt x="1025" y="1"/>
                  </a:cubicBezTo>
                  <a:lnTo>
                    <a:pt x="215"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58" name="Google Shape;9506;p65"/>
            <p:cNvSpPr/>
            <p:nvPr/>
          </p:nvSpPr>
          <p:spPr>
            <a:xfrm>
              <a:off x="5979433" y="4333243"/>
              <a:ext cx="39344" cy="13274"/>
            </a:xfrm>
            <a:custGeom>
              <a:avLst/>
              <a:rect l="l" t="t" r="r" b="b"/>
              <a:pathLst>
                <a:path w="1239" h="418">
                  <a:moveTo>
                    <a:pt x="203" y="1"/>
                  </a:moveTo>
                  <a:cubicBezTo>
                    <a:pt x="84" y="1"/>
                    <a:pt x="0" y="84"/>
                    <a:pt x="0" y="203"/>
                  </a:cubicBezTo>
                  <a:cubicBezTo>
                    <a:pt x="0" y="322"/>
                    <a:pt x="84" y="417"/>
                    <a:pt x="203" y="417"/>
                  </a:cubicBezTo>
                  <a:lnTo>
                    <a:pt x="1024" y="417"/>
                  </a:lnTo>
                  <a:cubicBezTo>
                    <a:pt x="1143" y="417"/>
                    <a:pt x="1239" y="322"/>
                    <a:pt x="1239" y="203"/>
                  </a:cubicBezTo>
                  <a:cubicBezTo>
                    <a:pt x="1239" y="84"/>
                    <a:pt x="1143" y="1"/>
                    <a:pt x="1024" y="1"/>
                  </a:cubicBezTo>
                  <a:lnTo>
                    <a:pt x="203" y="1"/>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59" name="Google Shape;9507;p65"/>
          <p:cNvGrpSpPr/>
          <p:nvPr/>
        </p:nvGrpSpPr>
        <p:grpSpPr>
          <a:xfrm>
            <a:off x="7893423" y="5598164"/>
            <a:ext cx="159950" cy="364516"/>
            <a:chOff x="6410063" y="4135124"/>
            <a:chExt cx="159950" cy="364516"/>
          </a:xfrm>
          <a:solidFill>
            <a:schemeClr val="accent1"/>
          </a:solidFill>
        </p:grpSpPr>
        <p:sp>
          <p:nvSpPr>
            <p:cNvPr id="360" name="Google Shape;9508;p65"/>
            <p:cNvSpPr/>
            <p:nvPr/>
          </p:nvSpPr>
          <p:spPr>
            <a:xfrm>
              <a:off x="6493991" y="4299202"/>
              <a:ext cx="36328" cy="200438"/>
            </a:xfrm>
            <a:custGeom>
              <a:avLst/>
              <a:rect l="l" t="t" r="r" b="b"/>
              <a:pathLst>
                <a:path w="1144" h="6312">
                  <a:moveTo>
                    <a:pt x="965" y="1"/>
                  </a:moveTo>
                  <a:cubicBezTo>
                    <a:pt x="882" y="1"/>
                    <a:pt x="810" y="72"/>
                    <a:pt x="810" y="168"/>
                  </a:cubicBezTo>
                  <a:lnTo>
                    <a:pt x="810" y="5716"/>
                  </a:lnTo>
                  <a:cubicBezTo>
                    <a:pt x="810" y="5847"/>
                    <a:pt x="703" y="5954"/>
                    <a:pt x="584" y="5966"/>
                  </a:cubicBezTo>
                  <a:cubicBezTo>
                    <a:pt x="453" y="5966"/>
                    <a:pt x="334" y="5859"/>
                    <a:pt x="334" y="5728"/>
                  </a:cubicBezTo>
                  <a:lnTo>
                    <a:pt x="334" y="4656"/>
                  </a:lnTo>
                  <a:cubicBezTo>
                    <a:pt x="334" y="4573"/>
                    <a:pt x="251" y="4490"/>
                    <a:pt x="167" y="4490"/>
                  </a:cubicBezTo>
                  <a:cubicBezTo>
                    <a:pt x="72" y="4490"/>
                    <a:pt x="1" y="4573"/>
                    <a:pt x="1" y="4656"/>
                  </a:cubicBezTo>
                  <a:lnTo>
                    <a:pt x="1" y="5728"/>
                  </a:lnTo>
                  <a:cubicBezTo>
                    <a:pt x="1" y="5966"/>
                    <a:pt x="167" y="6192"/>
                    <a:pt x="394" y="6276"/>
                  </a:cubicBezTo>
                  <a:cubicBezTo>
                    <a:pt x="453" y="6299"/>
                    <a:pt x="525" y="6311"/>
                    <a:pt x="596" y="6311"/>
                  </a:cubicBezTo>
                  <a:cubicBezTo>
                    <a:pt x="906" y="6299"/>
                    <a:pt x="1144" y="6037"/>
                    <a:pt x="1144" y="5728"/>
                  </a:cubicBezTo>
                  <a:lnTo>
                    <a:pt x="1144" y="180"/>
                  </a:lnTo>
                  <a:cubicBezTo>
                    <a:pt x="1144" y="72"/>
                    <a:pt x="1072" y="1"/>
                    <a:pt x="96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61" name="Google Shape;9509;p65"/>
            <p:cNvSpPr/>
            <p:nvPr/>
          </p:nvSpPr>
          <p:spPr>
            <a:xfrm>
              <a:off x="6454297" y="4135124"/>
              <a:ext cx="71099" cy="71131"/>
            </a:xfrm>
            <a:custGeom>
              <a:avLst/>
              <a:rect l="l" t="t" r="r" b="b"/>
              <a:pathLst>
                <a:path w="2239" h="2240">
                  <a:moveTo>
                    <a:pt x="1120" y="346"/>
                  </a:moveTo>
                  <a:cubicBezTo>
                    <a:pt x="1548" y="346"/>
                    <a:pt x="1894" y="679"/>
                    <a:pt x="1894" y="1120"/>
                  </a:cubicBezTo>
                  <a:cubicBezTo>
                    <a:pt x="1894" y="1548"/>
                    <a:pt x="1548" y="1894"/>
                    <a:pt x="1120" y="1894"/>
                  </a:cubicBezTo>
                  <a:cubicBezTo>
                    <a:pt x="691" y="1894"/>
                    <a:pt x="346" y="1548"/>
                    <a:pt x="346" y="1120"/>
                  </a:cubicBezTo>
                  <a:cubicBezTo>
                    <a:pt x="346" y="679"/>
                    <a:pt x="691" y="346"/>
                    <a:pt x="1120" y="346"/>
                  </a:cubicBezTo>
                  <a:close/>
                  <a:moveTo>
                    <a:pt x="1120" y="1"/>
                  </a:moveTo>
                  <a:cubicBezTo>
                    <a:pt x="513" y="1"/>
                    <a:pt x="1" y="513"/>
                    <a:pt x="1" y="1120"/>
                  </a:cubicBezTo>
                  <a:cubicBezTo>
                    <a:pt x="1" y="1727"/>
                    <a:pt x="513" y="2239"/>
                    <a:pt x="1120" y="2239"/>
                  </a:cubicBezTo>
                  <a:cubicBezTo>
                    <a:pt x="1727" y="2239"/>
                    <a:pt x="2239" y="1727"/>
                    <a:pt x="2239" y="1120"/>
                  </a:cubicBezTo>
                  <a:cubicBezTo>
                    <a:pt x="2239" y="513"/>
                    <a:pt x="1727" y="1"/>
                    <a:pt x="1120"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62" name="Google Shape;9510;p65"/>
            <p:cNvSpPr/>
            <p:nvPr/>
          </p:nvSpPr>
          <p:spPr>
            <a:xfrm>
              <a:off x="6410063" y="4252712"/>
              <a:ext cx="94566" cy="246927"/>
            </a:xfrm>
            <a:custGeom>
              <a:avLst/>
              <a:rect l="l" t="t" r="r" b="b"/>
              <a:pathLst>
                <a:path w="2978" h="7776">
                  <a:moveTo>
                    <a:pt x="1191" y="0"/>
                  </a:moveTo>
                  <a:cubicBezTo>
                    <a:pt x="977" y="0"/>
                    <a:pt x="798" y="179"/>
                    <a:pt x="798" y="393"/>
                  </a:cubicBezTo>
                  <a:lnTo>
                    <a:pt x="798" y="2894"/>
                  </a:lnTo>
                  <a:cubicBezTo>
                    <a:pt x="798" y="3025"/>
                    <a:pt x="691" y="3132"/>
                    <a:pt x="560" y="3132"/>
                  </a:cubicBezTo>
                  <a:cubicBezTo>
                    <a:pt x="429" y="3132"/>
                    <a:pt x="322" y="3025"/>
                    <a:pt x="322" y="2894"/>
                  </a:cubicBezTo>
                  <a:lnTo>
                    <a:pt x="322" y="2275"/>
                  </a:lnTo>
                  <a:cubicBezTo>
                    <a:pt x="322" y="2191"/>
                    <a:pt x="251" y="2120"/>
                    <a:pt x="155" y="2120"/>
                  </a:cubicBezTo>
                  <a:cubicBezTo>
                    <a:pt x="72" y="2120"/>
                    <a:pt x="1" y="2191"/>
                    <a:pt x="1" y="2275"/>
                  </a:cubicBezTo>
                  <a:lnTo>
                    <a:pt x="1" y="2894"/>
                  </a:lnTo>
                  <a:cubicBezTo>
                    <a:pt x="1" y="3203"/>
                    <a:pt x="251" y="3465"/>
                    <a:pt x="572" y="3465"/>
                  </a:cubicBezTo>
                  <a:cubicBezTo>
                    <a:pt x="894" y="3465"/>
                    <a:pt x="1156" y="3215"/>
                    <a:pt x="1156" y="2894"/>
                  </a:cubicBezTo>
                  <a:lnTo>
                    <a:pt x="1156" y="393"/>
                  </a:lnTo>
                  <a:cubicBezTo>
                    <a:pt x="1156" y="358"/>
                    <a:pt x="1191" y="334"/>
                    <a:pt x="1215" y="334"/>
                  </a:cubicBezTo>
                  <a:cubicBezTo>
                    <a:pt x="1251" y="334"/>
                    <a:pt x="1275" y="358"/>
                    <a:pt x="1275" y="393"/>
                  </a:cubicBezTo>
                  <a:lnTo>
                    <a:pt x="1275" y="7192"/>
                  </a:lnTo>
                  <a:cubicBezTo>
                    <a:pt x="1275" y="7501"/>
                    <a:pt x="1525" y="7775"/>
                    <a:pt x="1858" y="7775"/>
                  </a:cubicBezTo>
                  <a:cubicBezTo>
                    <a:pt x="2168" y="7775"/>
                    <a:pt x="2441" y="7513"/>
                    <a:pt x="2441" y="7192"/>
                  </a:cubicBezTo>
                  <a:lnTo>
                    <a:pt x="2441" y="4251"/>
                  </a:lnTo>
                  <a:cubicBezTo>
                    <a:pt x="2441" y="4168"/>
                    <a:pt x="2501" y="4132"/>
                    <a:pt x="2560" y="4132"/>
                  </a:cubicBezTo>
                  <a:cubicBezTo>
                    <a:pt x="2632" y="4132"/>
                    <a:pt x="2680" y="4191"/>
                    <a:pt x="2680" y="4251"/>
                  </a:cubicBezTo>
                  <a:lnTo>
                    <a:pt x="2644" y="5442"/>
                  </a:lnTo>
                  <a:cubicBezTo>
                    <a:pt x="2644" y="5525"/>
                    <a:pt x="2715" y="5596"/>
                    <a:pt x="2810" y="5596"/>
                  </a:cubicBezTo>
                  <a:cubicBezTo>
                    <a:pt x="2894" y="5596"/>
                    <a:pt x="2977" y="5525"/>
                    <a:pt x="2977" y="5442"/>
                  </a:cubicBezTo>
                  <a:lnTo>
                    <a:pt x="2977" y="4251"/>
                  </a:lnTo>
                  <a:cubicBezTo>
                    <a:pt x="2977" y="3989"/>
                    <a:pt x="2763" y="3787"/>
                    <a:pt x="2513" y="3787"/>
                  </a:cubicBezTo>
                  <a:cubicBezTo>
                    <a:pt x="2263" y="3787"/>
                    <a:pt x="2048" y="3989"/>
                    <a:pt x="2048" y="4251"/>
                  </a:cubicBezTo>
                  <a:lnTo>
                    <a:pt x="2048" y="7192"/>
                  </a:lnTo>
                  <a:cubicBezTo>
                    <a:pt x="2048" y="7323"/>
                    <a:pt x="1941" y="7430"/>
                    <a:pt x="1810" y="7430"/>
                  </a:cubicBezTo>
                  <a:cubicBezTo>
                    <a:pt x="1679" y="7430"/>
                    <a:pt x="1572" y="7323"/>
                    <a:pt x="1572" y="7192"/>
                  </a:cubicBezTo>
                  <a:lnTo>
                    <a:pt x="1572" y="393"/>
                  </a:lnTo>
                  <a:cubicBezTo>
                    <a:pt x="1572" y="179"/>
                    <a:pt x="1394" y="0"/>
                    <a:pt x="1191"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63" name="Google Shape;9511;p65"/>
            <p:cNvSpPr/>
            <p:nvPr/>
          </p:nvSpPr>
          <p:spPr>
            <a:xfrm>
              <a:off x="6410063" y="4212638"/>
              <a:ext cx="159950" cy="150519"/>
            </a:xfrm>
            <a:custGeom>
              <a:avLst/>
              <a:rect l="l" t="t" r="r" b="b"/>
              <a:pathLst>
                <a:path w="5037" h="4740">
                  <a:moveTo>
                    <a:pt x="1429" y="0"/>
                  </a:moveTo>
                  <a:cubicBezTo>
                    <a:pt x="632" y="0"/>
                    <a:pt x="1" y="643"/>
                    <a:pt x="1" y="1429"/>
                  </a:cubicBezTo>
                  <a:lnTo>
                    <a:pt x="1" y="2858"/>
                  </a:lnTo>
                  <a:cubicBezTo>
                    <a:pt x="1" y="2953"/>
                    <a:pt x="72" y="3025"/>
                    <a:pt x="155" y="3025"/>
                  </a:cubicBezTo>
                  <a:cubicBezTo>
                    <a:pt x="251" y="3025"/>
                    <a:pt x="322" y="2953"/>
                    <a:pt x="322" y="2858"/>
                  </a:cubicBezTo>
                  <a:lnTo>
                    <a:pt x="322" y="1429"/>
                  </a:lnTo>
                  <a:cubicBezTo>
                    <a:pt x="322" y="822"/>
                    <a:pt x="810" y="334"/>
                    <a:pt x="1429" y="334"/>
                  </a:cubicBezTo>
                  <a:lnTo>
                    <a:pt x="3608" y="334"/>
                  </a:lnTo>
                  <a:cubicBezTo>
                    <a:pt x="4227" y="334"/>
                    <a:pt x="4715" y="822"/>
                    <a:pt x="4715" y="1429"/>
                  </a:cubicBezTo>
                  <a:lnTo>
                    <a:pt x="4715" y="4144"/>
                  </a:lnTo>
                  <a:cubicBezTo>
                    <a:pt x="4715" y="4275"/>
                    <a:pt x="4608" y="4382"/>
                    <a:pt x="4489" y="4394"/>
                  </a:cubicBezTo>
                  <a:cubicBezTo>
                    <a:pt x="4358" y="4394"/>
                    <a:pt x="4239" y="4287"/>
                    <a:pt x="4239" y="4156"/>
                  </a:cubicBezTo>
                  <a:lnTo>
                    <a:pt x="4239" y="1655"/>
                  </a:lnTo>
                  <a:cubicBezTo>
                    <a:pt x="4239" y="1441"/>
                    <a:pt x="4061" y="1262"/>
                    <a:pt x="3846" y="1262"/>
                  </a:cubicBezTo>
                  <a:cubicBezTo>
                    <a:pt x="3644" y="1262"/>
                    <a:pt x="3465" y="1441"/>
                    <a:pt x="3465" y="1655"/>
                  </a:cubicBezTo>
                  <a:lnTo>
                    <a:pt x="3465" y="2239"/>
                  </a:lnTo>
                  <a:cubicBezTo>
                    <a:pt x="3465" y="2322"/>
                    <a:pt x="3537" y="2394"/>
                    <a:pt x="3632" y="2394"/>
                  </a:cubicBezTo>
                  <a:cubicBezTo>
                    <a:pt x="3715" y="2394"/>
                    <a:pt x="3787" y="2322"/>
                    <a:pt x="3787" y="2239"/>
                  </a:cubicBezTo>
                  <a:lnTo>
                    <a:pt x="3787" y="1655"/>
                  </a:lnTo>
                  <a:cubicBezTo>
                    <a:pt x="3787" y="1620"/>
                    <a:pt x="3814" y="1602"/>
                    <a:pt x="3840" y="1602"/>
                  </a:cubicBezTo>
                  <a:cubicBezTo>
                    <a:pt x="3867" y="1602"/>
                    <a:pt x="3894" y="1620"/>
                    <a:pt x="3894" y="1655"/>
                  </a:cubicBezTo>
                  <a:lnTo>
                    <a:pt x="3894" y="4156"/>
                  </a:lnTo>
                  <a:cubicBezTo>
                    <a:pt x="3894" y="4382"/>
                    <a:pt x="4049" y="4596"/>
                    <a:pt x="4251" y="4691"/>
                  </a:cubicBezTo>
                  <a:cubicBezTo>
                    <a:pt x="4323" y="4715"/>
                    <a:pt x="4406" y="4739"/>
                    <a:pt x="4489" y="4739"/>
                  </a:cubicBezTo>
                  <a:cubicBezTo>
                    <a:pt x="4799" y="4715"/>
                    <a:pt x="5037" y="4465"/>
                    <a:pt x="5037" y="4156"/>
                  </a:cubicBezTo>
                  <a:lnTo>
                    <a:pt x="5037" y="1429"/>
                  </a:lnTo>
                  <a:cubicBezTo>
                    <a:pt x="5037" y="643"/>
                    <a:pt x="4406" y="0"/>
                    <a:pt x="3608" y="0"/>
                  </a:cubicBezTo>
                  <a:lnTo>
                    <a:pt x="1429"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64" name="Google Shape;9512;p65"/>
          <p:cNvGrpSpPr/>
          <p:nvPr/>
        </p:nvGrpSpPr>
        <p:grpSpPr>
          <a:xfrm>
            <a:off x="8408012" y="5598545"/>
            <a:ext cx="214378" cy="364135"/>
            <a:chOff x="6924652" y="4135505"/>
            <a:chExt cx="214378" cy="364135"/>
          </a:xfrm>
          <a:solidFill>
            <a:schemeClr val="accent1"/>
          </a:solidFill>
        </p:grpSpPr>
        <p:sp>
          <p:nvSpPr>
            <p:cNvPr id="365" name="Google Shape;9513;p65"/>
            <p:cNvSpPr/>
            <p:nvPr/>
          </p:nvSpPr>
          <p:spPr>
            <a:xfrm>
              <a:off x="6996482" y="4135505"/>
              <a:ext cx="70718" cy="71099"/>
            </a:xfrm>
            <a:custGeom>
              <a:avLst/>
              <a:rect l="l" t="t" r="r" b="b"/>
              <a:pathLst>
                <a:path w="2227" h="2239">
                  <a:moveTo>
                    <a:pt x="1119" y="346"/>
                  </a:moveTo>
                  <a:cubicBezTo>
                    <a:pt x="1548" y="346"/>
                    <a:pt x="1893" y="691"/>
                    <a:pt x="1893" y="1120"/>
                  </a:cubicBezTo>
                  <a:cubicBezTo>
                    <a:pt x="1893" y="1548"/>
                    <a:pt x="1548" y="1894"/>
                    <a:pt x="1119" y="1894"/>
                  </a:cubicBezTo>
                  <a:cubicBezTo>
                    <a:pt x="679" y="1894"/>
                    <a:pt x="345" y="1548"/>
                    <a:pt x="345" y="1120"/>
                  </a:cubicBezTo>
                  <a:cubicBezTo>
                    <a:pt x="345" y="691"/>
                    <a:pt x="703" y="346"/>
                    <a:pt x="1119" y="346"/>
                  </a:cubicBezTo>
                  <a:close/>
                  <a:moveTo>
                    <a:pt x="1119" y="1"/>
                  </a:moveTo>
                  <a:cubicBezTo>
                    <a:pt x="500" y="1"/>
                    <a:pt x="0" y="513"/>
                    <a:pt x="0" y="1120"/>
                  </a:cubicBezTo>
                  <a:cubicBezTo>
                    <a:pt x="12" y="1727"/>
                    <a:pt x="500" y="2239"/>
                    <a:pt x="1119" y="2239"/>
                  </a:cubicBezTo>
                  <a:cubicBezTo>
                    <a:pt x="1727" y="2239"/>
                    <a:pt x="2227" y="1727"/>
                    <a:pt x="2227" y="1120"/>
                  </a:cubicBezTo>
                  <a:cubicBezTo>
                    <a:pt x="2227" y="513"/>
                    <a:pt x="1727" y="1"/>
                    <a:pt x="1119"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66" name="Google Shape;9514;p65"/>
            <p:cNvSpPr/>
            <p:nvPr/>
          </p:nvSpPr>
          <p:spPr>
            <a:xfrm>
              <a:off x="7018012" y="4345183"/>
              <a:ext cx="88882" cy="154456"/>
            </a:xfrm>
            <a:custGeom>
              <a:avLst/>
              <a:rect l="l" t="t" r="r" b="b"/>
              <a:pathLst>
                <a:path w="2799" h="4864">
                  <a:moveTo>
                    <a:pt x="2293" y="0"/>
                  </a:moveTo>
                  <a:cubicBezTo>
                    <a:pt x="2280" y="0"/>
                    <a:pt x="2266" y="2"/>
                    <a:pt x="2251" y="6"/>
                  </a:cubicBezTo>
                  <a:cubicBezTo>
                    <a:pt x="2168" y="41"/>
                    <a:pt x="2108" y="125"/>
                    <a:pt x="2132" y="220"/>
                  </a:cubicBezTo>
                  <a:lnTo>
                    <a:pt x="2358" y="1077"/>
                  </a:lnTo>
                  <a:lnTo>
                    <a:pt x="1549" y="1077"/>
                  </a:lnTo>
                  <a:cubicBezTo>
                    <a:pt x="1465" y="1077"/>
                    <a:pt x="1394" y="1160"/>
                    <a:pt x="1394" y="1244"/>
                  </a:cubicBezTo>
                  <a:lnTo>
                    <a:pt x="1394" y="4280"/>
                  </a:lnTo>
                  <a:cubicBezTo>
                    <a:pt x="1394" y="4411"/>
                    <a:pt x="1287" y="4518"/>
                    <a:pt x="1156" y="4518"/>
                  </a:cubicBezTo>
                  <a:cubicBezTo>
                    <a:pt x="1013" y="4518"/>
                    <a:pt x="918" y="4411"/>
                    <a:pt x="918" y="4280"/>
                  </a:cubicBezTo>
                  <a:lnTo>
                    <a:pt x="918" y="1244"/>
                  </a:lnTo>
                  <a:cubicBezTo>
                    <a:pt x="918" y="1160"/>
                    <a:pt x="834" y="1077"/>
                    <a:pt x="751" y="1077"/>
                  </a:cubicBezTo>
                  <a:lnTo>
                    <a:pt x="168" y="1077"/>
                  </a:lnTo>
                  <a:cubicBezTo>
                    <a:pt x="84" y="1077"/>
                    <a:pt x="1" y="1160"/>
                    <a:pt x="1" y="1244"/>
                  </a:cubicBezTo>
                  <a:lnTo>
                    <a:pt x="1" y="2482"/>
                  </a:lnTo>
                  <a:cubicBezTo>
                    <a:pt x="1" y="2565"/>
                    <a:pt x="84" y="2649"/>
                    <a:pt x="168" y="2649"/>
                  </a:cubicBezTo>
                  <a:cubicBezTo>
                    <a:pt x="263" y="2649"/>
                    <a:pt x="334" y="2565"/>
                    <a:pt x="334" y="2482"/>
                  </a:cubicBezTo>
                  <a:lnTo>
                    <a:pt x="334" y="1422"/>
                  </a:lnTo>
                  <a:lnTo>
                    <a:pt x="584" y="1422"/>
                  </a:lnTo>
                  <a:lnTo>
                    <a:pt x="584" y="4280"/>
                  </a:lnTo>
                  <a:cubicBezTo>
                    <a:pt x="584" y="4589"/>
                    <a:pt x="834" y="4863"/>
                    <a:pt x="1168" y="4863"/>
                  </a:cubicBezTo>
                  <a:cubicBezTo>
                    <a:pt x="1477" y="4863"/>
                    <a:pt x="1751" y="4601"/>
                    <a:pt x="1751" y="4280"/>
                  </a:cubicBezTo>
                  <a:lnTo>
                    <a:pt x="1751" y="1422"/>
                  </a:lnTo>
                  <a:lnTo>
                    <a:pt x="2608" y="1422"/>
                  </a:lnTo>
                  <a:cubicBezTo>
                    <a:pt x="2715" y="1422"/>
                    <a:pt x="2799" y="1315"/>
                    <a:pt x="2775" y="1208"/>
                  </a:cubicBezTo>
                  <a:lnTo>
                    <a:pt x="2465" y="125"/>
                  </a:lnTo>
                  <a:cubicBezTo>
                    <a:pt x="2435" y="54"/>
                    <a:pt x="2370" y="0"/>
                    <a:pt x="2293"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67" name="Google Shape;9515;p65"/>
            <p:cNvSpPr/>
            <p:nvPr/>
          </p:nvSpPr>
          <p:spPr>
            <a:xfrm>
              <a:off x="6948850" y="4212638"/>
              <a:ext cx="190181" cy="149884"/>
            </a:xfrm>
            <a:custGeom>
              <a:avLst/>
              <a:rect l="l" t="t" r="r" b="b"/>
              <a:pathLst>
                <a:path w="5989" h="4720">
                  <a:moveTo>
                    <a:pt x="1548" y="0"/>
                  </a:moveTo>
                  <a:cubicBezTo>
                    <a:pt x="917" y="0"/>
                    <a:pt x="369" y="417"/>
                    <a:pt x="179" y="1012"/>
                  </a:cubicBezTo>
                  <a:lnTo>
                    <a:pt x="179" y="1024"/>
                  </a:lnTo>
                  <a:lnTo>
                    <a:pt x="24" y="1596"/>
                  </a:lnTo>
                  <a:cubicBezTo>
                    <a:pt x="0" y="1679"/>
                    <a:pt x="60" y="1774"/>
                    <a:pt x="143" y="1798"/>
                  </a:cubicBezTo>
                  <a:cubicBezTo>
                    <a:pt x="160" y="1805"/>
                    <a:pt x="177" y="1809"/>
                    <a:pt x="194" y="1809"/>
                  </a:cubicBezTo>
                  <a:cubicBezTo>
                    <a:pt x="262" y="1809"/>
                    <a:pt x="329" y="1755"/>
                    <a:pt x="357" y="1679"/>
                  </a:cubicBezTo>
                  <a:lnTo>
                    <a:pt x="500" y="1132"/>
                  </a:lnTo>
                  <a:lnTo>
                    <a:pt x="500" y="1120"/>
                  </a:lnTo>
                  <a:cubicBezTo>
                    <a:pt x="631" y="655"/>
                    <a:pt x="1072" y="334"/>
                    <a:pt x="1548" y="334"/>
                  </a:cubicBezTo>
                  <a:lnTo>
                    <a:pt x="3727" y="334"/>
                  </a:lnTo>
                  <a:cubicBezTo>
                    <a:pt x="4203" y="334"/>
                    <a:pt x="4643" y="655"/>
                    <a:pt x="4774" y="1120"/>
                  </a:cubicBezTo>
                  <a:lnTo>
                    <a:pt x="4774" y="1132"/>
                  </a:lnTo>
                  <a:lnTo>
                    <a:pt x="5596" y="4084"/>
                  </a:lnTo>
                  <a:cubicBezTo>
                    <a:pt x="5620" y="4191"/>
                    <a:pt x="5548" y="4334"/>
                    <a:pt x="5429" y="4382"/>
                  </a:cubicBezTo>
                  <a:cubicBezTo>
                    <a:pt x="5414" y="4385"/>
                    <a:pt x="5398" y="4386"/>
                    <a:pt x="5383" y="4386"/>
                  </a:cubicBezTo>
                  <a:cubicBezTo>
                    <a:pt x="5278" y="4386"/>
                    <a:pt x="5173" y="4319"/>
                    <a:pt x="5132" y="4215"/>
                  </a:cubicBezTo>
                  <a:lnTo>
                    <a:pt x="4382" y="1560"/>
                  </a:lnTo>
                  <a:cubicBezTo>
                    <a:pt x="4346" y="1405"/>
                    <a:pt x="4179" y="1286"/>
                    <a:pt x="4012" y="1286"/>
                  </a:cubicBezTo>
                  <a:cubicBezTo>
                    <a:pt x="3762" y="1286"/>
                    <a:pt x="3572" y="1524"/>
                    <a:pt x="3631" y="1774"/>
                  </a:cubicBezTo>
                  <a:lnTo>
                    <a:pt x="4131" y="3751"/>
                  </a:lnTo>
                  <a:cubicBezTo>
                    <a:pt x="4161" y="3830"/>
                    <a:pt x="4223" y="3876"/>
                    <a:pt x="4298" y="3876"/>
                  </a:cubicBezTo>
                  <a:cubicBezTo>
                    <a:pt x="4313" y="3876"/>
                    <a:pt x="4329" y="3874"/>
                    <a:pt x="4346" y="3870"/>
                  </a:cubicBezTo>
                  <a:cubicBezTo>
                    <a:pt x="4429" y="3834"/>
                    <a:pt x="4489" y="3751"/>
                    <a:pt x="4465" y="3656"/>
                  </a:cubicBezTo>
                  <a:lnTo>
                    <a:pt x="3953" y="1679"/>
                  </a:lnTo>
                  <a:cubicBezTo>
                    <a:pt x="3946" y="1637"/>
                    <a:pt x="3980" y="1607"/>
                    <a:pt x="4012" y="1607"/>
                  </a:cubicBezTo>
                  <a:cubicBezTo>
                    <a:pt x="4034" y="1607"/>
                    <a:pt x="4055" y="1621"/>
                    <a:pt x="4060" y="1655"/>
                  </a:cubicBezTo>
                  <a:lnTo>
                    <a:pt x="4798" y="4299"/>
                  </a:lnTo>
                  <a:cubicBezTo>
                    <a:pt x="4879" y="4552"/>
                    <a:pt x="5116" y="4719"/>
                    <a:pt x="5368" y="4719"/>
                  </a:cubicBezTo>
                  <a:cubicBezTo>
                    <a:pt x="5412" y="4719"/>
                    <a:pt x="5456" y="4714"/>
                    <a:pt x="5501" y="4703"/>
                  </a:cubicBezTo>
                  <a:cubicBezTo>
                    <a:pt x="5810" y="4620"/>
                    <a:pt x="5989" y="4287"/>
                    <a:pt x="5917" y="3989"/>
                  </a:cubicBezTo>
                  <a:lnTo>
                    <a:pt x="5096" y="1024"/>
                  </a:lnTo>
                  <a:lnTo>
                    <a:pt x="5096" y="1012"/>
                  </a:lnTo>
                  <a:cubicBezTo>
                    <a:pt x="4917" y="417"/>
                    <a:pt x="4358" y="0"/>
                    <a:pt x="3727" y="0"/>
                  </a:cubicBezTo>
                  <a:lnTo>
                    <a:pt x="1548"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68" name="Google Shape;9516;p65"/>
            <p:cNvSpPr/>
            <p:nvPr/>
          </p:nvSpPr>
          <p:spPr>
            <a:xfrm>
              <a:off x="6924652" y="4252331"/>
              <a:ext cx="103617" cy="245815"/>
            </a:xfrm>
            <a:custGeom>
              <a:avLst/>
              <a:rect l="l" t="t" r="r" b="b"/>
              <a:pathLst>
                <a:path w="3263" h="7741">
                  <a:moveTo>
                    <a:pt x="1988" y="1"/>
                  </a:moveTo>
                  <a:cubicBezTo>
                    <a:pt x="1810" y="1"/>
                    <a:pt x="1667" y="120"/>
                    <a:pt x="1619" y="286"/>
                  </a:cubicBezTo>
                  <a:lnTo>
                    <a:pt x="881" y="2930"/>
                  </a:lnTo>
                  <a:cubicBezTo>
                    <a:pt x="851" y="3030"/>
                    <a:pt x="754" y="3105"/>
                    <a:pt x="645" y="3105"/>
                  </a:cubicBezTo>
                  <a:cubicBezTo>
                    <a:pt x="625" y="3105"/>
                    <a:pt x="604" y="3102"/>
                    <a:pt x="583" y="3096"/>
                  </a:cubicBezTo>
                  <a:cubicBezTo>
                    <a:pt x="464" y="3072"/>
                    <a:pt x="381" y="2930"/>
                    <a:pt x="417" y="2799"/>
                  </a:cubicBezTo>
                  <a:lnTo>
                    <a:pt x="905" y="1048"/>
                  </a:lnTo>
                  <a:cubicBezTo>
                    <a:pt x="941" y="953"/>
                    <a:pt x="881" y="870"/>
                    <a:pt x="786" y="834"/>
                  </a:cubicBezTo>
                  <a:cubicBezTo>
                    <a:pt x="773" y="830"/>
                    <a:pt x="760" y="829"/>
                    <a:pt x="748" y="829"/>
                  </a:cubicBezTo>
                  <a:cubicBezTo>
                    <a:pt x="675" y="829"/>
                    <a:pt x="604" y="882"/>
                    <a:pt x="583" y="953"/>
                  </a:cubicBezTo>
                  <a:lnTo>
                    <a:pt x="83" y="2715"/>
                  </a:lnTo>
                  <a:cubicBezTo>
                    <a:pt x="0" y="3013"/>
                    <a:pt x="191" y="3334"/>
                    <a:pt x="488" y="3406"/>
                  </a:cubicBezTo>
                  <a:cubicBezTo>
                    <a:pt x="541" y="3423"/>
                    <a:pt x="594" y="3430"/>
                    <a:pt x="647" y="3430"/>
                  </a:cubicBezTo>
                  <a:cubicBezTo>
                    <a:pt x="895" y="3430"/>
                    <a:pt x="1132" y="3258"/>
                    <a:pt x="1191" y="3013"/>
                  </a:cubicBezTo>
                  <a:lnTo>
                    <a:pt x="1929" y="358"/>
                  </a:lnTo>
                  <a:cubicBezTo>
                    <a:pt x="1938" y="329"/>
                    <a:pt x="1964" y="315"/>
                    <a:pt x="1988" y="315"/>
                  </a:cubicBezTo>
                  <a:cubicBezTo>
                    <a:pt x="2024" y="315"/>
                    <a:pt x="2057" y="344"/>
                    <a:pt x="2036" y="393"/>
                  </a:cubicBezTo>
                  <a:lnTo>
                    <a:pt x="1083" y="4096"/>
                  </a:lnTo>
                  <a:cubicBezTo>
                    <a:pt x="1060" y="4203"/>
                    <a:pt x="1143" y="4299"/>
                    <a:pt x="1250" y="4299"/>
                  </a:cubicBezTo>
                  <a:lnTo>
                    <a:pt x="2107" y="4299"/>
                  </a:lnTo>
                  <a:lnTo>
                    <a:pt x="2107" y="7156"/>
                  </a:lnTo>
                  <a:cubicBezTo>
                    <a:pt x="2107" y="7478"/>
                    <a:pt x="2346" y="7728"/>
                    <a:pt x="2667" y="7740"/>
                  </a:cubicBezTo>
                  <a:cubicBezTo>
                    <a:pt x="2676" y="7740"/>
                    <a:pt x="2684" y="7740"/>
                    <a:pt x="2693" y="7740"/>
                  </a:cubicBezTo>
                  <a:cubicBezTo>
                    <a:pt x="2922" y="7740"/>
                    <a:pt x="3146" y="7589"/>
                    <a:pt x="3227" y="7371"/>
                  </a:cubicBezTo>
                  <a:cubicBezTo>
                    <a:pt x="3262" y="7311"/>
                    <a:pt x="3262" y="7240"/>
                    <a:pt x="3262" y="7156"/>
                  </a:cubicBezTo>
                  <a:lnTo>
                    <a:pt x="3262" y="6025"/>
                  </a:lnTo>
                  <a:cubicBezTo>
                    <a:pt x="3262" y="5966"/>
                    <a:pt x="3179" y="5894"/>
                    <a:pt x="3096" y="5894"/>
                  </a:cubicBezTo>
                  <a:cubicBezTo>
                    <a:pt x="3000" y="5894"/>
                    <a:pt x="2929" y="5966"/>
                    <a:pt x="2929" y="6061"/>
                  </a:cubicBezTo>
                  <a:lnTo>
                    <a:pt x="2929" y="7192"/>
                  </a:lnTo>
                  <a:cubicBezTo>
                    <a:pt x="2929" y="7323"/>
                    <a:pt x="2810" y="7430"/>
                    <a:pt x="2679" y="7430"/>
                  </a:cubicBezTo>
                  <a:cubicBezTo>
                    <a:pt x="2560" y="7430"/>
                    <a:pt x="2453" y="7311"/>
                    <a:pt x="2453" y="7180"/>
                  </a:cubicBezTo>
                  <a:lnTo>
                    <a:pt x="2453" y="4156"/>
                  </a:lnTo>
                  <a:cubicBezTo>
                    <a:pt x="2453" y="4061"/>
                    <a:pt x="2381" y="3989"/>
                    <a:pt x="2286" y="3989"/>
                  </a:cubicBezTo>
                  <a:lnTo>
                    <a:pt x="1488" y="3989"/>
                  </a:lnTo>
                  <a:lnTo>
                    <a:pt x="2381" y="489"/>
                  </a:lnTo>
                  <a:cubicBezTo>
                    <a:pt x="2441" y="251"/>
                    <a:pt x="2250" y="1"/>
                    <a:pt x="1988"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grpSp>
        <p:nvGrpSpPr>
          <p:cNvPr id="369" name="Google Shape;9517;p65"/>
          <p:cNvGrpSpPr/>
          <p:nvPr/>
        </p:nvGrpSpPr>
        <p:grpSpPr>
          <a:xfrm>
            <a:off x="8868111" y="5611024"/>
            <a:ext cx="380012" cy="351274"/>
            <a:chOff x="7384751" y="4147984"/>
            <a:chExt cx="380012" cy="351274"/>
          </a:xfrm>
          <a:solidFill>
            <a:schemeClr val="accent1"/>
          </a:solidFill>
        </p:grpSpPr>
        <p:sp>
          <p:nvSpPr>
            <p:cNvPr id="370" name="Google Shape;9518;p65"/>
            <p:cNvSpPr/>
            <p:nvPr/>
          </p:nvSpPr>
          <p:spPr>
            <a:xfrm>
              <a:off x="7385513" y="4225879"/>
              <a:ext cx="379250" cy="273379"/>
            </a:xfrm>
            <a:custGeom>
              <a:avLst/>
              <a:rect l="l" t="t" r="r" b="b"/>
              <a:pathLst>
                <a:path w="11943" h="8609">
                  <a:moveTo>
                    <a:pt x="11740" y="0"/>
                  </a:moveTo>
                  <a:cubicBezTo>
                    <a:pt x="11645" y="0"/>
                    <a:pt x="11562" y="72"/>
                    <a:pt x="11562" y="179"/>
                  </a:cubicBezTo>
                  <a:lnTo>
                    <a:pt x="11562" y="2667"/>
                  </a:lnTo>
                  <a:cubicBezTo>
                    <a:pt x="11562" y="3393"/>
                    <a:pt x="10966" y="3989"/>
                    <a:pt x="10240" y="3989"/>
                  </a:cubicBezTo>
                  <a:lnTo>
                    <a:pt x="9085" y="3989"/>
                  </a:lnTo>
                  <a:cubicBezTo>
                    <a:pt x="8954" y="3989"/>
                    <a:pt x="8823" y="4084"/>
                    <a:pt x="8776" y="4203"/>
                  </a:cubicBezTo>
                  <a:cubicBezTo>
                    <a:pt x="8573" y="4703"/>
                    <a:pt x="8549" y="5167"/>
                    <a:pt x="8752" y="5537"/>
                  </a:cubicBezTo>
                  <a:cubicBezTo>
                    <a:pt x="8823" y="5703"/>
                    <a:pt x="8942" y="5834"/>
                    <a:pt x="9049" y="5941"/>
                  </a:cubicBezTo>
                  <a:cubicBezTo>
                    <a:pt x="8752" y="5929"/>
                    <a:pt x="8514" y="5822"/>
                    <a:pt x="8359" y="5656"/>
                  </a:cubicBezTo>
                  <a:cubicBezTo>
                    <a:pt x="8240" y="5537"/>
                    <a:pt x="7978" y="5167"/>
                    <a:pt x="8073" y="4358"/>
                  </a:cubicBezTo>
                  <a:cubicBezTo>
                    <a:pt x="8109" y="4155"/>
                    <a:pt x="7942" y="3977"/>
                    <a:pt x="7740" y="3977"/>
                  </a:cubicBezTo>
                  <a:lnTo>
                    <a:pt x="5954" y="3977"/>
                  </a:lnTo>
                  <a:cubicBezTo>
                    <a:pt x="5859" y="3977"/>
                    <a:pt x="5775" y="4048"/>
                    <a:pt x="5775" y="4155"/>
                  </a:cubicBezTo>
                  <a:cubicBezTo>
                    <a:pt x="5775" y="4263"/>
                    <a:pt x="5847" y="4334"/>
                    <a:pt x="5954" y="4334"/>
                  </a:cubicBezTo>
                  <a:lnTo>
                    <a:pt x="6847" y="4334"/>
                  </a:lnTo>
                  <a:lnTo>
                    <a:pt x="6847" y="5691"/>
                  </a:lnTo>
                  <a:cubicBezTo>
                    <a:pt x="6847" y="6430"/>
                    <a:pt x="6228" y="7037"/>
                    <a:pt x="5490" y="7037"/>
                  </a:cubicBezTo>
                  <a:lnTo>
                    <a:pt x="4704" y="7037"/>
                  </a:lnTo>
                  <a:cubicBezTo>
                    <a:pt x="4561" y="7037"/>
                    <a:pt x="4466" y="7144"/>
                    <a:pt x="4466" y="7275"/>
                  </a:cubicBezTo>
                  <a:cubicBezTo>
                    <a:pt x="4442" y="7834"/>
                    <a:pt x="4239" y="8215"/>
                    <a:pt x="3668" y="8251"/>
                  </a:cubicBezTo>
                  <a:cubicBezTo>
                    <a:pt x="3930" y="7977"/>
                    <a:pt x="3954" y="7573"/>
                    <a:pt x="3882" y="7239"/>
                  </a:cubicBezTo>
                  <a:cubicBezTo>
                    <a:pt x="3846" y="7120"/>
                    <a:pt x="3763" y="7037"/>
                    <a:pt x="3644" y="7037"/>
                  </a:cubicBezTo>
                  <a:lnTo>
                    <a:pt x="1703" y="7037"/>
                  </a:lnTo>
                  <a:cubicBezTo>
                    <a:pt x="965" y="7037"/>
                    <a:pt x="358" y="6430"/>
                    <a:pt x="358" y="5691"/>
                  </a:cubicBezTo>
                  <a:lnTo>
                    <a:pt x="358" y="5310"/>
                  </a:lnTo>
                  <a:cubicBezTo>
                    <a:pt x="358" y="5227"/>
                    <a:pt x="275" y="5132"/>
                    <a:pt x="179" y="5132"/>
                  </a:cubicBezTo>
                  <a:cubicBezTo>
                    <a:pt x="84" y="5132"/>
                    <a:pt x="1" y="5215"/>
                    <a:pt x="1" y="5310"/>
                  </a:cubicBezTo>
                  <a:lnTo>
                    <a:pt x="1" y="5691"/>
                  </a:lnTo>
                  <a:cubicBezTo>
                    <a:pt x="1" y="6620"/>
                    <a:pt x="751" y="7394"/>
                    <a:pt x="1703" y="7394"/>
                  </a:cubicBezTo>
                  <a:lnTo>
                    <a:pt x="3573" y="7394"/>
                  </a:lnTo>
                  <a:cubicBezTo>
                    <a:pt x="3596" y="7620"/>
                    <a:pt x="3596" y="8025"/>
                    <a:pt x="3215" y="8144"/>
                  </a:cubicBezTo>
                  <a:cubicBezTo>
                    <a:pt x="2989" y="8215"/>
                    <a:pt x="3001" y="8525"/>
                    <a:pt x="3239" y="8573"/>
                  </a:cubicBezTo>
                  <a:cubicBezTo>
                    <a:pt x="3370" y="8608"/>
                    <a:pt x="3489" y="8608"/>
                    <a:pt x="3596" y="8608"/>
                  </a:cubicBezTo>
                  <a:cubicBezTo>
                    <a:pt x="4299" y="8608"/>
                    <a:pt x="4763" y="8204"/>
                    <a:pt x="4823" y="7394"/>
                  </a:cubicBezTo>
                  <a:lnTo>
                    <a:pt x="5513" y="7394"/>
                  </a:lnTo>
                  <a:cubicBezTo>
                    <a:pt x="6454" y="7394"/>
                    <a:pt x="7228" y="6644"/>
                    <a:pt x="7228" y="5691"/>
                  </a:cubicBezTo>
                  <a:lnTo>
                    <a:pt x="7228" y="4334"/>
                  </a:lnTo>
                  <a:lnTo>
                    <a:pt x="7764" y="4334"/>
                  </a:lnTo>
                  <a:cubicBezTo>
                    <a:pt x="7716" y="4715"/>
                    <a:pt x="7704" y="5429"/>
                    <a:pt x="8157" y="5894"/>
                  </a:cubicBezTo>
                  <a:cubicBezTo>
                    <a:pt x="8407" y="6168"/>
                    <a:pt x="8764" y="6299"/>
                    <a:pt x="9240" y="6299"/>
                  </a:cubicBezTo>
                  <a:cubicBezTo>
                    <a:pt x="9311" y="6299"/>
                    <a:pt x="9383" y="6299"/>
                    <a:pt x="9478" y="6287"/>
                  </a:cubicBezTo>
                  <a:cubicBezTo>
                    <a:pt x="9704" y="6263"/>
                    <a:pt x="9776" y="5965"/>
                    <a:pt x="9561" y="5846"/>
                  </a:cubicBezTo>
                  <a:cubicBezTo>
                    <a:pt x="8847" y="5429"/>
                    <a:pt x="9002" y="4715"/>
                    <a:pt x="9145" y="4334"/>
                  </a:cubicBezTo>
                  <a:lnTo>
                    <a:pt x="10276" y="4334"/>
                  </a:lnTo>
                  <a:cubicBezTo>
                    <a:pt x="11205" y="4334"/>
                    <a:pt x="11943" y="3584"/>
                    <a:pt x="11943" y="2667"/>
                  </a:cubicBezTo>
                  <a:lnTo>
                    <a:pt x="11943" y="179"/>
                  </a:lnTo>
                  <a:cubicBezTo>
                    <a:pt x="11919" y="95"/>
                    <a:pt x="11847" y="0"/>
                    <a:pt x="11740" y="0"/>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71" name="Google Shape;9519;p65"/>
            <p:cNvSpPr/>
            <p:nvPr/>
          </p:nvSpPr>
          <p:spPr>
            <a:xfrm>
              <a:off x="7384751" y="4147984"/>
              <a:ext cx="380012" cy="228382"/>
            </a:xfrm>
            <a:custGeom>
              <a:avLst/>
              <a:rect l="l" t="t" r="r" b="b"/>
              <a:pathLst>
                <a:path w="11967" h="7192">
                  <a:moveTo>
                    <a:pt x="3144" y="0"/>
                  </a:moveTo>
                  <a:cubicBezTo>
                    <a:pt x="2227" y="0"/>
                    <a:pt x="1477" y="739"/>
                    <a:pt x="1477" y="1667"/>
                  </a:cubicBezTo>
                  <a:lnTo>
                    <a:pt x="1477" y="4132"/>
                  </a:lnTo>
                  <a:cubicBezTo>
                    <a:pt x="1108" y="4191"/>
                    <a:pt x="751" y="4358"/>
                    <a:pt x="477" y="4644"/>
                  </a:cubicBezTo>
                  <a:cubicBezTo>
                    <a:pt x="168" y="4965"/>
                    <a:pt x="1" y="5382"/>
                    <a:pt x="1" y="5823"/>
                  </a:cubicBezTo>
                  <a:lnTo>
                    <a:pt x="1" y="7013"/>
                  </a:lnTo>
                  <a:cubicBezTo>
                    <a:pt x="1" y="7097"/>
                    <a:pt x="84" y="7192"/>
                    <a:pt x="180" y="7192"/>
                  </a:cubicBezTo>
                  <a:cubicBezTo>
                    <a:pt x="275" y="7192"/>
                    <a:pt x="358" y="7108"/>
                    <a:pt x="358" y="7013"/>
                  </a:cubicBezTo>
                  <a:lnTo>
                    <a:pt x="358" y="5823"/>
                  </a:lnTo>
                  <a:cubicBezTo>
                    <a:pt x="358" y="5465"/>
                    <a:pt x="501" y="5132"/>
                    <a:pt x="751" y="4882"/>
                  </a:cubicBezTo>
                  <a:cubicBezTo>
                    <a:pt x="953" y="4668"/>
                    <a:pt x="1203" y="4537"/>
                    <a:pt x="1489" y="4477"/>
                  </a:cubicBezTo>
                  <a:lnTo>
                    <a:pt x="1489" y="5084"/>
                  </a:lnTo>
                  <a:cubicBezTo>
                    <a:pt x="1489" y="6013"/>
                    <a:pt x="2239" y="6751"/>
                    <a:pt x="3156" y="6751"/>
                  </a:cubicBezTo>
                  <a:lnTo>
                    <a:pt x="5240" y="6751"/>
                  </a:lnTo>
                  <a:cubicBezTo>
                    <a:pt x="5335" y="6751"/>
                    <a:pt x="5418" y="6680"/>
                    <a:pt x="5418" y="6573"/>
                  </a:cubicBezTo>
                  <a:cubicBezTo>
                    <a:pt x="5418" y="6489"/>
                    <a:pt x="5347" y="6394"/>
                    <a:pt x="5240" y="6394"/>
                  </a:cubicBezTo>
                  <a:lnTo>
                    <a:pt x="3156" y="6394"/>
                  </a:lnTo>
                  <a:cubicBezTo>
                    <a:pt x="2430" y="6394"/>
                    <a:pt x="1834" y="5799"/>
                    <a:pt x="1834" y="5073"/>
                  </a:cubicBezTo>
                  <a:lnTo>
                    <a:pt x="1834" y="1620"/>
                  </a:lnTo>
                  <a:cubicBezTo>
                    <a:pt x="1834" y="893"/>
                    <a:pt x="2430" y="298"/>
                    <a:pt x="3156" y="298"/>
                  </a:cubicBezTo>
                  <a:lnTo>
                    <a:pt x="10288" y="298"/>
                  </a:lnTo>
                  <a:cubicBezTo>
                    <a:pt x="11014" y="298"/>
                    <a:pt x="11610" y="893"/>
                    <a:pt x="11610" y="1620"/>
                  </a:cubicBezTo>
                  <a:lnTo>
                    <a:pt x="11610" y="1846"/>
                  </a:lnTo>
                  <a:cubicBezTo>
                    <a:pt x="11610" y="1929"/>
                    <a:pt x="11693" y="2025"/>
                    <a:pt x="11788" y="2025"/>
                  </a:cubicBezTo>
                  <a:cubicBezTo>
                    <a:pt x="11883" y="2025"/>
                    <a:pt x="11967" y="1953"/>
                    <a:pt x="11967" y="1846"/>
                  </a:cubicBezTo>
                  <a:lnTo>
                    <a:pt x="11967" y="1620"/>
                  </a:lnTo>
                  <a:cubicBezTo>
                    <a:pt x="11943" y="762"/>
                    <a:pt x="11193" y="0"/>
                    <a:pt x="10276" y="0"/>
                  </a:cubicBezTo>
                  <a:lnTo>
                    <a:pt x="3144" y="0"/>
                  </a:ln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72" name="Google Shape;9520;p65"/>
            <p:cNvSpPr/>
            <p:nvPr/>
          </p:nvSpPr>
          <p:spPr>
            <a:xfrm>
              <a:off x="7507642" y="4228134"/>
              <a:ext cx="37852" cy="37852"/>
            </a:xfrm>
            <a:custGeom>
              <a:avLst/>
              <a:rect l="l" t="t" r="r" b="b"/>
              <a:pathLst>
                <a:path w="1192" h="1192">
                  <a:moveTo>
                    <a:pt x="596" y="358"/>
                  </a:moveTo>
                  <a:cubicBezTo>
                    <a:pt x="739" y="358"/>
                    <a:pt x="834" y="465"/>
                    <a:pt x="834" y="596"/>
                  </a:cubicBezTo>
                  <a:cubicBezTo>
                    <a:pt x="834" y="739"/>
                    <a:pt x="739" y="834"/>
                    <a:pt x="596" y="834"/>
                  </a:cubicBezTo>
                  <a:cubicBezTo>
                    <a:pt x="465" y="834"/>
                    <a:pt x="358" y="739"/>
                    <a:pt x="358" y="596"/>
                  </a:cubicBezTo>
                  <a:cubicBezTo>
                    <a:pt x="358" y="465"/>
                    <a:pt x="465" y="358"/>
                    <a:pt x="596" y="358"/>
                  </a:cubicBezTo>
                  <a:close/>
                  <a:moveTo>
                    <a:pt x="596" y="1"/>
                  </a:moveTo>
                  <a:cubicBezTo>
                    <a:pt x="274" y="1"/>
                    <a:pt x="0" y="274"/>
                    <a:pt x="0" y="596"/>
                  </a:cubicBezTo>
                  <a:cubicBezTo>
                    <a:pt x="0" y="929"/>
                    <a:pt x="274" y="1191"/>
                    <a:pt x="596" y="1191"/>
                  </a:cubicBezTo>
                  <a:cubicBezTo>
                    <a:pt x="929" y="1191"/>
                    <a:pt x="1191" y="929"/>
                    <a:pt x="1191" y="596"/>
                  </a:cubicBezTo>
                  <a:cubicBezTo>
                    <a:pt x="1191" y="274"/>
                    <a:pt x="929" y="1"/>
                    <a:pt x="59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73" name="Google Shape;9521;p65"/>
            <p:cNvSpPr/>
            <p:nvPr/>
          </p:nvSpPr>
          <p:spPr>
            <a:xfrm>
              <a:off x="7573820" y="4228134"/>
              <a:ext cx="37820" cy="37852"/>
            </a:xfrm>
            <a:custGeom>
              <a:avLst/>
              <a:rect l="l" t="t" r="r" b="b"/>
              <a:pathLst>
                <a:path w="1191" h="1192">
                  <a:moveTo>
                    <a:pt x="595" y="358"/>
                  </a:moveTo>
                  <a:cubicBezTo>
                    <a:pt x="738" y="358"/>
                    <a:pt x="833" y="465"/>
                    <a:pt x="833" y="596"/>
                  </a:cubicBezTo>
                  <a:cubicBezTo>
                    <a:pt x="833" y="739"/>
                    <a:pt x="738" y="834"/>
                    <a:pt x="595" y="834"/>
                  </a:cubicBezTo>
                  <a:cubicBezTo>
                    <a:pt x="464" y="834"/>
                    <a:pt x="357" y="739"/>
                    <a:pt x="357" y="596"/>
                  </a:cubicBezTo>
                  <a:cubicBezTo>
                    <a:pt x="357" y="465"/>
                    <a:pt x="464" y="358"/>
                    <a:pt x="595" y="358"/>
                  </a:cubicBezTo>
                  <a:close/>
                  <a:moveTo>
                    <a:pt x="595" y="1"/>
                  </a:moveTo>
                  <a:cubicBezTo>
                    <a:pt x="274" y="1"/>
                    <a:pt x="0" y="274"/>
                    <a:pt x="0" y="596"/>
                  </a:cubicBezTo>
                  <a:cubicBezTo>
                    <a:pt x="0" y="929"/>
                    <a:pt x="274" y="1191"/>
                    <a:pt x="595" y="1191"/>
                  </a:cubicBezTo>
                  <a:cubicBezTo>
                    <a:pt x="929" y="1191"/>
                    <a:pt x="1191" y="929"/>
                    <a:pt x="1191" y="596"/>
                  </a:cubicBezTo>
                  <a:cubicBezTo>
                    <a:pt x="1191" y="274"/>
                    <a:pt x="929" y="1"/>
                    <a:pt x="595"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sp>
          <p:nvSpPr>
            <p:cNvPr id="374" name="Google Shape;9522;p65"/>
            <p:cNvSpPr/>
            <p:nvPr/>
          </p:nvSpPr>
          <p:spPr>
            <a:xfrm>
              <a:off x="7640728" y="4228134"/>
              <a:ext cx="37852" cy="37852"/>
            </a:xfrm>
            <a:custGeom>
              <a:avLst/>
              <a:rect l="l" t="t" r="r" b="b"/>
              <a:pathLst>
                <a:path w="1192" h="1192">
                  <a:moveTo>
                    <a:pt x="596" y="358"/>
                  </a:moveTo>
                  <a:cubicBezTo>
                    <a:pt x="727" y="358"/>
                    <a:pt x="834" y="465"/>
                    <a:pt x="834" y="596"/>
                  </a:cubicBezTo>
                  <a:cubicBezTo>
                    <a:pt x="834" y="739"/>
                    <a:pt x="727" y="834"/>
                    <a:pt x="596" y="834"/>
                  </a:cubicBezTo>
                  <a:cubicBezTo>
                    <a:pt x="453" y="834"/>
                    <a:pt x="358" y="739"/>
                    <a:pt x="358" y="596"/>
                  </a:cubicBezTo>
                  <a:cubicBezTo>
                    <a:pt x="334" y="465"/>
                    <a:pt x="453" y="358"/>
                    <a:pt x="596" y="358"/>
                  </a:cubicBezTo>
                  <a:close/>
                  <a:moveTo>
                    <a:pt x="596" y="1"/>
                  </a:moveTo>
                  <a:cubicBezTo>
                    <a:pt x="262" y="1"/>
                    <a:pt x="0" y="274"/>
                    <a:pt x="0" y="596"/>
                  </a:cubicBezTo>
                  <a:cubicBezTo>
                    <a:pt x="0" y="929"/>
                    <a:pt x="262" y="1191"/>
                    <a:pt x="596" y="1191"/>
                  </a:cubicBezTo>
                  <a:cubicBezTo>
                    <a:pt x="917" y="1191"/>
                    <a:pt x="1191" y="929"/>
                    <a:pt x="1191" y="596"/>
                  </a:cubicBezTo>
                  <a:cubicBezTo>
                    <a:pt x="1191" y="274"/>
                    <a:pt x="917" y="1"/>
                    <a:pt x="596" y="1"/>
                  </a:cubicBezTo>
                  <a:close/>
                </a:path>
              </a:pathLst>
            </a:custGeom>
            <a:grpFill/>
            <a:ln w="6350">
              <a:noFill/>
            </a:ln>
          </p:spPr>
          <p:txBody>
            <a:bodyPr spcFirstLastPara="1" wrap="square" lIns="91425" tIns="91425" rIns="91425" bIns="91425" anchor="ctr">
              <a:noAutofit/>
            </a:bodyPr>
            <a:lstStyle/>
            <a:p>
              <a:pPr marL="0" indent="0" algn="l" rtl="0">
                <a:spcBef>
                  <a:spcPts val="0"/>
                </a:spcBef>
                <a:spcAft>
                  <a:spcPts val="0"/>
                </a:spcAft>
                <a:buNone/>
              </a:pPr>
              <a:endParaRPr>
                <a:solidFill>
                  <a:schemeClr val="tx1"/>
                </a:solidFill>
              </a:endParaRP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SEO &amp; MARKETING ICONS SET</a:t>
            </a:r>
            <a:endParaRPr lang="bg-BG" dirty="0"/>
          </a:p>
        </p:txBody>
      </p:sp>
      <p:sp>
        <p:nvSpPr>
          <p:cNvPr id="3" name="Text Placeholder 2"/>
          <p:cNvSpPr>
            <a:spLocks noGrp="1" noEditPoints="1"/>
          </p:cNvSpPr>
          <p:nvPr>
            <p:ph type="body" sz="half"/>
          </p:nvPr>
        </p:nvSpPr>
        <p:spPr>
          <a:xfrm>
            <a:off x="1431599" y="1453080"/>
            <a:ext cx="9344352" cy="636077"/>
          </a:xfrm>
        </p:spPr>
        <p:txBody>
          <a:bodyPr>
            <a:normAutofit/>
          </a:bodyPr>
          <a:lstStyle/>
          <a:p>
            <a:pPr marL="0" indent="0" algn="ctr">
              <a:buNone/>
            </a:pPr>
            <a:r>
              <a:rPr lang="en-US" sz="1400" dirty="0">
                <a:solidFill>
                  <a:srgbClr val="666666"/>
                </a:solidFill>
                <a:latin typeface="Verdana" pitchFamily="34" charset="0" panose="020B0604030504040204"/>
              </a:rPr>
              <a:t>You can resize these icons without losing quality.</a:t>
            </a:r>
          </a:p>
          <a:p>
            <a:pPr marL="0" indent="0">
              <a:buNone/>
            </a:pPr>
            <a:r>
              <a:rPr lang="en-US" sz="1400" dirty="0">
                <a:solidFill>
                  <a:srgbClr val="666666"/>
                </a:solidFill>
                <a:latin typeface="Verdana" pitchFamily="34" charset="0" panose="020B0604030504040204"/>
              </a:rPr>
              <a:t>You can change the stroke and fill color. Just select the icon and click on the paint bucket/pen.</a:t>
            </a:r>
          </a:p>
        </p:txBody>
      </p:sp>
      <p:sp>
        <p:nvSpPr>
          <p:cNvPr id="1004" name="Google Shape;12488;p71"/>
          <p:cNvSpPr/>
          <p:nvPr/>
        </p:nvSpPr>
        <p:spPr>
          <a:xfrm>
            <a:off x="4347405" y="5832230"/>
            <a:ext cx="345674" cy="346056"/>
          </a:xfrm>
          <a:custGeom>
            <a:avLst/>
            <a:rect l="l" t="t" r="r" b="b"/>
            <a:pathLst>
              <a:path w="10860" h="10872">
                <a:moveTo>
                  <a:pt x="5430" y="1"/>
                </a:moveTo>
                <a:cubicBezTo>
                  <a:pt x="3990" y="1"/>
                  <a:pt x="2608" y="560"/>
                  <a:pt x="1596" y="1584"/>
                </a:cubicBezTo>
                <a:cubicBezTo>
                  <a:pt x="561" y="2620"/>
                  <a:pt x="1" y="3989"/>
                  <a:pt x="1" y="5430"/>
                </a:cubicBezTo>
                <a:cubicBezTo>
                  <a:pt x="1" y="6561"/>
                  <a:pt x="346" y="7645"/>
                  <a:pt x="1001" y="8573"/>
                </a:cubicBezTo>
                <a:cubicBezTo>
                  <a:pt x="1632" y="9466"/>
                  <a:pt x="2513" y="10145"/>
                  <a:pt x="3537" y="10538"/>
                </a:cubicBezTo>
                <a:cubicBezTo>
                  <a:pt x="3559" y="10544"/>
                  <a:pt x="3579" y="10547"/>
                  <a:pt x="3599" y="10547"/>
                </a:cubicBezTo>
                <a:cubicBezTo>
                  <a:pt x="3656" y="10547"/>
                  <a:pt x="3704" y="10522"/>
                  <a:pt x="3740" y="10478"/>
                </a:cubicBezTo>
                <a:cubicBezTo>
                  <a:pt x="3763" y="10443"/>
                  <a:pt x="3763" y="10395"/>
                  <a:pt x="3763" y="10371"/>
                </a:cubicBezTo>
                <a:lnTo>
                  <a:pt x="3763" y="7275"/>
                </a:lnTo>
                <a:cubicBezTo>
                  <a:pt x="3763" y="7180"/>
                  <a:pt x="3692" y="7097"/>
                  <a:pt x="3585" y="7097"/>
                </a:cubicBezTo>
                <a:lnTo>
                  <a:pt x="2156" y="7097"/>
                </a:lnTo>
                <a:lnTo>
                  <a:pt x="2156" y="5835"/>
                </a:lnTo>
                <a:lnTo>
                  <a:pt x="3585" y="5835"/>
                </a:lnTo>
                <a:cubicBezTo>
                  <a:pt x="3680" y="5835"/>
                  <a:pt x="3763" y="5751"/>
                  <a:pt x="3763" y="5656"/>
                </a:cubicBezTo>
                <a:lnTo>
                  <a:pt x="3763" y="5430"/>
                </a:lnTo>
                <a:cubicBezTo>
                  <a:pt x="3763" y="3942"/>
                  <a:pt x="5180" y="2632"/>
                  <a:pt x="6799" y="2632"/>
                </a:cubicBezTo>
                <a:lnTo>
                  <a:pt x="7550" y="2632"/>
                </a:lnTo>
                <a:lnTo>
                  <a:pt x="7550" y="3894"/>
                </a:lnTo>
                <a:lnTo>
                  <a:pt x="6799" y="3894"/>
                </a:lnTo>
                <a:cubicBezTo>
                  <a:pt x="6311" y="3894"/>
                  <a:pt x="5883" y="4025"/>
                  <a:pt x="5561" y="4287"/>
                </a:cubicBezTo>
                <a:cubicBezTo>
                  <a:pt x="5228" y="4561"/>
                  <a:pt x="5025" y="4966"/>
                  <a:pt x="5025" y="5430"/>
                </a:cubicBezTo>
                <a:lnTo>
                  <a:pt x="5025" y="5656"/>
                </a:lnTo>
                <a:cubicBezTo>
                  <a:pt x="5025" y="5740"/>
                  <a:pt x="5109" y="5835"/>
                  <a:pt x="5204" y="5835"/>
                </a:cubicBezTo>
                <a:lnTo>
                  <a:pt x="5883" y="5835"/>
                </a:lnTo>
                <a:cubicBezTo>
                  <a:pt x="5966" y="5835"/>
                  <a:pt x="6061" y="5751"/>
                  <a:pt x="6061" y="5656"/>
                </a:cubicBezTo>
                <a:cubicBezTo>
                  <a:pt x="6061" y="5561"/>
                  <a:pt x="5978" y="5478"/>
                  <a:pt x="5883" y="5478"/>
                </a:cubicBezTo>
                <a:lnTo>
                  <a:pt x="5371" y="5478"/>
                </a:lnTo>
                <a:lnTo>
                  <a:pt x="5371" y="5418"/>
                </a:lnTo>
                <a:cubicBezTo>
                  <a:pt x="5371" y="4525"/>
                  <a:pt x="6145" y="4204"/>
                  <a:pt x="6799" y="4204"/>
                </a:cubicBezTo>
                <a:lnTo>
                  <a:pt x="7704" y="4204"/>
                </a:lnTo>
                <a:cubicBezTo>
                  <a:pt x="7800" y="4204"/>
                  <a:pt x="7883" y="4132"/>
                  <a:pt x="7883" y="4025"/>
                </a:cubicBezTo>
                <a:lnTo>
                  <a:pt x="7883" y="2418"/>
                </a:lnTo>
                <a:cubicBezTo>
                  <a:pt x="7883" y="2334"/>
                  <a:pt x="7811" y="2239"/>
                  <a:pt x="7704" y="2239"/>
                </a:cubicBezTo>
                <a:lnTo>
                  <a:pt x="6799" y="2239"/>
                </a:lnTo>
                <a:cubicBezTo>
                  <a:pt x="5966" y="2239"/>
                  <a:pt x="5121" y="2572"/>
                  <a:pt x="4466" y="3156"/>
                </a:cubicBezTo>
                <a:cubicBezTo>
                  <a:pt x="3799" y="3763"/>
                  <a:pt x="3418" y="4549"/>
                  <a:pt x="3418" y="5382"/>
                </a:cubicBezTo>
                <a:lnTo>
                  <a:pt x="3418" y="5442"/>
                </a:lnTo>
                <a:lnTo>
                  <a:pt x="1989" y="5442"/>
                </a:lnTo>
                <a:cubicBezTo>
                  <a:pt x="1906" y="5442"/>
                  <a:pt x="1811" y="5513"/>
                  <a:pt x="1811" y="5620"/>
                </a:cubicBezTo>
                <a:lnTo>
                  <a:pt x="1811" y="7228"/>
                </a:lnTo>
                <a:cubicBezTo>
                  <a:pt x="1811" y="7323"/>
                  <a:pt x="1894" y="7406"/>
                  <a:pt x="1989" y="7406"/>
                </a:cubicBezTo>
                <a:lnTo>
                  <a:pt x="3418" y="7406"/>
                </a:lnTo>
                <a:lnTo>
                  <a:pt x="3418" y="10085"/>
                </a:lnTo>
                <a:cubicBezTo>
                  <a:pt x="1561" y="9300"/>
                  <a:pt x="346" y="7442"/>
                  <a:pt x="346" y="5418"/>
                </a:cubicBezTo>
                <a:cubicBezTo>
                  <a:pt x="346" y="2596"/>
                  <a:pt x="2620" y="322"/>
                  <a:pt x="5430" y="322"/>
                </a:cubicBezTo>
                <a:cubicBezTo>
                  <a:pt x="8228" y="322"/>
                  <a:pt x="10526" y="2620"/>
                  <a:pt x="10526" y="5418"/>
                </a:cubicBezTo>
                <a:cubicBezTo>
                  <a:pt x="10526" y="8228"/>
                  <a:pt x="8240" y="10502"/>
                  <a:pt x="5430" y="10502"/>
                </a:cubicBezTo>
                <a:lnTo>
                  <a:pt x="5371" y="10502"/>
                </a:lnTo>
                <a:lnTo>
                  <a:pt x="5371" y="7418"/>
                </a:lnTo>
                <a:lnTo>
                  <a:pt x="7728" y="7418"/>
                </a:lnTo>
                <a:cubicBezTo>
                  <a:pt x="7811" y="7418"/>
                  <a:pt x="7907" y="7347"/>
                  <a:pt x="7907" y="7240"/>
                </a:cubicBezTo>
                <a:lnTo>
                  <a:pt x="7907" y="5656"/>
                </a:lnTo>
                <a:cubicBezTo>
                  <a:pt x="7907" y="5561"/>
                  <a:pt x="7823" y="5478"/>
                  <a:pt x="7728" y="5478"/>
                </a:cubicBezTo>
                <a:lnTo>
                  <a:pt x="6728" y="5478"/>
                </a:lnTo>
                <a:cubicBezTo>
                  <a:pt x="6633" y="5478"/>
                  <a:pt x="6549" y="5549"/>
                  <a:pt x="6549" y="5656"/>
                </a:cubicBezTo>
                <a:cubicBezTo>
                  <a:pt x="6549" y="5740"/>
                  <a:pt x="6621" y="5835"/>
                  <a:pt x="6728" y="5835"/>
                </a:cubicBezTo>
                <a:lnTo>
                  <a:pt x="7561" y="5835"/>
                </a:lnTo>
                <a:lnTo>
                  <a:pt x="7561" y="7097"/>
                </a:lnTo>
                <a:lnTo>
                  <a:pt x="5204" y="7097"/>
                </a:lnTo>
                <a:cubicBezTo>
                  <a:pt x="5121" y="7097"/>
                  <a:pt x="5025" y="7168"/>
                  <a:pt x="5025" y="7275"/>
                </a:cubicBezTo>
                <a:lnTo>
                  <a:pt x="5025" y="10693"/>
                </a:lnTo>
                <a:cubicBezTo>
                  <a:pt x="5025" y="10788"/>
                  <a:pt x="5109" y="10859"/>
                  <a:pt x="5192" y="10871"/>
                </a:cubicBezTo>
                <a:lnTo>
                  <a:pt x="5430" y="10871"/>
                </a:lnTo>
                <a:cubicBezTo>
                  <a:pt x="6871" y="10871"/>
                  <a:pt x="8240" y="10312"/>
                  <a:pt x="9276" y="9288"/>
                </a:cubicBezTo>
                <a:cubicBezTo>
                  <a:pt x="10300" y="8252"/>
                  <a:pt x="10859" y="6883"/>
                  <a:pt x="10859" y="5442"/>
                </a:cubicBezTo>
                <a:cubicBezTo>
                  <a:pt x="10859" y="3989"/>
                  <a:pt x="10300" y="2620"/>
                  <a:pt x="9276" y="1584"/>
                </a:cubicBezTo>
                <a:cubicBezTo>
                  <a:pt x="8240" y="560"/>
                  <a:pt x="6871" y="1"/>
                  <a:pt x="5430"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005" name="Google Shape;12489;p71"/>
          <p:cNvGrpSpPr/>
          <p:nvPr/>
        </p:nvGrpSpPr>
        <p:grpSpPr>
          <a:xfrm>
            <a:off x="4796876" y="5832230"/>
            <a:ext cx="346056" cy="345674"/>
            <a:chOff x="3303268" y="3817349"/>
            <a:chExt cx="346056" cy="345674"/>
          </a:xfrm>
          <a:solidFill>
            <a:schemeClr val="accent1"/>
          </a:solidFill>
        </p:grpSpPr>
        <p:sp>
          <p:nvSpPr>
            <p:cNvPr id="1006" name="Google Shape;12490;p71"/>
            <p:cNvSpPr/>
            <p:nvPr/>
          </p:nvSpPr>
          <p:spPr>
            <a:xfrm>
              <a:off x="3303268" y="3817349"/>
              <a:ext cx="346056" cy="345674"/>
            </a:xfrm>
            <a:custGeom>
              <a:avLst/>
              <a:rect l="l" t="t" r="r" b="b"/>
              <a:pathLst>
                <a:path w="10872" h="10860">
                  <a:moveTo>
                    <a:pt x="5418" y="334"/>
                  </a:moveTo>
                  <a:cubicBezTo>
                    <a:pt x="8228" y="334"/>
                    <a:pt x="10514" y="2608"/>
                    <a:pt x="10514" y="5430"/>
                  </a:cubicBezTo>
                  <a:cubicBezTo>
                    <a:pt x="10514" y="8240"/>
                    <a:pt x="8228" y="10514"/>
                    <a:pt x="5418" y="10514"/>
                  </a:cubicBezTo>
                  <a:cubicBezTo>
                    <a:pt x="2608" y="10514"/>
                    <a:pt x="334" y="8240"/>
                    <a:pt x="334" y="5430"/>
                  </a:cubicBezTo>
                  <a:cubicBezTo>
                    <a:pt x="334" y="2608"/>
                    <a:pt x="2608" y="334"/>
                    <a:pt x="5418"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3" y="10859"/>
                    <a:pt x="8252" y="10300"/>
                    <a:pt x="9276" y="9264"/>
                  </a:cubicBezTo>
                  <a:cubicBezTo>
                    <a:pt x="10300" y="8240"/>
                    <a:pt x="10871" y="6871"/>
                    <a:pt x="10871" y="5430"/>
                  </a:cubicBezTo>
                  <a:cubicBezTo>
                    <a:pt x="10871" y="3989"/>
                    <a:pt x="10300" y="2620"/>
                    <a:pt x="9276" y="1584"/>
                  </a:cubicBezTo>
                  <a:cubicBezTo>
                    <a:pt x="8252" y="560"/>
                    <a:pt x="6883" y="1"/>
                    <a:pt x="5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07" name="Google Shape;12491;p71"/>
            <p:cNvSpPr/>
            <p:nvPr/>
          </p:nvSpPr>
          <p:spPr>
            <a:xfrm>
              <a:off x="3368074" y="3882537"/>
              <a:ext cx="215298" cy="215298"/>
            </a:xfrm>
            <a:custGeom>
              <a:avLst/>
              <a:rect l="l" t="t" r="r" b="b"/>
              <a:pathLst>
                <a:path w="6764" h="6764">
                  <a:moveTo>
                    <a:pt x="5335" y="346"/>
                  </a:moveTo>
                  <a:cubicBezTo>
                    <a:pt x="5930" y="346"/>
                    <a:pt x="6418" y="834"/>
                    <a:pt x="6418" y="1429"/>
                  </a:cubicBezTo>
                  <a:lnTo>
                    <a:pt x="6418" y="5335"/>
                  </a:lnTo>
                  <a:cubicBezTo>
                    <a:pt x="6418" y="5930"/>
                    <a:pt x="5930" y="6418"/>
                    <a:pt x="5335" y="6418"/>
                  </a:cubicBezTo>
                  <a:lnTo>
                    <a:pt x="1429" y="6418"/>
                  </a:lnTo>
                  <a:cubicBezTo>
                    <a:pt x="834" y="6418"/>
                    <a:pt x="346" y="5930"/>
                    <a:pt x="346" y="5335"/>
                  </a:cubicBezTo>
                  <a:lnTo>
                    <a:pt x="346" y="1429"/>
                  </a:lnTo>
                  <a:cubicBezTo>
                    <a:pt x="346" y="834"/>
                    <a:pt x="834" y="346"/>
                    <a:pt x="1429" y="346"/>
                  </a:cubicBezTo>
                  <a:lnTo>
                    <a:pt x="5335" y="346"/>
                  </a:lnTo>
                  <a:close/>
                  <a:moveTo>
                    <a:pt x="1429" y="1"/>
                  </a:moveTo>
                  <a:cubicBezTo>
                    <a:pt x="644" y="1"/>
                    <a:pt x="1" y="644"/>
                    <a:pt x="1" y="1429"/>
                  </a:cubicBezTo>
                  <a:lnTo>
                    <a:pt x="1" y="5335"/>
                  </a:lnTo>
                  <a:cubicBezTo>
                    <a:pt x="1" y="6120"/>
                    <a:pt x="644" y="6763"/>
                    <a:pt x="1429" y="6763"/>
                  </a:cubicBezTo>
                  <a:lnTo>
                    <a:pt x="5335" y="6763"/>
                  </a:lnTo>
                  <a:cubicBezTo>
                    <a:pt x="6121" y="6763"/>
                    <a:pt x="6763" y="6120"/>
                    <a:pt x="6763" y="5335"/>
                  </a:cubicBezTo>
                  <a:lnTo>
                    <a:pt x="6763" y="1429"/>
                  </a:lnTo>
                  <a:cubicBezTo>
                    <a:pt x="6763" y="644"/>
                    <a:pt x="6121" y="1"/>
                    <a:pt x="5335" y="1"/>
                  </a:cubicBezTo>
                  <a:lnTo>
                    <a:pt x="142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08" name="Google Shape;12492;p71"/>
            <p:cNvSpPr/>
            <p:nvPr/>
          </p:nvSpPr>
          <p:spPr>
            <a:xfrm>
              <a:off x="3418143" y="3933656"/>
              <a:ext cx="114811" cy="112742"/>
            </a:xfrm>
            <a:custGeom>
              <a:avLst/>
              <a:rect l="l" t="t" r="r" b="b"/>
              <a:pathLst>
                <a:path w="3607" h="3542">
                  <a:moveTo>
                    <a:pt x="1822" y="0"/>
                  </a:moveTo>
                  <a:cubicBezTo>
                    <a:pt x="812" y="0"/>
                    <a:pt x="1" y="851"/>
                    <a:pt x="59" y="1859"/>
                  </a:cubicBezTo>
                  <a:cubicBezTo>
                    <a:pt x="95" y="2776"/>
                    <a:pt x="833" y="3502"/>
                    <a:pt x="1726" y="3538"/>
                  </a:cubicBezTo>
                  <a:cubicBezTo>
                    <a:pt x="1764" y="3541"/>
                    <a:pt x="1802" y="3542"/>
                    <a:pt x="1840" y="3542"/>
                  </a:cubicBezTo>
                  <a:cubicBezTo>
                    <a:pt x="2178" y="3542"/>
                    <a:pt x="2494" y="3447"/>
                    <a:pt x="2762" y="3276"/>
                  </a:cubicBezTo>
                  <a:cubicBezTo>
                    <a:pt x="2857" y="3217"/>
                    <a:pt x="2869" y="3086"/>
                    <a:pt x="2797" y="3014"/>
                  </a:cubicBezTo>
                  <a:cubicBezTo>
                    <a:pt x="2761" y="2978"/>
                    <a:pt x="2711" y="2964"/>
                    <a:pt x="2664" y="2964"/>
                  </a:cubicBezTo>
                  <a:cubicBezTo>
                    <a:pt x="2634" y="2964"/>
                    <a:pt x="2606" y="2969"/>
                    <a:pt x="2583" y="2979"/>
                  </a:cubicBezTo>
                  <a:cubicBezTo>
                    <a:pt x="2380" y="3096"/>
                    <a:pt x="2149" y="3185"/>
                    <a:pt x="1897" y="3185"/>
                  </a:cubicBezTo>
                  <a:cubicBezTo>
                    <a:pt x="1868" y="3185"/>
                    <a:pt x="1839" y="3183"/>
                    <a:pt x="1809" y="3181"/>
                  </a:cubicBezTo>
                  <a:cubicBezTo>
                    <a:pt x="1023" y="3169"/>
                    <a:pt x="380" y="2514"/>
                    <a:pt x="392" y="1716"/>
                  </a:cubicBezTo>
                  <a:cubicBezTo>
                    <a:pt x="426" y="948"/>
                    <a:pt x="1028" y="330"/>
                    <a:pt x="1792" y="330"/>
                  </a:cubicBezTo>
                  <a:cubicBezTo>
                    <a:pt x="1833" y="330"/>
                    <a:pt x="1874" y="332"/>
                    <a:pt x="1916" y="335"/>
                  </a:cubicBezTo>
                  <a:cubicBezTo>
                    <a:pt x="2619" y="371"/>
                    <a:pt x="3190" y="943"/>
                    <a:pt x="3250" y="1633"/>
                  </a:cubicBezTo>
                  <a:cubicBezTo>
                    <a:pt x="3285" y="1919"/>
                    <a:pt x="3214" y="2193"/>
                    <a:pt x="3095" y="2431"/>
                  </a:cubicBezTo>
                  <a:cubicBezTo>
                    <a:pt x="3059" y="2490"/>
                    <a:pt x="3059" y="2574"/>
                    <a:pt x="3119" y="2633"/>
                  </a:cubicBezTo>
                  <a:cubicBezTo>
                    <a:pt x="3149" y="2663"/>
                    <a:pt x="3191" y="2678"/>
                    <a:pt x="3234" y="2678"/>
                  </a:cubicBezTo>
                  <a:cubicBezTo>
                    <a:pt x="3295" y="2678"/>
                    <a:pt x="3358" y="2648"/>
                    <a:pt x="3393" y="2586"/>
                  </a:cubicBezTo>
                  <a:cubicBezTo>
                    <a:pt x="3536" y="2324"/>
                    <a:pt x="3607" y="2014"/>
                    <a:pt x="3583" y="1669"/>
                  </a:cubicBezTo>
                  <a:cubicBezTo>
                    <a:pt x="3536" y="764"/>
                    <a:pt x="2797" y="50"/>
                    <a:pt x="1904" y="2"/>
                  </a:cubicBezTo>
                  <a:cubicBezTo>
                    <a:pt x="1877" y="1"/>
                    <a:pt x="1849" y="0"/>
                    <a:pt x="182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09" name="Google Shape;12493;p71"/>
            <p:cNvSpPr/>
            <p:nvPr/>
          </p:nvSpPr>
          <p:spPr>
            <a:xfrm>
              <a:off x="3519298" y="3910197"/>
              <a:ext cx="29570" cy="29220"/>
            </a:xfrm>
            <a:custGeom>
              <a:avLst/>
              <a:rect l="l" t="t" r="r" b="b"/>
              <a:pathLst>
                <a:path w="929" h="918">
                  <a:moveTo>
                    <a:pt x="465" y="1"/>
                  </a:moveTo>
                  <a:cubicBezTo>
                    <a:pt x="203" y="1"/>
                    <a:pt x="0" y="203"/>
                    <a:pt x="0" y="453"/>
                  </a:cubicBezTo>
                  <a:cubicBezTo>
                    <a:pt x="0" y="715"/>
                    <a:pt x="203" y="918"/>
                    <a:pt x="465" y="918"/>
                  </a:cubicBezTo>
                  <a:cubicBezTo>
                    <a:pt x="715" y="918"/>
                    <a:pt x="929" y="715"/>
                    <a:pt x="929" y="453"/>
                  </a:cubicBezTo>
                  <a:cubicBezTo>
                    <a:pt x="929" y="203"/>
                    <a:pt x="715" y="1"/>
                    <a:pt x="46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10" name="Google Shape;12494;p71"/>
          <p:cNvGrpSpPr/>
          <p:nvPr/>
        </p:nvGrpSpPr>
        <p:grpSpPr>
          <a:xfrm>
            <a:off x="5245966" y="5832230"/>
            <a:ext cx="346056" cy="345674"/>
            <a:chOff x="3752358" y="3817349"/>
            <a:chExt cx="346056" cy="345674"/>
          </a:xfrm>
          <a:solidFill>
            <a:schemeClr val="accent1"/>
          </a:solidFill>
        </p:grpSpPr>
        <p:sp>
          <p:nvSpPr>
            <p:cNvPr id="1011" name="Google Shape;12495;p71"/>
            <p:cNvSpPr/>
            <p:nvPr/>
          </p:nvSpPr>
          <p:spPr>
            <a:xfrm>
              <a:off x="3752358" y="3817349"/>
              <a:ext cx="346056" cy="345674"/>
            </a:xfrm>
            <a:custGeom>
              <a:avLst/>
              <a:rect l="l" t="t" r="r" b="b"/>
              <a:pathLst>
                <a:path w="10872" h="10860">
                  <a:moveTo>
                    <a:pt x="5430" y="334"/>
                  </a:moveTo>
                  <a:cubicBezTo>
                    <a:pt x="8252" y="334"/>
                    <a:pt x="10526" y="2608"/>
                    <a:pt x="10526" y="5430"/>
                  </a:cubicBezTo>
                  <a:cubicBezTo>
                    <a:pt x="10526" y="8240"/>
                    <a:pt x="8228"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300" y="8240"/>
                    <a:pt x="10871" y="6871"/>
                    <a:pt x="10871" y="5430"/>
                  </a:cubicBezTo>
                  <a:cubicBezTo>
                    <a:pt x="10871" y="3989"/>
                    <a:pt x="10300" y="2620"/>
                    <a:pt x="9276" y="1584"/>
                  </a:cubicBezTo>
                  <a:cubicBezTo>
                    <a:pt x="8252" y="560"/>
                    <a:pt x="6882" y="1"/>
                    <a:pt x="5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12" name="Google Shape;12496;p71"/>
            <p:cNvSpPr/>
            <p:nvPr/>
          </p:nvSpPr>
          <p:spPr>
            <a:xfrm>
              <a:off x="3831933" y="3955682"/>
              <a:ext cx="47809" cy="120540"/>
            </a:xfrm>
            <a:custGeom>
              <a:avLst/>
              <a:rect l="l" t="t" r="r" b="b"/>
              <a:pathLst>
                <a:path w="1502" h="3787">
                  <a:moveTo>
                    <a:pt x="1168" y="346"/>
                  </a:moveTo>
                  <a:lnTo>
                    <a:pt x="1168" y="3430"/>
                  </a:lnTo>
                  <a:lnTo>
                    <a:pt x="358" y="3430"/>
                  </a:lnTo>
                  <a:lnTo>
                    <a:pt x="358" y="346"/>
                  </a:lnTo>
                  <a:lnTo>
                    <a:pt x="1168" y="346"/>
                  </a:lnTo>
                  <a:close/>
                  <a:moveTo>
                    <a:pt x="180" y="1"/>
                  </a:moveTo>
                  <a:cubicBezTo>
                    <a:pt x="96" y="1"/>
                    <a:pt x="1" y="72"/>
                    <a:pt x="1" y="179"/>
                  </a:cubicBezTo>
                  <a:lnTo>
                    <a:pt x="1" y="3608"/>
                  </a:lnTo>
                  <a:cubicBezTo>
                    <a:pt x="1" y="3703"/>
                    <a:pt x="72" y="3787"/>
                    <a:pt x="180" y="3787"/>
                  </a:cubicBezTo>
                  <a:lnTo>
                    <a:pt x="1323" y="3787"/>
                  </a:lnTo>
                  <a:cubicBezTo>
                    <a:pt x="1418" y="3787"/>
                    <a:pt x="1501" y="3715"/>
                    <a:pt x="1501" y="3608"/>
                  </a:cubicBezTo>
                  <a:lnTo>
                    <a:pt x="1501" y="179"/>
                  </a:lnTo>
                  <a:cubicBezTo>
                    <a:pt x="1501" y="72"/>
                    <a:pt x="1430" y="1"/>
                    <a:pt x="1323" y="1"/>
                  </a:cubicBezTo>
                  <a:lnTo>
                    <a:pt x="18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13" name="Google Shape;12497;p71"/>
            <p:cNvSpPr/>
            <p:nvPr/>
          </p:nvSpPr>
          <p:spPr>
            <a:xfrm>
              <a:off x="3824739" y="3890112"/>
              <a:ext cx="55002" cy="55002"/>
            </a:xfrm>
            <a:custGeom>
              <a:avLst/>
              <a:rect l="l" t="t" r="r" b="b"/>
              <a:pathLst>
                <a:path w="1728" h="1728">
                  <a:moveTo>
                    <a:pt x="870" y="334"/>
                  </a:moveTo>
                  <a:cubicBezTo>
                    <a:pt x="1156" y="334"/>
                    <a:pt x="1394" y="572"/>
                    <a:pt x="1394" y="846"/>
                  </a:cubicBezTo>
                  <a:cubicBezTo>
                    <a:pt x="1394" y="1132"/>
                    <a:pt x="1156" y="1370"/>
                    <a:pt x="870" y="1370"/>
                  </a:cubicBezTo>
                  <a:cubicBezTo>
                    <a:pt x="584" y="1370"/>
                    <a:pt x="346" y="1132"/>
                    <a:pt x="346" y="846"/>
                  </a:cubicBezTo>
                  <a:cubicBezTo>
                    <a:pt x="346" y="572"/>
                    <a:pt x="584" y="334"/>
                    <a:pt x="870" y="334"/>
                  </a:cubicBezTo>
                  <a:close/>
                  <a:moveTo>
                    <a:pt x="870" y="1"/>
                  </a:moveTo>
                  <a:cubicBezTo>
                    <a:pt x="394" y="1"/>
                    <a:pt x="1" y="394"/>
                    <a:pt x="1" y="870"/>
                  </a:cubicBezTo>
                  <a:cubicBezTo>
                    <a:pt x="1" y="1346"/>
                    <a:pt x="394" y="1727"/>
                    <a:pt x="870" y="1727"/>
                  </a:cubicBezTo>
                  <a:cubicBezTo>
                    <a:pt x="1346" y="1727"/>
                    <a:pt x="1727" y="1334"/>
                    <a:pt x="1727" y="870"/>
                  </a:cubicBezTo>
                  <a:cubicBezTo>
                    <a:pt x="1727" y="394"/>
                    <a:pt x="1346" y="1"/>
                    <a:pt x="87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14" name="Google Shape;12498;p71"/>
            <p:cNvSpPr/>
            <p:nvPr/>
          </p:nvSpPr>
          <p:spPr>
            <a:xfrm>
              <a:off x="3904696" y="3955682"/>
              <a:ext cx="128148" cy="120540"/>
            </a:xfrm>
            <a:custGeom>
              <a:avLst/>
              <a:rect l="l" t="t" r="r" b="b"/>
              <a:pathLst>
                <a:path w="4026" h="3787">
                  <a:moveTo>
                    <a:pt x="191" y="1"/>
                  </a:moveTo>
                  <a:cubicBezTo>
                    <a:pt x="96" y="1"/>
                    <a:pt x="1" y="72"/>
                    <a:pt x="1" y="179"/>
                  </a:cubicBezTo>
                  <a:lnTo>
                    <a:pt x="1" y="3608"/>
                  </a:lnTo>
                  <a:cubicBezTo>
                    <a:pt x="1" y="3703"/>
                    <a:pt x="84" y="3787"/>
                    <a:pt x="191" y="3787"/>
                  </a:cubicBezTo>
                  <a:lnTo>
                    <a:pt x="1334" y="3787"/>
                  </a:lnTo>
                  <a:cubicBezTo>
                    <a:pt x="1418" y="3787"/>
                    <a:pt x="1513" y="3715"/>
                    <a:pt x="1513" y="3608"/>
                  </a:cubicBezTo>
                  <a:lnTo>
                    <a:pt x="1513" y="2382"/>
                  </a:lnTo>
                  <a:cubicBezTo>
                    <a:pt x="1513" y="1977"/>
                    <a:pt x="1596" y="1501"/>
                    <a:pt x="2037" y="1501"/>
                  </a:cubicBezTo>
                  <a:cubicBezTo>
                    <a:pt x="2347" y="1501"/>
                    <a:pt x="2477" y="1763"/>
                    <a:pt x="2525" y="2060"/>
                  </a:cubicBezTo>
                  <a:cubicBezTo>
                    <a:pt x="2537" y="2156"/>
                    <a:pt x="2608" y="2215"/>
                    <a:pt x="2692" y="2215"/>
                  </a:cubicBezTo>
                  <a:cubicBezTo>
                    <a:pt x="2787" y="2215"/>
                    <a:pt x="2870" y="2120"/>
                    <a:pt x="2847" y="2025"/>
                  </a:cubicBezTo>
                  <a:cubicBezTo>
                    <a:pt x="2763" y="1465"/>
                    <a:pt x="2477" y="1155"/>
                    <a:pt x="2013" y="1155"/>
                  </a:cubicBezTo>
                  <a:cubicBezTo>
                    <a:pt x="1465" y="1155"/>
                    <a:pt x="1156" y="1608"/>
                    <a:pt x="1156" y="2382"/>
                  </a:cubicBezTo>
                  <a:lnTo>
                    <a:pt x="1156" y="3430"/>
                  </a:lnTo>
                  <a:lnTo>
                    <a:pt x="346" y="3430"/>
                  </a:lnTo>
                  <a:lnTo>
                    <a:pt x="346" y="358"/>
                  </a:lnTo>
                  <a:lnTo>
                    <a:pt x="918" y="358"/>
                  </a:lnTo>
                  <a:lnTo>
                    <a:pt x="918" y="572"/>
                  </a:lnTo>
                  <a:cubicBezTo>
                    <a:pt x="918" y="632"/>
                    <a:pt x="930" y="679"/>
                    <a:pt x="977" y="715"/>
                  </a:cubicBezTo>
                  <a:cubicBezTo>
                    <a:pt x="1007" y="733"/>
                    <a:pt x="1043" y="742"/>
                    <a:pt x="1078" y="742"/>
                  </a:cubicBezTo>
                  <a:cubicBezTo>
                    <a:pt x="1114" y="742"/>
                    <a:pt x="1150" y="733"/>
                    <a:pt x="1180" y="715"/>
                  </a:cubicBezTo>
                  <a:cubicBezTo>
                    <a:pt x="1477" y="477"/>
                    <a:pt x="1835" y="358"/>
                    <a:pt x="2227" y="358"/>
                  </a:cubicBezTo>
                  <a:cubicBezTo>
                    <a:pt x="3204" y="358"/>
                    <a:pt x="3656" y="1191"/>
                    <a:pt x="3656" y="2001"/>
                  </a:cubicBezTo>
                  <a:lnTo>
                    <a:pt x="3656" y="3430"/>
                  </a:lnTo>
                  <a:lnTo>
                    <a:pt x="2847" y="3430"/>
                  </a:lnTo>
                  <a:lnTo>
                    <a:pt x="2847" y="2870"/>
                  </a:lnTo>
                  <a:cubicBezTo>
                    <a:pt x="2847" y="2775"/>
                    <a:pt x="2775" y="2703"/>
                    <a:pt x="2692" y="2703"/>
                  </a:cubicBezTo>
                  <a:cubicBezTo>
                    <a:pt x="2597" y="2703"/>
                    <a:pt x="2525" y="2775"/>
                    <a:pt x="2525" y="2870"/>
                  </a:cubicBezTo>
                  <a:lnTo>
                    <a:pt x="2525" y="3596"/>
                  </a:lnTo>
                  <a:cubicBezTo>
                    <a:pt x="2525" y="3691"/>
                    <a:pt x="2597" y="3775"/>
                    <a:pt x="2704" y="3775"/>
                  </a:cubicBezTo>
                  <a:lnTo>
                    <a:pt x="3847" y="3775"/>
                  </a:lnTo>
                  <a:cubicBezTo>
                    <a:pt x="3942" y="3775"/>
                    <a:pt x="4025" y="3703"/>
                    <a:pt x="4025" y="3596"/>
                  </a:cubicBezTo>
                  <a:lnTo>
                    <a:pt x="4025" y="1989"/>
                  </a:lnTo>
                  <a:cubicBezTo>
                    <a:pt x="4025" y="810"/>
                    <a:pt x="3299" y="1"/>
                    <a:pt x="2239" y="1"/>
                  </a:cubicBezTo>
                  <a:cubicBezTo>
                    <a:pt x="1894" y="1"/>
                    <a:pt x="1573" y="84"/>
                    <a:pt x="1275" y="251"/>
                  </a:cubicBezTo>
                  <a:lnTo>
                    <a:pt x="1275" y="179"/>
                  </a:lnTo>
                  <a:cubicBezTo>
                    <a:pt x="1275" y="84"/>
                    <a:pt x="1204" y="1"/>
                    <a:pt x="1096"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15" name="Google Shape;12499;p71"/>
          <p:cNvGrpSpPr/>
          <p:nvPr/>
        </p:nvGrpSpPr>
        <p:grpSpPr>
          <a:xfrm>
            <a:off x="6593616" y="5832230"/>
            <a:ext cx="346024" cy="345674"/>
            <a:chOff x="5100008" y="3817349"/>
            <a:chExt cx="346024" cy="345674"/>
          </a:xfrm>
          <a:solidFill>
            <a:schemeClr val="accent1"/>
          </a:solidFill>
        </p:grpSpPr>
        <p:sp>
          <p:nvSpPr>
            <p:cNvPr id="1016" name="Google Shape;12500;p71"/>
            <p:cNvSpPr/>
            <p:nvPr/>
          </p:nvSpPr>
          <p:spPr>
            <a:xfrm>
              <a:off x="5100008" y="3817349"/>
              <a:ext cx="346024" cy="345674"/>
            </a:xfrm>
            <a:custGeom>
              <a:avLst/>
              <a:rect l="l" t="t" r="r" b="b"/>
              <a:pathLst>
                <a:path w="10871" h="10860">
                  <a:moveTo>
                    <a:pt x="5441" y="334"/>
                  </a:moveTo>
                  <a:cubicBezTo>
                    <a:pt x="8251" y="334"/>
                    <a:pt x="10525" y="2608"/>
                    <a:pt x="10525" y="5430"/>
                  </a:cubicBezTo>
                  <a:cubicBezTo>
                    <a:pt x="10525" y="8240"/>
                    <a:pt x="8251" y="10514"/>
                    <a:pt x="5441" y="10514"/>
                  </a:cubicBezTo>
                  <a:cubicBezTo>
                    <a:pt x="2620" y="10514"/>
                    <a:pt x="346" y="8240"/>
                    <a:pt x="346" y="5430"/>
                  </a:cubicBezTo>
                  <a:cubicBezTo>
                    <a:pt x="346" y="2608"/>
                    <a:pt x="2620" y="334"/>
                    <a:pt x="5441" y="334"/>
                  </a:cubicBezTo>
                  <a:close/>
                  <a:moveTo>
                    <a:pt x="5441" y="1"/>
                  </a:moveTo>
                  <a:cubicBezTo>
                    <a:pt x="3989" y="1"/>
                    <a:pt x="2620" y="560"/>
                    <a:pt x="1596" y="1584"/>
                  </a:cubicBezTo>
                  <a:cubicBezTo>
                    <a:pt x="572" y="2620"/>
                    <a:pt x="0" y="3989"/>
                    <a:pt x="0" y="5430"/>
                  </a:cubicBezTo>
                  <a:cubicBezTo>
                    <a:pt x="0" y="6871"/>
                    <a:pt x="572" y="8240"/>
                    <a:pt x="1596" y="9264"/>
                  </a:cubicBezTo>
                  <a:cubicBezTo>
                    <a:pt x="2620" y="10300"/>
                    <a:pt x="3989" y="10859"/>
                    <a:pt x="5441" y="10859"/>
                  </a:cubicBezTo>
                  <a:cubicBezTo>
                    <a:pt x="6882" y="10859"/>
                    <a:pt x="8251" y="10300"/>
                    <a:pt x="9275" y="9264"/>
                  </a:cubicBezTo>
                  <a:cubicBezTo>
                    <a:pt x="10299" y="8240"/>
                    <a:pt x="10871" y="6871"/>
                    <a:pt x="10871" y="5430"/>
                  </a:cubicBezTo>
                  <a:cubicBezTo>
                    <a:pt x="10871" y="3989"/>
                    <a:pt x="10299" y="2620"/>
                    <a:pt x="9275" y="1584"/>
                  </a:cubicBezTo>
                  <a:cubicBezTo>
                    <a:pt x="8251" y="560"/>
                    <a:pt x="6882" y="1"/>
                    <a:pt x="544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17" name="Google Shape;12501;p71"/>
            <p:cNvSpPr/>
            <p:nvPr/>
          </p:nvSpPr>
          <p:spPr>
            <a:xfrm>
              <a:off x="5150777" y="3867767"/>
              <a:ext cx="244486" cy="243690"/>
            </a:xfrm>
            <a:custGeom>
              <a:avLst/>
              <a:rect l="l" t="t" r="r" b="b"/>
              <a:pathLst>
                <a:path w="7681" h="7656">
                  <a:moveTo>
                    <a:pt x="3823" y="0"/>
                  </a:moveTo>
                  <a:cubicBezTo>
                    <a:pt x="1715" y="0"/>
                    <a:pt x="1" y="1715"/>
                    <a:pt x="1" y="3834"/>
                  </a:cubicBezTo>
                  <a:cubicBezTo>
                    <a:pt x="1" y="4429"/>
                    <a:pt x="132" y="5001"/>
                    <a:pt x="406" y="5537"/>
                  </a:cubicBezTo>
                  <a:lnTo>
                    <a:pt x="13" y="6513"/>
                  </a:lnTo>
                  <a:cubicBezTo>
                    <a:pt x="1" y="6537"/>
                    <a:pt x="1" y="6584"/>
                    <a:pt x="1" y="6632"/>
                  </a:cubicBezTo>
                  <a:cubicBezTo>
                    <a:pt x="13" y="6703"/>
                    <a:pt x="96" y="6751"/>
                    <a:pt x="167" y="6751"/>
                  </a:cubicBezTo>
                  <a:lnTo>
                    <a:pt x="1346" y="6751"/>
                  </a:lnTo>
                  <a:cubicBezTo>
                    <a:pt x="2037" y="7346"/>
                    <a:pt x="2918" y="7656"/>
                    <a:pt x="3823" y="7656"/>
                  </a:cubicBezTo>
                  <a:cubicBezTo>
                    <a:pt x="5942" y="7656"/>
                    <a:pt x="7656" y="5941"/>
                    <a:pt x="7656" y="3834"/>
                  </a:cubicBezTo>
                  <a:cubicBezTo>
                    <a:pt x="7680" y="2382"/>
                    <a:pt x="6847" y="1108"/>
                    <a:pt x="5644" y="465"/>
                  </a:cubicBezTo>
                  <a:cubicBezTo>
                    <a:pt x="5616" y="450"/>
                    <a:pt x="5586" y="444"/>
                    <a:pt x="5558" y="444"/>
                  </a:cubicBezTo>
                  <a:cubicBezTo>
                    <a:pt x="5470" y="444"/>
                    <a:pt x="5394" y="511"/>
                    <a:pt x="5394" y="619"/>
                  </a:cubicBezTo>
                  <a:cubicBezTo>
                    <a:pt x="5394" y="679"/>
                    <a:pt x="5418" y="727"/>
                    <a:pt x="5478" y="762"/>
                  </a:cubicBezTo>
                  <a:cubicBezTo>
                    <a:pt x="6585" y="1358"/>
                    <a:pt x="7323" y="2501"/>
                    <a:pt x="7323" y="3846"/>
                  </a:cubicBezTo>
                  <a:cubicBezTo>
                    <a:pt x="7323" y="5763"/>
                    <a:pt x="5763" y="7323"/>
                    <a:pt x="3846" y="7323"/>
                  </a:cubicBezTo>
                  <a:cubicBezTo>
                    <a:pt x="2989" y="7323"/>
                    <a:pt x="2168" y="7013"/>
                    <a:pt x="1537" y="6453"/>
                  </a:cubicBezTo>
                  <a:cubicBezTo>
                    <a:pt x="1501" y="6418"/>
                    <a:pt x="1465" y="6406"/>
                    <a:pt x="1418" y="6406"/>
                  </a:cubicBezTo>
                  <a:lnTo>
                    <a:pt x="429" y="6406"/>
                  </a:lnTo>
                  <a:lnTo>
                    <a:pt x="763" y="5596"/>
                  </a:lnTo>
                  <a:cubicBezTo>
                    <a:pt x="775" y="5560"/>
                    <a:pt x="775" y="5501"/>
                    <a:pt x="763" y="5453"/>
                  </a:cubicBezTo>
                  <a:cubicBezTo>
                    <a:pt x="489" y="4965"/>
                    <a:pt x="358" y="4394"/>
                    <a:pt x="358" y="3834"/>
                  </a:cubicBezTo>
                  <a:cubicBezTo>
                    <a:pt x="358" y="1905"/>
                    <a:pt x="1918" y="346"/>
                    <a:pt x="3846" y="346"/>
                  </a:cubicBezTo>
                  <a:cubicBezTo>
                    <a:pt x="4144" y="346"/>
                    <a:pt x="4418" y="381"/>
                    <a:pt x="4692" y="453"/>
                  </a:cubicBezTo>
                  <a:cubicBezTo>
                    <a:pt x="4704" y="455"/>
                    <a:pt x="4717" y="457"/>
                    <a:pt x="4729" y="457"/>
                  </a:cubicBezTo>
                  <a:cubicBezTo>
                    <a:pt x="4820" y="457"/>
                    <a:pt x="4894" y="381"/>
                    <a:pt x="4894" y="286"/>
                  </a:cubicBezTo>
                  <a:cubicBezTo>
                    <a:pt x="4894" y="215"/>
                    <a:pt x="4835" y="143"/>
                    <a:pt x="4763" y="119"/>
                  </a:cubicBezTo>
                  <a:cubicBezTo>
                    <a:pt x="4466" y="48"/>
                    <a:pt x="4156" y="0"/>
                    <a:pt x="382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18" name="Google Shape;12502;p71"/>
            <p:cNvSpPr/>
            <p:nvPr/>
          </p:nvSpPr>
          <p:spPr>
            <a:xfrm>
              <a:off x="5201960" y="3941167"/>
              <a:ext cx="135691" cy="91097"/>
            </a:xfrm>
            <a:custGeom>
              <a:avLst/>
              <a:rect l="l" t="t" r="r" b="b"/>
              <a:pathLst>
                <a:path w="4263" h="2862">
                  <a:moveTo>
                    <a:pt x="4077" y="0"/>
                  </a:moveTo>
                  <a:cubicBezTo>
                    <a:pt x="4039" y="0"/>
                    <a:pt x="4000" y="12"/>
                    <a:pt x="3965" y="40"/>
                  </a:cubicBezTo>
                  <a:lnTo>
                    <a:pt x="2869" y="909"/>
                  </a:lnTo>
                  <a:lnTo>
                    <a:pt x="881" y="909"/>
                  </a:lnTo>
                  <a:cubicBezTo>
                    <a:pt x="810" y="909"/>
                    <a:pt x="750" y="957"/>
                    <a:pt x="714" y="1016"/>
                  </a:cubicBezTo>
                  <a:lnTo>
                    <a:pt x="36" y="2623"/>
                  </a:lnTo>
                  <a:cubicBezTo>
                    <a:pt x="0" y="2695"/>
                    <a:pt x="12" y="2778"/>
                    <a:pt x="72" y="2814"/>
                  </a:cubicBezTo>
                  <a:cubicBezTo>
                    <a:pt x="107" y="2850"/>
                    <a:pt x="155" y="2862"/>
                    <a:pt x="191" y="2862"/>
                  </a:cubicBezTo>
                  <a:cubicBezTo>
                    <a:pt x="226" y="2862"/>
                    <a:pt x="250" y="2850"/>
                    <a:pt x="286" y="2826"/>
                  </a:cubicBezTo>
                  <a:lnTo>
                    <a:pt x="1381" y="2171"/>
                  </a:lnTo>
                  <a:lnTo>
                    <a:pt x="1857" y="2171"/>
                  </a:lnTo>
                  <a:cubicBezTo>
                    <a:pt x="1953" y="2171"/>
                    <a:pt x="2036" y="2100"/>
                    <a:pt x="2036" y="1992"/>
                  </a:cubicBezTo>
                  <a:cubicBezTo>
                    <a:pt x="2036" y="1909"/>
                    <a:pt x="1965" y="1814"/>
                    <a:pt x="1857" y="1814"/>
                  </a:cubicBezTo>
                  <a:lnTo>
                    <a:pt x="1345" y="1814"/>
                  </a:lnTo>
                  <a:cubicBezTo>
                    <a:pt x="1310" y="1814"/>
                    <a:pt x="1286" y="1838"/>
                    <a:pt x="1250" y="1850"/>
                  </a:cubicBezTo>
                  <a:lnTo>
                    <a:pt x="572" y="2266"/>
                  </a:lnTo>
                  <a:lnTo>
                    <a:pt x="1000" y="1254"/>
                  </a:lnTo>
                  <a:lnTo>
                    <a:pt x="2953" y="1254"/>
                  </a:lnTo>
                  <a:cubicBezTo>
                    <a:pt x="2989" y="1254"/>
                    <a:pt x="3024" y="1242"/>
                    <a:pt x="3048" y="1207"/>
                  </a:cubicBezTo>
                  <a:lnTo>
                    <a:pt x="3584" y="778"/>
                  </a:lnTo>
                  <a:lnTo>
                    <a:pt x="3072" y="1814"/>
                  </a:lnTo>
                  <a:lnTo>
                    <a:pt x="2691" y="1814"/>
                  </a:lnTo>
                  <a:cubicBezTo>
                    <a:pt x="2608" y="1814"/>
                    <a:pt x="2512" y="1897"/>
                    <a:pt x="2512" y="1992"/>
                  </a:cubicBezTo>
                  <a:cubicBezTo>
                    <a:pt x="2512" y="2088"/>
                    <a:pt x="2596" y="2183"/>
                    <a:pt x="2691" y="2183"/>
                  </a:cubicBezTo>
                  <a:lnTo>
                    <a:pt x="3167" y="2183"/>
                  </a:lnTo>
                  <a:cubicBezTo>
                    <a:pt x="3227" y="2183"/>
                    <a:pt x="3286" y="2147"/>
                    <a:pt x="3322" y="2088"/>
                  </a:cubicBezTo>
                  <a:lnTo>
                    <a:pt x="4227" y="254"/>
                  </a:lnTo>
                  <a:cubicBezTo>
                    <a:pt x="4263" y="171"/>
                    <a:pt x="4227" y="64"/>
                    <a:pt x="4155" y="16"/>
                  </a:cubicBezTo>
                  <a:cubicBezTo>
                    <a:pt x="4131" y="6"/>
                    <a:pt x="4104" y="0"/>
                    <a:pt x="40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19" name="Google Shape;12503;p71"/>
          <p:cNvGrpSpPr/>
          <p:nvPr/>
        </p:nvGrpSpPr>
        <p:grpSpPr>
          <a:xfrm>
            <a:off x="7492527" y="5832230"/>
            <a:ext cx="345674" cy="345674"/>
            <a:chOff x="5998919" y="3817349"/>
            <a:chExt cx="345674" cy="345674"/>
          </a:xfrm>
          <a:solidFill>
            <a:schemeClr val="accent1"/>
          </a:solidFill>
        </p:grpSpPr>
        <p:sp>
          <p:nvSpPr>
            <p:cNvPr id="1020" name="Google Shape;12504;p71"/>
            <p:cNvSpPr/>
            <p:nvPr/>
          </p:nvSpPr>
          <p:spPr>
            <a:xfrm>
              <a:off x="5998919" y="3817349"/>
              <a:ext cx="345674" cy="345674"/>
            </a:xfrm>
            <a:custGeom>
              <a:avLst/>
              <a:rect l="l" t="t" r="r" b="b"/>
              <a:pathLst>
                <a:path w="10860" h="10860">
                  <a:moveTo>
                    <a:pt x="5430" y="334"/>
                  </a:moveTo>
                  <a:cubicBezTo>
                    <a:pt x="8240" y="334"/>
                    <a:pt x="10514" y="2608"/>
                    <a:pt x="10514" y="5430"/>
                  </a:cubicBezTo>
                  <a:cubicBezTo>
                    <a:pt x="10514" y="8240"/>
                    <a:pt x="8240" y="10514"/>
                    <a:pt x="5430" y="10514"/>
                  </a:cubicBezTo>
                  <a:cubicBezTo>
                    <a:pt x="2608" y="10514"/>
                    <a:pt x="334" y="8240"/>
                    <a:pt x="334" y="5430"/>
                  </a:cubicBezTo>
                  <a:cubicBezTo>
                    <a:pt x="334" y="2608"/>
                    <a:pt x="2608" y="334"/>
                    <a:pt x="5430" y="334"/>
                  </a:cubicBezTo>
                  <a:close/>
                  <a:moveTo>
                    <a:pt x="5430" y="1"/>
                  </a:moveTo>
                  <a:cubicBezTo>
                    <a:pt x="3990" y="1"/>
                    <a:pt x="2608" y="560"/>
                    <a:pt x="1584" y="1584"/>
                  </a:cubicBezTo>
                  <a:cubicBezTo>
                    <a:pt x="561" y="2620"/>
                    <a:pt x="1" y="3989"/>
                    <a:pt x="1" y="5430"/>
                  </a:cubicBezTo>
                  <a:cubicBezTo>
                    <a:pt x="1" y="6871"/>
                    <a:pt x="561" y="8240"/>
                    <a:pt x="1584" y="9264"/>
                  </a:cubicBezTo>
                  <a:cubicBezTo>
                    <a:pt x="2620" y="10300"/>
                    <a:pt x="3990" y="10859"/>
                    <a:pt x="5430" y="10859"/>
                  </a:cubicBezTo>
                  <a:cubicBezTo>
                    <a:pt x="6871" y="10859"/>
                    <a:pt x="8240" y="10300"/>
                    <a:pt x="9264" y="9264"/>
                  </a:cubicBezTo>
                  <a:cubicBezTo>
                    <a:pt x="10300" y="8240"/>
                    <a:pt x="10859" y="6871"/>
                    <a:pt x="10859" y="5430"/>
                  </a:cubicBezTo>
                  <a:cubicBezTo>
                    <a:pt x="10859" y="3989"/>
                    <a:pt x="10300" y="2620"/>
                    <a:pt x="9264" y="1584"/>
                  </a:cubicBezTo>
                  <a:cubicBezTo>
                    <a:pt x="8240" y="560"/>
                    <a:pt x="6871" y="1"/>
                    <a:pt x="5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21" name="Google Shape;12505;p71"/>
            <p:cNvSpPr/>
            <p:nvPr/>
          </p:nvSpPr>
          <p:spPr>
            <a:xfrm>
              <a:off x="6051980" y="3874579"/>
              <a:ext cx="240698" cy="231595"/>
            </a:xfrm>
            <a:custGeom>
              <a:avLst/>
              <a:rect l="l" t="t" r="r" b="b"/>
              <a:pathLst>
                <a:path w="7562" h="7276">
                  <a:moveTo>
                    <a:pt x="1680" y="1"/>
                  </a:moveTo>
                  <a:cubicBezTo>
                    <a:pt x="1263" y="1"/>
                    <a:pt x="870" y="167"/>
                    <a:pt x="596" y="441"/>
                  </a:cubicBezTo>
                  <a:cubicBezTo>
                    <a:pt x="1" y="1036"/>
                    <a:pt x="1" y="2013"/>
                    <a:pt x="572" y="2608"/>
                  </a:cubicBezTo>
                  <a:cubicBezTo>
                    <a:pt x="477" y="2930"/>
                    <a:pt x="418" y="3275"/>
                    <a:pt x="418" y="3632"/>
                  </a:cubicBezTo>
                  <a:cubicBezTo>
                    <a:pt x="418" y="5489"/>
                    <a:pt x="1930" y="7013"/>
                    <a:pt x="3787" y="7013"/>
                  </a:cubicBezTo>
                  <a:cubicBezTo>
                    <a:pt x="4144" y="7013"/>
                    <a:pt x="4489" y="6954"/>
                    <a:pt x="4823" y="6847"/>
                  </a:cubicBezTo>
                  <a:cubicBezTo>
                    <a:pt x="5097" y="7132"/>
                    <a:pt x="5490" y="7275"/>
                    <a:pt x="5894" y="7275"/>
                  </a:cubicBezTo>
                  <a:cubicBezTo>
                    <a:pt x="6311" y="7275"/>
                    <a:pt x="6692" y="7109"/>
                    <a:pt x="6978" y="6835"/>
                  </a:cubicBezTo>
                  <a:cubicBezTo>
                    <a:pt x="7561" y="6239"/>
                    <a:pt x="7561" y="5263"/>
                    <a:pt x="6978" y="4656"/>
                  </a:cubicBezTo>
                  <a:cubicBezTo>
                    <a:pt x="7037" y="4454"/>
                    <a:pt x="7085" y="4239"/>
                    <a:pt x="7109" y="4013"/>
                  </a:cubicBezTo>
                  <a:cubicBezTo>
                    <a:pt x="7121" y="3918"/>
                    <a:pt x="7037" y="3822"/>
                    <a:pt x="6942" y="3822"/>
                  </a:cubicBezTo>
                  <a:cubicBezTo>
                    <a:pt x="6859" y="3822"/>
                    <a:pt x="6787" y="3882"/>
                    <a:pt x="6787" y="3977"/>
                  </a:cubicBezTo>
                  <a:cubicBezTo>
                    <a:pt x="6752" y="4192"/>
                    <a:pt x="6704" y="4418"/>
                    <a:pt x="6633" y="4632"/>
                  </a:cubicBezTo>
                  <a:cubicBezTo>
                    <a:pt x="6609" y="4692"/>
                    <a:pt x="6633" y="4763"/>
                    <a:pt x="6680" y="4811"/>
                  </a:cubicBezTo>
                  <a:lnTo>
                    <a:pt x="6740" y="4870"/>
                  </a:lnTo>
                  <a:cubicBezTo>
                    <a:pt x="7204" y="5323"/>
                    <a:pt x="7204" y="6097"/>
                    <a:pt x="6740" y="6561"/>
                  </a:cubicBezTo>
                  <a:cubicBezTo>
                    <a:pt x="6514" y="6787"/>
                    <a:pt x="6204" y="6918"/>
                    <a:pt x="5894" y="6918"/>
                  </a:cubicBezTo>
                  <a:cubicBezTo>
                    <a:pt x="5561" y="6918"/>
                    <a:pt x="5251" y="6787"/>
                    <a:pt x="5025" y="6549"/>
                  </a:cubicBezTo>
                  <a:lnTo>
                    <a:pt x="4978" y="6501"/>
                  </a:lnTo>
                  <a:cubicBezTo>
                    <a:pt x="4954" y="6478"/>
                    <a:pt x="4906" y="6454"/>
                    <a:pt x="4859" y="6454"/>
                  </a:cubicBezTo>
                  <a:cubicBezTo>
                    <a:pt x="4847" y="6454"/>
                    <a:pt x="4823" y="6454"/>
                    <a:pt x="4799" y="6478"/>
                  </a:cubicBezTo>
                  <a:cubicBezTo>
                    <a:pt x="4466" y="6597"/>
                    <a:pt x="4108" y="6656"/>
                    <a:pt x="3751" y="6656"/>
                  </a:cubicBezTo>
                  <a:cubicBezTo>
                    <a:pt x="2084" y="6620"/>
                    <a:pt x="739" y="5251"/>
                    <a:pt x="751" y="3584"/>
                  </a:cubicBezTo>
                  <a:cubicBezTo>
                    <a:pt x="751" y="3239"/>
                    <a:pt x="810" y="2918"/>
                    <a:pt x="929" y="2608"/>
                  </a:cubicBezTo>
                  <a:cubicBezTo>
                    <a:pt x="965" y="2549"/>
                    <a:pt x="929" y="2465"/>
                    <a:pt x="894" y="2429"/>
                  </a:cubicBezTo>
                  <a:lnTo>
                    <a:pt x="834" y="2370"/>
                  </a:lnTo>
                  <a:cubicBezTo>
                    <a:pt x="370" y="1906"/>
                    <a:pt x="370" y="1132"/>
                    <a:pt x="834" y="667"/>
                  </a:cubicBezTo>
                  <a:cubicBezTo>
                    <a:pt x="1049" y="441"/>
                    <a:pt x="1370" y="310"/>
                    <a:pt x="1680" y="310"/>
                  </a:cubicBezTo>
                  <a:cubicBezTo>
                    <a:pt x="2001" y="310"/>
                    <a:pt x="2323" y="441"/>
                    <a:pt x="2537" y="679"/>
                  </a:cubicBezTo>
                  <a:lnTo>
                    <a:pt x="2584" y="727"/>
                  </a:lnTo>
                  <a:cubicBezTo>
                    <a:pt x="2621" y="763"/>
                    <a:pt x="2671" y="779"/>
                    <a:pt x="2719" y="779"/>
                  </a:cubicBezTo>
                  <a:cubicBezTo>
                    <a:pt x="2734" y="779"/>
                    <a:pt x="2749" y="777"/>
                    <a:pt x="2763" y="774"/>
                  </a:cubicBezTo>
                  <a:cubicBezTo>
                    <a:pt x="3096" y="655"/>
                    <a:pt x="3430" y="596"/>
                    <a:pt x="3775" y="596"/>
                  </a:cubicBezTo>
                  <a:cubicBezTo>
                    <a:pt x="5299" y="596"/>
                    <a:pt x="6561" y="1727"/>
                    <a:pt x="6787" y="3203"/>
                  </a:cubicBezTo>
                  <a:cubicBezTo>
                    <a:pt x="6799" y="3287"/>
                    <a:pt x="6871" y="3346"/>
                    <a:pt x="6942" y="3346"/>
                  </a:cubicBezTo>
                  <a:cubicBezTo>
                    <a:pt x="7049" y="3346"/>
                    <a:pt x="7121" y="3263"/>
                    <a:pt x="7109" y="3156"/>
                  </a:cubicBezTo>
                  <a:cubicBezTo>
                    <a:pt x="6871" y="1513"/>
                    <a:pt x="5478" y="263"/>
                    <a:pt x="3775" y="263"/>
                  </a:cubicBezTo>
                  <a:cubicBezTo>
                    <a:pt x="3418" y="263"/>
                    <a:pt x="3073" y="322"/>
                    <a:pt x="2751" y="429"/>
                  </a:cubicBezTo>
                  <a:cubicBezTo>
                    <a:pt x="2465" y="143"/>
                    <a:pt x="2084" y="1"/>
                    <a:pt x="168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22" name="Google Shape;12506;p71"/>
            <p:cNvSpPr/>
            <p:nvPr/>
          </p:nvSpPr>
          <p:spPr>
            <a:xfrm>
              <a:off x="6116786" y="3928404"/>
              <a:ext cx="109941" cy="123946"/>
            </a:xfrm>
            <a:custGeom>
              <a:avLst/>
              <a:rect l="l" t="t" r="r" b="b"/>
              <a:pathLst>
                <a:path w="3454" h="3894">
                  <a:moveTo>
                    <a:pt x="2322" y="1131"/>
                  </a:moveTo>
                  <a:cubicBezTo>
                    <a:pt x="2334" y="1227"/>
                    <a:pt x="2382" y="1310"/>
                    <a:pt x="2442" y="1393"/>
                  </a:cubicBezTo>
                  <a:cubicBezTo>
                    <a:pt x="2346" y="1369"/>
                    <a:pt x="2263" y="1369"/>
                    <a:pt x="2180" y="1369"/>
                  </a:cubicBezTo>
                  <a:lnTo>
                    <a:pt x="1275" y="1369"/>
                  </a:lnTo>
                  <a:cubicBezTo>
                    <a:pt x="1215" y="1369"/>
                    <a:pt x="1156" y="1334"/>
                    <a:pt x="1156" y="1250"/>
                  </a:cubicBezTo>
                  <a:cubicBezTo>
                    <a:pt x="1156" y="1191"/>
                    <a:pt x="1203" y="1131"/>
                    <a:pt x="1275" y="1131"/>
                  </a:cubicBezTo>
                  <a:lnTo>
                    <a:pt x="2322" y="1131"/>
                  </a:lnTo>
                  <a:close/>
                  <a:moveTo>
                    <a:pt x="1013" y="2489"/>
                  </a:moveTo>
                  <a:lnTo>
                    <a:pt x="1013" y="2489"/>
                  </a:lnTo>
                  <a:cubicBezTo>
                    <a:pt x="1096" y="2501"/>
                    <a:pt x="1191" y="2501"/>
                    <a:pt x="1263" y="2501"/>
                  </a:cubicBezTo>
                  <a:lnTo>
                    <a:pt x="2168" y="2501"/>
                  </a:lnTo>
                  <a:cubicBezTo>
                    <a:pt x="2227" y="2501"/>
                    <a:pt x="2287" y="2548"/>
                    <a:pt x="2287" y="2620"/>
                  </a:cubicBezTo>
                  <a:cubicBezTo>
                    <a:pt x="2287" y="2691"/>
                    <a:pt x="2251" y="2739"/>
                    <a:pt x="2168" y="2739"/>
                  </a:cubicBezTo>
                  <a:lnTo>
                    <a:pt x="1132" y="2739"/>
                  </a:lnTo>
                  <a:cubicBezTo>
                    <a:pt x="1120" y="2655"/>
                    <a:pt x="1072" y="2560"/>
                    <a:pt x="1013" y="2489"/>
                  </a:cubicBezTo>
                  <a:close/>
                  <a:moveTo>
                    <a:pt x="1275" y="0"/>
                  </a:moveTo>
                  <a:cubicBezTo>
                    <a:pt x="572" y="0"/>
                    <a:pt x="13" y="560"/>
                    <a:pt x="1" y="1250"/>
                  </a:cubicBezTo>
                  <a:cubicBezTo>
                    <a:pt x="1" y="1691"/>
                    <a:pt x="203" y="2072"/>
                    <a:pt x="537" y="2298"/>
                  </a:cubicBezTo>
                  <a:cubicBezTo>
                    <a:pt x="239" y="2310"/>
                    <a:pt x="1" y="2560"/>
                    <a:pt x="1" y="2858"/>
                  </a:cubicBezTo>
                  <a:cubicBezTo>
                    <a:pt x="1" y="3429"/>
                    <a:pt x="453" y="3894"/>
                    <a:pt x="1025" y="3894"/>
                  </a:cubicBezTo>
                  <a:lnTo>
                    <a:pt x="2144" y="3894"/>
                  </a:lnTo>
                  <a:cubicBezTo>
                    <a:pt x="2846" y="3894"/>
                    <a:pt x="3406" y="3334"/>
                    <a:pt x="3418" y="2643"/>
                  </a:cubicBezTo>
                  <a:cubicBezTo>
                    <a:pt x="3454" y="2203"/>
                    <a:pt x="3227" y="1822"/>
                    <a:pt x="2906" y="1596"/>
                  </a:cubicBezTo>
                  <a:cubicBezTo>
                    <a:pt x="3204" y="1584"/>
                    <a:pt x="3442" y="1334"/>
                    <a:pt x="3442" y="1036"/>
                  </a:cubicBezTo>
                  <a:cubicBezTo>
                    <a:pt x="3442" y="465"/>
                    <a:pt x="2977" y="0"/>
                    <a:pt x="2406" y="0"/>
                  </a:cubicBezTo>
                  <a:lnTo>
                    <a:pt x="2203" y="0"/>
                  </a:lnTo>
                  <a:cubicBezTo>
                    <a:pt x="2108" y="0"/>
                    <a:pt x="2025" y="84"/>
                    <a:pt x="2025" y="179"/>
                  </a:cubicBezTo>
                  <a:cubicBezTo>
                    <a:pt x="2025" y="274"/>
                    <a:pt x="2096" y="357"/>
                    <a:pt x="2203" y="357"/>
                  </a:cubicBezTo>
                  <a:lnTo>
                    <a:pt x="2406" y="357"/>
                  </a:lnTo>
                  <a:cubicBezTo>
                    <a:pt x="2775" y="357"/>
                    <a:pt x="3096" y="655"/>
                    <a:pt x="3096" y="1036"/>
                  </a:cubicBezTo>
                  <a:cubicBezTo>
                    <a:pt x="3096" y="1167"/>
                    <a:pt x="3001" y="1274"/>
                    <a:pt x="2870" y="1274"/>
                  </a:cubicBezTo>
                  <a:cubicBezTo>
                    <a:pt x="2739" y="1274"/>
                    <a:pt x="2632" y="1167"/>
                    <a:pt x="2632" y="1048"/>
                  </a:cubicBezTo>
                  <a:cubicBezTo>
                    <a:pt x="2632" y="917"/>
                    <a:pt x="2525" y="822"/>
                    <a:pt x="2394" y="822"/>
                  </a:cubicBezTo>
                  <a:lnTo>
                    <a:pt x="1263" y="822"/>
                  </a:lnTo>
                  <a:cubicBezTo>
                    <a:pt x="1013" y="822"/>
                    <a:pt x="798" y="1012"/>
                    <a:pt x="798" y="1274"/>
                  </a:cubicBezTo>
                  <a:cubicBezTo>
                    <a:pt x="787" y="1524"/>
                    <a:pt x="1001" y="1750"/>
                    <a:pt x="1263" y="1750"/>
                  </a:cubicBezTo>
                  <a:lnTo>
                    <a:pt x="2156" y="1750"/>
                  </a:lnTo>
                  <a:cubicBezTo>
                    <a:pt x="2668" y="1750"/>
                    <a:pt x="3084" y="2131"/>
                    <a:pt x="3096" y="2643"/>
                  </a:cubicBezTo>
                  <a:cubicBezTo>
                    <a:pt x="3108" y="3155"/>
                    <a:pt x="2692" y="3572"/>
                    <a:pt x="2192" y="3572"/>
                  </a:cubicBezTo>
                  <a:lnTo>
                    <a:pt x="1037" y="3572"/>
                  </a:lnTo>
                  <a:cubicBezTo>
                    <a:pt x="668" y="3572"/>
                    <a:pt x="358" y="3274"/>
                    <a:pt x="358" y="2905"/>
                  </a:cubicBezTo>
                  <a:cubicBezTo>
                    <a:pt x="358" y="2774"/>
                    <a:pt x="441" y="2667"/>
                    <a:pt x="584" y="2667"/>
                  </a:cubicBezTo>
                  <a:cubicBezTo>
                    <a:pt x="715" y="2667"/>
                    <a:pt x="822" y="2774"/>
                    <a:pt x="822" y="2893"/>
                  </a:cubicBezTo>
                  <a:cubicBezTo>
                    <a:pt x="822" y="3024"/>
                    <a:pt x="918" y="3120"/>
                    <a:pt x="1060" y="3120"/>
                  </a:cubicBezTo>
                  <a:lnTo>
                    <a:pt x="2180" y="3120"/>
                  </a:lnTo>
                  <a:cubicBezTo>
                    <a:pt x="2442" y="3120"/>
                    <a:pt x="2644" y="2917"/>
                    <a:pt x="2644" y="2667"/>
                  </a:cubicBezTo>
                  <a:cubicBezTo>
                    <a:pt x="2656" y="2417"/>
                    <a:pt x="2453" y="2191"/>
                    <a:pt x="2180" y="2191"/>
                  </a:cubicBezTo>
                  <a:lnTo>
                    <a:pt x="1287" y="2191"/>
                  </a:lnTo>
                  <a:cubicBezTo>
                    <a:pt x="787" y="2191"/>
                    <a:pt x="370" y="1810"/>
                    <a:pt x="358" y="1298"/>
                  </a:cubicBezTo>
                  <a:cubicBezTo>
                    <a:pt x="346" y="774"/>
                    <a:pt x="763" y="357"/>
                    <a:pt x="1263" y="357"/>
                  </a:cubicBezTo>
                  <a:lnTo>
                    <a:pt x="1346" y="357"/>
                  </a:lnTo>
                  <a:cubicBezTo>
                    <a:pt x="1441" y="357"/>
                    <a:pt x="1525" y="286"/>
                    <a:pt x="1525" y="179"/>
                  </a:cubicBezTo>
                  <a:cubicBezTo>
                    <a:pt x="1525" y="96"/>
                    <a:pt x="1453" y="0"/>
                    <a:pt x="1346" y="0"/>
                  </a:cubicBezTo>
                  <a:lnTo>
                    <a:pt x="127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23" name="Google Shape;12507;p71"/>
          <p:cNvGrpSpPr/>
          <p:nvPr/>
        </p:nvGrpSpPr>
        <p:grpSpPr>
          <a:xfrm>
            <a:off x="5695055" y="5832230"/>
            <a:ext cx="346024" cy="345674"/>
            <a:chOff x="4201447" y="3817349"/>
            <a:chExt cx="346024" cy="345674"/>
          </a:xfrm>
          <a:solidFill>
            <a:schemeClr val="accent1"/>
          </a:solidFill>
        </p:grpSpPr>
        <p:sp>
          <p:nvSpPr>
            <p:cNvPr id="1024" name="Google Shape;12508;p71"/>
            <p:cNvSpPr/>
            <p:nvPr/>
          </p:nvSpPr>
          <p:spPr>
            <a:xfrm>
              <a:off x="4201447" y="3817349"/>
              <a:ext cx="346024" cy="345674"/>
            </a:xfrm>
            <a:custGeom>
              <a:avLst/>
              <a:rect l="l" t="t" r="r" b="b"/>
              <a:pathLst>
                <a:path w="10871" h="10860">
                  <a:moveTo>
                    <a:pt x="5430" y="334"/>
                  </a:moveTo>
                  <a:cubicBezTo>
                    <a:pt x="8252" y="334"/>
                    <a:pt x="10526" y="2608"/>
                    <a:pt x="10526" y="5430"/>
                  </a:cubicBezTo>
                  <a:cubicBezTo>
                    <a:pt x="10526" y="8240"/>
                    <a:pt x="8252" y="10514"/>
                    <a:pt x="5430" y="10514"/>
                  </a:cubicBezTo>
                  <a:cubicBezTo>
                    <a:pt x="2620" y="10514"/>
                    <a:pt x="346" y="8240"/>
                    <a:pt x="346" y="5430"/>
                  </a:cubicBezTo>
                  <a:cubicBezTo>
                    <a:pt x="346" y="2608"/>
                    <a:pt x="2620" y="334"/>
                    <a:pt x="5430" y="334"/>
                  </a:cubicBezTo>
                  <a:close/>
                  <a:moveTo>
                    <a:pt x="5430" y="1"/>
                  </a:moveTo>
                  <a:cubicBezTo>
                    <a:pt x="3989" y="1"/>
                    <a:pt x="2620" y="560"/>
                    <a:pt x="1596" y="1584"/>
                  </a:cubicBezTo>
                  <a:cubicBezTo>
                    <a:pt x="572" y="2620"/>
                    <a:pt x="1" y="3989"/>
                    <a:pt x="1" y="5430"/>
                  </a:cubicBezTo>
                  <a:cubicBezTo>
                    <a:pt x="1" y="6871"/>
                    <a:pt x="572" y="8240"/>
                    <a:pt x="1596" y="9264"/>
                  </a:cubicBezTo>
                  <a:cubicBezTo>
                    <a:pt x="2620" y="10300"/>
                    <a:pt x="3989" y="10859"/>
                    <a:pt x="5430" y="10859"/>
                  </a:cubicBezTo>
                  <a:cubicBezTo>
                    <a:pt x="6882" y="10859"/>
                    <a:pt x="8252" y="10300"/>
                    <a:pt x="9276" y="9264"/>
                  </a:cubicBezTo>
                  <a:cubicBezTo>
                    <a:pt x="10299" y="8240"/>
                    <a:pt x="10871" y="6871"/>
                    <a:pt x="10871" y="5430"/>
                  </a:cubicBezTo>
                  <a:cubicBezTo>
                    <a:pt x="10871" y="3989"/>
                    <a:pt x="10299" y="2620"/>
                    <a:pt x="9276" y="1584"/>
                  </a:cubicBezTo>
                  <a:cubicBezTo>
                    <a:pt x="8252" y="560"/>
                    <a:pt x="6882" y="1"/>
                    <a:pt x="5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25" name="Google Shape;12509;p71"/>
            <p:cNvSpPr/>
            <p:nvPr/>
          </p:nvSpPr>
          <p:spPr>
            <a:xfrm>
              <a:off x="4271569" y="3904531"/>
              <a:ext cx="227394" cy="185728"/>
            </a:xfrm>
            <a:custGeom>
              <a:avLst/>
              <a:rect l="l" t="t" r="r" b="b"/>
              <a:pathLst>
                <a:path w="7144" h="5835">
                  <a:moveTo>
                    <a:pt x="4620" y="0"/>
                  </a:moveTo>
                  <a:cubicBezTo>
                    <a:pt x="3727" y="0"/>
                    <a:pt x="2977" y="691"/>
                    <a:pt x="2905" y="1572"/>
                  </a:cubicBezTo>
                  <a:cubicBezTo>
                    <a:pt x="2727" y="1548"/>
                    <a:pt x="2358" y="1441"/>
                    <a:pt x="2262" y="1405"/>
                  </a:cubicBezTo>
                  <a:cubicBezTo>
                    <a:pt x="1643" y="1203"/>
                    <a:pt x="1072" y="810"/>
                    <a:pt x="631" y="322"/>
                  </a:cubicBezTo>
                  <a:cubicBezTo>
                    <a:pt x="596" y="298"/>
                    <a:pt x="572" y="274"/>
                    <a:pt x="524" y="262"/>
                  </a:cubicBezTo>
                  <a:cubicBezTo>
                    <a:pt x="517" y="261"/>
                    <a:pt x="509" y="260"/>
                    <a:pt x="501" y="260"/>
                  </a:cubicBezTo>
                  <a:cubicBezTo>
                    <a:pt x="436" y="260"/>
                    <a:pt x="367" y="304"/>
                    <a:pt x="346" y="357"/>
                  </a:cubicBezTo>
                  <a:cubicBezTo>
                    <a:pt x="238" y="572"/>
                    <a:pt x="179" y="810"/>
                    <a:pt x="179" y="1048"/>
                  </a:cubicBezTo>
                  <a:cubicBezTo>
                    <a:pt x="179" y="1393"/>
                    <a:pt x="286" y="1727"/>
                    <a:pt x="476" y="1977"/>
                  </a:cubicBezTo>
                  <a:cubicBezTo>
                    <a:pt x="466" y="1975"/>
                    <a:pt x="456" y="1974"/>
                    <a:pt x="446" y="1974"/>
                  </a:cubicBezTo>
                  <a:cubicBezTo>
                    <a:pt x="397" y="1974"/>
                    <a:pt x="349" y="1997"/>
                    <a:pt x="310" y="2036"/>
                  </a:cubicBezTo>
                  <a:cubicBezTo>
                    <a:pt x="286" y="2060"/>
                    <a:pt x="286" y="2108"/>
                    <a:pt x="274" y="2143"/>
                  </a:cubicBezTo>
                  <a:lnTo>
                    <a:pt x="274" y="2203"/>
                  </a:lnTo>
                  <a:cubicBezTo>
                    <a:pt x="274" y="2655"/>
                    <a:pt x="476" y="3072"/>
                    <a:pt x="822" y="3358"/>
                  </a:cubicBezTo>
                  <a:cubicBezTo>
                    <a:pt x="786" y="3370"/>
                    <a:pt x="774" y="3405"/>
                    <a:pt x="762" y="3417"/>
                  </a:cubicBezTo>
                  <a:cubicBezTo>
                    <a:pt x="750" y="3465"/>
                    <a:pt x="727" y="3513"/>
                    <a:pt x="750" y="3548"/>
                  </a:cubicBezTo>
                  <a:cubicBezTo>
                    <a:pt x="893" y="4024"/>
                    <a:pt x="1262" y="4405"/>
                    <a:pt x="1727" y="4548"/>
                  </a:cubicBezTo>
                  <a:cubicBezTo>
                    <a:pt x="1310" y="4798"/>
                    <a:pt x="834" y="4941"/>
                    <a:pt x="334" y="4941"/>
                  </a:cubicBezTo>
                  <a:lnTo>
                    <a:pt x="191" y="4941"/>
                  </a:lnTo>
                  <a:cubicBezTo>
                    <a:pt x="107" y="4941"/>
                    <a:pt x="36" y="5001"/>
                    <a:pt x="12" y="5084"/>
                  </a:cubicBezTo>
                  <a:cubicBezTo>
                    <a:pt x="0" y="5156"/>
                    <a:pt x="48" y="5239"/>
                    <a:pt x="107" y="5263"/>
                  </a:cubicBezTo>
                  <a:cubicBezTo>
                    <a:pt x="727" y="5632"/>
                    <a:pt x="1465" y="5834"/>
                    <a:pt x="2191" y="5834"/>
                  </a:cubicBezTo>
                  <a:cubicBezTo>
                    <a:pt x="3072" y="5834"/>
                    <a:pt x="3905" y="5560"/>
                    <a:pt x="4596" y="5060"/>
                  </a:cubicBezTo>
                  <a:cubicBezTo>
                    <a:pt x="4691" y="5001"/>
                    <a:pt x="4691" y="4858"/>
                    <a:pt x="4620" y="4786"/>
                  </a:cubicBezTo>
                  <a:cubicBezTo>
                    <a:pt x="4587" y="4754"/>
                    <a:pt x="4544" y="4735"/>
                    <a:pt x="4499" y="4735"/>
                  </a:cubicBezTo>
                  <a:cubicBezTo>
                    <a:pt x="4463" y="4735"/>
                    <a:pt x="4426" y="4748"/>
                    <a:pt x="4394" y="4775"/>
                  </a:cubicBezTo>
                  <a:cubicBezTo>
                    <a:pt x="3763" y="5215"/>
                    <a:pt x="3013" y="5489"/>
                    <a:pt x="2191" y="5489"/>
                  </a:cubicBezTo>
                  <a:cubicBezTo>
                    <a:pt x="1727" y="5489"/>
                    <a:pt x="1262" y="5394"/>
                    <a:pt x="846" y="5239"/>
                  </a:cubicBezTo>
                  <a:cubicBezTo>
                    <a:pt x="1369" y="5144"/>
                    <a:pt x="1846" y="4917"/>
                    <a:pt x="2262" y="4584"/>
                  </a:cubicBezTo>
                  <a:cubicBezTo>
                    <a:pt x="2310" y="4536"/>
                    <a:pt x="2334" y="4477"/>
                    <a:pt x="2322" y="4417"/>
                  </a:cubicBezTo>
                  <a:cubicBezTo>
                    <a:pt x="2310" y="4346"/>
                    <a:pt x="2239" y="4286"/>
                    <a:pt x="2155" y="4286"/>
                  </a:cubicBezTo>
                  <a:cubicBezTo>
                    <a:pt x="1739" y="4263"/>
                    <a:pt x="1369" y="4048"/>
                    <a:pt x="1167" y="3691"/>
                  </a:cubicBezTo>
                  <a:cubicBezTo>
                    <a:pt x="1250" y="3691"/>
                    <a:pt x="1358" y="3667"/>
                    <a:pt x="1441" y="3643"/>
                  </a:cubicBezTo>
                  <a:cubicBezTo>
                    <a:pt x="1524" y="3632"/>
                    <a:pt x="1584" y="3572"/>
                    <a:pt x="1584" y="3489"/>
                  </a:cubicBezTo>
                  <a:cubicBezTo>
                    <a:pt x="1596" y="3405"/>
                    <a:pt x="1536" y="3334"/>
                    <a:pt x="1441" y="3298"/>
                  </a:cubicBezTo>
                  <a:cubicBezTo>
                    <a:pt x="1000" y="3191"/>
                    <a:pt x="667" y="2822"/>
                    <a:pt x="596" y="2381"/>
                  </a:cubicBezTo>
                  <a:lnTo>
                    <a:pt x="596" y="2381"/>
                  </a:lnTo>
                  <a:cubicBezTo>
                    <a:pt x="727" y="2405"/>
                    <a:pt x="869" y="2417"/>
                    <a:pt x="1000" y="2417"/>
                  </a:cubicBezTo>
                  <a:cubicBezTo>
                    <a:pt x="1084" y="2417"/>
                    <a:pt x="1143" y="2358"/>
                    <a:pt x="1167" y="2274"/>
                  </a:cubicBezTo>
                  <a:cubicBezTo>
                    <a:pt x="1179" y="2203"/>
                    <a:pt x="1131" y="2143"/>
                    <a:pt x="1072" y="2108"/>
                  </a:cubicBezTo>
                  <a:cubicBezTo>
                    <a:pt x="703" y="1881"/>
                    <a:pt x="476" y="1488"/>
                    <a:pt x="476" y="1048"/>
                  </a:cubicBezTo>
                  <a:cubicBezTo>
                    <a:pt x="476" y="953"/>
                    <a:pt x="488" y="846"/>
                    <a:pt x="524" y="738"/>
                  </a:cubicBezTo>
                  <a:cubicBezTo>
                    <a:pt x="965" y="1191"/>
                    <a:pt x="1524" y="1524"/>
                    <a:pt x="2120" y="1727"/>
                  </a:cubicBezTo>
                  <a:cubicBezTo>
                    <a:pt x="2120" y="1727"/>
                    <a:pt x="2715" y="1905"/>
                    <a:pt x="2929" y="1917"/>
                  </a:cubicBezTo>
                  <a:lnTo>
                    <a:pt x="3024" y="1917"/>
                  </a:lnTo>
                  <a:cubicBezTo>
                    <a:pt x="3096" y="1917"/>
                    <a:pt x="3167" y="1869"/>
                    <a:pt x="3191" y="1798"/>
                  </a:cubicBezTo>
                  <a:cubicBezTo>
                    <a:pt x="3203" y="1786"/>
                    <a:pt x="3203" y="1750"/>
                    <a:pt x="3203" y="1738"/>
                  </a:cubicBezTo>
                  <a:lnTo>
                    <a:pt x="3203" y="1703"/>
                  </a:lnTo>
                  <a:cubicBezTo>
                    <a:pt x="3203" y="953"/>
                    <a:pt x="3810" y="334"/>
                    <a:pt x="4572" y="334"/>
                  </a:cubicBezTo>
                  <a:cubicBezTo>
                    <a:pt x="4941" y="334"/>
                    <a:pt x="5287" y="488"/>
                    <a:pt x="5549" y="750"/>
                  </a:cubicBezTo>
                  <a:cubicBezTo>
                    <a:pt x="5585" y="787"/>
                    <a:pt x="5621" y="802"/>
                    <a:pt x="5663" y="802"/>
                  </a:cubicBezTo>
                  <a:cubicBezTo>
                    <a:pt x="5676" y="802"/>
                    <a:pt x="5689" y="801"/>
                    <a:pt x="5703" y="798"/>
                  </a:cubicBezTo>
                  <a:cubicBezTo>
                    <a:pt x="5882" y="762"/>
                    <a:pt x="6049" y="738"/>
                    <a:pt x="6203" y="679"/>
                  </a:cubicBezTo>
                  <a:lnTo>
                    <a:pt x="6203" y="679"/>
                  </a:lnTo>
                  <a:cubicBezTo>
                    <a:pt x="6120" y="762"/>
                    <a:pt x="6013" y="857"/>
                    <a:pt x="5894" y="917"/>
                  </a:cubicBezTo>
                  <a:cubicBezTo>
                    <a:pt x="5822" y="965"/>
                    <a:pt x="5787" y="1048"/>
                    <a:pt x="5822" y="1143"/>
                  </a:cubicBezTo>
                  <a:cubicBezTo>
                    <a:pt x="5846" y="1203"/>
                    <a:pt x="5930" y="1250"/>
                    <a:pt x="6001" y="1250"/>
                  </a:cubicBezTo>
                  <a:cubicBezTo>
                    <a:pt x="6144" y="1227"/>
                    <a:pt x="6287" y="1215"/>
                    <a:pt x="6418" y="1167"/>
                  </a:cubicBezTo>
                  <a:lnTo>
                    <a:pt x="6418" y="1167"/>
                  </a:lnTo>
                  <a:cubicBezTo>
                    <a:pt x="6299" y="1286"/>
                    <a:pt x="6168" y="1405"/>
                    <a:pt x="6013" y="1512"/>
                  </a:cubicBezTo>
                  <a:cubicBezTo>
                    <a:pt x="5965" y="1548"/>
                    <a:pt x="5941" y="1608"/>
                    <a:pt x="5941" y="1655"/>
                  </a:cubicBezTo>
                  <a:lnTo>
                    <a:pt x="5941" y="1679"/>
                  </a:lnTo>
                  <a:lnTo>
                    <a:pt x="5941" y="1703"/>
                  </a:lnTo>
                  <a:lnTo>
                    <a:pt x="5941" y="1727"/>
                  </a:lnTo>
                  <a:cubicBezTo>
                    <a:pt x="5941" y="2691"/>
                    <a:pt x="5572" y="3572"/>
                    <a:pt x="4977" y="4227"/>
                  </a:cubicBezTo>
                  <a:cubicBezTo>
                    <a:pt x="4918" y="4298"/>
                    <a:pt x="4918" y="4405"/>
                    <a:pt x="4977" y="4465"/>
                  </a:cubicBezTo>
                  <a:cubicBezTo>
                    <a:pt x="5011" y="4499"/>
                    <a:pt x="5053" y="4514"/>
                    <a:pt x="5096" y="4514"/>
                  </a:cubicBezTo>
                  <a:cubicBezTo>
                    <a:pt x="5143" y="4514"/>
                    <a:pt x="5190" y="4496"/>
                    <a:pt x="5227" y="4465"/>
                  </a:cubicBezTo>
                  <a:cubicBezTo>
                    <a:pt x="5894" y="3715"/>
                    <a:pt x="6263" y="2762"/>
                    <a:pt x="6287" y="1750"/>
                  </a:cubicBezTo>
                  <a:cubicBezTo>
                    <a:pt x="6596" y="1524"/>
                    <a:pt x="6846" y="1250"/>
                    <a:pt x="7061" y="917"/>
                  </a:cubicBezTo>
                  <a:cubicBezTo>
                    <a:pt x="7144" y="857"/>
                    <a:pt x="7132" y="750"/>
                    <a:pt x="7061" y="715"/>
                  </a:cubicBezTo>
                  <a:cubicBezTo>
                    <a:pt x="7029" y="683"/>
                    <a:pt x="6987" y="667"/>
                    <a:pt x="6937" y="667"/>
                  </a:cubicBezTo>
                  <a:cubicBezTo>
                    <a:pt x="6912" y="667"/>
                    <a:pt x="6886" y="671"/>
                    <a:pt x="6858" y="679"/>
                  </a:cubicBezTo>
                  <a:cubicBezTo>
                    <a:pt x="6775" y="726"/>
                    <a:pt x="6680" y="750"/>
                    <a:pt x="6596" y="786"/>
                  </a:cubicBezTo>
                  <a:cubicBezTo>
                    <a:pt x="6680" y="667"/>
                    <a:pt x="6763" y="512"/>
                    <a:pt x="6823" y="369"/>
                  </a:cubicBezTo>
                  <a:cubicBezTo>
                    <a:pt x="6834" y="310"/>
                    <a:pt x="6834" y="238"/>
                    <a:pt x="6787" y="191"/>
                  </a:cubicBezTo>
                  <a:cubicBezTo>
                    <a:pt x="6750" y="153"/>
                    <a:pt x="6703" y="135"/>
                    <a:pt x="6659" y="135"/>
                  </a:cubicBezTo>
                  <a:cubicBezTo>
                    <a:pt x="6632" y="135"/>
                    <a:pt x="6607" y="142"/>
                    <a:pt x="6584" y="155"/>
                  </a:cubicBezTo>
                  <a:cubicBezTo>
                    <a:pt x="6322" y="310"/>
                    <a:pt x="6061" y="393"/>
                    <a:pt x="5775" y="441"/>
                  </a:cubicBezTo>
                  <a:cubicBezTo>
                    <a:pt x="5465" y="143"/>
                    <a:pt x="5048" y="0"/>
                    <a:pt x="462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26" name="Google Shape;12510;p71"/>
          <p:cNvGrpSpPr/>
          <p:nvPr/>
        </p:nvGrpSpPr>
        <p:grpSpPr>
          <a:xfrm>
            <a:off x="6144527" y="5832230"/>
            <a:ext cx="346024" cy="345674"/>
            <a:chOff x="4650919" y="3817349"/>
            <a:chExt cx="346024" cy="345674"/>
          </a:xfrm>
          <a:solidFill>
            <a:schemeClr val="accent1"/>
          </a:solidFill>
        </p:grpSpPr>
        <p:sp>
          <p:nvSpPr>
            <p:cNvPr id="1027" name="Google Shape;12511;p71"/>
            <p:cNvSpPr/>
            <p:nvPr/>
          </p:nvSpPr>
          <p:spPr>
            <a:xfrm>
              <a:off x="4650919" y="3817349"/>
              <a:ext cx="346024" cy="345674"/>
            </a:xfrm>
            <a:custGeom>
              <a:avLst/>
              <a:rect l="l" t="t" r="r" b="b"/>
              <a:pathLst>
                <a:path w="10871" h="10860">
                  <a:moveTo>
                    <a:pt x="5442" y="334"/>
                  </a:moveTo>
                  <a:cubicBezTo>
                    <a:pt x="8251" y="334"/>
                    <a:pt x="10526" y="2608"/>
                    <a:pt x="10526" y="5430"/>
                  </a:cubicBezTo>
                  <a:cubicBezTo>
                    <a:pt x="10526" y="8240"/>
                    <a:pt x="8240" y="10514"/>
                    <a:pt x="5442" y="10514"/>
                  </a:cubicBezTo>
                  <a:cubicBezTo>
                    <a:pt x="2620" y="10514"/>
                    <a:pt x="346" y="8240"/>
                    <a:pt x="346" y="5430"/>
                  </a:cubicBezTo>
                  <a:cubicBezTo>
                    <a:pt x="346" y="2608"/>
                    <a:pt x="2620" y="334"/>
                    <a:pt x="5442" y="334"/>
                  </a:cubicBezTo>
                  <a:close/>
                  <a:moveTo>
                    <a:pt x="5442" y="1"/>
                  </a:moveTo>
                  <a:cubicBezTo>
                    <a:pt x="3989" y="1"/>
                    <a:pt x="2620" y="560"/>
                    <a:pt x="1596" y="1584"/>
                  </a:cubicBezTo>
                  <a:cubicBezTo>
                    <a:pt x="572" y="2620"/>
                    <a:pt x="0" y="3989"/>
                    <a:pt x="0" y="5430"/>
                  </a:cubicBezTo>
                  <a:cubicBezTo>
                    <a:pt x="0" y="6871"/>
                    <a:pt x="572" y="8240"/>
                    <a:pt x="1596" y="9264"/>
                  </a:cubicBezTo>
                  <a:cubicBezTo>
                    <a:pt x="2620" y="10300"/>
                    <a:pt x="3989" y="10859"/>
                    <a:pt x="5442" y="10859"/>
                  </a:cubicBezTo>
                  <a:cubicBezTo>
                    <a:pt x="6882" y="10859"/>
                    <a:pt x="8251" y="10300"/>
                    <a:pt x="9275" y="9264"/>
                  </a:cubicBezTo>
                  <a:cubicBezTo>
                    <a:pt x="10299" y="8240"/>
                    <a:pt x="10871" y="6871"/>
                    <a:pt x="10871" y="5430"/>
                  </a:cubicBezTo>
                  <a:cubicBezTo>
                    <a:pt x="10871" y="3989"/>
                    <a:pt x="10299" y="2620"/>
                    <a:pt x="9275" y="1584"/>
                  </a:cubicBezTo>
                  <a:cubicBezTo>
                    <a:pt x="8251" y="560"/>
                    <a:pt x="6882" y="1"/>
                    <a:pt x="544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28" name="Google Shape;12512;p71"/>
            <p:cNvSpPr/>
            <p:nvPr/>
          </p:nvSpPr>
          <p:spPr>
            <a:xfrm>
              <a:off x="4701305" y="3867386"/>
              <a:ext cx="244486" cy="242958"/>
            </a:xfrm>
            <a:custGeom>
              <a:avLst/>
              <a:rect l="l" t="t" r="r" b="b"/>
              <a:pathLst>
                <a:path w="7681" h="7633">
                  <a:moveTo>
                    <a:pt x="3835" y="0"/>
                  </a:moveTo>
                  <a:cubicBezTo>
                    <a:pt x="1727" y="0"/>
                    <a:pt x="13" y="1715"/>
                    <a:pt x="13" y="3822"/>
                  </a:cubicBezTo>
                  <a:cubicBezTo>
                    <a:pt x="13" y="4418"/>
                    <a:pt x="144" y="5001"/>
                    <a:pt x="418" y="5537"/>
                  </a:cubicBezTo>
                  <a:lnTo>
                    <a:pt x="25" y="6501"/>
                  </a:lnTo>
                  <a:cubicBezTo>
                    <a:pt x="1" y="6585"/>
                    <a:pt x="13" y="6656"/>
                    <a:pt x="84" y="6704"/>
                  </a:cubicBezTo>
                  <a:cubicBezTo>
                    <a:pt x="120" y="6727"/>
                    <a:pt x="156" y="6727"/>
                    <a:pt x="191" y="6727"/>
                  </a:cubicBezTo>
                  <a:lnTo>
                    <a:pt x="1370" y="6727"/>
                  </a:lnTo>
                  <a:cubicBezTo>
                    <a:pt x="2061" y="7323"/>
                    <a:pt x="2942" y="7632"/>
                    <a:pt x="3847" y="7632"/>
                  </a:cubicBezTo>
                  <a:cubicBezTo>
                    <a:pt x="5966" y="7632"/>
                    <a:pt x="7680" y="5930"/>
                    <a:pt x="7680" y="3810"/>
                  </a:cubicBezTo>
                  <a:cubicBezTo>
                    <a:pt x="7680" y="3096"/>
                    <a:pt x="7454" y="2394"/>
                    <a:pt x="7085" y="1798"/>
                  </a:cubicBezTo>
                  <a:cubicBezTo>
                    <a:pt x="7052" y="1752"/>
                    <a:pt x="6997" y="1727"/>
                    <a:pt x="6940" y="1727"/>
                  </a:cubicBezTo>
                  <a:cubicBezTo>
                    <a:pt x="6894" y="1727"/>
                    <a:pt x="6848" y="1743"/>
                    <a:pt x="6811" y="1774"/>
                  </a:cubicBezTo>
                  <a:cubicBezTo>
                    <a:pt x="6752" y="1834"/>
                    <a:pt x="6752" y="1917"/>
                    <a:pt x="6787" y="1977"/>
                  </a:cubicBezTo>
                  <a:cubicBezTo>
                    <a:pt x="7133" y="2513"/>
                    <a:pt x="7323" y="3156"/>
                    <a:pt x="7323" y="3846"/>
                  </a:cubicBezTo>
                  <a:cubicBezTo>
                    <a:pt x="7323" y="5763"/>
                    <a:pt x="5764" y="7323"/>
                    <a:pt x="3835" y="7323"/>
                  </a:cubicBezTo>
                  <a:cubicBezTo>
                    <a:pt x="2989" y="7323"/>
                    <a:pt x="2168" y="7013"/>
                    <a:pt x="1537" y="6442"/>
                  </a:cubicBezTo>
                  <a:cubicBezTo>
                    <a:pt x="1501" y="6418"/>
                    <a:pt x="1453" y="6406"/>
                    <a:pt x="1418" y="6406"/>
                  </a:cubicBezTo>
                  <a:lnTo>
                    <a:pt x="430" y="6406"/>
                  </a:lnTo>
                  <a:lnTo>
                    <a:pt x="763" y="5596"/>
                  </a:lnTo>
                  <a:cubicBezTo>
                    <a:pt x="775" y="5549"/>
                    <a:pt x="775" y="5489"/>
                    <a:pt x="763" y="5453"/>
                  </a:cubicBezTo>
                  <a:cubicBezTo>
                    <a:pt x="489" y="4953"/>
                    <a:pt x="358" y="4394"/>
                    <a:pt x="358" y="3822"/>
                  </a:cubicBezTo>
                  <a:cubicBezTo>
                    <a:pt x="358" y="1905"/>
                    <a:pt x="1918" y="346"/>
                    <a:pt x="3835" y="346"/>
                  </a:cubicBezTo>
                  <a:cubicBezTo>
                    <a:pt x="4787" y="346"/>
                    <a:pt x="5656" y="727"/>
                    <a:pt x="6276" y="1346"/>
                  </a:cubicBezTo>
                  <a:cubicBezTo>
                    <a:pt x="6305" y="1376"/>
                    <a:pt x="6350" y="1390"/>
                    <a:pt x="6395" y="1390"/>
                  </a:cubicBezTo>
                  <a:cubicBezTo>
                    <a:pt x="6439" y="1390"/>
                    <a:pt x="6484" y="1376"/>
                    <a:pt x="6514" y="1346"/>
                  </a:cubicBezTo>
                  <a:cubicBezTo>
                    <a:pt x="6573" y="1262"/>
                    <a:pt x="6573" y="1167"/>
                    <a:pt x="6514" y="1108"/>
                  </a:cubicBezTo>
                  <a:cubicBezTo>
                    <a:pt x="5835" y="417"/>
                    <a:pt x="4882" y="0"/>
                    <a:pt x="383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29" name="Google Shape;12513;p71"/>
            <p:cNvSpPr/>
            <p:nvPr/>
          </p:nvSpPr>
          <p:spPr>
            <a:xfrm>
              <a:off x="4749464" y="3911534"/>
              <a:ext cx="153134" cy="151065"/>
            </a:xfrm>
            <a:custGeom>
              <a:avLst/>
              <a:rect l="l" t="t" r="r" b="b"/>
              <a:pathLst>
                <a:path w="4811" h="4746">
                  <a:moveTo>
                    <a:pt x="1384" y="0"/>
                  </a:moveTo>
                  <a:cubicBezTo>
                    <a:pt x="1342" y="0"/>
                    <a:pt x="1304" y="18"/>
                    <a:pt x="1274" y="54"/>
                  </a:cubicBezTo>
                  <a:lnTo>
                    <a:pt x="274" y="1054"/>
                  </a:lnTo>
                  <a:cubicBezTo>
                    <a:pt x="36" y="1292"/>
                    <a:pt x="0" y="1661"/>
                    <a:pt x="202" y="1935"/>
                  </a:cubicBezTo>
                  <a:cubicBezTo>
                    <a:pt x="619" y="2495"/>
                    <a:pt x="1072" y="3031"/>
                    <a:pt x="1572" y="3531"/>
                  </a:cubicBezTo>
                  <a:cubicBezTo>
                    <a:pt x="1601" y="3560"/>
                    <a:pt x="1646" y="3575"/>
                    <a:pt x="1691" y="3575"/>
                  </a:cubicBezTo>
                  <a:cubicBezTo>
                    <a:pt x="1735" y="3575"/>
                    <a:pt x="1780" y="3560"/>
                    <a:pt x="1810" y="3531"/>
                  </a:cubicBezTo>
                  <a:cubicBezTo>
                    <a:pt x="1881" y="3447"/>
                    <a:pt x="1869" y="3352"/>
                    <a:pt x="1810" y="3293"/>
                  </a:cubicBezTo>
                  <a:cubicBezTo>
                    <a:pt x="1310" y="2816"/>
                    <a:pt x="869" y="2304"/>
                    <a:pt x="464" y="1745"/>
                  </a:cubicBezTo>
                  <a:cubicBezTo>
                    <a:pt x="381" y="1602"/>
                    <a:pt x="393" y="1423"/>
                    <a:pt x="500" y="1304"/>
                  </a:cubicBezTo>
                  <a:lnTo>
                    <a:pt x="1369" y="435"/>
                  </a:lnTo>
                  <a:lnTo>
                    <a:pt x="2107" y="1161"/>
                  </a:lnTo>
                  <a:lnTo>
                    <a:pt x="1750" y="1518"/>
                  </a:lnTo>
                  <a:cubicBezTo>
                    <a:pt x="1703" y="1566"/>
                    <a:pt x="1691" y="1638"/>
                    <a:pt x="1703" y="1697"/>
                  </a:cubicBezTo>
                  <a:cubicBezTo>
                    <a:pt x="1941" y="2400"/>
                    <a:pt x="2405" y="2876"/>
                    <a:pt x="3096" y="3090"/>
                  </a:cubicBezTo>
                  <a:cubicBezTo>
                    <a:pt x="3112" y="3097"/>
                    <a:pt x="3131" y="3100"/>
                    <a:pt x="3150" y="3100"/>
                  </a:cubicBezTo>
                  <a:cubicBezTo>
                    <a:pt x="3198" y="3100"/>
                    <a:pt x="3248" y="3080"/>
                    <a:pt x="3274" y="3054"/>
                  </a:cubicBezTo>
                  <a:lnTo>
                    <a:pt x="3631" y="2697"/>
                  </a:lnTo>
                  <a:lnTo>
                    <a:pt x="4370" y="3423"/>
                  </a:lnTo>
                  <a:lnTo>
                    <a:pt x="3489" y="4305"/>
                  </a:lnTo>
                  <a:cubicBezTo>
                    <a:pt x="3424" y="4369"/>
                    <a:pt x="3343" y="4402"/>
                    <a:pt x="3261" y="4402"/>
                  </a:cubicBezTo>
                  <a:cubicBezTo>
                    <a:pt x="3191" y="4402"/>
                    <a:pt x="3120" y="4378"/>
                    <a:pt x="3060" y="4328"/>
                  </a:cubicBezTo>
                  <a:cubicBezTo>
                    <a:pt x="2834" y="4162"/>
                    <a:pt x="2607" y="4007"/>
                    <a:pt x="2405" y="3828"/>
                  </a:cubicBezTo>
                  <a:cubicBezTo>
                    <a:pt x="2368" y="3801"/>
                    <a:pt x="2330" y="3789"/>
                    <a:pt x="2295" y="3789"/>
                  </a:cubicBezTo>
                  <a:cubicBezTo>
                    <a:pt x="2251" y="3789"/>
                    <a:pt x="2212" y="3807"/>
                    <a:pt x="2179" y="3840"/>
                  </a:cubicBezTo>
                  <a:cubicBezTo>
                    <a:pt x="2107" y="3912"/>
                    <a:pt x="2119" y="4031"/>
                    <a:pt x="2191" y="4090"/>
                  </a:cubicBezTo>
                  <a:cubicBezTo>
                    <a:pt x="2417" y="4269"/>
                    <a:pt x="2643" y="4447"/>
                    <a:pt x="2858" y="4614"/>
                  </a:cubicBezTo>
                  <a:cubicBezTo>
                    <a:pt x="2977" y="4697"/>
                    <a:pt x="3119" y="4745"/>
                    <a:pt x="3250" y="4745"/>
                  </a:cubicBezTo>
                  <a:cubicBezTo>
                    <a:pt x="3429" y="4745"/>
                    <a:pt x="3596" y="4674"/>
                    <a:pt x="3727" y="4555"/>
                  </a:cubicBezTo>
                  <a:lnTo>
                    <a:pt x="4727" y="3554"/>
                  </a:lnTo>
                  <a:cubicBezTo>
                    <a:pt x="4798" y="3495"/>
                    <a:pt x="4810" y="3423"/>
                    <a:pt x="4786" y="3352"/>
                  </a:cubicBezTo>
                  <a:cubicBezTo>
                    <a:pt x="4763" y="3328"/>
                    <a:pt x="4751" y="3304"/>
                    <a:pt x="4739" y="3293"/>
                  </a:cubicBezTo>
                  <a:lnTo>
                    <a:pt x="3774" y="2316"/>
                  </a:lnTo>
                  <a:cubicBezTo>
                    <a:pt x="3733" y="2280"/>
                    <a:pt x="3688" y="2263"/>
                    <a:pt x="3646" y="2263"/>
                  </a:cubicBezTo>
                  <a:cubicBezTo>
                    <a:pt x="3605" y="2263"/>
                    <a:pt x="3566" y="2280"/>
                    <a:pt x="3536" y="2316"/>
                  </a:cubicBezTo>
                  <a:lnTo>
                    <a:pt x="3131" y="2721"/>
                  </a:lnTo>
                  <a:cubicBezTo>
                    <a:pt x="2619" y="2531"/>
                    <a:pt x="2286" y="2185"/>
                    <a:pt x="2072" y="1661"/>
                  </a:cubicBezTo>
                  <a:lnTo>
                    <a:pt x="2477" y="1268"/>
                  </a:lnTo>
                  <a:cubicBezTo>
                    <a:pt x="2548" y="1185"/>
                    <a:pt x="2548" y="1090"/>
                    <a:pt x="2477" y="1030"/>
                  </a:cubicBezTo>
                  <a:lnTo>
                    <a:pt x="1512" y="54"/>
                  </a:lnTo>
                  <a:cubicBezTo>
                    <a:pt x="1470" y="18"/>
                    <a:pt x="1426" y="0"/>
                    <a:pt x="13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30" name="Google Shape;12514;p71"/>
          <p:cNvGrpSpPr/>
          <p:nvPr/>
        </p:nvGrpSpPr>
        <p:grpSpPr>
          <a:xfrm>
            <a:off x="7043469" y="5832230"/>
            <a:ext cx="345642" cy="345674"/>
            <a:chOff x="5549861" y="3817349"/>
            <a:chExt cx="345642" cy="345674"/>
          </a:xfrm>
          <a:solidFill>
            <a:schemeClr val="accent1"/>
          </a:solidFill>
        </p:grpSpPr>
        <p:sp>
          <p:nvSpPr>
            <p:cNvPr id="1031" name="Google Shape;12515;p71"/>
            <p:cNvSpPr/>
            <p:nvPr/>
          </p:nvSpPr>
          <p:spPr>
            <a:xfrm>
              <a:off x="5549861" y="3817349"/>
              <a:ext cx="345642" cy="345674"/>
            </a:xfrm>
            <a:custGeom>
              <a:avLst/>
              <a:rect l="l" t="t" r="r" b="b"/>
              <a:pathLst>
                <a:path w="10859" h="10860">
                  <a:moveTo>
                    <a:pt x="5429" y="334"/>
                  </a:moveTo>
                  <a:cubicBezTo>
                    <a:pt x="8239" y="334"/>
                    <a:pt x="10513" y="2608"/>
                    <a:pt x="10513" y="5430"/>
                  </a:cubicBezTo>
                  <a:cubicBezTo>
                    <a:pt x="10513" y="8240"/>
                    <a:pt x="8227" y="10514"/>
                    <a:pt x="5429" y="10514"/>
                  </a:cubicBezTo>
                  <a:cubicBezTo>
                    <a:pt x="2619" y="10514"/>
                    <a:pt x="333" y="8240"/>
                    <a:pt x="333" y="5430"/>
                  </a:cubicBezTo>
                  <a:cubicBezTo>
                    <a:pt x="333" y="2608"/>
                    <a:pt x="2619" y="334"/>
                    <a:pt x="5429" y="334"/>
                  </a:cubicBezTo>
                  <a:close/>
                  <a:moveTo>
                    <a:pt x="5429" y="1"/>
                  </a:moveTo>
                  <a:cubicBezTo>
                    <a:pt x="3989" y="1"/>
                    <a:pt x="2619" y="560"/>
                    <a:pt x="1584" y="1584"/>
                  </a:cubicBezTo>
                  <a:cubicBezTo>
                    <a:pt x="560" y="2620"/>
                    <a:pt x="0" y="3989"/>
                    <a:pt x="0" y="5430"/>
                  </a:cubicBezTo>
                  <a:cubicBezTo>
                    <a:pt x="0" y="6871"/>
                    <a:pt x="560" y="8240"/>
                    <a:pt x="1584" y="9264"/>
                  </a:cubicBezTo>
                  <a:cubicBezTo>
                    <a:pt x="2619" y="10300"/>
                    <a:pt x="3989" y="10859"/>
                    <a:pt x="5429" y="10859"/>
                  </a:cubicBezTo>
                  <a:cubicBezTo>
                    <a:pt x="6870" y="10859"/>
                    <a:pt x="8239" y="10300"/>
                    <a:pt x="9263" y="9264"/>
                  </a:cubicBezTo>
                  <a:cubicBezTo>
                    <a:pt x="10299" y="8240"/>
                    <a:pt x="10859" y="6871"/>
                    <a:pt x="10859" y="5430"/>
                  </a:cubicBezTo>
                  <a:cubicBezTo>
                    <a:pt x="10859" y="3989"/>
                    <a:pt x="10299" y="2620"/>
                    <a:pt x="9263" y="1584"/>
                  </a:cubicBezTo>
                  <a:cubicBezTo>
                    <a:pt x="8239" y="560"/>
                    <a:pt x="6870" y="1"/>
                    <a:pt x="542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32" name="Google Shape;12516;p71"/>
            <p:cNvSpPr/>
            <p:nvPr/>
          </p:nvSpPr>
          <p:spPr>
            <a:xfrm>
              <a:off x="5590763" y="3890208"/>
              <a:ext cx="262661" cy="200052"/>
            </a:xfrm>
            <a:custGeom>
              <a:avLst/>
              <a:rect l="l" t="t" r="r" b="b"/>
              <a:pathLst>
                <a:path w="8252" h="6285">
                  <a:moveTo>
                    <a:pt x="4123" y="1"/>
                  </a:moveTo>
                  <a:cubicBezTo>
                    <a:pt x="3010" y="1"/>
                    <a:pt x="1900" y="63"/>
                    <a:pt x="799" y="188"/>
                  </a:cubicBezTo>
                  <a:cubicBezTo>
                    <a:pt x="513" y="224"/>
                    <a:pt x="287" y="450"/>
                    <a:pt x="239" y="712"/>
                  </a:cubicBezTo>
                  <a:cubicBezTo>
                    <a:pt x="1" y="2319"/>
                    <a:pt x="1" y="3963"/>
                    <a:pt x="239" y="5570"/>
                  </a:cubicBezTo>
                  <a:cubicBezTo>
                    <a:pt x="287" y="5844"/>
                    <a:pt x="513" y="6058"/>
                    <a:pt x="799" y="6082"/>
                  </a:cubicBezTo>
                  <a:cubicBezTo>
                    <a:pt x="1894" y="6201"/>
                    <a:pt x="3013" y="6284"/>
                    <a:pt x="4132" y="6284"/>
                  </a:cubicBezTo>
                  <a:cubicBezTo>
                    <a:pt x="4609" y="6284"/>
                    <a:pt x="5085" y="6260"/>
                    <a:pt x="5561" y="6249"/>
                  </a:cubicBezTo>
                  <a:cubicBezTo>
                    <a:pt x="5644" y="6249"/>
                    <a:pt x="5716" y="6177"/>
                    <a:pt x="5716" y="6070"/>
                  </a:cubicBezTo>
                  <a:cubicBezTo>
                    <a:pt x="5716" y="5963"/>
                    <a:pt x="5633" y="5891"/>
                    <a:pt x="5537" y="5891"/>
                  </a:cubicBezTo>
                  <a:cubicBezTo>
                    <a:pt x="5051" y="5914"/>
                    <a:pt x="4564" y="5925"/>
                    <a:pt x="4076" y="5925"/>
                  </a:cubicBezTo>
                  <a:cubicBezTo>
                    <a:pt x="2998" y="5925"/>
                    <a:pt x="1916" y="5868"/>
                    <a:pt x="834" y="5737"/>
                  </a:cubicBezTo>
                  <a:cubicBezTo>
                    <a:pt x="715" y="5725"/>
                    <a:pt x="620" y="5641"/>
                    <a:pt x="596" y="5498"/>
                  </a:cubicBezTo>
                  <a:cubicBezTo>
                    <a:pt x="382" y="3927"/>
                    <a:pt x="382" y="2319"/>
                    <a:pt x="596" y="736"/>
                  </a:cubicBezTo>
                  <a:cubicBezTo>
                    <a:pt x="620" y="617"/>
                    <a:pt x="715" y="522"/>
                    <a:pt x="834" y="498"/>
                  </a:cubicBezTo>
                  <a:cubicBezTo>
                    <a:pt x="1942" y="379"/>
                    <a:pt x="3037" y="319"/>
                    <a:pt x="4144" y="319"/>
                  </a:cubicBezTo>
                  <a:cubicBezTo>
                    <a:pt x="5240" y="319"/>
                    <a:pt x="6347" y="379"/>
                    <a:pt x="7442" y="498"/>
                  </a:cubicBezTo>
                  <a:cubicBezTo>
                    <a:pt x="7561" y="522"/>
                    <a:pt x="7669" y="605"/>
                    <a:pt x="7680" y="736"/>
                  </a:cubicBezTo>
                  <a:cubicBezTo>
                    <a:pt x="7907" y="2319"/>
                    <a:pt x="7907" y="3927"/>
                    <a:pt x="7680" y="5498"/>
                  </a:cubicBezTo>
                  <a:cubicBezTo>
                    <a:pt x="7669" y="5617"/>
                    <a:pt x="7561" y="5725"/>
                    <a:pt x="7442" y="5737"/>
                  </a:cubicBezTo>
                  <a:cubicBezTo>
                    <a:pt x="7085" y="5784"/>
                    <a:pt x="6752" y="5820"/>
                    <a:pt x="6395" y="5844"/>
                  </a:cubicBezTo>
                  <a:cubicBezTo>
                    <a:pt x="6299" y="5844"/>
                    <a:pt x="6228" y="5927"/>
                    <a:pt x="6228" y="6010"/>
                  </a:cubicBezTo>
                  <a:cubicBezTo>
                    <a:pt x="6228" y="6110"/>
                    <a:pt x="6299" y="6178"/>
                    <a:pt x="6386" y="6178"/>
                  </a:cubicBezTo>
                  <a:cubicBezTo>
                    <a:pt x="6393" y="6178"/>
                    <a:pt x="6399" y="6178"/>
                    <a:pt x="6406" y="6177"/>
                  </a:cubicBezTo>
                  <a:cubicBezTo>
                    <a:pt x="6764" y="6141"/>
                    <a:pt x="7121" y="6118"/>
                    <a:pt x="7478" y="6070"/>
                  </a:cubicBezTo>
                  <a:cubicBezTo>
                    <a:pt x="7764" y="6034"/>
                    <a:pt x="7978" y="5820"/>
                    <a:pt x="8026" y="5546"/>
                  </a:cubicBezTo>
                  <a:cubicBezTo>
                    <a:pt x="8252" y="3963"/>
                    <a:pt x="8252" y="2319"/>
                    <a:pt x="8014" y="712"/>
                  </a:cubicBezTo>
                  <a:cubicBezTo>
                    <a:pt x="7966" y="426"/>
                    <a:pt x="7740" y="224"/>
                    <a:pt x="7466" y="188"/>
                  </a:cubicBezTo>
                  <a:cubicBezTo>
                    <a:pt x="6353" y="63"/>
                    <a:pt x="5237" y="1"/>
                    <a:pt x="412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33" name="Google Shape;12517;p71"/>
            <p:cNvSpPr/>
            <p:nvPr/>
          </p:nvSpPr>
          <p:spPr>
            <a:xfrm>
              <a:off x="5680587" y="3935024"/>
              <a:ext cx="105389" cy="110514"/>
            </a:xfrm>
            <a:custGeom>
              <a:avLst/>
              <a:rect l="l" t="t" r="r" b="b"/>
              <a:pathLst>
                <a:path w="3311" h="3472">
                  <a:moveTo>
                    <a:pt x="334" y="447"/>
                  </a:moveTo>
                  <a:lnTo>
                    <a:pt x="2763" y="1733"/>
                  </a:lnTo>
                  <a:lnTo>
                    <a:pt x="334" y="3007"/>
                  </a:lnTo>
                  <a:lnTo>
                    <a:pt x="334" y="447"/>
                  </a:lnTo>
                  <a:close/>
                  <a:moveTo>
                    <a:pt x="163" y="1"/>
                  </a:moveTo>
                  <a:cubicBezTo>
                    <a:pt x="135" y="1"/>
                    <a:pt x="108" y="7"/>
                    <a:pt x="84" y="18"/>
                  </a:cubicBezTo>
                  <a:cubicBezTo>
                    <a:pt x="36" y="54"/>
                    <a:pt x="1" y="114"/>
                    <a:pt x="1" y="173"/>
                  </a:cubicBezTo>
                  <a:lnTo>
                    <a:pt x="1" y="3293"/>
                  </a:lnTo>
                  <a:cubicBezTo>
                    <a:pt x="1" y="3352"/>
                    <a:pt x="24" y="3412"/>
                    <a:pt x="84" y="3447"/>
                  </a:cubicBezTo>
                  <a:cubicBezTo>
                    <a:pt x="120" y="3459"/>
                    <a:pt x="144" y="3471"/>
                    <a:pt x="179" y="3471"/>
                  </a:cubicBezTo>
                  <a:cubicBezTo>
                    <a:pt x="203" y="3471"/>
                    <a:pt x="239" y="3471"/>
                    <a:pt x="251" y="3459"/>
                  </a:cubicBezTo>
                  <a:lnTo>
                    <a:pt x="3227" y="1900"/>
                  </a:lnTo>
                  <a:cubicBezTo>
                    <a:pt x="3287" y="1864"/>
                    <a:pt x="3311" y="1804"/>
                    <a:pt x="3311" y="1745"/>
                  </a:cubicBezTo>
                  <a:cubicBezTo>
                    <a:pt x="3311" y="1673"/>
                    <a:pt x="3287" y="1614"/>
                    <a:pt x="3227" y="1578"/>
                  </a:cubicBezTo>
                  <a:lnTo>
                    <a:pt x="251" y="18"/>
                  </a:lnTo>
                  <a:cubicBezTo>
                    <a:pt x="221" y="7"/>
                    <a:pt x="191" y="1"/>
                    <a:pt x="16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34" name="Google Shape;12518;p71"/>
          <p:cNvGrpSpPr/>
          <p:nvPr/>
        </p:nvGrpSpPr>
        <p:grpSpPr>
          <a:xfrm>
            <a:off x="2800053" y="5412710"/>
            <a:ext cx="367255" cy="269855"/>
            <a:chOff x="1306445" y="3397829"/>
            <a:chExt cx="367255" cy="269855"/>
          </a:xfrm>
          <a:solidFill>
            <a:schemeClr val="accent1"/>
          </a:solidFill>
        </p:grpSpPr>
        <p:sp>
          <p:nvSpPr>
            <p:cNvPr id="1035" name="Google Shape;12519;p71"/>
            <p:cNvSpPr/>
            <p:nvPr/>
          </p:nvSpPr>
          <p:spPr>
            <a:xfrm>
              <a:off x="1588395" y="3513054"/>
              <a:ext cx="45517" cy="16297"/>
            </a:xfrm>
            <a:custGeom>
              <a:avLst/>
              <a:rect l="l" t="t" r="r" b="b"/>
              <a:pathLst>
                <a:path w="1430" h="512">
                  <a:moveTo>
                    <a:pt x="168" y="0"/>
                  </a:moveTo>
                  <a:cubicBezTo>
                    <a:pt x="72" y="0"/>
                    <a:pt x="1" y="71"/>
                    <a:pt x="1" y="167"/>
                  </a:cubicBezTo>
                  <a:cubicBezTo>
                    <a:pt x="1" y="250"/>
                    <a:pt x="72" y="333"/>
                    <a:pt x="168" y="333"/>
                  </a:cubicBezTo>
                  <a:cubicBezTo>
                    <a:pt x="358" y="333"/>
                    <a:pt x="906" y="357"/>
                    <a:pt x="1180" y="488"/>
                  </a:cubicBezTo>
                  <a:cubicBezTo>
                    <a:pt x="1204" y="512"/>
                    <a:pt x="1227" y="512"/>
                    <a:pt x="1251" y="512"/>
                  </a:cubicBezTo>
                  <a:cubicBezTo>
                    <a:pt x="1311" y="512"/>
                    <a:pt x="1370" y="476"/>
                    <a:pt x="1406" y="417"/>
                  </a:cubicBezTo>
                  <a:cubicBezTo>
                    <a:pt x="1430" y="333"/>
                    <a:pt x="1406" y="226"/>
                    <a:pt x="1323" y="191"/>
                  </a:cubicBezTo>
                  <a:cubicBezTo>
                    <a:pt x="942" y="0"/>
                    <a:pt x="19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36" name="Google Shape;12520;p71"/>
            <p:cNvSpPr/>
            <p:nvPr/>
          </p:nvSpPr>
          <p:spPr>
            <a:xfrm>
              <a:off x="1306445" y="3397829"/>
              <a:ext cx="367255" cy="269091"/>
            </a:xfrm>
            <a:custGeom>
              <a:avLst/>
              <a:rect l="l" t="t" r="r" b="b"/>
              <a:pathLst>
                <a:path w="11538" h="8454">
                  <a:moveTo>
                    <a:pt x="7573" y="334"/>
                  </a:moveTo>
                  <a:lnTo>
                    <a:pt x="7573" y="1965"/>
                  </a:lnTo>
                  <a:cubicBezTo>
                    <a:pt x="7573" y="2227"/>
                    <a:pt x="7525" y="2465"/>
                    <a:pt x="7418" y="2679"/>
                  </a:cubicBezTo>
                  <a:cubicBezTo>
                    <a:pt x="7395" y="2715"/>
                    <a:pt x="7395" y="2727"/>
                    <a:pt x="7395" y="2763"/>
                  </a:cubicBezTo>
                  <a:lnTo>
                    <a:pt x="7395" y="3239"/>
                  </a:lnTo>
                  <a:cubicBezTo>
                    <a:pt x="7395" y="3691"/>
                    <a:pt x="7216" y="4108"/>
                    <a:pt x="6883" y="4442"/>
                  </a:cubicBezTo>
                  <a:cubicBezTo>
                    <a:pt x="6835" y="4489"/>
                    <a:pt x="6787" y="4513"/>
                    <a:pt x="6740" y="4549"/>
                  </a:cubicBezTo>
                  <a:cubicBezTo>
                    <a:pt x="6466" y="4759"/>
                    <a:pt x="6137" y="4876"/>
                    <a:pt x="5785" y="4876"/>
                  </a:cubicBezTo>
                  <a:cubicBezTo>
                    <a:pt x="5739" y="4876"/>
                    <a:pt x="5692" y="4874"/>
                    <a:pt x="5644" y="4870"/>
                  </a:cubicBezTo>
                  <a:cubicBezTo>
                    <a:pt x="4787" y="4823"/>
                    <a:pt x="4108" y="4072"/>
                    <a:pt x="4108" y="3180"/>
                  </a:cubicBezTo>
                  <a:lnTo>
                    <a:pt x="4108" y="2763"/>
                  </a:lnTo>
                  <a:cubicBezTo>
                    <a:pt x="4108" y="2727"/>
                    <a:pt x="4108" y="2715"/>
                    <a:pt x="4096" y="2679"/>
                  </a:cubicBezTo>
                  <a:cubicBezTo>
                    <a:pt x="3989" y="2465"/>
                    <a:pt x="3930" y="2227"/>
                    <a:pt x="3930" y="1965"/>
                  </a:cubicBezTo>
                  <a:lnTo>
                    <a:pt x="3930" y="1608"/>
                  </a:lnTo>
                  <a:cubicBezTo>
                    <a:pt x="3930" y="917"/>
                    <a:pt x="4513" y="334"/>
                    <a:pt x="5216" y="334"/>
                  </a:cubicBezTo>
                  <a:lnTo>
                    <a:pt x="7573" y="334"/>
                  </a:lnTo>
                  <a:close/>
                  <a:moveTo>
                    <a:pt x="1763" y="3025"/>
                  </a:moveTo>
                  <a:cubicBezTo>
                    <a:pt x="2049" y="3025"/>
                    <a:pt x="2311" y="3144"/>
                    <a:pt x="2525" y="3358"/>
                  </a:cubicBezTo>
                  <a:cubicBezTo>
                    <a:pt x="2715" y="3561"/>
                    <a:pt x="2846" y="3846"/>
                    <a:pt x="2858" y="4144"/>
                  </a:cubicBezTo>
                  <a:cubicBezTo>
                    <a:pt x="2858" y="4227"/>
                    <a:pt x="2882" y="4346"/>
                    <a:pt x="2882" y="4465"/>
                  </a:cubicBezTo>
                  <a:lnTo>
                    <a:pt x="2882" y="4501"/>
                  </a:lnTo>
                  <a:cubicBezTo>
                    <a:pt x="2703" y="4215"/>
                    <a:pt x="2406" y="4013"/>
                    <a:pt x="2049" y="3894"/>
                  </a:cubicBezTo>
                  <a:cubicBezTo>
                    <a:pt x="1703" y="3787"/>
                    <a:pt x="1406" y="3787"/>
                    <a:pt x="1406" y="3787"/>
                  </a:cubicBezTo>
                  <a:cubicBezTo>
                    <a:pt x="1358" y="3787"/>
                    <a:pt x="1310" y="3799"/>
                    <a:pt x="1287" y="3834"/>
                  </a:cubicBezTo>
                  <a:lnTo>
                    <a:pt x="977" y="4144"/>
                  </a:lnTo>
                  <a:cubicBezTo>
                    <a:pt x="918" y="4215"/>
                    <a:pt x="918" y="4323"/>
                    <a:pt x="977" y="4382"/>
                  </a:cubicBezTo>
                  <a:cubicBezTo>
                    <a:pt x="1013" y="4412"/>
                    <a:pt x="1057" y="4427"/>
                    <a:pt x="1101" y="4427"/>
                  </a:cubicBezTo>
                  <a:cubicBezTo>
                    <a:pt x="1144" y="4427"/>
                    <a:pt x="1185" y="4412"/>
                    <a:pt x="1215" y="4382"/>
                  </a:cubicBezTo>
                  <a:lnTo>
                    <a:pt x="1465" y="4108"/>
                  </a:lnTo>
                  <a:cubicBezTo>
                    <a:pt x="1691" y="4132"/>
                    <a:pt x="2382" y="4203"/>
                    <a:pt x="2668" y="4811"/>
                  </a:cubicBezTo>
                  <a:cubicBezTo>
                    <a:pt x="2596" y="5275"/>
                    <a:pt x="2215" y="5596"/>
                    <a:pt x="1763" y="5596"/>
                  </a:cubicBezTo>
                  <a:cubicBezTo>
                    <a:pt x="1251" y="5596"/>
                    <a:pt x="834" y="5180"/>
                    <a:pt x="834" y="4680"/>
                  </a:cubicBezTo>
                  <a:cubicBezTo>
                    <a:pt x="834" y="4584"/>
                    <a:pt x="763" y="4513"/>
                    <a:pt x="679" y="4513"/>
                  </a:cubicBezTo>
                  <a:lnTo>
                    <a:pt x="644" y="4513"/>
                  </a:lnTo>
                  <a:lnTo>
                    <a:pt x="644" y="4465"/>
                  </a:lnTo>
                  <a:cubicBezTo>
                    <a:pt x="644" y="4346"/>
                    <a:pt x="644" y="4251"/>
                    <a:pt x="656" y="4144"/>
                  </a:cubicBezTo>
                  <a:cubicBezTo>
                    <a:pt x="679" y="3846"/>
                    <a:pt x="810" y="3561"/>
                    <a:pt x="1001" y="3358"/>
                  </a:cubicBezTo>
                  <a:cubicBezTo>
                    <a:pt x="1215" y="3144"/>
                    <a:pt x="1477" y="3025"/>
                    <a:pt x="1763" y="3025"/>
                  </a:cubicBezTo>
                  <a:close/>
                  <a:moveTo>
                    <a:pt x="10657" y="3025"/>
                  </a:moveTo>
                  <a:lnTo>
                    <a:pt x="10657" y="3727"/>
                  </a:lnTo>
                  <a:cubicBezTo>
                    <a:pt x="10657" y="3846"/>
                    <a:pt x="10633" y="3953"/>
                    <a:pt x="10585" y="4049"/>
                  </a:cubicBezTo>
                  <a:lnTo>
                    <a:pt x="10502" y="4251"/>
                  </a:lnTo>
                  <a:cubicBezTo>
                    <a:pt x="10478" y="4275"/>
                    <a:pt x="10478" y="4287"/>
                    <a:pt x="10478" y="4323"/>
                  </a:cubicBezTo>
                  <a:lnTo>
                    <a:pt x="10478" y="4680"/>
                  </a:lnTo>
                  <a:cubicBezTo>
                    <a:pt x="10478" y="4930"/>
                    <a:pt x="10383" y="5168"/>
                    <a:pt x="10204" y="5346"/>
                  </a:cubicBezTo>
                  <a:cubicBezTo>
                    <a:pt x="10044" y="5507"/>
                    <a:pt x="9835" y="5600"/>
                    <a:pt x="9605" y="5600"/>
                  </a:cubicBezTo>
                  <a:cubicBezTo>
                    <a:pt x="9579" y="5600"/>
                    <a:pt x="9552" y="5599"/>
                    <a:pt x="9526" y="5596"/>
                  </a:cubicBezTo>
                  <a:cubicBezTo>
                    <a:pt x="9038" y="5585"/>
                    <a:pt x="8633" y="5156"/>
                    <a:pt x="8633" y="4632"/>
                  </a:cubicBezTo>
                  <a:lnTo>
                    <a:pt x="8633" y="4323"/>
                  </a:lnTo>
                  <a:cubicBezTo>
                    <a:pt x="8633" y="4287"/>
                    <a:pt x="8633" y="4263"/>
                    <a:pt x="8621" y="4251"/>
                  </a:cubicBezTo>
                  <a:lnTo>
                    <a:pt x="8514" y="4037"/>
                  </a:lnTo>
                  <a:cubicBezTo>
                    <a:pt x="8466" y="3965"/>
                    <a:pt x="8454" y="3870"/>
                    <a:pt x="8454" y="3787"/>
                  </a:cubicBezTo>
                  <a:lnTo>
                    <a:pt x="8454" y="3775"/>
                  </a:lnTo>
                  <a:cubicBezTo>
                    <a:pt x="8454" y="3370"/>
                    <a:pt x="8788" y="3025"/>
                    <a:pt x="9204" y="3025"/>
                  </a:cubicBezTo>
                  <a:lnTo>
                    <a:pt x="10657" y="3025"/>
                  </a:lnTo>
                  <a:close/>
                  <a:moveTo>
                    <a:pt x="584" y="5180"/>
                  </a:moveTo>
                  <a:cubicBezTo>
                    <a:pt x="679" y="5406"/>
                    <a:pt x="834" y="5596"/>
                    <a:pt x="1037" y="5739"/>
                  </a:cubicBezTo>
                  <a:lnTo>
                    <a:pt x="1037" y="5925"/>
                  </a:lnTo>
                  <a:lnTo>
                    <a:pt x="1037" y="5925"/>
                  </a:lnTo>
                  <a:cubicBezTo>
                    <a:pt x="723" y="5807"/>
                    <a:pt x="571" y="5655"/>
                    <a:pt x="501" y="5585"/>
                  </a:cubicBezTo>
                  <a:cubicBezTo>
                    <a:pt x="537" y="5466"/>
                    <a:pt x="572" y="5335"/>
                    <a:pt x="584" y="5180"/>
                  </a:cubicBezTo>
                  <a:close/>
                  <a:moveTo>
                    <a:pt x="2918" y="5168"/>
                  </a:moveTo>
                  <a:cubicBezTo>
                    <a:pt x="2942" y="5323"/>
                    <a:pt x="2965" y="5454"/>
                    <a:pt x="3013" y="5573"/>
                  </a:cubicBezTo>
                  <a:cubicBezTo>
                    <a:pt x="2953" y="5656"/>
                    <a:pt x="2787" y="5811"/>
                    <a:pt x="2477" y="5930"/>
                  </a:cubicBezTo>
                  <a:lnTo>
                    <a:pt x="2477" y="5716"/>
                  </a:lnTo>
                  <a:cubicBezTo>
                    <a:pt x="2668" y="5585"/>
                    <a:pt x="2834" y="5394"/>
                    <a:pt x="2918" y="5168"/>
                  </a:cubicBezTo>
                  <a:close/>
                  <a:moveTo>
                    <a:pt x="6668" y="4989"/>
                  </a:moveTo>
                  <a:lnTo>
                    <a:pt x="6668" y="5299"/>
                  </a:lnTo>
                  <a:lnTo>
                    <a:pt x="5751" y="5930"/>
                  </a:lnTo>
                  <a:lnTo>
                    <a:pt x="4823" y="5299"/>
                  </a:lnTo>
                  <a:lnTo>
                    <a:pt x="4823" y="4989"/>
                  </a:lnTo>
                  <a:cubicBezTo>
                    <a:pt x="5061" y="5120"/>
                    <a:pt x="5335" y="5204"/>
                    <a:pt x="5620" y="5215"/>
                  </a:cubicBezTo>
                  <a:lnTo>
                    <a:pt x="5751" y="5215"/>
                  </a:lnTo>
                  <a:cubicBezTo>
                    <a:pt x="6073" y="5215"/>
                    <a:pt x="6394" y="5144"/>
                    <a:pt x="6668" y="4989"/>
                  </a:cubicBezTo>
                  <a:close/>
                  <a:moveTo>
                    <a:pt x="9942" y="5882"/>
                  </a:moveTo>
                  <a:lnTo>
                    <a:pt x="9942" y="5954"/>
                  </a:lnTo>
                  <a:cubicBezTo>
                    <a:pt x="9942" y="5989"/>
                    <a:pt x="9942" y="6025"/>
                    <a:pt x="9966" y="6061"/>
                  </a:cubicBezTo>
                  <a:lnTo>
                    <a:pt x="9561" y="6454"/>
                  </a:lnTo>
                  <a:lnTo>
                    <a:pt x="9169" y="6061"/>
                  </a:lnTo>
                  <a:cubicBezTo>
                    <a:pt x="9169" y="6025"/>
                    <a:pt x="9192" y="6001"/>
                    <a:pt x="9192" y="5954"/>
                  </a:cubicBezTo>
                  <a:lnTo>
                    <a:pt x="9192" y="5882"/>
                  </a:lnTo>
                  <a:cubicBezTo>
                    <a:pt x="9288" y="5918"/>
                    <a:pt x="9407" y="5942"/>
                    <a:pt x="9526" y="5942"/>
                  </a:cubicBezTo>
                  <a:lnTo>
                    <a:pt x="9573" y="5942"/>
                  </a:lnTo>
                  <a:cubicBezTo>
                    <a:pt x="9704" y="5942"/>
                    <a:pt x="9823" y="5930"/>
                    <a:pt x="9942" y="5882"/>
                  </a:cubicBezTo>
                  <a:close/>
                  <a:moveTo>
                    <a:pt x="2120" y="5882"/>
                  </a:moveTo>
                  <a:lnTo>
                    <a:pt x="2120" y="6061"/>
                  </a:lnTo>
                  <a:cubicBezTo>
                    <a:pt x="2120" y="6120"/>
                    <a:pt x="2132" y="6180"/>
                    <a:pt x="2168" y="6228"/>
                  </a:cubicBezTo>
                  <a:lnTo>
                    <a:pt x="2013" y="6394"/>
                  </a:lnTo>
                  <a:cubicBezTo>
                    <a:pt x="1941" y="6460"/>
                    <a:pt x="1849" y="6492"/>
                    <a:pt x="1755" y="6492"/>
                  </a:cubicBezTo>
                  <a:cubicBezTo>
                    <a:pt x="1662" y="6492"/>
                    <a:pt x="1566" y="6460"/>
                    <a:pt x="1489" y="6394"/>
                  </a:cubicBezTo>
                  <a:lnTo>
                    <a:pt x="1322" y="6239"/>
                  </a:lnTo>
                  <a:cubicBezTo>
                    <a:pt x="1358" y="6192"/>
                    <a:pt x="1370" y="6132"/>
                    <a:pt x="1370" y="6073"/>
                  </a:cubicBezTo>
                  <a:lnTo>
                    <a:pt x="1370" y="5882"/>
                  </a:lnTo>
                  <a:cubicBezTo>
                    <a:pt x="1489" y="5918"/>
                    <a:pt x="1608" y="5942"/>
                    <a:pt x="1751" y="5942"/>
                  </a:cubicBezTo>
                  <a:cubicBezTo>
                    <a:pt x="1882" y="5942"/>
                    <a:pt x="2001" y="5930"/>
                    <a:pt x="2120" y="5882"/>
                  </a:cubicBezTo>
                  <a:close/>
                  <a:moveTo>
                    <a:pt x="4692" y="5620"/>
                  </a:moveTo>
                  <a:lnTo>
                    <a:pt x="5490" y="6168"/>
                  </a:lnTo>
                  <a:lnTo>
                    <a:pt x="5061" y="6585"/>
                  </a:lnTo>
                  <a:lnTo>
                    <a:pt x="5049" y="6585"/>
                  </a:lnTo>
                  <a:lnTo>
                    <a:pt x="4525" y="5799"/>
                  </a:lnTo>
                  <a:lnTo>
                    <a:pt x="4692" y="5620"/>
                  </a:lnTo>
                  <a:close/>
                  <a:moveTo>
                    <a:pt x="6823" y="5596"/>
                  </a:moveTo>
                  <a:lnTo>
                    <a:pt x="6978" y="5775"/>
                  </a:lnTo>
                  <a:lnTo>
                    <a:pt x="6466" y="6585"/>
                  </a:lnTo>
                  <a:lnTo>
                    <a:pt x="6442" y="6585"/>
                  </a:lnTo>
                  <a:lnTo>
                    <a:pt x="6013" y="6156"/>
                  </a:lnTo>
                  <a:lnTo>
                    <a:pt x="6823" y="5596"/>
                  </a:lnTo>
                  <a:close/>
                  <a:moveTo>
                    <a:pt x="5251" y="1"/>
                  </a:moveTo>
                  <a:cubicBezTo>
                    <a:pt x="4358" y="1"/>
                    <a:pt x="3632" y="739"/>
                    <a:pt x="3632" y="1632"/>
                  </a:cubicBezTo>
                  <a:lnTo>
                    <a:pt x="3632" y="1989"/>
                  </a:lnTo>
                  <a:cubicBezTo>
                    <a:pt x="3632" y="2263"/>
                    <a:pt x="3692" y="2548"/>
                    <a:pt x="3811" y="2799"/>
                  </a:cubicBezTo>
                  <a:lnTo>
                    <a:pt x="3811" y="3191"/>
                  </a:lnTo>
                  <a:cubicBezTo>
                    <a:pt x="3811" y="3834"/>
                    <a:pt x="4096" y="4394"/>
                    <a:pt x="4537" y="4763"/>
                  </a:cubicBezTo>
                  <a:lnTo>
                    <a:pt x="4537" y="5335"/>
                  </a:lnTo>
                  <a:lnTo>
                    <a:pt x="4227" y="5656"/>
                  </a:lnTo>
                  <a:cubicBezTo>
                    <a:pt x="4204" y="5692"/>
                    <a:pt x="4180" y="5751"/>
                    <a:pt x="4180" y="5799"/>
                  </a:cubicBezTo>
                  <a:lnTo>
                    <a:pt x="3144" y="6168"/>
                  </a:lnTo>
                  <a:cubicBezTo>
                    <a:pt x="3073" y="6192"/>
                    <a:pt x="2989" y="6228"/>
                    <a:pt x="2930" y="6275"/>
                  </a:cubicBezTo>
                  <a:lnTo>
                    <a:pt x="2775" y="6180"/>
                  </a:lnTo>
                  <a:cubicBezTo>
                    <a:pt x="3263" y="5977"/>
                    <a:pt x="3406" y="5680"/>
                    <a:pt x="3430" y="5656"/>
                  </a:cubicBezTo>
                  <a:cubicBezTo>
                    <a:pt x="3454" y="5620"/>
                    <a:pt x="3454" y="5561"/>
                    <a:pt x="3430" y="5513"/>
                  </a:cubicBezTo>
                  <a:cubicBezTo>
                    <a:pt x="3311" y="5275"/>
                    <a:pt x="3287" y="4811"/>
                    <a:pt x="3275" y="4453"/>
                  </a:cubicBezTo>
                  <a:cubicBezTo>
                    <a:pt x="3275" y="4334"/>
                    <a:pt x="3263" y="4215"/>
                    <a:pt x="3263" y="4132"/>
                  </a:cubicBezTo>
                  <a:cubicBezTo>
                    <a:pt x="3204" y="3310"/>
                    <a:pt x="2596" y="2691"/>
                    <a:pt x="1822" y="2691"/>
                  </a:cubicBezTo>
                  <a:cubicBezTo>
                    <a:pt x="1060" y="2691"/>
                    <a:pt x="429" y="3310"/>
                    <a:pt x="370" y="4132"/>
                  </a:cubicBezTo>
                  <a:cubicBezTo>
                    <a:pt x="370" y="4227"/>
                    <a:pt x="358" y="4334"/>
                    <a:pt x="358" y="4453"/>
                  </a:cubicBezTo>
                  <a:cubicBezTo>
                    <a:pt x="346" y="4811"/>
                    <a:pt x="334" y="5263"/>
                    <a:pt x="215" y="5513"/>
                  </a:cubicBezTo>
                  <a:cubicBezTo>
                    <a:pt x="179" y="5561"/>
                    <a:pt x="179" y="5620"/>
                    <a:pt x="215" y="5656"/>
                  </a:cubicBezTo>
                  <a:cubicBezTo>
                    <a:pt x="215" y="5680"/>
                    <a:pt x="370" y="5977"/>
                    <a:pt x="870" y="6180"/>
                  </a:cubicBezTo>
                  <a:lnTo>
                    <a:pt x="406" y="6406"/>
                  </a:lnTo>
                  <a:cubicBezTo>
                    <a:pt x="167" y="6525"/>
                    <a:pt x="1" y="6775"/>
                    <a:pt x="1" y="7049"/>
                  </a:cubicBezTo>
                  <a:lnTo>
                    <a:pt x="1" y="8299"/>
                  </a:lnTo>
                  <a:cubicBezTo>
                    <a:pt x="1" y="8383"/>
                    <a:pt x="72" y="8454"/>
                    <a:pt x="167" y="8454"/>
                  </a:cubicBezTo>
                  <a:cubicBezTo>
                    <a:pt x="251" y="8454"/>
                    <a:pt x="334" y="8383"/>
                    <a:pt x="334" y="8299"/>
                  </a:cubicBezTo>
                  <a:lnTo>
                    <a:pt x="334" y="7049"/>
                  </a:lnTo>
                  <a:cubicBezTo>
                    <a:pt x="334" y="6894"/>
                    <a:pt x="406" y="6775"/>
                    <a:pt x="537" y="6704"/>
                  </a:cubicBezTo>
                  <a:lnTo>
                    <a:pt x="1108" y="6418"/>
                  </a:lnTo>
                  <a:lnTo>
                    <a:pt x="1299" y="6609"/>
                  </a:lnTo>
                  <a:cubicBezTo>
                    <a:pt x="1429" y="6751"/>
                    <a:pt x="1608" y="6811"/>
                    <a:pt x="1787" y="6811"/>
                  </a:cubicBezTo>
                  <a:cubicBezTo>
                    <a:pt x="1965" y="6811"/>
                    <a:pt x="2144" y="6751"/>
                    <a:pt x="2275" y="6609"/>
                  </a:cubicBezTo>
                  <a:lnTo>
                    <a:pt x="2477" y="6418"/>
                  </a:lnTo>
                  <a:lnTo>
                    <a:pt x="2656" y="6513"/>
                  </a:lnTo>
                  <a:cubicBezTo>
                    <a:pt x="2561" y="6644"/>
                    <a:pt x="2513" y="6811"/>
                    <a:pt x="2513" y="6990"/>
                  </a:cubicBezTo>
                  <a:lnTo>
                    <a:pt x="2513" y="8299"/>
                  </a:lnTo>
                  <a:cubicBezTo>
                    <a:pt x="2513" y="8383"/>
                    <a:pt x="2596" y="8454"/>
                    <a:pt x="2680" y="8454"/>
                  </a:cubicBezTo>
                  <a:cubicBezTo>
                    <a:pt x="2775" y="8454"/>
                    <a:pt x="2846" y="8383"/>
                    <a:pt x="2846" y="8299"/>
                  </a:cubicBezTo>
                  <a:lnTo>
                    <a:pt x="2846" y="6990"/>
                  </a:lnTo>
                  <a:cubicBezTo>
                    <a:pt x="2846" y="6751"/>
                    <a:pt x="2989" y="6537"/>
                    <a:pt x="3215" y="6466"/>
                  </a:cubicBezTo>
                  <a:lnTo>
                    <a:pt x="4323" y="6061"/>
                  </a:lnTo>
                  <a:lnTo>
                    <a:pt x="4775" y="6751"/>
                  </a:lnTo>
                  <a:cubicBezTo>
                    <a:pt x="4835" y="6835"/>
                    <a:pt x="4930" y="6894"/>
                    <a:pt x="5037" y="6894"/>
                  </a:cubicBezTo>
                  <a:lnTo>
                    <a:pt x="5061" y="6894"/>
                  </a:lnTo>
                  <a:cubicBezTo>
                    <a:pt x="5156" y="6894"/>
                    <a:pt x="5239" y="6870"/>
                    <a:pt x="5311" y="6787"/>
                  </a:cubicBezTo>
                  <a:lnTo>
                    <a:pt x="5597" y="6513"/>
                  </a:lnTo>
                  <a:lnTo>
                    <a:pt x="5597" y="8275"/>
                  </a:lnTo>
                  <a:cubicBezTo>
                    <a:pt x="5597" y="8371"/>
                    <a:pt x="5668" y="8442"/>
                    <a:pt x="5763" y="8442"/>
                  </a:cubicBezTo>
                  <a:cubicBezTo>
                    <a:pt x="5847" y="8442"/>
                    <a:pt x="5930" y="8371"/>
                    <a:pt x="5930" y="8275"/>
                  </a:cubicBezTo>
                  <a:lnTo>
                    <a:pt x="5930" y="6513"/>
                  </a:lnTo>
                  <a:lnTo>
                    <a:pt x="6204" y="6787"/>
                  </a:lnTo>
                  <a:cubicBezTo>
                    <a:pt x="6263" y="6847"/>
                    <a:pt x="6359" y="6894"/>
                    <a:pt x="6466" y="6894"/>
                  </a:cubicBezTo>
                  <a:lnTo>
                    <a:pt x="6490" y="6894"/>
                  </a:lnTo>
                  <a:cubicBezTo>
                    <a:pt x="6597" y="6882"/>
                    <a:pt x="6680" y="6835"/>
                    <a:pt x="6740" y="6751"/>
                  </a:cubicBezTo>
                  <a:lnTo>
                    <a:pt x="7204" y="6061"/>
                  </a:lnTo>
                  <a:lnTo>
                    <a:pt x="8311" y="6466"/>
                  </a:lnTo>
                  <a:cubicBezTo>
                    <a:pt x="8526" y="6537"/>
                    <a:pt x="8680" y="6751"/>
                    <a:pt x="8680" y="6990"/>
                  </a:cubicBezTo>
                  <a:lnTo>
                    <a:pt x="8680" y="8299"/>
                  </a:lnTo>
                  <a:cubicBezTo>
                    <a:pt x="8680" y="8383"/>
                    <a:pt x="8752" y="8454"/>
                    <a:pt x="8847" y="8454"/>
                  </a:cubicBezTo>
                  <a:cubicBezTo>
                    <a:pt x="8930" y="8454"/>
                    <a:pt x="9002" y="8383"/>
                    <a:pt x="9002" y="8299"/>
                  </a:cubicBezTo>
                  <a:lnTo>
                    <a:pt x="9002" y="6990"/>
                  </a:lnTo>
                  <a:cubicBezTo>
                    <a:pt x="9002" y="6751"/>
                    <a:pt x="8919" y="6525"/>
                    <a:pt x="8752" y="6358"/>
                  </a:cubicBezTo>
                  <a:lnTo>
                    <a:pt x="8799" y="6347"/>
                  </a:lnTo>
                  <a:cubicBezTo>
                    <a:pt x="8847" y="6335"/>
                    <a:pt x="8907" y="6311"/>
                    <a:pt x="8966" y="6287"/>
                  </a:cubicBezTo>
                  <a:lnTo>
                    <a:pt x="9395" y="6716"/>
                  </a:lnTo>
                  <a:lnTo>
                    <a:pt x="9395" y="8275"/>
                  </a:lnTo>
                  <a:cubicBezTo>
                    <a:pt x="9395" y="8371"/>
                    <a:pt x="9466" y="8442"/>
                    <a:pt x="9561" y="8442"/>
                  </a:cubicBezTo>
                  <a:cubicBezTo>
                    <a:pt x="9645" y="8442"/>
                    <a:pt x="9728" y="8371"/>
                    <a:pt x="9728" y="8275"/>
                  </a:cubicBezTo>
                  <a:lnTo>
                    <a:pt x="9728" y="6716"/>
                  </a:lnTo>
                  <a:lnTo>
                    <a:pt x="10157" y="6287"/>
                  </a:lnTo>
                  <a:cubicBezTo>
                    <a:pt x="10181" y="6299"/>
                    <a:pt x="10204" y="6299"/>
                    <a:pt x="10228" y="6311"/>
                  </a:cubicBezTo>
                  <a:lnTo>
                    <a:pt x="10931" y="6513"/>
                  </a:lnTo>
                  <a:cubicBezTo>
                    <a:pt x="11097" y="6549"/>
                    <a:pt x="11193" y="6704"/>
                    <a:pt x="11193" y="6870"/>
                  </a:cubicBezTo>
                  <a:lnTo>
                    <a:pt x="11193" y="8263"/>
                  </a:lnTo>
                  <a:cubicBezTo>
                    <a:pt x="11193" y="8359"/>
                    <a:pt x="11276" y="8430"/>
                    <a:pt x="11359" y="8430"/>
                  </a:cubicBezTo>
                  <a:cubicBezTo>
                    <a:pt x="11455" y="8430"/>
                    <a:pt x="11526" y="8359"/>
                    <a:pt x="11526" y="8263"/>
                  </a:cubicBezTo>
                  <a:lnTo>
                    <a:pt x="11526" y="6870"/>
                  </a:lnTo>
                  <a:cubicBezTo>
                    <a:pt x="11538" y="6597"/>
                    <a:pt x="11335" y="6311"/>
                    <a:pt x="11014" y="6228"/>
                  </a:cubicBezTo>
                  <a:lnTo>
                    <a:pt x="10323" y="6037"/>
                  </a:lnTo>
                  <a:cubicBezTo>
                    <a:pt x="10288" y="6013"/>
                    <a:pt x="10276" y="6001"/>
                    <a:pt x="10276" y="5954"/>
                  </a:cubicBezTo>
                  <a:lnTo>
                    <a:pt x="10276" y="5716"/>
                  </a:lnTo>
                  <a:cubicBezTo>
                    <a:pt x="10335" y="5680"/>
                    <a:pt x="10383" y="5632"/>
                    <a:pt x="10443" y="5585"/>
                  </a:cubicBezTo>
                  <a:cubicBezTo>
                    <a:pt x="10693" y="5346"/>
                    <a:pt x="10824" y="5025"/>
                    <a:pt x="10824" y="4680"/>
                  </a:cubicBezTo>
                  <a:lnTo>
                    <a:pt x="10824" y="4346"/>
                  </a:lnTo>
                  <a:lnTo>
                    <a:pt x="10895" y="4215"/>
                  </a:lnTo>
                  <a:cubicBezTo>
                    <a:pt x="10978" y="4072"/>
                    <a:pt x="11014" y="3906"/>
                    <a:pt x="11014" y="3739"/>
                  </a:cubicBezTo>
                  <a:lnTo>
                    <a:pt x="11014" y="2858"/>
                  </a:lnTo>
                  <a:cubicBezTo>
                    <a:pt x="11014" y="2775"/>
                    <a:pt x="10943" y="2691"/>
                    <a:pt x="10859" y="2691"/>
                  </a:cubicBezTo>
                  <a:lnTo>
                    <a:pt x="9216" y="2691"/>
                  </a:lnTo>
                  <a:cubicBezTo>
                    <a:pt x="8621" y="2691"/>
                    <a:pt x="8145" y="3180"/>
                    <a:pt x="8145" y="3775"/>
                  </a:cubicBezTo>
                  <a:lnTo>
                    <a:pt x="8145" y="3787"/>
                  </a:lnTo>
                  <a:cubicBezTo>
                    <a:pt x="8145" y="3918"/>
                    <a:pt x="8180" y="4072"/>
                    <a:pt x="8240" y="4192"/>
                  </a:cubicBezTo>
                  <a:lnTo>
                    <a:pt x="8323" y="4370"/>
                  </a:lnTo>
                  <a:lnTo>
                    <a:pt x="8323" y="4644"/>
                  </a:lnTo>
                  <a:cubicBezTo>
                    <a:pt x="8323" y="5096"/>
                    <a:pt x="8549" y="5477"/>
                    <a:pt x="8871" y="5716"/>
                  </a:cubicBezTo>
                  <a:lnTo>
                    <a:pt x="8871" y="5954"/>
                  </a:lnTo>
                  <a:cubicBezTo>
                    <a:pt x="8871" y="6001"/>
                    <a:pt x="8871" y="6013"/>
                    <a:pt x="8740" y="6049"/>
                  </a:cubicBezTo>
                  <a:lnTo>
                    <a:pt x="8395" y="6156"/>
                  </a:lnTo>
                  <a:lnTo>
                    <a:pt x="7418" y="5799"/>
                  </a:lnTo>
                  <a:cubicBezTo>
                    <a:pt x="7418" y="5751"/>
                    <a:pt x="7406" y="5704"/>
                    <a:pt x="7371" y="5656"/>
                  </a:cubicBezTo>
                  <a:lnTo>
                    <a:pt x="7061" y="5335"/>
                  </a:lnTo>
                  <a:lnTo>
                    <a:pt x="7061" y="4787"/>
                  </a:lnTo>
                  <a:cubicBezTo>
                    <a:pt x="7085" y="4751"/>
                    <a:pt x="7121" y="4727"/>
                    <a:pt x="7168" y="4692"/>
                  </a:cubicBezTo>
                  <a:cubicBezTo>
                    <a:pt x="7561" y="4323"/>
                    <a:pt x="7787" y="3787"/>
                    <a:pt x="7787" y="3251"/>
                  </a:cubicBezTo>
                  <a:lnTo>
                    <a:pt x="7787" y="2799"/>
                  </a:lnTo>
                  <a:cubicBezTo>
                    <a:pt x="7906" y="2537"/>
                    <a:pt x="7966" y="2263"/>
                    <a:pt x="7966" y="1989"/>
                  </a:cubicBezTo>
                  <a:lnTo>
                    <a:pt x="7966" y="167"/>
                  </a:lnTo>
                  <a:cubicBezTo>
                    <a:pt x="7966" y="84"/>
                    <a:pt x="7895" y="1"/>
                    <a:pt x="7799" y="1"/>
                  </a:cubicBezTo>
                  <a:lnTo>
                    <a:pt x="525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37" name="Google Shape;12521;p71"/>
            <p:cNvSpPr/>
            <p:nvPr/>
          </p:nvSpPr>
          <p:spPr>
            <a:xfrm>
              <a:off x="1639960" y="3622549"/>
              <a:ext cx="10631" cy="45135"/>
            </a:xfrm>
            <a:custGeom>
              <a:avLst/>
              <a:rect l="l" t="t" r="r" b="b"/>
              <a:pathLst>
                <a:path w="334" h="1418">
                  <a:moveTo>
                    <a:pt x="167" y="1"/>
                  </a:moveTo>
                  <a:cubicBezTo>
                    <a:pt x="84" y="1"/>
                    <a:pt x="0" y="72"/>
                    <a:pt x="0" y="168"/>
                  </a:cubicBezTo>
                  <a:lnTo>
                    <a:pt x="0" y="1251"/>
                  </a:lnTo>
                  <a:cubicBezTo>
                    <a:pt x="0" y="1334"/>
                    <a:pt x="84" y="1418"/>
                    <a:pt x="167" y="1418"/>
                  </a:cubicBezTo>
                  <a:cubicBezTo>
                    <a:pt x="262" y="1418"/>
                    <a:pt x="334" y="1334"/>
                    <a:pt x="334" y="1251"/>
                  </a:cubicBezTo>
                  <a:lnTo>
                    <a:pt x="334" y="168"/>
                  </a:lnTo>
                  <a:cubicBezTo>
                    <a:pt x="334" y="72"/>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38" name="Google Shape;12522;p71"/>
            <p:cNvSpPr/>
            <p:nvPr/>
          </p:nvSpPr>
          <p:spPr>
            <a:xfrm>
              <a:off x="1444014" y="3446466"/>
              <a:ext cx="91734" cy="30589"/>
            </a:xfrm>
            <a:custGeom>
              <a:avLst/>
              <a:rect l="l" t="t" r="r" b="b"/>
              <a:pathLst>
                <a:path w="2882" h="961">
                  <a:moveTo>
                    <a:pt x="1169" y="1"/>
                  </a:moveTo>
                  <a:cubicBezTo>
                    <a:pt x="820" y="1"/>
                    <a:pt x="503" y="37"/>
                    <a:pt x="298" y="68"/>
                  </a:cubicBezTo>
                  <a:cubicBezTo>
                    <a:pt x="120" y="104"/>
                    <a:pt x="1" y="247"/>
                    <a:pt x="1" y="413"/>
                  </a:cubicBezTo>
                  <a:lnTo>
                    <a:pt x="1" y="794"/>
                  </a:lnTo>
                  <a:cubicBezTo>
                    <a:pt x="1" y="890"/>
                    <a:pt x="72" y="961"/>
                    <a:pt x="167" y="961"/>
                  </a:cubicBezTo>
                  <a:cubicBezTo>
                    <a:pt x="251" y="961"/>
                    <a:pt x="322" y="890"/>
                    <a:pt x="322" y="794"/>
                  </a:cubicBezTo>
                  <a:lnTo>
                    <a:pt x="322" y="413"/>
                  </a:lnTo>
                  <a:cubicBezTo>
                    <a:pt x="322" y="413"/>
                    <a:pt x="322" y="401"/>
                    <a:pt x="346" y="401"/>
                  </a:cubicBezTo>
                  <a:cubicBezTo>
                    <a:pt x="514" y="373"/>
                    <a:pt x="820" y="331"/>
                    <a:pt x="1157" y="331"/>
                  </a:cubicBezTo>
                  <a:cubicBezTo>
                    <a:pt x="1250" y="331"/>
                    <a:pt x="1346" y="334"/>
                    <a:pt x="1441" y="342"/>
                  </a:cubicBezTo>
                  <a:cubicBezTo>
                    <a:pt x="1977" y="366"/>
                    <a:pt x="2346" y="497"/>
                    <a:pt x="2584" y="735"/>
                  </a:cubicBezTo>
                  <a:cubicBezTo>
                    <a:pt x="2614" y="765"/>
                    <a:pt x="2659" y="779"/>
                    <a:pt x="2703" y="779"/>
                  </a:cubicBezTo>
                  <a:cubicBezTo>
                    <a:pt x="2748" y="779"/>
                    <a:pt x="2793" y="765"/>
                    <a:pt x="2822" y="735"/>
                  </a:cubicBezTo>
                  <a:cubicBezTo>
                    <a:pt x="2882" y="675"/>
                    <a:pt x="2882" y="556"/>
                    <a:pt x="2822" y="497"/>
                  </a:cubicBezTo>
                  <a:cubicBezTo>
                    <a:pt x="2428" y="102"/>
                    <a:pt x="1753" y="1"/>
                    <a:pt x="116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39" name="Google Shape;12523;p71"/>
            <p:cNvSpPr/>
            <p:nvPr/>
          </p:nvSpPr>
          <p:spPr>
            <a:xfrm>
              <a:off x="1420524" y="3633944"/>
              <a:ext cx="11013" cy="33740"/>
            </a:xfrm>
            <a:custGeom>
              <a:avLst/>
              <a:rect l="l" t="t" r="r" b="b"/>
              <a:pathLst>
                <a:path w="346" h="1060">
                  <a:moveTo>
                    <a:pt x="167" y="0"/>
                  </a:moveTo>
                  <a:cubicBezTo>
                    <a:pt x="84" y="0"/>
                    <a:pt x="1" y="72"/>
                    <a:pt x="1" y="167"/>
                  </a:cubicBezTo>
                  <a:lnTo>
                    <a:pt x="1" y="893"/>
                  </a:lnTo>
                  <a:cubicBezTo>
                    <a:pt x="1" y="976"/>
                    <a:pt x="84" y="1060"/>
                    <a:pt x="167" y="1060"/>
                  </a:cubicBezTo>
                  <a:cubicBezTo>
                    <a:pt x="262" y="1060"/>
                    <a:pt x="334" y="976"/>
                    <a:pt x="334" y="893"/>
                  </a:cubicBezTo>
                  <a:lnTo>
                    <a:pt x="334" y="167"/>
                  </a:lnTo>
                  <a:cubicBezTo>
                    <a:pt x="346" y="72"/>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40" name="Google Shape;12524;p71"/>
            <p:cNvSpPr/>
            <p:nvPr/>
          </p:nvSpPr>
          <p:spPr>
            <a:xfrm>
              <a:off x="1547494" y="3633944"/>
              <a:ext cx="11013" cy="33740"/>
            </a:xfrm>
            <a:custGeom>
              <a:avLst/>
              <a:rect l="l" t="t" r="r" b="b"/>
              <a:pathLst>
                <a:path w="346" h="1060">
                  <a:moveTo>
                    <a:pt x="167" y="0"/>
                  </a:moveTo>
                  <a:cubicBezTo>
                    <a:pt x="83" y="0"/>
                    <a:pt x="0" y="72"/>
                    <a:pt x="0" y="167"/>
                  </a:cubicBezTo>
                  <a:lnTo>
                    <a:pt x="0" y="893"/>
                  </a:lnTo>
                  <a:cubicBezTo>
                    <a:pt x="0" y="976"/>
                    <a:pt x="83" y="1060"/>
                    <a:pt x="167" y="1060"/>
                  </a:cubicBezTo>
                  <a:cubicBezTo>
                    <a:pt x="262" y="1060"/>
                    <a:pt x="333" y="976"/>
                    <a:pt x="333" y="893"/>
                  </a:cubicBezTo>
                  <a:lnTo>
                    <a:pt x="333" y="167"/>
                  </a:lnTo>
                  <a:cubicBezTo>
                    <a:pt x="345" y="72"/>
                    <a:pt x="274"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41" name="Google Shape;12525;p71"/>
          <p:cNvGrpSpPr/>
          <p:nvPr/>
        </p:nvGrpSpPr>
        <p:grpSpPr>
          <a:xfrm>
            <a:off x="3274925" y="5406281"/>
            <a:ext cx="367255" cy="282364"/>
            <a:chOff x="1781317" y="3391400"/>
            <a:chExt cx="367255" cy="282364"/>
          </a:xfrm>
          <a:solidFill>
            <a:schemeClr val="accent1"/>
          </a:solidFill>
        </p:grpSpPr>
        <p:sp>
          <p:nvSpPr>
            <p:cNvPr id="1042" name="Google Shape;12526;p71"/>
            <p:cNvSpPr/>
            <p:nvPr/>
          </p:nvSpPr>
          <p:spPr>
            <a:xfrm>
              <a:off x="1901061" y="3639610"/>
              <a:ext cx="11013" cy="33772"/>
            </a:xfrm>
            <a:custGeom>
              <a:avLst/>
              <a:rect l="l" t="t" r="r" b="b"/>
              <a:pathLst>
                <a:path w="346" h="1061">
                  <a:moveTo>
                    <a:pt x="167" y="1"/>
                  </a:moveTo>
                  <a:cubicBezTo>
                    <a:pt x="72" y="1"/>
                    <a:pt x="1" y="72"/>
                    <a:pt x="1" y="167"/>
                  </a:cubicBezTo>
                  <a:lnTo>
                    <a:pt x="1" y="894"/>
                  </a:lnTo>
                  <a:cubicBezTo>
                    <a:pt x="1" y="977"/>
                    <a:pt x="72" y="1060"/>
                    <a:pt x="167" y="1060"/>
                  </a:cubicBezTo>
                  <a:cubicBezTo>
                    <a:pt x="251" y="1060"/>
                    <a:pt x="334" y="977"/>
                    <a:pt x="334" y="894"/>
                  </a:cubicBezTo>
                  <a:lnTo>
                    <a:pt x="334" y="167"/>
                  </a:lnTo>
                  <a:cubicBezTo>
                    <a:pt x="346" y="72"/>
                    <a:pt x="274"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43" name="Google Shape;12527;p71"/>
            <p:cNvSpPr/>
            <p:nvPr/>
          </p:nvSpPr>
          <p:spPr>
            <a:xfrm>
              <a:off x="2016668" y="3639610"/>
              <a:ext cx="10631" cy="33772"/>
            </a:xfrm>
            <a:custGeom>
              <a:avLst/>
              <a:rect l="l" t="t" r="r" b="b"/>
              <a:pathLst>
                <a:path w="334" h="1061">
                  <a:moveTo>
                    <a:pt x="167" y="1"/>
                  </a:moveTo>
                  <a:cubicBezTo>
                    <a:pt x="71" y="1"/>
                    <a:pt x="0" y="72"/>
                    <a:pt x="0" y="167"/>
                  </a:cubicBezTo>
                  <a:lnTo>
                    <a:pt x="0" y="894"/>
                  </a:lnTo>
                  <a:cubicBezTo>
                    <a:pt x="0" y="977"/>
                    <a:pt x="71" y="1060"/>
                    <a:pt x="167" y="1060"/>
                  </a:cubicBezTo>
                  <a:cubicBezTo>
                    <a:pt x="250" y="1060"/>
                    <a:pt x="333" y="977"/>
                    <a:pt x="333" y="894"/>
                  </a:cubicBezTo>
                  <a:lnTo>
                    <a:pt x="333" y="167"/>
                  </a:lnTo>
                  <a:cubicBezTo>
                    <a:pt x="333"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44" name="Google Shape;12528;p71"/>
            <p:cNvSpPr/>
            <p:nvPr/>
          </p:nvSpPr>
          <p:spPr>
            <a:xfrm>
              <a:off x="1820340" y="3518720"/>
              <a:ext cx="46281" cy="16329"/>
            </a:xfrm>
            <a:custGeom>
              <a:avLst/>
              <a:rect l="l" t="t" r="r" b="b"/>
              <a:pathLst>
                <a:path w="1454" h="513">
                  <a:moveTo>
                    <a:pt x="167" y="1"/>
                  </a:moveTo>
                  <a:cubicBezTo>
                    <a:pt x="84" y="1"/>
                    <a:pt x="1" y="72"/>
                    <a:pt x="1" y="167"/>
                  </a:cubicBezTo>
                  <a:cubicBezTo>
                    <a:pt x="1" y="251"/>
                    <a:pt x="84" y="334"/>
                    <a:pt x="167" y="334"/>
                  </a:cubicBezTo>
                  <a:cubicBezTo>
                    <a:pt x="370" y="334"/>
                    <a:pt x="917" y="358"/>
                    <a:pt x="1179" y="489"/>
                  </a:cubicBezTo>
                  <a:cubicBezTo>
                    <a:pt x="1215" y="513"/>
                    <a:pt x="1227" y="513"/>
                    <a:pt x="1263" y="513"/>
                  </a:cubicBezTo>
                  <a:cubicBezTo>
                    <a:pt x="1310" y="513"/>
                    <a:pt x="1382" y="477"/>
                    <a:pt x="1406" y="417"/>
                  </a:cubicBezTo>
                  <a:cubicBezTo>
                    <a:pt x="1453" y="346"/>
                    <a:pt x="1417" y="239"/>
                    <a:pt x="1334" y="191"/>
                  </a:cubicBezTo>
                  <a:cubicBezTo>
                    <a:pt x="941" y="1"/>
                    <a:pt x="203"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45" name="Google Shape;12529;p71"/>
            <p:cNvSpPr/>
            <p:nvPr/>
          </p:nvSpPr>
          <p:spPr>
            <a:xfrm>
              <a:off x="1802898" y="3628247"/>
              <a:ext cx="11045" cy="45135"/>
            </a:xfrm>
            <a:custGeom>
              <a:avLst/>
              <a:rect l="l" t="t" r="r" b="b"/>
              <a:pathLst>
                <a:path w="347" h="1418">
                  <a:moveTo>
                    <a:pt x="168" y="1"/>
                  </a:moveTo>
                  <a:cubicBezTo>
                    <a:pt x="72" y="1"/>
                    <a:pt x="1" y="72"/>
                    <a:pt x="1" y="167"/>
                  </a:cubicBezTo>
                  <a:lnTo>
                    <a:pt x="1" y="1251"/>
                  </a:lnTo>
                  <a:cubicBezTo>
                    <a:pt x="1" y="1334"/>
                    <a:pt x="72" y="1417"/>
                    <a:pt x="168" y="1417"/>
                  </a:cubicBezTo>
                  <a:cubicBezTo>
                    <a:pt x="263" y="1417"/>
                    <a:pt x="334" y="1334"/>
                    <a:pt x="334" y="1251"/>
                  </a:cubicBezTo>
                  <a:lnTo>
                    <a:pt x="334" y="167"/>
                  </a:lnTo>
                  <a:cubicBezTo>
                    <a:pt x="346" y="72"/>
                    <a:pt x="275" y="1"/>
                    <a:pt x="16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46" name="Google Shape;12530;p71"/>
            <p:cNvSpPr/>
            <p:nvPr/>
          </p:nvSpPr>
          <p:spPr>
            <a:xfrm>
              <a:off x="1781317" y="3391400"/>
              <a:ext cx="367255" cy="282364"/>
            </a:xfrm>
            <a:custGeom>
              <a:avLst/>
              <a:rect l="l" t="t" r="r" b="b"/>
              <a:pathLst>
                <a:path w="11538" h="8871">
                  <a:moveTo>
                    <a:pt x="9728" y="2703"/>
                  </a:moveTo>
                  <a:cubicBezTo>
                    <a:pt x="10049" y="2703"/>
                    <a:pt x="10287" y="2917"/>
                    <a:pt x="10287" y="3167"/>
                  </a:cubicBezTo>
                  <a:lnTo>
                    <a:pt x="10287" y="3203"/>
                  </a:lnTo>
                  <a:cubicBezTo>
                    <a:pt x="10121" y="3120"/>
                    <a:pt x="9930" y="3096"/>
                    <a:pt x="9728" y="3096"/>
                  </a:cubicBezTo>
                  <a:cubicBezTo>
                    <a:pt x="9537" y="3096"/>
                    <a:pt x="9347" y="3143"/>
                    <a:pt x="9180" y="3203"/>
                  </a:cubicBezTo>
                  <a:lnTo>
                    <a:pt x="9180" y="3167"/>
                  </a:lnTo>
                  <a:cubicBezTo>
                    <a:pt x="9180" y="2917"/>
                    <a:pt x="9430" y="2703"/>
                    <a:pt x="9728" y="2703"/>
                  </a:cubicBezTo>
                  <a:close/>
                  <a:moveTo>
                    <a:pt x="9728" y="3405"/>
                  </a:moveTo>
                  <a:cubicBezTo>
                    <a:pt x="10347" y="3405"/>
                    <a:pt x="10835" y="3893"/>
                    <a:pt x="10835" y="4513"/>
                  </a:cubicBezTo>
                  <a:cubicBezTo>
                    <a:pt x="10835" y="4632"/>
                    <a:pt x="10811" y="4751"/>
                    <a:pt x="10775" y="4846"/>
                  </a:cubicBezTo>
                  <a:cubicBezTo>
                    <a:pt x="10299" y="4358"/>
                    <a:pt x="9454" y="4167"/>
                    <a:pt x="9406" y="4167"/>
                  </a:cubicBezTo>
                  <a:cubicBezTo>
                    <a:pt x="9392" y="4160"/>
                    <a:pt x="9377" y="4157"/>
                    <a:pt x="9362" y="4157"/>
                  </a:cubicBezTo>
                  <a:cubicBezTo>
                    <a:pt x="9325" y="4157"/>
                    <a:pt x="9285" y="4174"/>
                    <a:pt x="9251" y="4191"/>
                  </a:cubicBezTo>
                  <a:cubicBezTo>
                    <a:pt x="9216" y="4227"/>
                    <a:pt x="9192" y="4274"/>
                    <a:pt x="9192" y="4334"/>
                  </a:cubicBezTo>
                  <a:cubicBezTo>
                    <a:pt x="9192" y="4334"/>
                    <a:pt x="9180" y="4441"/>
                    <a:pt x="9061" y="4572"/>
                  </a:cubicBezTo>
                  <a:cubicBezTo>
                    <a:pt x="9001" y="4632"/>
                    <a:pt x="9001" y="4751"/>
                    <a:pt x="9061" y="4810"/>
                  </a:cubicBezTo>
                  <a:cubicBezTo>
                    <a:pt x="9091" y="4840"/>
                    <a:pt x="9135" y="4855"/>
                    <a:pt x="9180" y="4855"/>
                  </a:cubicBezTo>
                  <a:cubicBezTo>
                    <a:pt x="9225" y="4855"/>
                    <a:pt x="9269" y="4840"/>
                    <a:pt x="9299" y="4810"/>
                  </a:cubicBezTo>
                  <a:cubicBezTo>
                    <a:pt x="9394" y="4715"/>
                    <a:pt x="9454" y="4608"/>
                    <a:pt x="9478" y="4536"/>
                  </a:cubicBezTo>
                  <a:cubicBezTo>
                    <a:pt x="9763" y="4632"/>
                    <a:pt x="10359" y="4834"/>
                    <a:pt x="10621" y="5203"/>
                  </a:cubicBezTo>
                  <a:cubicBezTo>
                    <a:pt x="10561" y="5668"/>
                    <a:pt x="10192" y="5977"/>
                    <a:pt x="9728" y="5977"/>
                  </a:cubicBezTo>
                  <a:cubicBezTo>
                    <a:pt x="9251" y="5977"/>
                    <a:pt x="8870" y="5620"/>
                    <a:pt x="8823" y="5167"/>
                  </a:cubicBezTo>
                  <a:cubicBezTo>
                    <a:pt x="8823" y="5132"/>
                    <a:pt x="8811" y="5120"/>
                    <a:pt x="8799" y="5084"/>
                  </a:cubicBezTo>
                  <a:cubicBezTo>
                    <a:pt x="8692" y="4906"/>
                    <a:pt x="8632" y="4715"/>
                    <a:pt x="8632" y="4513"/>
                  </a:cubicBezTo>
                  <a:cubicBezTo>
                    <a:pt x="8632" y="3893"/>
                    <a:pt x="9120" y="3405"/>
                    <a:pt x="9728" y="3405"/>
                  </a:cubicBezTo>
                  <a:close/>
                  <a:moveTo>
                    <a:pt x="3048" y="3405"/>
                  </a:moveTo>
                  <a:lnTo>
                    <a:pt x="3048" y="4108"/>
                  </a:lnTo>
                  <a:cubicBezTo>
                    <a:pt x="3048" y="4227"/>
                    <a:pt x="3024" y="4334"/>
                    <a:pt x="2977" y="4429"/>
                  </a:cubicBezTo>
                  <a:lnTo>
                    <a:pt x="2882" y="4608"/>
                  </a:lnTo>
                  <a:cubicBezTo>
                    <a:pt x="2870" y="4644"/>
                    <a:pt x="2870" y="4655"/>
                    <a:pt x="2870" y="4691"/>
                  </a:cubicBezTo>
                  <a:lnTo>
                    <a:pt x="2870" y="5048"/>
                  </a:lnTo>
                  <a:cubicBezTo>
                    <a:pt x="2870" y="5298"/>
                    <a:pt x="2763" y="5537"/>
                    <a:pt x="2584" y="5703"/>
                  </a:cubicBezTo>
                  <a:cubicBezTo>
                    <a:pt x="2413" y="5885"/>
                    <a:pt x="2203" y="5981"/>
                    <a:pt x="1989" y="5981"/>
                  </a:cubicBezTo>
                  <a:cubicBezTo>
                    <a:pt x="1965" y="5981"/>
                    <a:pt x="1941" y="5979"/>
                    <a:pt x="1917" y="5977"/>
                  </a:cubicBezTo>
                  <a:cubicBezTo>
                    <a:pt x="1429" y="5965"/>
                    <a:pt x="1024" y="5537"/>
                    <a:pt x="1024" y="5013"/>
                  </a:cubicBezTo>
                  <a:lnTo>
                    <a:pt x="1024" y="4703"/>
                  </a:lnTo>
                  <a:cubicBezTo>
                    <a:pt x="1024" y="4667"/>
                    <a:pt x="1024" y="4644"/>
                    <a:pt x="1012" y="4632"/>
                  </a:cubicBezTo>
                  <a:lnTo>
                    <a:pt x="905" y="4417"/>
                  </a:lnTo>
                  <a:cubicBezTo>
                    <a:pt x="858" y="4346"/>
                    <a:pt x="846" y="4251"/>
                    <a:pt x="846" y="4167"/>
                  </a:cubicBezTo>
                  <a:lnTo>
                    <a:pt x="846" y="4144"/>
                  </a:lnTo>
                  <a:cubicBezTo>
                    <a:pt x="846" y="3751"/>
                    <a:pt x="1179" y="3405"/>
                    <a:pt x="1596" y="3405"/>
                  </a:cubicBezTo>
                  <a:lnTo>
                    <a:pt x="3048" y="3405"/>
                  </a:lnTo>
                  <a:close/>
                  <a:moveTo>
                    <a:pt x="5763" y="322"/>
                  </a:moveTo>
                  <a:cubicBezTo>
                    <a:pt x="6358" y="322"/>
                    <a:pt x="6870" y="536"/>
                    <a:pt x="7263" y="905"/>
                  </a:cubicBezTo>
                  <a:cubicBezTo>
                    <a:pt x="7668" y="1298"/>
                    <a:pt x="7882" y="1858"/>
                    <a:pt x="7942" y="2524"/>
                  </a:cubicBezTo>
                  <a:cubicBezTo>
                    <a:pt x="8085" y="4346"/>
                    <a:pt x="8227" y="5346"/>
                    <a:pt x="8287" y="5703"/>
                  </a:cubicBezTo>
                  <a:lnTo>
                    <a:pt x="8287" y="5715"/>
                  </a:lnTo>
                  <a:cubicBezTo>
                    <a:pt x="8108" y="5834"/>
                    <a:pt x="7763" y="6025"/>
                    <a:pt x="7215" y="6179"/>
                  </a:cubicBezTo>
                  <a:lnTo>
                    <a:pt x="6930" y="6060"/>
                  </a:lnTo>
                  <a:cubicBezTo>
                    <a:pt x="6858" y="6025"/>
                    <a:pt x="6811" y="5953"/>
                    <a:pt x="6811" y="5882"/>
                  </a:cubicBezTo>
                  <a:lnTo>
                    <a:pt x="6811" y="5298"/>
                  </a:lnTo>
                  <a:cubicBezTo>
                    <a:pt x="7370" y="4941"/>
                    <a:pt x="7727" y="4334"/>
                    <a:pt x="7727" y="3632"/>
                  </a:cubicBezTo>
                  <a:lnTo>
                    <a:pt x="7727" y="3322"/>
                  </a:lnTo>
                  <a:cubicBezTo>
                    <a:pt x="7727" y="3108"/>
                    <a:pt x="7632" y="2917"/>
                    <a:pt x="7489" y="2786"/>
                  </a:cubicBezTo>
                  <a:cubicBezTo>
                    <a:pt x="7144" y="2489"/>
                    <a:pt x="6370" y="1965"/>
                    <a:pt x="5025" y="1834"/>
                  </a:cubicBezTo>
                  <a:cubicBezTo>
                    <a:pt x="5015" y="1831"/>
                    <a:pt x="5005" y="1830"/>
                    <a:pt x="4995" y="1830"/>
                  </a:cubicBezTo>
                  <a:cubicBezTo>
                    <a:pt x="4920" y="1830"/>
                    <a:pt x="4846" y="1903"/>
                    <a:pt x="4846" y="1977"/>
                  </a:cubicBezTo>
                  <a:cubicBezTo>
                    <a:pt x="4834" y="2072"/>
                    <a:pt x="4906" y="2155"/>
                    <a:pt x="5001" y="2155"/>
                  </a:cubicBezTo>
                  <a:cubicBezTo>
                    <a:pt x="6251" y="2274"/>
                    <a:pt x="6954" y="2750"/>
                    <a:pt x="7263" y="3024"/>
                  </a:cubicBezTo>
                  <a:cubicBezTo>
                    <a:pt x="7335" y="3096"/>
                    <a:pt x="7382" y="3179"/>
                    <a:pt x="7382" y="3298"/>
                  </a:cubicBezTo>
                  <a:lnTo>
                    <a:pt x="7382" y="3620"/>
                  </a:lnTo>
                  <a:cubicBezTo>
                    <a:pt x="7382" y="4525"/>
                    <a:pt x="6632" y="5251"/>
                    <a:pt x="5739" y="5251"/>
                  </a:cubicBezTo>
                  <a:cubicBezTo>
                    <a:pt x="4846" y="5251"/>
                    <a:pt x="4108" y="4513"/>
                    <a:pt x="4108" y="3620"/>
                  </a:cubicBezTo>
                  <a:lnTo>
                    <a:pt x="4108" y="3465"/>
                  </a:lnTo>
                  <a:cubicBezTo>
                    <a:pt x="4108" y="3405"/>
                    <a:pt x="4132" y="3346"/>
                    <a:pt x="4191" y="3298"/>
                  </a:cubicBezTo>
                  <a:cubicBezTo>
                    <a:pt x="4406" y="3179"/>
                    <a:pt x="4691" y="2965"/>
                    <a:pt x="4822" y="2572"/>
                  </a:cubicBezTo>
                  <a:cubicBezTo>
                    <a:pt x="4846" y="2489"/>
                    <a:pt x="4810" y="2393"/>
                    <a:pt x="4715" y="2369"/>
                  </a:cubicBezTo>
                  <a:cubicBezTo>
                    <a:pt x="4696" y="2361"/>
                    <a:pt x="4676" y="2357"/>
                    <a:pt x="4657" y="2357"/>
                  </a:cubicBezTo>
                  <a:cubicBezTo>
                    <a:pt x="4592" y="2357"/>
                    <a:pt x="4531" y="2401"/>
                    <a:pt x="4513" y="2465"/>
                  </a:cubicBezTo>
                  <a:cubicBezTo>
                    <a:pt x="4417" y="2750"/>
                    <a:pt x="4191" y="2917"/>
                    <a:pt x="4048" y="3024"/>
                  </a:cubicBezTo>
                  <a:cubicBezTo>
                    <a:pt x="3882" y="3108"/>
                    <a:pt x="3775" y="3286"/>
                    <a:pt x="3775" y="3465"/>
                  </a:cubicBezTo>
                  <a:lnTo>
                    <a:pt x="3775" y="3620"/>
                  </a:lnTo>
                  <a:cubicBezTo>
                    <a:pt x="3775" y="4310"/>
                    <a:pt x="4132" y="4929"/>
                    <a:pt x="4691" y="5287"/>
                  </a:cubicBezTo>
                  <a:lnTo>
                    <a:pt x="4691" y="5858"/>
                  </a:lnTo>
                  <a:cubicBezTo>
                    <a:pt x="4691" y="5941"/>
                    <a:pt x="4644" y="6013"/>
                    <a:pt x="4572" y="6037"/>
                  </a:cubicBezTo>
                  <a:lnTo>
                    <a:pt x="4287" y="6156"/>
                  </a:lnTo>
                  <a:cubicBezTo>
                    <a:pt x="3739" y="6013"/>
                    <a:pt x="3394" y="5822"/>
                    <a:pt x="3227" y="5715"/>
                  </a:cubicBezTo>
                  <a:lnTo>
                    <a:pt x="3227" y="5703"/>
                  </a:lnTo>
                  <a:cubicBezTo>
                    <a:pt x="3286" y="5346"/>
                    <a:pt x="3441" y="4346"/>
                    <a:pt x="3572" y="2524"/>
                  </a:cubicBezTo>
                  <a:cubicBezTo>
                    <a:pt x="3620" y="1858"/>
                    <a:pt x="3858" y="1310"/>
                    <a:pt x="4251" y="905"/>
                  </a:cubicBezTo>
                  <a:cubicBezTo>
                    <a:pt x="4644" y="524"/>
                    <a:pt x="5168" y="322"/>
                    <a:pt x="5763" y="322"/>
                  </a:cubicBezTo>
                  <a:close/>
                  <a:moveTo>
                    <a:pt x="2917" y="5870"/>
                  </a:moveTo>
                  <a:cubicBezTo>
                    <a:pt x="2941" y="5929"/>
                    <a:pt x="2989" y="5977"/>
                    <a:pt x="3036" y="6013"/>
                  </a:cubicBezTo>
                  <a:cubicBezTo>
                    <a:pt x="3167" y="6096"/>
                    <a:pt x="3417" y="6251"/>
                    <a:pt x="3810" y="6382"/>
                  </a:cubicBezTo>
                  <a:lnTo>
                    <a:pt x="3334" y="6596"/>
                  </a:lnTo>
                  <a:lnTo>
                    <a:pt x="2798" y="6441"/>
                  </a:lnTo>
                  <a:cubicBezTo>
                    <a:pt x="2667" y="6394"/>
                    <a:pt x="2667" y="6382"/>
                    <a:pt x="2667" y="6358"/>
                  </a:cubicBezTo>
                  <a:lnTo>
                    <a:pt x="2667" y="6120"/>
                  </a:lnTo>
                  <a:cubicBezTo>
                    <a:pt x="2727" y="6072"/>
                    <a:pt x="2763" y="6025"/>
                    <a:pt x="2822" y="5977"/>
                  </a:cubicBezTo>
                  <a:cubicBezTo>
                    <a:pt x="2858" y="5953"/>
                    <a:pt x="2882" y="5906"/>
                    <a:pt x="2917" y="5870"/>
                  </a:cubicBezTo>
                  <a:close/>
                  <a:moveTo>
                    <a:pt x="8620" y="5620"/>
                  </a:moveTo>
                  <a:cubicBezTo>
                    <a:pt x="8704" y="5822"/>
                    <a:pt x="8859" y="5977"/>
                    <a:pt x="9037" y="6096"/>
                  </a:cubicBezTo>
                  <a:lnTo>
                    <a:pt x="9037" y="6453"/>
                  </a:lnTo>
                  <a:lnTo>
                    <a:pt x="9013" y="6453"/>
                  </a:lnTo>
                  <a:lnTo>
                    <a:pt x="8478" y="6739"/>
                  </a:lnTo>
                  <a:cubicBezTo>
                    <a:pt x="8478" y="6739"/>
                    <a:pt x="8466" y="6739"/>
                    <a:pt x="8466" y="6727"/>
                  </a:cubicBezTo>
                  <a:lnTo>
                    <a:pt x="7692" y="6382"/>
                  </a:lnTo>
                  <a:cubicBezTo>
                    <a:pt x="8061" y="6251"/>
                    <a:pt x="8335" y="6096"/>
                    <a:pt x="8466" y="6013"/>
                  </a:cubicBezTo>
                  <a:cubicBezTo>
                    <a:pt x="8585" y="5941"/>
                    <a:pt x="8644" y="5798"/>
                    <a:pt x="8620" y="5656"/>
                  </a:cubicBezTo>
                  <a:lnTo>
                    <a:pt x="8620" y="5620"/>
                  </a:lnTo>
                  <a:close/>
                  <a:moveTo>
                    <a:pt x="2322" y="6263"/>
                  </a:moveTo>
                  <a:lnTo>
                    <a:pt x="2322" y="6334"/>
                  </a:lnTo>
                  <a:cubicBezTo>
                    <a:pt x="2322" y="6370"/>
                    <a:pt x="2322" y="6418"/>
                    <a:pt x="2334" y="6441"/>
                  </a:cubicBezTo>
                  <a:lnTo>
                    <a:pt x="1929" y="6834"/>
                  </a:lnTo>
                  <a:lnTo>
                    <a:pt x="1548" y="6441"/>
                  </a:lnTo>
                  <a:cubicBezTo>
                    <a:pt x="1560" y="6418"/>
                    <a:pt x="1560" y="6382"/>
                    <a:pt x="1560" y="6334"/>
                  </a:cubicBezTo>
                  <a:lnTo>
                    <a:pt x="1560" y="6263"/>
                  </a:lnTo>
                  <a:cubicBezTo>
                    <a:pt x="1667" y="6299"/>
                    <a:pt x="1786" y="6322"/>
                    <a:pt x="1905" y="6322"/>
                  </a:cubicBezTo>
                  <a:lnTo>
                    <a:pt x="1953" y="6322"/>
                  </a:lnTo>
                  <a:cubicBezTo>
                    <a:pt x="2084" y="6322"/>
                    <a:pt x="2203" y="6310"/>
                    <a:pt x="2322" y="6263"/>
                  </a:cubicBezTo>
                  <a:close/>
                  <a:moveTo>
                    <a:pt x="10109" y="6275"/>
                  </a:moveTo>
                  <a:lnTo>
                    <a:pt x="10109" y="6453"/>
                  </a:lnTo>
                  <a:cubicBezTo>
                    <a:pt x="10109" y="6513"/>
                    <a:pt x="10121" y="6572"/>
                    <a:pt x="10144" y="6620"/>
                  </a:cubicBezTo>
                  <a:lnTo>
                    <a:pt x="10002" y="6775"/>
                  </a:lnTo>
                  <a:cubicBezTo>
                    <a:pt x="9924" y="6840"/>
                    <a:pt x="9832" y="6873"/>
                    <a:pt x="9740" y="6873"/>
                  </a:cubicBezTo>
                  <a:cubicBezTo>
                    <a:pt x="9647" y="6873"/>
                    <a:pt x="9555" y="6840"/>
                    <a:pt x="9478" y="6775"/>
                  </a:cubicBezTo>
                  <a:lnTo>
                    <a:pt x="9311" y="6620"/>
                  </a:lnTo>
                  <a:cubicBezTo>
                    <a:pt x="9347" y="6572"/>
                    <a:pt x="9359" y="6513"/>
                    <a:pt x="9359" y="6453"/>
                  </a:cubicBezTo>
                  <a:lnTo>
                    <a:pt x="9359" y="6275"/>
                  </a:lnTo>
                  <a:cubicBezTo>
                    <a:pt x="9478" y="6310"/>
                    <a:pt x="9597" y="6334"/>
                    <a:pt x="9728" y="6334"/>
                  </a:cubicBezTo>
                  <a:cubicBezTo>
                    <a:pt x="9859" y="6334"/>
                    <a:pt x="9978" y="6322"/>
                    <a:pt x="10109" y="6275"/>
                  </a:cubicBezTo>
                  <a:close/>
                  <a:moveTo>
                    <a:pt x="6501" y="5477"/>
                  </a:moveTo>
                  <a:lnTo>
                    <a:pt x="6501" y="5882"/>
                  </a:lnTo>
                  <a:cubicBezTo>
                    <a:pt x="6501" y="6084"/>
                    <a:pt x="6620" y="6275"/>
                    <a:pt x="6811" y="6370"/>
                  </a:cubicBezTo>
                  <a:lnTo>
                    <a:pt x="7073" y="6477"/>
                  </a:lnTo>
                  <a:cubicBezTo>
                    <a:pt x="6799" y="6953"/>
                    <a:pt x="6299" y="7263"/>
                    <a:pt x="5739" y="7263"/>
                  </a:cubicBezTo>
                  <a:cubicBezTo>
                    <a:pt x="5191" y="7263"/>
                    <a:pt x="4691" y="6953"/>
                    <a:pt x="4453" y="6477"/>
                  </a:cubicBezTo>
                  <a:lnTo>
                    <a:pt x="4703" y="6370"/>
                  </a:lnTo>
                  <a:cubicBezTo>
                    <a:pt x="4894" y="6275"/>
                    <a:pt x="5013" y="6084"/>
                    <a:pt x="5013" y="5882"/>
                  </a:cubicBezTo>
                  <a:lnTo>
                    <a:pt x="5013" y="5477"/>
                  </a:lnTo>
                  <a:cubicBezTo>
                    <a:pt x="5239" y="5560"/>
                    <a:pt x="5489" y="5620"/>
                    <a:pt x="5763" y="5620"/>
                  </a:cubicBezTo>
                  <a:cubicBezTo>
                    <a:pt x="6025" y="5620"/>
                    <a:pt x="6263" y="5584"/>
                    <a:pt x="6501" y="5477"/>
                  </a:cubicBezTo>
                  <a:close/>
                  <a:moveTo>
                    <a:pt x="5763" y="0"/>
                  </a:moveTo>
                  <a:cubicBezTo>
                    <a:pt x="5072" y="0"/>
                    <a:pt x="4465" y="238"/>
                    <a:pt x="4013" y="679"/>
                  </a:cubicBezTo>
                  <a:cubicBezTo>
                    <a:pt x="3560" y="1131"/>
                    <a:pt x="3286" y="1774"/>
                    <a:pt x="3239" y="2512"/>
                  </a:cubicBezTo>
                  <a:cubicBezTo>
                    <a:pt x="3227" y="2703"/>
                    <a:pt x="3215" y="2905"/>
                    <a:pt x="3203" y="3084"/>
                  </a:cubicBezTo>
                  <a:lnTo>
                    <a:pt x="1608" y="3084"/>
                  </a:lnTo>
                  <a:cubicBezTo>
                    <a:pt x="1012" y="3084"/>
                    <a:pt x="536" y="3560"/>
                    <a:pt x="536" y="4155"/>
                  </a:cubicBezTo>
                  <a:lnTo>
                    <a:pt x="536" y="4167"/>
                  </a:lnTo>
                  <a:cubicBezTo>
                    <a:pt x="536" y="4298"/>
                    <a:pt x="560" y="4453"/>
                    <a:pt x="619" y="4572"/>
                  </a:cubicBezTo>
                  <a:lnTo>
                    <a:pt x="715" y="4751"/>
                  </a:lnTo>
                  <a:lnTo>
                    <a:pt x="715" y="5025"/>
                  </a:lnTo>
                  <a:cubicBezTo>
                    <a:pt x="715" y="5465"/>
                    <a:pt x="941" y="5858"/>
                    <a:pt x="1262" y="6096"/>
                  </a:cubicBezTo>
                  <a:lnTo>
                    <a:pt x="1262" y="6334"/>
                  </a:lnTo>
                  <a:cubicBezTo>
                    <a:pt x="1262" y="6370"/>
                    <a:pt x="1250" y="6394"/>
                    <a:pt x="1215" y="6418"/>
                  </a:cubicBezTo>
                  <a:lnTo>
                    <a:pt x="524" y="6608"/>
                  </a:lnTo>
                  <a:cubicBezTo>
                    <a:pt x="226" y="6691"/>
                    <a:pt x="0" y="6977"/>
                    <a:pt x="0" y="7287"/>
                  </a:cubicBezTo>
                  <a:lnTo>
                    <a:pt x="0" y="8692"/>
                  </a:lnTo>
                  <a:cubicBezTo>
                    <a:pt x="0" y="8775"/>
                    <a:pt x="72" y="8858"/>
                    <a:pt x="167" y="8858"/>
                  </a:cubicBezTo>
                  <a:cubicBezTo>
                    <a:pt x="250" y="8858"/>
                    <a:pt x="322" y="8775"/>
                    <a:pt x="322" y="8692"/>
                  </a:cubicBezTo>
                  <a:lnTo>
                    <a:pt x="322" y="7287"/>
                  </a:lnTo>
                  <a:cubicBezTo>
                    <a:pt x="322" y="7132"/>
                    <a:pt x="441" y="6977"/>
                    <a:pt x="596" y="6930"/>
                  </a:cubicBezTo>
                  <a:lnTo>
                    <a:pt x="1298" y="6739"/>
                  </a:lnTo>
                  <a:cubicBezTo>
                    <a:pt x="1322" y="6739"/>
                    <a:pt x="1334" y="6727"/>
                    <a:pt x="1369" y="6715"/>
                  </a:cubicBezTo>
                  <a:lnTo>
                    <a:pt x="1798" y="7144"/>
                  </a:lnTo>
                  <a:lnTo>
                    <a:pt x="1798" y="8704"/>
                  </a:lnTo>
                  <a:cubicBezTo>
                    <a:pt x="1798" y="8799"/>
                    <a:pt x="1870" y="8870"/>
                    <a:pt x="1965" y="8870"/>
                  </a:cubicBezTo>
                  <a:cubicBezTo>
                    <a:pt x="2048" y="8870"/>
                    <a:pt x="2131" y="8799"/>
                    <a:pt x="2131" y="8704"/>
                  </a:cubicBezTo>
                  <a:lnTo>
                    <a:pt x="2131" y="7144"/>
                  </a:lnTo>
                  <a:lnTo>
                    <a:pt x="2560" y="6715"/>
                  </a:lnTo>
                  <a:cubicBezTo>
                    <a:pt x="2620" y="6739"/>
                    <a:pt x="2679" y="6751"/>
                    <a:pt x="2727" y="6775"/>
                  </a:cubicBezTo>
                  <a:lnTo>
                    <a:pt x="2905" y="6811"/>
                  </a:lnTo>
                  <a:cubicBezTo>
                    <a:pt x="2667" y="6977"/>
                    <a:pt x="2524" y="7251"/>
                    <a:pt x="2524" y="7549"/>
                  </a:cubicBezTo>
                  <a:lnTo>
                    <a:pt x="2524" y="8704"/>
                  </a:lnTo>
                  <a:cubicBezTo>
                    <a:pt x="2524" y="8799"/>
                    <a:pt x="2608" y="8870"/>
                    <a:pt x="2691" y="8870"/>
                  </a:cubicBezTo>
                  <a:cubicBezTo>
                    <a:pt x="2786" y="8870"/>
                    <a:pt x="2858" y="8799"/>
                    <a:pt x="2858" y="8704"/>
                  </a:cubicBezTo>
                  <a:lnTo>
                    <a:pt x="2858" y="7549"/>
                  </a:lnTo>
                  <a:cubicBezTo>
                    <a:pt x="2858" y="7322"/>
                    <a:pt x="2989" y="7132"/>
                    <a:pt x="3179" y="7037"/>
                  </a:cubicBezTo>
                  <a:lnTo>
                    <a:pt x="4156" y="6608"/>
                  </a:lnTo>
                  <a:cubicBezTo>
                    <a:pt x="4453" y="7215"/>
                    <a:pt x="5072" y="7608"/>
                    <a:pt x="5763" y="7608"/>
                  </a:cubicBezTo>
                  <a:cubicBezTo>
                    <a:pt x="6442" y="7608"/>
                    <a:pt x="7073" y="7215"/>
                    <a:pt x="7370" y="6608"/>
                  </a:cubicBezTo>
                  <a:lnTo>
                    <a:pt x="8335" y="7037"/>
                  </a:lnTo>
                  <a:cubicBezTo>
                    <a:pt x="8537" y="7132"/>
                    <a:pt x="8656" y="7322"/>
                    <a:pt x="8656" y="7549"/>
                  </a:cubicBezTo>
                  <a:lnTo>
                    <a:pt x="8656" y="8704"/>
                  </a:lnTo>
                  <a:cubicBezTo>
                    <a:pt x="8656" y="8799"/>
                    <a:pt x="8739" y="8870"/>
                    <a:pt x="8823" y="8870"/>
                  </a:cubicBezTo>
                  <a:cubicBezTo>
                    <a:pt x="8918" y="8870"/>
                    <a:pt x="8989" y="8799"/>
                    <a:pt x="8989" y="8704"/>
                  </a:cubicBezTo>
                  <a:lnTo>
                    <a:pt x="8989" y="7549"/>
                  </a:lnTo>
                  <a:cubicBezTo>
                    <a:pt x="8989" y="7322"/>
                    <a:pt x="8918" y="7132"/>
                    <a:pt x="8775" y="6965"/>
                  </a:cubicBezTo>
                  <a:lnTo>
                    <a:pt x="9049" y="6834"/>
                  </a:lnTo>
                  <a:lnTo>
                    <a:pt x="9240" y="7025"/>
                  </a:lnTo>
                  <a:cubicBezTo>
                    <a:pt x="9370" y="7156"/>
                    <a:pt x="9549" y="7215"/>
                    <a:pt x="9728" y="7215"/>
                  </a:cubicBezTo>
                  <a:cubicBezTo>
                    <a:pt x="9906" y="7215"/>
                    <a:pt x="10085" y="7156"/>
                    <a:pt x="10228" y="7025"/>
                  </a:cubicBezTo>
                  <a:lnTo>
                    <a:pt x="10418" y="6834"/>
                  </a:lnTo>
                  <a:lnTo>
                    <a:pt x="10978" y="7108"/>
                  </a:lnTo>
                  <a:cubicBezTo>
                    <a:pt x="11121" y="7168"/>
                    <a:pt x="11192" y="7311"/>
                    <a:pt x="11192" y="7442"/>
                  </a:cubicBezTo>
                  <a:lnTo>
                    <a:pt x="11192" y="8692"/>
                  </a:lnTo>
                  <a:cubicBezTo>
                    <a:pt x="11192" y="8775"/>
                    <a:pt x="11264" y="8858"/>
                    <a:pt x="11359" y="8858"/>
                  </a:cubicBezTo>
                  <a:cubicBezTo>
                    <a:pt x="11442" y="8858"/>
                    <a:pt x="11514" y="8775"/>
                    <a:pt x="11514" y="8692"/>
                  </a:cubicBezTo>
                  <a:lnTo>
                    <a:pt x="11514" y="7442"/>
                  </a:lnTo>
                  <a:cubicBezTo>
                    <a:pt x="11537" y="7168"/>
                    <a:pt x="11383" y="6930"/>
                    <a:pt x="11145" y="6799"/>
                  </a:cubicBezTo>
                  <a:lnTo>
                    <a:pt x="10466" y="6453"/>
                  </a:lnTo>
                  <a:lnTo>
                    <a:pt x="10466" y="6441"/>
                  </a:lnTo>
                  <a:lnTo>
                    <a:pt x="10466" y="6096"/>
                  </a:lnTo>
                  <a:cubicBezTo>
                    <a:pt x="10740" y="5906"/>
                    <a:pt x="10942" y="5596"/>
                    <a:pt x="11002" y="5239"/>
                  </a:cubicBezTo>
                  <a:cubicBezTo>
                    <a:pt x="11133" y="5013"/>
                    <a:pt x="11192" y="4775"/>
                    <a:pt x="11192" y="4525"/>
                  </a:cubicBezTo>
                  <a:cubicBezTo>
                    <a:pt x="11192" y="4048"/>
                    <a:pt x="10966" y="3632"/>
                    <a:pt x="10609" y="3382"/>
                  </a:cubicBezTo>
                  <a:cubicBezTo>
                    <a:pt x="10621" y="3298"/>
                    <a:pt x="10644" y="3239"/>
                    <a:pt x="10644" y="3167"/>
                  </a:cubicBezTo>
                  <a:cubicBezTo>
                    <a:pt x="10644" y="2727"/>
                    <a:pt x="10240" y="2369"/>
                    <a:pt x="9751" y="2369"/>
                  </a:cubicBezTo>
                  <a:cubicBezTo>
                    <a:pt x="9251" y="2369"/>
                    <a:pt x="8859" y="2727"/>
                    <a:pt x="8859" y="3167"/>
                  </a:cubicBezTo>
                  <a:cubicBezTo>
                    <a:pt x="8859" y="3239"/>
                    <a:pt x="8870" y="3322"/>
                    <a:pt x="8882" y="3382"/>
                  </a:cubicBezTo>
                  <a:cubicBezTo>
                    <a:pt x="8680" y="3536"/>
                    <a:pt x="8513" y="3751"/>
                    <a:pt x="8406" y="3989"/>
                  </a:cubicBezTo>
                  <a:cubicBezTo>
                    <a:pt x="8358" y="3572"/>
                    <a:pt x="8323" y="3084"/>
                    <a:pt x="8275" y="2512"/>
                  </a:cubicBezTo>
                  <a:cubicBezTo>
                    <a:pt x="8216" y="1774"/>
                    <a:pt x="7942" y="1131"/>
                    <a:pt x="7501" y="679"/>
                  </a:cubicBezTo>
                  <a:cubicBezTo>
                    <a:pt x="7049" y="238"/>
                    <a:pt x="6442" y="0"/>
                    <a:pt x="57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47" name="Google Shape;12531;p71"/>
            <p:cNvSpPr/>
            <p:nvPr/>
          </p:nvSpPr>
          <p:spPr>
            <a:xfrm>
              <a:off x="2114800" y="3635440"/>
              <a:ext cx="11045" cy="37941"/>
            </a:xfrm>
            <a:custGeom>
              <a:avLst/>
              <a:rect l="l" t="t" r="r" b="b"/>
              <a:pathLst>
                <a:path w="347" h="1192">
                  <a:moveTo>
                    <a:pt x="167" y="1"/>
                  </a:moveTo>
                  <a:cubicBezTo>
                    <a:pt x="72" y="1"/>
                    <a:pt x="1" y="72"/>
                    <a:pt x="1" y="156"/>
                  </a:cubicBezTo>
                  <a:lnTo>
                    <a:pt x="1" y="1025"/>
                  </a:lnTo>
                  <a:cubicBezTo>
                    <a:pt x="1" y="1108"/>
                    <a:pt x="72" y="1191"/>
                    <a:pt x="167" y="1191"/>
                  </a:cubicBezTo>
                  <a:cubicBezTo>
                    <a:pt x="251" y="1191"/>
                    <a:pt x="322" y="1108"/>
                    <a:pt x="322" y="1025"/>
                  </a:cubicBezTo>
                  <a:lnTo>
                    <a:pt x="322" y="156"/>
                  </a:lnTo>
                  <a:cubicBezTo>
                    <a:pt x="346" y="72"/>
                    <a:pt x="25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48" name="Google Shape;12532;p71"/>
          <p:cNvGrpSpPr/>
          <p:nvPr/>
        </p:nvGrpSpPr>
        <p:grpSpPr>
          <a:xfrm>
            <a:off x="5172438" y="5385814"/>
            <a:ext cx="369164" cy="323297"/>
            <a:chOff x="3678830" y="3370933"/>
            <a:chExt cx="369164" cy="323297"/>
          </a:xfrm>
          <a:solidFill>
            <a:schemeClr val="accent1"/>
          </a:solidFill>
        </p:grpSpPr>
        <p:sp>
          <p:nvSpPr>
            <p:cNvPr id="1049" name="Google Shape;12533;p71"/>
            <p:cNvSpPr/>
            <p:nvPr/>
          </p:nvSpPr>
          <p:spPr>
            <a:xfrm>
              <a:off x="3678830" y="3370933"/>
              <a:ext cx="369164" cy="323297"/>
            </a:xfrm>
            <a:custGeom>
              <a:avLst/>
              <a:rect l="l" t="t" r="r" b="b"/>
              <a:pathLst>
                <a:path w="11598" h="10157">
                  <a:moveTo>
                    <a:pt x="6514" y="357"/>
                  </a:moveTo>
                  <a:lnTo>
                    <a:pt x="6180" y="3274"/>
                  </a:lnTo>
                  <a:cubicBezTo>
                    <a:pt x="6180" y="3274"/>
                    <a:pt x="6180" y="3286"/>
                    <a:pt x="6168" y="3286"/>
                  </a:cubicBezTo>
                  <a:lnTo>
                    <a:pt x="5406" y="3286"/>
                  </a:lnTo>
                  <a:cubicBezTo>
                    <a:pt x="5406" y="3286"/>
                    <a:pt x="5394" y="3286"/>
                    <a:pt x="5394" y="3274"/>
                  </a:cubicBezTo>
                  <a:lnTo>
                    <a:pt x="5061" y="357"/>
                  </a:lnTo>
                  <a:lnTo>
                    <a:pt x="6514" y="357"/>
                  </a:lnTo>
                  <a:close/>
                  <a:moveTo>
                    <a:pt x="11026" y="2893"/>
                  </a:moveTo>
                  <a:cubicBezTo>
                    <a:pt x="11133" y="2893"/>
                    <a:pt x="11228" y="2977"/>
                    <a:pt x="11228" y="3084"/>
                  </a:cubicBezTo>
                  <a:lnTo>
                    <a:pt x="11228" y="9620"/>
                  </a:lnTo>
                  <a:lnTo>
                    <a:pt x="11240" y="9620"/>
                  </a:lnTo>
                  <a:cubicBezTo>
                    <a:pt x="11240" y="9716"/>
                    <a:pt x="11157" y="9811"/>
                    <a:pt x="11050" y="9811"/>
                  </a:cubicBezTo>
                  <a:lnTo>
                    <a:pt x="525" y="9811"/>
                  </a:lnTo>
                  <a:cubicBezTo>
                    <a:pt x="418" y="9811"/>
                    <a:pt x="334" y="9716"/>
                    <a:pt x="334" y="9620"/>
                  </a:cubicBezTo>
                  <a:lnTo>
                    <a:pt x="334" y="3084"/>
                  </a:lnTo>
                  <a:cubicBezTo>
                    <a:pt x="334" y="2977"/>
                    <a:pt x="418" y="2893"/>
                    <a:pt x="525" y="2893"/>
                  </a:cubicBezTo>
                  <a:lnTo>
                    <a:pt x="5025" y="2893"/>
                  </a:lnTo>
                  <a:lnTo>
                    <a:pt x="5061" y="3310"/>
                  </a:lnTo>
                  <a:cubicBezTo>
                    <a:pt x="5085" y="3489"/>
                    <a:pt x="5228" y="3620"/>
                    <a:pt x="5406" y="3620"/>
                  </a:cubicBezTo>
                  <a:lnTo>
                    <a:pt x="6168" y="3620"/>
                  </a:lnTo>
                  <a:cubicBezTo>
                    <a:pt x="6347" y="3620"/>
                    <a:pt x="6490" y="3489"/>
                    <a:pt x="6502" y="3310"/>
                  </a:cubicBezTo>
                  <a:lnTo>
                    <a:pt x="6549" y="2893"/>
                  </a:lnTo>
                  <a:lnTo>
                    <a:pt x="11026" y="2893"/>
                  </a:lnTo>
                  <a:close/>
                  <a:moveTo>
                    <a:pt x="4882" y="0"/>
                  </a:moveTo>
                  <a:cubicBezTo>
                    <a:pt x="4847" y="0"/>
                    <a:pt x="4799" y="12"/>
                    <a:pt x="4763" y="60"/>
                  </a:cubicBezTo>
                  <a:cubicBezTo>
                    <a:pt x="4740" y="95"/>
                    <a:pt x="4728" y="155"/>
                    <a:pt x="4728" y="191"/>
                  </a:cubicBezTo>
                  <a:lnTo>
                    <a:pt x="4990" y="2548"/>
                  </a:lnTo>
                  <a:lnTo>
                    <a:pt x="537" y="2548"/>
                  </a:lnTo>
                  <a:cubicBezTo>
                    <a:pt x="239" y="2548"/>
                    <a:pt x="1" y="2786"/>
                    <a:pt x="1" y="3084"/>
                  </a:cubicBezTo>
                  <a:lnTo>
                    <a:pt x="1" y="9620"/>
                  </a:lnTo>
                  <a:cubicBezTo>
                    <a:pt x="1" y="9918"/>
                    <a:pt x="239" y="10156"/>
                    <a:pt x="537" y="10156"/>
                  </a:cubicBezTo>
                  <a:lnTo>
                    <a:pt x="11062" y="10156"/>
                  </a:lnTo>
                  <a:cubicBezTo>
                    <a:pt x="11359" y="10156"/>
                    <a:pt x="11598" y="9918"/>
                    <a:pt x="11598" y="9620"/>
                  </a:cubicBezTo>
                  <a:lnTo>
                    <a:pt x="11598" y="3084"/>
                  </a:lnTo>
                  <a:cubicBezTo>
                    <a:pt x="11586" y="2786"/>
                    <a:pt x="11348" y="2548"/>
                    <a:pt x="11050" y="2548"/>
                  </a:cubicBezTo>
                  <a:lnTo>
                    <a:pt x="6597" y="2548"/>
                  </a:lnTo>
                  <a:lnTo>
                    <a:pt x="6871" y="191"/>
                  </a:lnTo>
                  <a:cubicBezTo>
                    <a:pt x="6871" y="155"/>
                    <a:pt x="6847" y="107"/>
                    <a:pt x="6823" y="60"/>
                  </a:cubicBezTo>
                  <a:cubicBezTo>
                    <a:pt x="6787" y="36"/>
                    <a:pt x="6752" y="0"/>
                    <a:pt x="6704" y="0"/>
                  </a:cubicBezTo>
                  <a:lnTo>
                    <a:pt x="488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0" name="Google Shape;12534;p71"/>
            <p:cNvSpPr/>
            <p:nvPr/>
          </p:nvSpPr>
          <p:spPr>
            <a:xfrm>
              <a:off x="3713716" y="3498253"/>
              <a:ext cx="126206" cy="161092"/>
            </a:xfrm>
            <a:custGeom>
              <a:avLst/>
              <a:rect l="l" t="t" r="r" b="b"/>
              <a:pathLst>
                <a:path w="3965" h="5061">
                  <a:moveTo>
                    <a:pt x="2155" y="1251"/>
                  </a:moveTo>
                  <a:cubicBezTo>
                    <a:pt x="2358" y="1251"/>
                    <a:pt x="2524" y="1418"/>
                    <a:pt x="2524" y="1632"/>
                  </a:cubicBezTo>
                  <a:lnTo>
                    <a:pt x="2524" y="1989"/>
                  </a:lnTo>
                  <a:cubicBezTo>
                    <a:pt x="2536" y="2299"/>
                    <a:pt x="2286" y="2537"/>
                    <a:pt x="1977" y="2537"/>
                  </a:cubicBezTo>
                  <a:cubicBezTo>
                    <a:pt x="1667" y="2537"/>
                    <a:pt x="1429" y="2287"/>
                    <a:pt x="1429" y="1989"/>
                  </a:cubicBezTo>
                  <a:lnTo>
                    <a:pt x="1429" y="1632"/>
                  </a:lnTo>
                  <a:cubicBezTo>
                    <a:pt x="1429" y="1418"/>
                    <a:pt x="1584" y="1251"/>
                    <a:pt x="1798" y="1251"/>
                  </a:cubicBezTo>
                  <a:lnTo>
                    <a:pt x="2155" y="1251"/>
                  </a:lnTo>
                  <a:close/>
                  <a:moveTo>
                    <a:pt x="2167" y="2846"/>
                  </a:moveTo>
                  <a:lnTo>
                    <a:pt x="2167" y="2953"/>
                  </a:lnTo>
                  <a:cubicBezTo>
                    <a:pt x="2167" y="3025"/>
                    <a:pt x="2179" y="3084"/>
                    <a:pt x="2227" y="3132"/>
                  </a:cubicBezTo>
                  <a:lnTo>
                    <a:pt x="1989" y="3370"/>
                  </a:lnTo>
                  <a:lnTo>
                    <a:pt x="1977" y="3370"/>
                  </a:lnTo>
                  <a:lnTo>
                    <a:pt x="1739" y="3132"/>
                  </a:lnTo>
                  <a:cubicBezTo>
                    <a:pt x="1762" y="3073"/>
                    <a:pt x="1774" y="3013"/>
                    <a:pt x="1774" y="2953"/>
                  </a:cubicBezTo>
                  <a:lnTo>
                    <a:pt x="1774" y="2846"/>
                  </a:lnTo>
                  <a:cubicBezTo>
                    <a:pt x="1834" y="2858"/>
                    <a:pt x="1917" y="2858"/>
                    <a:pt x="1977" y="2858"/>
                  </a:cubicBezTo>
                  <a:cubicBezTo>
                    <a:pt x="2036" y="2858"/>
                    <a:pt x="2108" y="2846"/>
                    <a:pt x="2167" y="2846"/>
                  </a:cubicBezTo>
                  <a:close/>
                  <a:moveTo>
                    <a:pt x="2512" y="3334"/>
                  </a:moveTo>
                  <a:lnTo>
                    <a:pt x="2810" y="3489"/>
                  </a:lnTo>
                  <a:cubicBezTo>
                    <a:pt x="2870" y="3513"/>
                    <a:pt x="2917" y="3596"/>
                    <a:pt x="2917" y="3668"/>
                  </a:cubicBezTo>
                  <a:lnTo>
                    <a:pt x="2917" y="4727"/>
                  </a:lnTo>
                  <a:lnTo>
                    <a:pt x="1072" y="4727"/>
                  </a:lnTo>
                  <a:lnTo>
                    <a:pt x="1072" y="3668"/>
                  </a:lnTo>
                  <a:cubicBezTo>
                    <a:pt x="1072" y="3596"/>
                    <a:pt x="1108" y="3537"/>
                    <a:pt x="1167" y="3489"/>
                  </a:cubicBezTo>
                  <a:lnTo>
                    <a:pt x="1465" y="3334"/>
                  </a:lnTo>
                  <a:lnTo>
                    <a:pt x="1739" y="3608"/>
                  </a:lnTo>
                  <a:cubicBezTo>
                    <a:pt x="1810" y="3680"/>
                    <a:pt x="1905" y="3704"/>
                    <a:pt x="1989" y="3704"/>
                  </a:cubicBezTo>
                  <a:cubicBezTo>
                    <a:pt x="2084" y="3704"/>
                    <a:pt x="2167" y="3680"/>
                    <a:pt x="2239" y="3608"/>
                  </a:cubicBezTo>
                  <a:lnTo>
                    <a:pt x="2512" y="3334"/>
                  </a:lnTo>
                  <a:close/>
                  <a:moveTo>
                    <a:pt x="3608" y="334"/>
                  </a:moveTo>
                  <a:cubicBezTo>
                    <a:pt x="3608" y="334"/>
                    <a:pt x="3632" y="334"/>
                    <a:pt x="3632" y="346"/>
                  </a:cubicBezTo>
                  <a:lnTo>
                    <a:pt x="3632" y="4704"/>
                  </a:lnTo>
                  <a:lnTo>
                    <a:pt x="3239" y="4727"/>
                  </a:lnTo>
                  <a:lnTo>
                    <a:pt x="3239" y="3668"/>
                  </a:lnTo>
                  <a:cubicBezTo>
                    <a:pt x="3239" y="3454"/>
                    <a:pt x="3120" y="3275"/>
                    <a:pt x="2941" y="3192"/>
                  </a:cubicBezTo>
                  <a:lnTo>
                    <a:pt x="2512" y="2977"/>
                  </a:lnTo>
                  <a:lnTo>
                    <a:pt x="2512" y="2965"/>
                  </a:lnTo>
                  <a:lnTo>
                    <a:pt x="2512" y="2715"/>
                  </a:lnTo>
                  <a:cubicBezTo>
                    <a:pt x="2739" y="2549"/>
                    <a:pt x="2870" y="2275"/>
                    <a:pt x="2870" y="2001"/>
                  </a:cubicBezTo>
                  <a:lnTo>
                    <a:pt x="2870" y="1644"/>
                  </a:lnTo>
                  <a:cubicBezTo>
                    <a:pt x="2870" y="1251"/>
                    <a:pt x="2536" y="929"/>
                    <a:pt x="2155" y="929"/>
                  </a:cubicBezTo>
                  <a:lnTo>
                    <a:pt x="1798" y="929"/>
                  </a:lnTo>
                  <a:cubicBezTo>
                    <a:pt x="1405" y="929"/>
                    <a:pt x="1084" y="1251"/>
                    <a:pt x="1084" y="1644"/>
                  </a:cubicBezTo>
                  <a:lnTo>
                    <a:pt x="1084" y="2001"/>
                  </a:lnTo>
                  <a:cubicBezTo>
                    <a:pt x="1084" y="2299"/>
                    <a:pt x="1227" y="2549"/>
                    <a:pt x="1441" y="2715"/>
                  </a:cubicBezTo>
                  <a:lnTo>
                    <a:pt x="1441" y="2965"/>
                  </a:lnTo>
                  <a:lnTo>
                    <a:pt x="1441" y="2977"/>
                  </a:lnTo>
                  <a:lnTo>
                    <a:pt x="1012" y="3192"/>
                  </a:lnTo>
                  <a:cubicBezTo>
                    <a:pt x="834" y="3275"/>
                    <a:pt x="715" y="3454"/>
                    <a:pt x="715" y="3668"/>
                  </a:cubicBezTo>
                  <a:lnTo>
                    <a:pt x="715" y="4727"/>
                  </a:lnTo>
                  <a:lnTo>
                    <a:pt x="357" y="4727"/>
                  </a:lnTo>
                  <a:cubicBezTo>
                    <a:pt x="357" y="4727"/>
                    <a:pt x="334" y="4727"/>
                    <a:pt x="334" y="4704"/>
                  </a:cubicBezTo>
                  <a:lnTo>
                    <a:pt x="334" y="346"/>
                  </a:lnTo>
                  <a:cubicBezTo>
                    <a:pt x="334" y="346"/>
                    <a:pt x="334" y="334"/>
                    <a:pt x="357" y="334"/>
                  </a:cubicBezTo>
                  <a:lnTo>
                    <a:pt x="3608" y="334"/>
                  </a:lnTo>
                  <a:close/>
                  <a:moveTo>
                    <a:pt x="357" y="1"/>
                  </a:moveTo>
                  <a:cubicBezTo>
                    <a:pt x="155" y="1"/>
                    <a:pt x="0" y="167"/>
                    <a:pt x="0" y="358"/>
                  </a:cubicBezTo>
                  <a:lnTo>
                    <a:pt x="0" y="4704"/>
                  </a:lnTo>
                  <a:cubicBezTo>
                    <a:pt x="0" y="4906"/>
                    <a:pt x="155" y="5061"/>
                    <a:pt x="357" y="5061"/>
                  </a:cubicBezTo>
                  <a:lnTo>
                    <a:pt x="3608" y="5061"/>
                  </a:lnTo>
                  <a:cubicBezTo>
                    <a:pt x="3810" y="5061"/>
                    <a:pt x="3965" y="4906"/>
                    <a:pt x="3965" y="4704"/>
                  </a:cubicBezTo>
                  <a:lnTo>
                    <a:pt x="3965" y="346"/>
                  </a:lnTo>
                  <a:cubicBezTo>
                    <a:pt x="3965" y="155"/>
                    <a:pt x="3810" y="1"/>
                    <a:pt x="3608" y="1"/>
                  </a:cubicBezTo>
                  <a:lnTo>
                    <a:pt x="35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1" name="Google Shape;12535;p71"/>
            <p:cNvSpPr/>
            <p:nvPr/>
          </p:nvSpPr>
          <p:spPr>
            <a:xfrm>
              <a:off x="3863795" y="3498253"/>
              <a:ext cx="149728" cy="34154"/>
            </a:xfrm>
            <a:custGeom>
              <a:avLst/>
              <a:rect l="l" t="t" r="r" b="b"/>
              <a:pathLst>
                <a:path w="4704" h="1073">
                  <a:moveTo>
                    <a:pt x="4334" y="334"/>
                  </a:moveTo>
                  <a:cubicBezTo>
                    <a:pt x="4334" y="334"/>
                    <a:pt x="4346" y="334"/>
                    <a:pt x="4346" y="346"/>
                  </a:cubicBezTo>
                  <a:lnTo>
                    <a:pt x="4346" y="715"/>
                  </a:lnTo>
                  <a:lnTo>
                    <a:pt x="345" y="739"/>
                  </a:lnTo>
                  <a:cubicBezTo>
                    <a:pt x="345" y="739"/>
                    <a:pt x="322" y="739"/>
                    <a:pt x="322" y="715"/>
                  </a:cubicBezTo>
                  <a:lnTo>
                    <a:pt x="322" y="346"/>
                  </a:lnTo>
                  <a:cubicBezTo>
                    <a:pt x="322" y="346"/>
                    <a:pt x="322" y="334"/>
                    <a:pt x="345" y="334"/>
                  </a:cubicBezTo>
                  <a:lnTo>
                    <a:pt x="4334" y="334"/>
                  </a:lnTo>
                  <a:close/>
                  <a:moveTo>
                    <a:pt x="357" y="1"/>
                  </a:moveTo>
                  <a:cubicBezTo>
                    <a:pt x="167" y="1"/>
                    <a:pt x="0" y="167"/>
                    <a:pt x="0" y="358"/>
                  </a:cubicBezTo>
                  <a:lnTo>
                    <a:pt x="0" y="715"/>
                  </a:lnTo>
                  <a:cubicBezTo>
                    <a:pt x="0" y="917"/>
                    <a:pt x="167" y="1072"/>
                    <a:pt x="357" y="1072"/>
                  </a:cubicBezTo>
                  <a:lnTo>
                    <a:pt x="4346" y="1072"/>
                  </a:lnTo>
                  <a:cubicBezTo>
                    <a:pt x="4536" y="1072"/>
                    <a:pt x="4703" y="917"/>
                    <a:pt x="4703" y="715"/>
                  </a:cubicBezTo>
                  <a:lnTo>
                    <a:pt x="4703" y="346"/>
                  </a:lnTo>
                  <a:cubicBezTo>
                    <a:pt x="4691" y="155"/>
                    <a:pt x="4536" y="1"/>
                    <a:pt x="4346" y="1"/>
                  </a:cubicBezTo>
                  <a:lnTo>
                    <a:pt x="35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2" name="Google Shape;12536;p71"/>
            <p:cNvSpPr/>
            <p:nvPr/>
          </p:nvSpPr>
          <p:spPr>
            <a:xfrm>
              <a:off x="3863413" y="3544502"/>
              <a:ext cx="114843" cy="33740"/>
            </a:xfrm>
            <a:custGeom>
              <a:avLst/>
              <a:rect l="l" t="t" r="r" b="b"/>
              <a:pathLst>
                <a:path w="3608" h="1060">
                  <a:moveTo>
                    <a:pt x="3251" y="334"/>
                  </a:moveTo>
                  <a:cubicBezTo>
                    <a:pt x="3251" y="334"/>
                    <a:pt x="3274" y="334"/>
                    <a:pt x="3274" y="357"/>
                  </a:cubicBezTo>
                  <a:lnTo>
                    <a:pt x="3274" y="715"/>
                  </a:lnTo>
                  <a:lnTo>
                    <a:pt x="357" y="727"/>
                  </a:lnTo>
                  <a:cubicBezTo>
                    <a:pt x="357" y="727"/>
                    <a:pt x="334" y="727"/>
                    <a:pt x="334" y="715"/>
                  </a:cubicBezTo>
                  <a:lnTo>
                    <a:pt x="334" y="357"/>
                  </a:lnTo>
                  <a:cubicBezTo>
                    <a:pt x="334" y="357"/>
                    <a:pt x="334" y="334"/>
                    <a:pt x="357" y="334"/>
                  </a:cubicBezTo>
                  <a:lnTo>
                    <a:pt x="3251" y="334"/>
                  </a:lnTo>
                  <a:close/>
                  <a:moveTo>
                    <a:pt x="357" y="0"/>
                  </a:moveTo>
                  <a:cubicBezTo>
                    <a:pt x="155" y="0"/>
                    <a:pt x="0" y="155"/>
                    <a:pt x="0" y="357"/>
                  </a:cubicBezTo>
                  <a:lnTo>
                    <a:pt x="0" y="715"/>
                  </a:lnTo>
                  <a:cubicBezTo>
                    <a:pt x="0" y="905"/>
                    <a:pt x="155" y="1060"/>
                    <a:pt x="357" y="1060"/>
                  </a:cubicBezTo>
                  <a:lnTo>
                    <a:pt x="3251" y="1060"/>
                  </a:lnTo>
                  <a:cubicBezTo>
                    <a:pt x="3453" y="1060"/>
                    <a:pt x="3608" y="905"/>
                    <a:pt x="3608" y="715"/>
                  </a:cubicBezTo>
                  <a:lnTo>
                    <a:pt x="3608" y="357"/>
                  </a:lnTo>
                  <a:cubicBezTo>
                    <a:pt x="3608" y="155"/>
                    <a:pt x="3453" y="0"/>
                    <a:pt x="3251" y="0"/>
                  </a:cubicBezTo>
                  <a:lnTo>
                    <a:pt x="35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3" name="Google Shape;12537;p71"/>
            <p:cNvSpPr/>
            <p:nvPr/>
          </p:nvSpPr>
          <p:spPr>
            <a:xfrm>
              <a:off x="3863795" y="3590719"/>
              <a:ext cx="68625" cy="10663"/>
            </a:xfrm>
            <a:custGeom>
              <a:avLst/>
              <a:rect l="l" t="t" r="r" b="b"/>
              <a:pathLst>
                <a:path w="2156" h="335">
                  <a:moveTo>
                    <a:pt x="167" y="1"/>
                  </a:moveTo>
                  <a:cubicBezTo>
                    <a:pt x="72" y="1"/>
                    <a:pt x="0" y="72"/>
                    <a:pt x="0" y="168"/>
                  </a:cubicBezTo>
                  <a:cubicBezTo>
                    <a:pt x="0" y="251"/>
                    <a:pt x="72" y="334"/>
                    <a:pt x="167" y="334"/>
                  </a:cubicBezTo>
                  <a:lnTo>
                    <a:pt x="1977" y="334"/>
                  </a:lnTo>
                  <a:cubicBezTo>
                    <a:pt x="2072" y="334"/>
                    <a:pt x="2143" y="251"/>
                    <a:pt x="2143" y="168"/>
                  </a:cubicBezTo>
                  <a:cubicBezTo>
                    <a:pt x="2155" y="72"/>
                    <a:pt x="2072" y="1"/>
                    <a:pt x="1977"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4" name="Google Shape;12538;p71"/>
            <p:cNvSpPr/>
            <p:nvPr/>
          </p:nvSpPr>
          <p:spPr>
            <a:xfrm>
              <a:off x="3944897" y="3590719"/>
              <a:ext cx="33358" cy="10663"/>
            </a:xfrm>
            <a:custGeom>
              <a:avLst/>
              <a:rect l="l" t="t" r="r" b="b"/>
              <a:pathLst>
                <a:path w="1048" h="335">
                  <a:moveTo>
                    <a:pt x="155" y="1"/>
                  </a:moveTo>
                  <a:cubicBezTo>
                    <a:pt x="71" y="1"/>
                    <a:pt x="0" y="72"/>
                    <a:pt x="0" y="168"/>
                  </a:cubicBezTo>
                  <a:cubicBezTo>
                    <a:pt x="0" y="251"/>
                    <a:pt x="71" y="334"/>
                    <a:pt x="155" y="334"/>
                  </a:cubicBezTo>
                  <a:lnTo>
                    <a:pt x="893" y="334"/>
                  </a:lnTo>
                  <a:cubicBezTo>
                    <a:pt x="976" y="334"/>
                    <a:pt x="1048" y="251"/>
                    <a:pt x="1048" y="168"/>
                  </a:cubicBezTo>
                  <a:cubicBezTo>
                    <a:pt x="1048" y="72"/>
                    <a:pt x="976" y="1"/>
                    <a:pt x="893"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5" name="Google Shape;12539;p71"/>
            <p:cNvSpPr/>
            <p:nvPr/>
          </p:nvSpPr>
          <p:spPr>
            <a:xfrm>
              <a:off x="3864176" y="3625223"/>
              <a:ext cx="21995" cy="10631"/>
            </a:xfrm>
            <a:custGeom>
              <a:avLst/>
              <a:rect l="l" t="t" r="r" b="b"/>
              <a:pathLst>
                <a:path w="691" h="334">
                  <a:moveTo>
                    <a:pt x="167" y="0"/>
                  </a:moveTo>
                  <a:cubicBezTo>
                    <a:pt x="71" y="0"/>
                    <a:pt x="0" y="84"/>
                    <a:pt x="0" y="167"/>
                  </a:cubicBezTo>
                  <a:cubicBezTo>
                    <a:pt x="0" y="262"/>
                    <a:pt x="71" y="334"/>
                    <a:pt x="167" y="334"/>
                  </a:cubicBezTo>
                  <a:lnTo>
                    <a:pt x="524" y="334"/>
                  </a:lnTo>
                  <a:cubicBezTo>
                    <a:pt x="607" y="334"/>
                    <a:pt x="691" y="262"/>
                    <a:pt x="691" y="167"/>
                  </a:cubicBezTo>
                  <a:cubicBezTo>
                    <a:pt x="691" y="84"/>
                    <a:pt x="607" y="0"/>
                    <a:pt x="524"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6" name="Google Shape;12540;p71"/>
            <p:cNvSpPr/>
            <p:nvPr/>
          </p:nvSpPr>
          <p:spPr>
            <a:xfrm>
              <a:off x="3898648" y="3625223"/>
              <a:ext cx="56498" cy="10631"/>
            </a:xfrm>
            <a:custGeom>
              <a:avLst/>
              <a:rect l="l" t="t" r="r" b="b"/>
              <a:pathLst>
                <a:path w="1775" h="334">
                  <a:moveTo>
                    <a:pt x="167" y="0"/>
                  </a:moveTo>
                  <a:cubicBezTo>
                    <a:pt x="84" y="0"/>
                    <a:pt x="0" y="84"/>
                    <a:pt x="0" y="167"/>
                  </a:cubicBezTo>
                  <a:cubicBezTo>
                    <a:pt x="0" y="262"/>
                    <a:pt x="84" y="334"/>
                    <a:pt x="167" y="334"/>
                  </a:cubicBezTo>
                  <a:lnTo>
                    <a:pt x="1608" y="334"/>
                  </a:lnTo>
                  <a:cubicBezTo>
                    <a:pt x="1703" y="334"/>
                    <a:pt x="1775" y="262"/>
                    <a:pt x="1775" y="167"/>
                  </a:cubicBezTo>
                  <a:cubicBezTo>
                    <a:pt x="1775" y="84"/>
                    <a:pt x="1703" y="0"/>
                    <a:pt x="1608"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7" name="Google Shape;12541;p71"/>
            <p:cNvSpPr/>
            <p:nvPr/>
          </p:nvSpPr>
          <p:spPr>
            <a:xfrm>
              <a:off x="3864176" y="3648713"/>
              <a:ext cx="21995" cy="10249"/>
            </a:xfrm>
            <a:custGeom>
              <a:avLst/>
              <a:rect l="l" t="t" r="r" b="b"/>
              <a:pathLst>
                <a:path w="691" h="322">
                  <a:moveTo>
                    <a:pt x="167" y="0"/>
                  </a:moveTo>
                  <a:cubicBezTo>
                    <a:pt x="71" y="0"/>
                    <a:pt x="0" y="72"/>
                    <a:pt x="0" y="155"/>
                  </a:cubicBezTo>
                  <a:cubicBezTo>
                    <a:pt x="0" y="251"/>
                    <a:pt x="71" y="322"/>
                    <a:pt x="167" y="322"/>
                  </a:cubicBezTo>
                  <a:lnTo>
                    <a:pt x="524" y="322"/>
                  </a:lnTo>
                  <a:cubicBezTo>
                    <a:pt x="607" y="322"/>
                    <a:pt x="691" y="251"/>
                    <a:pt x="691" y="155"/>
                  </a:cubicBezTo>
                  <a:cubicBezTo>
                    <a:pt x="691" y="72"/>
                    <a:pt x="607" y="0"/>
                    <a:pt x="524"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8" name="Google Shape;12542;p71"/>
            <p:cNvSpPr/>
            <p:nvPr/>
          </p:nvSpPr>
          <p:spPr>
            <a:xfrm>
              <a:off x="3898648" y="3648713"/>
              <a:ext cx="56498" cy="10249"/>
            </a:xfrm>
            <a:custGeom>
              <a:avLst/>
              <a:rect l="l" t="t" r="r" b="b"/>
              <a:pathLst>
                <a:path w="1775" h="322">
                  <a:moveTo>
                    <a:pt x="167" y="0"/>
                  </a:moveTo>
                  <a:cubicBezTo>
                    <a:pt x="84" y="0"/>
                    <a:pt x="0" y="72"/>
                    <a:pt x="0" y="155"/>
                  </a:cubicBezTo>
                  <a:cubicBezTo>
                    <a:pt x="0" y="251"/>
                    <a:pt x="84" y="322"/>
                    <a:pt x="167" y="322"/>
                  </a:cubicBezTo>
                  <a:lnTo>
                    <a:pt x="1608" y="322"/>
                  </a:lnTo>
                  <a:cubicBezTo>
                    <a:pt x="1703" y="322"/>
                    <a:pt x="1775" y="251"/>
                    <a:pt x="1775" y="155"/>
                  </a:cubicBezTo>
                  <a:cubicBezTo>
                    <a:pt x="1775" y="72"/>
                    <a:pt x="1703" y="0"/>
                    <a:pt x="1608"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59" name="Google Shape;12543;p71"/>
            <p:cNvSpPr/>
            <p:nvPr/>
          </p:nvSpPr>
          <p:spPr>
            <a:xfrm>
              <a:off x="3858097" y="3452036"/>
              <a:ext cx="11013" cy="10249"/>
            </a:xfrm>
            <a:custGeom>
              <a:avLst/>
              <a:rect l="l" t="t" r="r" b="b"/>
              <a:pathLst>
                <a:path w="346" h="322">
                  <a:moveTo>
                    <a:pt x="167" y="0"/>
                  </a:moveTo>
                  <a:cubicBezTo>
                    <a:pt x="72" y="0"/>
                    <a:pt x="1" y="72"/>
                    <a:pt x="1" y="167"/>
                  </a:cubicBezTo>
                  <a:cubicBezTo>
                    <a:pt x="1" y="250"/>
                    <a:pt x="72" y="322"/>
                    <a:pt x="167" y="322"/>
                  </a:cubicBezTo>
                  <a:cubicBezTo>
                    <a:pt x="251" y="322"/>
                    <a:pt x="322" y="250"/>
                    <a:pt x="322" y="167"/>
                  </a:cubicBezTo>
                  <a:cubicBezTo>
                    <a:pt x="346" y="72"/>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60" name="Google Shape;12544;p71"/>
          <p:cNvGrpSpPr/>
          <p:nvPr/>
        </p:nvGrpSpPr>
        <p:grpSpPr>
          <a:xfrm>
            <a:off x="2352873" y="5363056"/>
            <a:ext cx="312316" cy="368400"/>
            <a:chOff x="859265" y="3348175"/>
            <a:chExt cx="312316" cy="368400"/>
          </a:xfrm>
          <a:solidFill>
            <a:schemeClr val="accent1"/>
          </a:solidFill>
        </p:grpSpPr>
        <p:sp>
          <p:nvSpPr>
            <p:cNvPr id="1061" name="Google Shape;12545;p71"/>
            <p:cNvSpPr/>
            <p:nvPr/>
          </p:nvSpPr>
          <p:spPr>
            <a:xfrm>
              <a:off x="968792" y="3507102"/>
              <a:ext cx="92498" cy="30589"/>
            </a:xfrm>
            <a:custGeom>
              <a:avLst/>
              <a:rect l="l" t="t" r="r" b="b"/>
              <a:pathLst>
                <a:path w="2906" h="961">
                  <a:moveTo>
                    <a:pt x="1169" y="1"/>
                  </a:moveTo>
                  <a:cubicBezTo>
                    <a:pt x="820" y="1"/>
                    <a:pt x="503" y="37"/>
                    <a:pt x="298" y="68"/>
                  </a:cubicBezTo>
                  <a:cubicBezTo>
                    <a:pt x="119" y="104"/>
                    <a:pt x="0" y="247"/>
                    <a:pt x="0" y="413"/>
                  </a:cubicBezTo>
                  <a:lnTo>
                    <a:pt x="0" y="794"/>
                  </a:lnTo>
                  <a:cubicBezTo>
                    <a:pt x="0" y="890"/>
                    <a:pt x="72" y="961"/>
                    <a:pt x="167" y="961"/>
                  </a:cubicBezTo>
                  <a:cubicBezTo>
                    <a:pt x="250" y="961"/>
                    <a:pt x="322" y="890"/>
                    <a:pt x="322" y="794"/>
                  </a:cubicBezTo>
                  <a:lnTo>
                    <a:pt x="322" y="413"/>
                  </a:lnTo>
                  <a:cubicBezTo>
                    <a:pt x="322" y="413"/>
                    <a:pt x="322" y="401"/>
                    <a:pt x="346" y="401"/>
                  </a:cubicBezTo>
                  <a:cubicBezTo>
                    <a:pt x="513" y="373"/>
                    <a:pt x="820" y="331"/>
                    <a:pt x="1157" y="331"/>
                  </a:cubicBezTo>
                  <a:cubicBezTo>
                    <a:pt x="1250" y="331"/>
                    <a:pt x="1345" y="334"/>
                    <a:pt x="1441" y="342"/>
                  </a:cubicBezTo>
                  <a:cubicBezTo>
                    <a:pt x="1977" y="366"/>
                    <a:pt x="2346" y="497"/>
                    <a:pt x="2572" y="735"/>
                  </a:cubicBezTo>
                  <a:cubicBezTo>
                    <a:pt x="2602" y="764"/>
                    <a:pt x="2646" y="779"/>
                    <a:pt x="2691" y="779"/>
                  </a:cubicBezTo>
                  <a:cubicBezTo>
                    <a:pt x="2736" y="779"/>
                    <a:pt x="2780" y="764"/>
                    <a:pt x="2810" y="735"/>
                  </a:cubicBezTo>
                  <a:cubicBezTo>
                    <a:pt x="2905" y="675"/>
                    <a:pt x="2905" y="556"/>
                    <a:pt x="2834" y="497"/>
                  </a:cubicBezTo>
                  <a:cubicBezTo>
                    <a:pt x="2432" y="102"/>
                    <a:pt x="1754" y="1"/>
                    <a:pt x="116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62" name="Google Shape;12546;p71"/>
            <p:cNvSpPr/>
            <p:nvPr/>
          </p:nvSpPr>
          <p:spPr>
            <a:xfrm>
              <a:off x="911562" y="3458466"/>
              <a:ext cx="206577" cy="258109"/>
            </a:xfrm>
            <a:custGeom>
              <a:avLst/>
              <a:rect l="l" t="t" r="r" b="b"/>
              <a:pathLst>
                <a:path w="6490" h="8109">
                  <a:moveTo>
                    <a:pt x="5061" y="322"/>
                  </a:moveTo>
                  <a:lnTo>
                    <a:pt x="5061" y="1953"/>
                  </a:lnTo>
                  <a:cubicBezTo>
                    <a:pt x="5061" y="2203"/>
                    <a:pt x="5001" y="2441"/>
                    <a:pt x="4894" y="2668"/>
                  </a:cubicBezTo>
                  <a:cubicBezTo>
                    <a:pt x="4882" y="2703"/>
                    <a:pt x="4882" y="2715"/>
                    <a:pt x="4882" y="2739"/>
                  </a:cubicBezTo>
                  <a:lnTo>
                    <a:pt x="4882" y="3215"/>
                  </a:lnTo>
                  <a:cubicBezTo>
                    <a:pt x="4882" y="3680"/>
                    <a:pt x="4703" y="4096"/>
                    <a:pt x="4358" y="4430"/>
                  </a:cubicBezTo>
                  <a:cubicBezTo>
                    <a:pt x="4044" y="4712"/>
                    <a:pt x="3660" y="4875"/>
                    <a:pt x="3244" y="4875"/>
                  </a:cubicBezTo>
                  <a:cubicBezTo>
                    <a:pt x="3203" y="4875"/>
                    <a:pt x="3161" y="4873"/>
                    <a:pt x="3120" y="4870"/>
                  </a:cubicBezTo>
                  <a:cubicBezTo>
                    <a:pt x="2275" y="4823"/>
                    <a:pt x="1596" y="4072"/>
                    <a:pt x="1596" y="3180"/>
                  </a:cubicBezTo>
                  <a:lnTo>
                    <a:pt x="1596" y="2763"/>
                  </a:lnTo>
                  <a:cubicBezTo>
                    <a:pt x="1596" y="2727"/>
                    <a:pt x="1596" y="2715"/>
                    <a:pt x="1572" y="2679"/>
                  </a:cubicBezTo>
                  <a:cubicBezTo>
                    <a:pt x="1477" y="2465"/>
                    <a:pt x="1417" y="2227"/>
                    <a:pt x="1417" y="1965"/>
                  </a:cubicBezTo>
                  <a:lnTo>
                    <a:pt x="1417" y="1596"/>
                  </a:lnTo>
                  <a:cubicBezTo>
                    <a:pt x="1417" y="894"/>
                    <a:pt x="1989" y="322"/>
                    <a:pt x="2691" y="322"/>
                  </a:cubicBezTo>
                  <a:lnTo>
                    <a:pt x="5061" y="322"/>
                  </a:lnTo>
                  <a:close/>
                  <a:moveTo>
                    <a:pt x="4168" y="4989"/>
                  </a:moveTo>
                  <a:lnTo>
                    <a:pt x="4168" y="5299"/>
                  </a:lnTo>
                  <a:lnTo>
                    <a:pt x="3239" y="5930"/>
                  </a:lnTo>
                  <a:lnTo>
                    <a:pt x="2322" y="5299"/>
                  </a:lnTo>
                  <a:lnTo>
                    <a:pt x="2322" y="4989"/>
                  </a:lnTo>
                  <a:cubicBezTo>
                    <a:pt x="2560" y="5120"/>
                    <a:pt x="2822" y="5204"/>
                    <a:pt x="3108" y="5215"/>
                  </a:cubicBezTo>
                  <a:lnTo>
                    <a:pt x="3239" y="5215"/>
                  </a:lnTo>
                  <a:cubicBezTo>
                    <a:pt x="3572" y="5215"/>
                    <a:pt x="3882" y="5144"/>
                    <a:pt x="4168" y="4989"/>
                  </a:cubicBezTo>
                  <a:close/>
                  <a:moveTo>
                    <a:pt x="2191" y="5620"/>
                  </a:moveTo>
                  <a:lnTo>
                    <a:pt x="2989" y="6168"/>
                  </a:lnTo>
                  <a:lnTo>
                    <a:pt x="2560" y="6585"/>
                  </a:lnTo>
                  <a:lnTo>
                    <a:pt x="2548" y="6585"/>
                  </a:lnTo>
                  <a:lnTo>
                    <a:pt x="2024" y="5799"/>
                  </a:lnTo>
                  <a:lnTo>
                    <a:pt x="2191" y="5620"/>
                  </a:lnTo>
                  <a:close/>
                  <a:moveTo>
                    <a:pt x="4299" y="5596"/>
                  </a:moveTo>
                  <a:lnTo>
                    <a:pt x="4465" y="5775"/>
                  </a:lnTo>
                  <a:lnTo>
                    <a:pt x="3941" y="6585"/>
                  </a:lnTo>
                  <a:lnTo>
                    <a:pt x="3929" y="6585"/>
                  </a:lnTo>
                  <a:lnTo>
                    <a:pt x="3501" y="6156"/>
                  </a:lnTo>
                  <a:lnTo>
                    <a:pt x="4299" y="5596"/>
                  </a:lnTo>
                  <a:close/>
                  <a:moveTo>
                    <a:pt x="2703" y="1"/>
                  </a:moveTo>
                  <a:cubicBezTo>
                    <a:pt x="1810" y="1"/>
                    <a:pt x="1084" y="727"/>
                    <a:pt x="1084" y="1620"/>
                  </a:cubicBezTo>
                  <a:lnTo>
                    <a:pt x="1084" y="1977"/>
                  </a:lnTo>
                  <a:cubicBezTo>
                    <a:pt x="1084" y="2263"/>
                    <a:pt x="1143" y="2548"/>
                    <a:pt x="1262" y="2799"/>
                  </a:cubicBezTo>
                  <a:lnTo>
                    <a:pt x="1262" y="3191"/>
                  </a:lnTo>
                  <a:cubicBezTo>
                    <a:pt x="1262" y="3822"/>
                    <a:pt x="1548" y="4394"/>
                    <a:pt x="1989" y="4763"/>
                  </a:cubicBezTo>
                  <a:lnTo>
                    <a:pt x="1989" y="5335"/>
                  </a:lnTo>
                  <a:lnTo>
                    <a:pt x="1679" y="5656"/>
                  </a:lnTo>
                  <a:cubicBezTo>
                    <a:pt x="1655" y="5692"/>
                    <a:pt x="1632" y="5751"/>
                    <a:pt x="1632" y="5787"/>
                  </a:cubicBezTo>
                  <a:lnTo>
                    <a:pt x="596" y="6168"/>
                  </a:lnTo>
                  <a:cubicBezTo>
                    <a:pt x="239" y="6299"/>
                    <a:pt x="0" y="6620"/>
                    <a:pt x="0" y="7013"/>
                  </a:cubicBezTo>
                  <a:lnTo>
                    <a:pt x="0" y="7954"/>
                  </a:lnTo>
                  <a:cubicBezTo>
                    <a:pt x="0" y="8037"/>
                    <a:pt x="72" y="8109"/>
                    <a:pt x="155" y="8109"/>
                  </a:cubicBezTo>
                  <a:cubicBezTo>
                    <a:pt x="250" y="8109"/>
                    <a:pt x="322" y="8037"/>
                    <a:pt x="322" y="7954"/>
                  </a:cubicBezTo>
                  <a:lnTo>
                    <a:pt x="322" y="7013"/>
                  </a:lnTo>
                  <a:cubicBezTo>
                    <a:pt x="322" y="6775"/>
                    <a:pt x="477" y="6561"/>
                    <a:pt x="691" y="6489"/>
                  </a:cubicBezTo>
                  <a:lnTo>
                    <a:pt x="1798" y="6085"/>
                  </a:lnTo>
                  <a:lnTo>
                    <a:pt x="2263" y="6775"/>
                  </a:lnTo>
                  <a:cubicBezTo>
                    <a:pt x="2322" y="6859"/>
                    <a:pt x="2405" y="6918"/>
                    <a:pt x="2513" y="6918"/>
                  </a:cubicBezTo>
                  <a:lnTo>
                    <a:pt x="2536" y="6918"/>
                  </a:lnTo>
                  <a:cubicBezTo>
                    <a:pt x="2632" y="6918"/>
                    <a:pt x="2715" y="6894"/>
                    <a:pt x="2798" y="6823"/>
                  </a:cubicBezTo>
                  <a:lnTo>
                    <a:pt x="3072" y="6537"/>
                  </a:lnTo>
                  <a:lnTo>
                    <a:pt x="3072" y="7930"/>
                  </a:lnTo>
                  <a:cubicBezTo>
                    <a:pt x="3072" y="8025"/>
                    <a:pt x="3156" y="8097"/>
                    <a:pt x="3239" y="8097"/>
                  </a:cubicBezTo>
                  <a:cubicBezTo>
                    <a:pt x="3334" y="8097"/>
                    <a:pt x="3406" y="8025"/>
                    <a:pt x="3406" y="7930"/>
                  </a:cubicBezTo>
                  <a:lnTo>
                    <a:pt x="3406" y="6537"/>
                  </a:lnTo>
                  <a:lnTo>
                    <a:pt x="3691" y="6823"/>
                  </a:lnTo>
                  <a:cubicBezTo>
                    <a:pt x="3751" y="6882"/>
                    <a:pt x="3834" y="6918"/>
                    <a:pt x="3941" y="6918"/>
                  </a:cubicBezTo>
                  <a:lnTo>
                    <a:pt x="3965" y="6918"/>
                  </a:lnTo>
                  <a:cubicBezTo>
                    <a:pt x="4072" y="6906"/>
                    <a:pt x="4168" y="6859"/>
                    <a:pt x="4227" y="6775"/>
                  </a:cubicBezTo>
                  <a:lnTo>
                    <a:pt x="4680" y="6085"/>
                  </a:lnTo>
                  <a:lnTo>
                    <a:pt x="5787" y="6489"/>
                  </a:lnTo>
                  <a:cubicBezTo>
                    <a:pt x="6013" y="6561"/>
                    <a:pt x="6156" y="6775"/>
                    <a:pt x="6156" y="7013"/>
                  </a:cubicBezTo>
                  <a:lnTo>
                    <a:pt x="6156" y="7954"/>
                  </a:lnTo>
                  <a:cubicBezTo>
                    <a:pt x="6156" y="8037"/>
                    <a:pt x="6227" y="8109"/>
                    <a:pt x="6323" y="8109"/>
                  </a:cubicBezTo>
                  <a:cubicBezTo>
                    <a:pt x="6406" y="8109"/>
                    <a:pt x="6489" y="8037"/>
                    <a:pt x="6489" y="7954"/>
                  </a:cubicBezTo>
                  <a:lnTo>
                    <a:pt x="6489" y="7013"/>
                  </a:lnTo>
                  <a:cubicBezTo>
                    <a:pt x="6489" y="6632"/>
                    <a:pt x="6251" y="6299"/>
                    <a:pt x="5906" y="6168"/>
                  </a:cubicBezTo>
                  <a:lnTo>
                    <a:pt x="4870" y="5799"/>
                  </a:lnTo>
                  <a:cubicBezTo>
                    <a:pt x="4870" y="5751"/>
                    <a:pt x="4846" y="5704"/>
                    <a:pt x="4822" y="5656"/>
                  </a:cubicBezTo>
                  <a:lnTo>
                    <a:pt x="4513" y="5335"/>
                  </a:lnTo>
                  <a:lnTo>
                    <a:pt x="4513" y="4787"/>
                  </a:lnTo>
                  <a:cubicBezTo>
                    <a:pt x="4537" y="4751"/>
                    <a:pt x="4572" y="4727"/>
                    <a:pt x="4608" y="4692"/>
                  </a:cubicBezTo>
                  <a:cubicBezTo>
                    <a:pt x="5013" y="4323"/>
                    <a:pt x="5239" y="3787"/>
                    <a:pt x="5239" y="3251"/>
                  </a:cubicBezTo>
                  <a:lnTo>
                    <a:pt x="5239" y="2799"/>
                  </a:lnTo>
                  <a:cubicBezTo>
                    <a:pt x="5358" y="2537"/>
                    <a:pt x="5418" y="2263"/>
                    <a:pt x="5418" y="1977"/>
                  </a:cubicBezTo>
                  <a:lnTo>
                    <a:pt x="5418" y="167"/>
                  </a:lnTo>
                  <a:cubicBezTo>
                    <a:pt x="5418" y="72"/>
                    <a:pt x="5334" y="1"/>
                    <a:pt x="5251" y="1"/>
                  </a:cubicBezTo>
                  <a:lnTo>
                    <a:pt x="27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63" name="Google Shape;12547;p71"/>
            <p:cNvSpPr/>
            <p:nvPr/>
          </p:nvSpPr>
          <p:spPr>
            <a:xfrm>
              <a:off x="946034" y="3694580"/>
              <a:ext cx="10663" cy="21613"/>
            </a:xfrm>
            <a:custGeom>
              <a:avLst/>
              <a:rect l="l" t="t" r="r" b="b"/>
              <a:pathLst>
                <a:path w="335" h="679">
                  <a:moveTo>
                    <a:pt x="168" y="0"/>
                  </a:moveTo>
                  <a:cubicBezTo>
                    <a:pt x="72" y="0"/>
                    <a:pt x="1" y="72"/>
                    <a:pt x="1" y="167"/>
                  </a:cubicBezTo>
                  <a:lnTo>
                    <a:pt x="1" y="524"/>
                  </a:lnTo>
                  <a:cubicBezTo>
                    <a:pt x="1" y="607"/>
                    <a:pt x="72" y="679"/>
                    <a:pt x="168" y="679"/>
                  </a:cubicBezTo>
                  <a:cubicBezTo>
                    <a:pt x="251" y="679"/>
                    <a:pt x="334" y="607"/>
                    <a:pt x="334" y="524"/>
                  </a:cubicBezTo>
                  <a:lnTo>
                    <a:pt x="334" y="167"/>
                  </a:lnTo>
                  <a:cubicBezTo>
                    <a:pt x="334" y="72"/>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64" name="Google Shape;12548;p71"/>
            <p:cNvSpPr/>
            <p:nvPr/>
          </p:nvSpPr>
          <p:spPr>
            <a:xfrm>
              <a:off x="1073004" y="3694580"/>
              <a:ext cx="10631" cy="21613"/>
            </a:xfrm>
            <a:custGeom>
              <a:avLst/>
              <a:rect l="l" t="t" r="r" b="b"/>
              <a:pathLst>
                <a:path w="334" h="679">
                  <a:moveTo>
                    <a:pt x="167" y="0"/>
                  </a:moveTo>
                  <a:cubicBezTo>
                    <a:pt x="72" y="0"/>
                    <a:pt x="0" y="72"/>
                    <a:pt x="0" y="167"/>
                  </a:cubicBezTo>
                  <a:lnTo>
                    <a:pt x="0" y="524"/>
                  </a:lnTo>
                  <a:cubicBezTo>
                    <a:pt x="0" y="607"/>
                    <a:pt x="72" y="679"/>
                    <a:pt x="167" y="679"/>
                  </a:cubicBezTo>
                  <a:cubicBezTo>
                    <a:pt x="251" y="679"/>
                    <a:pt x="334" y="607"/>
                    <a:pt x="334" y="524"/>
                  </a:cubicBezTo>
                  <a:lnTo>
                    <a:pt x="334" y="167"/>
                  </a:lnTo>
                  <a:cubicBezTo>
                    <a:pt x="334" y="72"/>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65" name="Google Shape;12549;p71"/>
            <p:cNvSpPr/>
            <p:nvPr/>
          </p:nvSpPr>
          <p:spPr>
            <a:xfrm>
              <a:off x="859265" y="3348175"/>
              <a:ext cx="312316" cy="293759"/>
            </a:xfrm>
            <a:custGeom>
              <a:avLst/>
              <a:rect l="l" t="t" r="r" b="b"/>
              <a:pathLst>
                <a:path w="9812" h="9229">
                  <a:moveTo>
                    <a:pt x="3275" y="632"/>
                  </a:moveTo>
                  <a:cubicBezTo>
                    <a:pt x="3025" y="846"/>
                    <a:pt x="2786" y="1120"/>
                    <a:pt x="2560" y="1441"/>
                  </a:cubicBezTo>
                  <a:cubicBezTo>
                    <a:pt x="2417" y="1680"/>
                    <a:pt x="2286" y="1918"/>
                    <a:pt x="2179" y="2180"/>
                  </a:cubicBezTo>
                  <a:lnTo>
                    <a:pt x="1239" y="2180"/>
                  </a:lnTo>
                  <a:cubicBezTo>
                    <a:pt x="1762" y="1489"/>
                    <a:pt x="2453" y="941"/>
                    <a:pt x="3275" y="632"/>
                  </a:cubicBezTo>
                  <a:close/>
                  <a:moveTo>
                    <a:pt x="4703" y="346"/>
                  </a:moveTo>
                  <a:lnTo>
                    <a:pt x="4703" y="2180"/>
                  </a:lnTo>
                  <a:lnTo>
                    <a:pt x="2536" y="2180"/>
                  </a:lnTo>
                  <a:cubicBezTo>
                    <a:pt x="3036" y="1132"/>
                    <a:pt x="3810" y="429"/>
                    <a:pt x="4703" y="346"/>
                  </a:cubicBezTo>
                  <a:close/>
                  <a:moveTo>
                    <a:pt x="5049" y="346"/>
                  </a:moveTo>
                  <a:cubicBezTo>
                    <a:pt x="5942" y="418"/>
                    <a:pt x="6715" y="1120"/>
                    <a:pt x="7227" y="2180"/>
                  </a:cubicBezTo>
                  <a:lnTo>
                    <a:pt x="5049" y="2180"/>
                  </a:lnTo>
                  <a:lnTo>
                    <a:pt x="5049" y="346"/>
                  </a:lnTo>
                  <a:close/>
                  <a:moveTo>
                    <a:pt x="6489" y="644"/>
                  </a:moveTo>
                  <a:lnTo>
                    <a:pt x="6489" y="644"/>
                  </a:lnTo>
                  <a:cubicBezTo>
                    <a:pt x="7311" y="953"/>
                    <a:pt x="8013" y="1489"/>
                    <a:pt x="8525" y="2192"/>
                  </a:cubicBezTo>
                  <a:lnTo>
                    <a:pt x="7597" y="2192"/>
                  </a:lnTo>
                  <a:cubicBezTo>
                    <a:pt x="7477" y="1918"/>
                    <a:pt x="7358" y="1680"/>
                    <a:pt x="7204" y="1453"/>
                  </a:cubicBezTo>
                  <a:cubicBezTo>
                    <a:pt x="7001" y="1132"/>
                    <a:pt x="6763" y="858"/>
                    <a:pt x="6489" y="644"/>
                  </a:cubicBezTo>
                  <a:close/>
                  <a:moveTo>
                    <a:pt x="2024" y="2513"/>
                  </a:moveTo>
                  <a:cubicBezTo>
                    <a:pt x="1786" y="3192"/>
                    <a:pt x="1655" y="3930"/>
                    <a:pt x="1632" y="4716"/>
                  </a:cubicBezTo>
                  <a:lnTo>
                    <a:pt x="334" y="4716"/>
                  </a:lnTo>
                  <a:cubicBezTo>
                    <a:pt x="358" y="3918"/>
                    <a:pt x="596" y="3168"/>
                    <a:pt x="1000" y="2513"/>
                  </a:cubicBezTo>
                  <a:lnTo>
                    <a:pt x="2024" y="2513"/>
                  </a:lnTo>
                  <a:close/>
                  <a:moveTo>
                    <a:pt x="8751" y="2513"/>
                  </a:moveTo>
                  <a:cubicBezTo>
                    <a:pt x="9156" y="3156"/>
                    <a:pt x="9394" y="3918"/>
                    <a:pt x="9430" y="4716"/>
                  </a:cubicBezTo>
                  <a:lnTo>
                    <a:pt x="8132" y="4716"/>
                  </a:lnTo>
                  <a:cubicBezTo>
                    <a:pt x="8120" y="3930"/>
                    <a:pt x="7978" y="3192"/>
                    <a:pt x="7728" y="2513"/>
                  </a:cubicBezTo>
                  <a:lnTo>
                    <a:pt x="8751" y="2513"/>
                  </a:lnTo>
                  <a:close/>
                  <a:moveTo>
                    <a:pt x="9430" y="5049"/>
                  </a:moveTo>
                  <a:cubicBezTo>
                    <a:pt x="9394" y="5811"/>
                    <a:pt x="9192" y="6549"/>
                    <a:pt x="8799" y="7192"/>
                  </a:cubicBezTo>
                  <a:cubicBezTo>
                    <a:pt x="8787" y="7204"/>
                    <a:pt x="8775" y="7228"/>
                    <a:pt x="8751" y="7252"/>
                  </a:cubicBezTo>
                  <a:lnTo>
                    <a:pt x="7728" y="7252"/>
                  </a:lnTo>
                  <a:cubicBezTo>
                    <a:pt x="7739" y="7204"/>
                    <a:pt x="7763" y="7156"/>
                    <a:pt x="7775" y="7097"/>
                  </a:cubicBezTo>
                  <a:cubicBezTo>
                    <a:pt x="8001" y="6466"/>
                    <a:pt x="8120" y="5775"/>
                    <a:pt x="8132" y="5049"/>
                  </a:cubicBezTo>
                  <a:lnTo>
                    <a:pt x="9430" y="5049"/>
                  </a:lnTo>
                  <a:close/>
                  <a:moveTo>
                    <a:pt x="1632" y="5061"/>
                  </a:moveTo>
                  <a:cubicBezTo>
                    <a:pt x="1655" y="5775"/>
                    <a:pt x="1762" y="6466"/>
                    <a:pt x="1989" y="7121"/>
                  </a:cubicBezTo>
                  <a:cubicBezTo>
                    <a:pt x="2001" y="7156"/>
                    <a:pt x="2013" y="7216"/>
                    <a:pt x="2024" y="7264"/>
                  </a:cubicBezTo>
                  <a:lnTo>
                    <a:pt x="989" y="7264"/>
                  </a:lnTo>
                  <a:cubicBezTo>
                    <a:pt x="584" y="6609"/>
                    <a:pt x="358" y="5847"/>
                    <a:pt x="334" y="5061"/>
                  </a:cubicBezTo>
                  <a:lnTo>
                    <a:pt x="1632" y="5061"/>
                  </a:lnTo>
                  <a:close/>
                  <a:moveTo>
                    <a:pt x="4882" y="1"/>
                  </a:moveTo>
                  <a:cubicBezTo>
                    <a:pt x="3572" y="1"/>
                    <a:pt x="2358" y="513"/>
                    <a:pt x="1429" y="1430"/>
                  </a:cubicBezTo>
                  <a:cubicBezTo>
                    <a:pt x="512" y="2358"/>
                    <a:pt x="0" y="3573"/>
                    <a:pt x="0" y="4882"/>
                  </a:cubicBezTo>
                  <a:cubicBezTo>
                    <a:pt x="0" y="6716"/>
                    <a:pt x="1012" y="8371"/>
                    <a:pt x="2644" y="9216"/>
                  </a:cubicBezTo>
                  <a:cubicBezTo>
                    <a:pt x="2667" y="9228"/>
                    <a:pt x="2679" y="9228"/>
                    <a:pt x="2715" y="9228"/>
                  </a:cubicBezTo>
                  <a:cubicBezTo>
                    <a:pt x="2775" y="9228"/>
                    <a:pt x="2834" y="9204"/>
                    <a:pt x="2858" y="9145"/>
                  </a:cubicBezTo>
                  <a:cubicBezTo>
                    <a:pt x="2905" y="9050"/>
                    <a:pt x="2882" y="8966"/>
                    <a:pt x="2786" y="8919"/>
                  </a:cubicBezTo>
                  <a:cubicBezTo>
                    <a:pt x="2167" y="8585"/>
                    <a:pt x="1643" y="8133"/>
                    <a:pt x="1239" y="7597"/>
                  </a:cubicBezTo>
                  <a:lnTo>
                    <a:pt x="2179" y="7597"/>
                  </a:lnTo>
                  <a:cubicBezTo>
                    <a:pt x="2382" y="8049"/>
                    <a:pt x="2644" y="8466"/>
                    <a:pt x="2941" y="8800"/>
                  </a:cubicBezTo>
                  <a:cubicBezTo>
                    <a:pt x="2972" y="8837"/>
                    <a:pt x="3013" y="8855"/>
                    <a:pt x="3057" y="8855"/>
                  </a:cubicBezTo>
                  <a:cubicBezTo>
                    <a:pt x="3097" y="8855"/>
                    <a:pt x="3140" y="8840"/>
                    <a:pt x="3179" y="8811"/>
                  </a:cubicBezTo>
                  <a:cubicBezTo>
                    <a:pt x="3251" y="8752"/>
                    <a:pt x="3251" y="8645"/>
                    <a:pt x="3191" y="8573"/>
                  </a:cubicBezTo>
                  <a:cubicBezTo>
                    <a:pt x="2941" y="8288"/>
                    <a:pt x="2727" y="7966"/>
                    <a:pt x="2548" y="7597"/>
                  </a:cubicBezTo>
                  <a:cubicBezTo>
                    <a:pt x="2644" y="7573"/>
                    <a:pt x="2703" y="7514"/>
                    <a:pt x="2703" y="7430"/>
                  </a:cubicBezTo>
                  <a:cubicBezTo>
                    <a:pt x="2703" y="7335"/>
                    <a:pt x="2620" y="7264"/>
                    <a:pt x="2536" y="7264"/>
                  </a:cubicBezTo>
                  <a:lnTo>
                    <a:pt x="2417" y="7264"/>
                  </a:lnTo>
                  <a:cubicBezTo>
                    <a:pt x="2167" y="6609"/>
                    <a:pt x="2001" y="5847"/>
                    <a:pt x="1977" y="5061"/>
                  </a:cubicBezTo>
                  <a:lnTo>
                    <a:pt x="2179" y="5061"/>
                  </a:lnTo>
                  <a:cubicBezTo>
                    <a:pt x="2263" y="5061"/>
                    <a:pt x="2346" y="4990"/>
                    <a:pt x="2346" y="4894"/>
                  </a:cubicBezTo>
                  <a:cubicBezTo>
                    <a:pt x="2346" y="4811"/>
                    <a:pt x="2263" y="4740"/>
                    <a:pt x="2179" y="4740"/>
                  </a:cubicBezTo>
                  <a:lnTo>
                    <a:pt x="1977" y="4740"/>
                  </a:lnTo>
                  <a:cubicBezTo>
                    <a:pt x="2001" y="3930"/>
                    <a:pt x="2155" y="3192"/>
                    <a:pt x="2417" y="2537"/>
                  </a:cubicBezTo>
                  <a:lnTo>
                    <a:pt x="4739" y="2537"/>
                  </a:lnTo>
                  <a:lnTo>
                    <a:pt x="4739" y="2906"/>
                  </a:lnTo>
                  <a:cubicBezTo>
                    <a:pt x="4739" y="2989"/>
                    <a:pt x="4810" y="3073"/>
                    <a:pt x="4894" y="3073"/>
                  </a:cubicBezTo>
                  <a:cubicBezTo>
                    <a:pt x="4989" y="3073"/>
                    <a:pt x="5061" y="2989"/>
                    <a:pt x="5061" y="2906"/>
                  </a:cubicBezTo>
                  <a:lnTo>
                    <a:pt x="5061" y="2537"/>
                  </a:lnTo>
                  <a:lnTo>
                    <a:pt x="7382" y="2537"/>
                  </a:lnTo>
                  <a:cubicBezTo>
                    <a:pt x="7632" y="3168"/>
                    <a:pt x="7787" y="3930"/>
                    <a:pt x="7811" y="4740"/>
                  </a:cubicBezTo>
                  <a:lnTo>
                    <a:pt x="7620" y="4740"/>
                  </a:lnTo>
                  <a:cubicBezTo>
                    <a:pt x="7537" y="4740"/>
                    <a:pt x="7454" y="4811"/>
                    <a:pt x="7454" y="4894"/>
                  </a:cubicBezTo>
                  <a:cubicBezTo>
                    <a:pt x="7454" y="4990"/>
                    <a:pt x="7537" y="5061"/>
                    <a:pt x="7620" y="5061"/>
                  </a:cubicBezTo>
                  <a:lnTo>
                    <a:pt x="7811" y="5061"/>
                  </a:lnTo>
                  <a:cubicBezTo>
                    <a:pt x="7799" y="5847"/>
                    <a:pt x="7656" y="6609"/>
                    <a:pt x="7382" y="7264"/>
                  </a:cubicBezTo>
                  <a:lnTo>
                    <a:pt x="7263" y="7264"/>
                  </a:lnTo>
                  <a:cubicBezTo>
                    <a:pt x="7180" y="7264"/>
                    <a:pt x="7096" y="7335"/>
                    <a:pt x="7096" y="7430"/>
                  </a:cubicBezTo>
                  <a:cubicBezTo>
                    <a:pt x="7096" y="7514"/>
                    <a:pt x="7156" y="7597"/>
                    <a:pt x="7251" y="7597"/>
                  </a:cubicBezTo>
                  <a:cubicBezTo>
                    <a:pt x="7073" y="7966"/>
                    <a:pt x="6846" y="8311"/>
                    <a:pt x="6608" y="8573"/>
                  </a:cubicBezTo>
                  <a:cubicBezTo>
                    <a:pt x="6549" y="8645"/>
                    <a:pt x="6549" y="8752"/>
                    <a:pt x="6620" y="8811"/>
                  </a:cubicBezTo>
                  <a:cubicBezTo>
                    <a:pt x="6656" y="8847"/>
                    <a:pt x="6704" y="8859"/>
                    <a:pt x="6739" y="8859"/>
                  </a:cubicBezTo>
                  <a:cubicBezTo>
                    <a:pt x="6787" y="8859"/>
                    <a:pt x="6835" y="8847"/>
                    <a:pt x="6882" y="8800"/>
                  </a:cubicBezTo>
                  <a:cubicBezTo>
                    <a:pt x="7180" y="8466"/>
                    <a:pt x="7442" y="8049"/>
                    <a:pt x="7632" y="7597"/>
                  </a:cubicBezTo>
                  <a:lnTo>
                    <a:pt x="8573" y="7597"/>
                  </a:lnTo>
                  <a:cubicBezTo>
                    <a:pt x="8204" y="8085"/>
                    <a:pt x="7739" y="8514"/>
                    <a:pt x="7192" y="8823"/>
                  </a:cubicBezTo>
                  <a:cubicBezTo>
                    <a:pt x="7120" y="8871"/>
                    <a:pt x="7085" y="8978"/>
                    <a:pt x="7132" y="9061"/>
                  </a:cubicBezTo>
                  <a:cubicBezTo>
                    <a:pt x="7163" y="9116"/>
                    <a:pt x="7215" y="9145"/>
                    <a:pt x="7274" y="9145"/>
                  </a:cubicBezTo>
                  <a:cubicBezTo>
                    <a:pt x="7305" y="9145"/>
                    <a:pt x="7338" y="9137"/>
                    <a:pt x="7370" y="9121"/>
                  </a:cubicBezTo>
                  <a:cubicBezTo>
                    <a:pt x="8097" y="8704"/>
                    <a:pt x="8704" y="8097"/>
                    <a:pt x="9144" y="7371"/>
                  </a:cubicBezTo>
                  <a:cubicBezTo>
                    <a:pt x="9585" y="6621"/>
                    <a:pt x="9811" y="5763"/>
                    <a:pt x="9811" y="4894"/>
                  </a:cubicBezTo>
                  <a:cubicBezTo>
                    <a:pt x="9763" y="3585"/>
                    <a:pt x="9263" y="2346"/>
                    <a:pt x="8335" y="1430"/>
                  </a:cubicBezTo>
                  <a:cubicBezTo>
                    <a:pt x="7418" y="513"/>
                    <a:pt x="6192" y="1"/>
                    <a:pt x="48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066" name="Google Shape;12550;p71"/>
          <p:cNvSpPr/>
          <p:nvPr/>
        </p:nvSpPr>
        <p:spPr>
          <a:xfrm>
            <a:off x="3750529" y="5393008"/>
            <a:ext cx="372188" cy="309260"/>
          </a:xfrm>
          <a:custGeom>
            <a:avLst/>
            <a:rect l="l" t="t" r="r" b="b"/>
            <a:pathLst>
              <a:path w="11693" h="9716">
                <a:moveTo>
                  <a:pt x="2906" y="346"/>
                </a:moveTo>
                <a:cubicBezTo>
                  <a:pt x="3120" y="346"/>
                  <a:pt x="3287" y="524"/>
                  <a:pt x="3287" y="727"/>
                </a:cubicBezTo>
                <a:lnTo>
                  <a:pt x="3287" y="1096"/>
                </a:lnTo>
                <a:cubicBezTo>
                  <a:pt x="3299" y="1429"/>
                  <a:pt x="3049" y="1679"/>
                  <a:pt x="2727" y="1679"/>
                </a:cubicBezTo>
                <a:cubicBezTo>
                  <a:pt x="2406" y="1679"/>
                  <a:pt x="2144" y="1429"/>
                  <a:pt x="2144" y="1096"/>
                </a:cubicBezTo>
                <a:lnTo>
                  <a:pt x="2144" y="727"/>
                </a:lnTo>
                <a:cubicBezTo>
                  <a:pt x="2144" y="500"/>
                  <a:pt x="2322" y="346"/>
                  <a:pt x="2525" y="346"/>
                </a:cubicBezTo>
                <a:lnTo>
                  <a:pt x="2906" y="346"/>
                </a:lnTo>
                <a:close/>
                <a:moveTo>
                  <a:pt x="5894" y="346"/>
                </a:moveTo>
                <a:cubicBezTo>
                  <a:pt x="6120" y="346"/>
                  <a:pt x="6275" y="524"/>
                  <a:pt x="6275" y="727"/>
                </a:cubicBezTo>
                <a:lnTo>
                  <a:pt x="6275" y="1096"/>
                </a:lnTo>
                <a:cubicBezTo>
                  <a:pt x="6299" y="1429"/>
                  <a:pt x="6037" y="1679"/>
                  <a:pt x="5716" y="1679"/>
                </a:cubicBezTo>
                <a:cubicBezTo>
                  <a:pt x="5406" y="1679"/>
                  <a:pt x="5132" y="1429"/>
                  <a:pt x="5132" y="1096"/>
                </a:cubicBezTo>
                <a:lnTo>
                  <a:pt x="5132" y="727"/>
                </a:lnTo>
                <a:cubicBezTo>
                  <a:pt x="5132" y="500"/>
                  <a:pt x="5311" y="346"/>
                  <a:pt x="5525" y="346"/>
                </a:cubicBezTo>
                <a:lnTo>
                  <a:pt x="5894" y="346"/>
                </a:lnTo>
                <a:close/>
                <a:moveTo>
                  <a:pt x="8895" y="346"/>
                </a:moveTo>
                <a:cubicBezTo>
                  <a:pt x="9121" y="346"/>
                  <a:pt x="9287" y="524"/>
                  <a:pt x="9287" y="727"/>
                </a:cubicBezTo>
                <a:lnTo>
                  <a:pt x="9287" y="1096"/>
                </a:lnTo>
                <a:cubicBezTo>
                  <a:pt x="9299" y="1429"/>
                  <a:pt x="9026" y="1679"/>
                  <a:pt x="8716" y="1679"/>
                </a:cubicBezTo>
                <a:cubicBezTo>
                  <a:pt x="8406" y="1679"/>
                  <a:pt x="8144" y="1429"/>
                  <a:pt x="8144" y="1096"/>
                </a:cubicBezTo>
                <a:lnTo>
                  <a:pt x="8144" y="727"/>
                </a:lnTo>
                <a:cubicBezTo>
                  <a:pt x="8144" y="500"/>
                  <a:pt x="8323" y="346"/>
                  <a:pt x="8525" y="346"/>
                </a:cubicBezTo>
                <a:lnTo>
                  <a:pt x="8895" y="346"/>
                </a:lnTo>
                <a:close/>
                <a:moveTo>
                  <a:pt x="2930" y="2036"/>
                </a:moveTo>
                <a:lnTo>
                  <a:pt x="2930" y="2120"/>
                </a:lnTo>
                <a:cubicBezTo>
                  <a:pt x="2930" y="2179"/>
                  <a:pt x="2941" y="2263"/>
                  <a:pt x="2977" y="2310"/>
                </a:cubicBezTo>
                <a:lnTo>
                  <a:pt x="2739" y="2548"/>
                </a:lnTo>
                <a:lnTo>
                  <a:pt x="2703" y="2548"/>
                </a:lnTo>
                <a:lnTo>
                  <a:pt x="2465" y="2310"/>
                </a:lnTo>
                <a:cubicBezTo>
                  <a:pt x="2501" y="2251"/>
                  <a:pt x="2513" y="2191"/>
                  <a:pt x="2513" y="2120"/>
                </a:cubicBezTo>
                <a:lnTo>
                  <a:pt x="2513" y="2036"/>
                </a:lnTo>
                <a:lnTo>
                  <a:pt x="2930" y="2036"/>
                </a:lnTo>
                <a:close/>
                <a:moveTo>
                  <a:pt x="5918" y="2036"/>
                </a:moveTo>
                <a:lnTo>
                  <a:pt x="5918" y="2120"/>
                </a:lnTo>
                <a:cubicBezTo>
                  <a:pt x="5918" y="2179"/>
                  <a:pt x="5942" y="2263"/>
                  <a:pt x="5966" y="2310"/>
                </a:cubicBezTo>
                <a:lnTo>
                  <a:pt x="5728" y="2548"/>
                </a:lnTo>
                <a:lnTo>
                  <a:pt x="5704" y="2548"/>
                </a:lnTo>
                <a:lnTo>
                  <a:pt x="5466" y="2310"/>
                </a:lnTo>
                <a:cubicBezTo>
                  <a:pt x="5489" y="2251"/>
                  <a:pt x="5501" y="2191"/>
                  <a:pt x="5501" y="2120"/>
                </a:cubicBezTo>
                <a:lnTo>
                  <a:pt x="5501" y="2036"/>
                </a:lnTo>
                <a:lnTo>
                  <a:pt x="5918" y="2036"/>
                </a:lnTo>
                <a:close/>
                <a:moveTo>
                  <a:pt x="8930" y="2036"/>
                </a:moveTo>
                <a:lnTo>
                  <a:pt x="8930" y="2120"/>
                </a:lnTo>
                <a:cubicBezTo>
                  <a:pt x="8930" y="2179"/>
                  <a:pt x="8942" y="2263"/>
                  <a:pt x="8966" y="2310"/>
                </a:cubicBezTo>
                <a:lnTo>
                  <a:pt x="8728" y="2548"/>
                </a:lnTo>
                <a:lnTo>
                  <a:pt x="8704" y="2548"/>
                </a:lnTo>
                <a:lnTo>
                  <a:pt x="8466" y="2310"/>
                </a:lnTo>
                <a:cubicBezTo>
                  <a:pt x="8490" y="2251"/>
                  <a:pt x="8514" y="2191"/>
                  <a:pt x="8514" y="2120"/>
                </a:cubicBezTo>
                <a:lnTo>
                  <a:pt x="8514" y="2036"/>
                </a:lnTo>
                <a:lnTo>
                  <a:pt x="8930" y="2036"/>
                </a:lnTo>
                <a:close/>
                <a:moveTo>
                  <a:pt x="1394" y="3525"/>
                </a:moveTo>
                <a:cubicBezTo>
                  <a:pt x="1620" y="3525"/>
                  <a:pt x="1798" y="3703"/>
                  <a:pt x="1798" y="3918"/>
                </a:cubicBezTo>
                <a:lnTo>
                  <a:pt x="1798" y="4287"/>
                </a:lnTo>
                <a:cubicBezTo>
                  <a:pt x="1798" y="4596"/>
                  <a:pt x="1548" y="4870"/>
                  <a:pt x="1215" y="4870"/>
                </a:cubicBezTo>
                <a:cubicBezTo>
                  <a:pt x="905" y="4870"/>
                  <a:pt x="644" y="4608"/>
                  <a:pt x="644" y="4287"/>
                </a:cubicBezTo>
                <a:lnTo>
                  <a:pt x="644" y="3918"/>
                </a:lnTo>
                <a:cubicBezTo>
                  <a:pt x="644" y="3691"/>
                  <a:pt x="822" y="3525"/>
                  <a:pt x="1025" y="3525"/>
                </a:cubicBezTo>
                <a:lnTo>
                  <a:pt x="1394" y="3525"/>
                </a:lnTo>
                <a:close/>
                <a:moveTo>
                  <a:pt x="4406" y="3525"/>
                </a:moveTo>
                <a:cubicBezTo>
                  <a:pt x="4632" y="3525"/>
                  <a:pt x="4811" y="3703"/>
                  <a:pt x="4811" y="3918"/>
                </a:cubicBezTo>
                <a:lnTo>
                  <a:pt x="4811" y="4287"/>
                </a:lnTo>
                <a:cubicBezTo>
                  <a:pt x="4811" y="4596"/>
                  <a:pt x="4549" y="4870"/>
                  <a:pt x="4227" y="4870"/>
                </a:cubicBezTo>
                <a:cubicBezTo>
                  <a:pt x="3918" y="4870"/>
                  <a:pt x="3644" y="4608"/>
                  <a:pt x="3644" y="4287"/>
                </a:cubicBezTo>
                <a:lnTo>
                  <a:pt x="3644" y="3918"/>
                </a:lnTo>
                <a:cubicBezTo>
                  <a:pt x="3644" y="3691"/>
                  <a:pt x="3823" y="3525"/>
                  <a:pt x="4037" y="3525"/>
                </a:cubicBezTo>
                <a:lnTo>
                  <a:pt x="4406" y="3525"/>
                </a:lnTo>
                <a:close/>
                <a:moveTo>
                  <a:pt x="7394" y="3525"/>
                </a:moveTo>
                <a:cubicBezTo>
                  <a:pt x="7621" y="3525"/>
                  <a:pt x="7799" y="3703"/>
                  <a:pt x="7799" y="3918"/>
                </a:cubicBezTo>
                <a:lnTo>
                  <a:pt x="7799" y="4287"/>
                </a:lnTo>
                <a:cubicBezTo>
                  <a:pt x="7799" y="4596"/>
                  <a:pt x="7537" y="4870"/>
                  <a:pt x="7216" y="4870"/>
                </a:cubicBezTo>
                <a:cubicBezTo>
                  <a:pt x="6906" y="4870"/>
                  <a:pt x="6632" y="4608"/>
                  <a:pt x="6632" y="4287"/>
                </a:cubicBezTo>
                <a:lnTo>
                  <a:pt x="6632" y="3918"/>
                </a:lnTo>
                <a:cubicBezTo>
                  <a:pt x="6632" y="3691"/>
                  <a:pt x="6811" y="3525"/>
                  <a:pt x="7025" y="3525"/>
                </a:cubicBezTo>
                <a:lnTo>
                  <a:pt x="7394" y="3525"/>
                </a:lnTo>
                <a:close/>
                <a:moveTo>
                  <a:pt x="10407" y="3525"/>
                </a:moveTo>
                <a:cubicBezTo>
                  <a:pt x="10621" y="3525"/>
                  <a:pt x="10788" y="3703"/>
                  <a:pt x="10788" y="3918"/>
                </a:cubicBezTo>
                <a:lnTo>
                  <a:pt x="10788" y="4287"/>
                </a:lnTo>
                <a:cubicBezTo>
                  <a:pt x="10800" y="4608"/>
                  <a:pt x="10538" y="4870"/>
                  <a:pt x="10216" y="4870"/>
                </a:cubicBezTo>
                <a:cubicBezTo>
                  <a:pt x="9907" y="4870"/>
                  <a:pt x="9645" y="4608"/>
                  <a:pt x="9645" y="4287"/>
                </a:cubicBezTo>
                <a:lnTo>
                  <a:pt x="9645" y="3918"/>
                </a:lnTo>
                <a:cubicBezTo>
                  <a:pt x="9645" y="3691"/>
                  <a:pt x="9823" y="3525"/>
                  <a:pt x="10026" y="3525"/>
                </a:cubicBezTo>
                <a:lnTo>
                  <a:pt x="10407" y="3525"/>
                </a:lnTo>
                <a:close/>
                <a:moveTo>
                  <a:pt x="1429" y="5215"/>
                </a:moveTo>
                <a:lnTo>
                  <a:pt x="1429" y="5311"/>
                </a:lnTo>
                <a:cubicBezTo>
                  <a:pt x="1429" y="5370"/>
                  <a:pt x="1441" y="5442"/>
                  <a:pt x="1477" y="5489"/>
                </a:cubicBezTo>
                <a:lnTo>
                  <a:pt x="1239" y="5727"/>
                </a:lnTo>
                <a:lnTo>
                  <a:pt x="1203" y="5727"/>
                </a:lnTo>
                <a:lnTo>
                  <a:pt x="965" y="5489"/>
                </a:lnTo>
                <a:cubicBezTo>
                  <a:pt x="989" y="5430"/>
                  <a:pt x="1013" y="5370"/>
                  <a:pt x="1013" y="5311"/>
                </a:cubicBezTo>
                <a:lnTo>
                  <a:pt x="1013" y="5215"/>
                </a:lnTo>
                <a:lnTo>
                  <a:pt x="1429" y="5215"/>
                </a:lnTo>
                <a:close/>
                <a:moveTo>
                  <a:pt x="4430" y="5215"/>
                </a:moveTo>
                <a:lnTo>
                  <a:pt x="4430" y="5311"/>
                </a:lnTo>
                <a:cubicBezTo>
                  <a:pt x="4430" y="5370"/>
                  <a:pt x="4454" y="5442"/>
                  <a:pt x="4477" y="5489"/>
                </a:cubicBezTo>
                <a:lnTo>
                  <a:pt x="4239" y="5727"/>
                </a:lnTo>
                <a:lnTo>
                  <a:pt x="4215" y="5727"/>
                </a:lnTo>
                <a:lnTo>
                  <a:pt x="3977" y="5489"/>
                </a:lnTo>
                <a:cubicBezTo>
                  <a:pt x="4001" y="5430"/>
                  <a:pt x="4013" y="5370"/>
                  <a:pt x="4013" y="5311"/>
                </a:cubicBezTo>
                <a:lnTo>
                  <a:pt x="4013" y="5215"/>
                </a:lnTo>
                <a:lnTo>
                  <a:pt x="4430" y="5215"/>
                </a:lnTo>
                <a:close/>
                <a:moveTo>
                  <a:pt x="7418" y="5215"/>
                </a:moveTo>
                <a:lnTo>
                  <a:pt x="7418" y="5311"/>
                </a:lnTo>
                <a:cubicBezTo>
                  <a:pt x="7418" y="5370"/>
                  <a:pt x="7442" y="5442"/>
                  <a:pt x="7466" y="5489"/>
                </a:cubicBezTo>
                <a:lnTo>
                  <a:pt x="7228" y="5727"/>
                </a:lnTo>
                <a:lnTo>
                  <a:pt x="7204" y="5727"/>
                </a:lnTo>
                <a:lnTo>
                  <a:pt x="6966" y="5489"/>
                </a:lnTo>
                <a:cubicBezTo>
                  <a:pt x="6990" y="5430"/>
                  <a:pt x="7001" y="5370"/>
                  <a:pt x="7001" y="5311"/>
                </a:cubicBezTo>
                <a:lnTo>
                  <a:pt x="7001" y="5215"/>
                </a:lnTo>
                <a:lnTo>
                  <a:pt x="7418" y="5215"/>
                </a:lnTo>
                <a:close/>
                <a:moveTo>
                  <a:pt x="10419" y="5215"/>
                </a:moveTo>
                <a:lnTo>
                  <a:pt x="10419" y="5311"/>
                </a:lnTo>
                <a:cubicBezTo>
                  <a:pt x="10419" y="5370"/>
                  <a:pt x="10430" y="5442"/>
                  <a:pt x="10454" y="5489"/>
                </a:cubicBezTo>
                <a:lnTo>
                  <a:pt x="10216" y="5727"/>
                </a:lnTo>
                <a:lnTo>
                  <a:pt x="10192" y="5727"/>
                </a:lnTo>
                <a:lnTo>
                  <a:pt x="9954" y="5489"/>
                </a:lnTo>
                <a:cubicBezTo>
                  <a:pt x="9978" y="5430"/>
                  <a:pt x="10002" y="5370"/>
                  <a:pt x="10002" y="5311"/>
                </a:cubicBezTo>
                <a:lnTo>
                  <a:pt x="10002" y="5215"/>
                </a:lnTo>
                <a:lnTo>
                  <a:pt x="10419" y="5215"/>
                </a:lnTo>
                <a:close/>
                <a:moveTo>
                  <a:pt x="2584" y="0"/>
                </a:moveTo>
                <a:cubicBezTo>
                  <a:pt x="2191" y="0"/>
                  <a:pt x="1858" y="322"/>
                  <a:pt x="1858" y="727"/>
                </a:cubicBezTo>
                <a:lnTo>
                  <a:pt x="1858" y="1096"/>
                </a:lnTo>
                <a:cubicBezTo>
                  <a:pt x="1858" y="1393"/>
                  <a:pt x="2013" y="1667"/>
                  <a:pt x="2227" y="1846"/>
                </a:cubicBezTo>
                <a:lnTo>
                  <a:pt x="2227" y="2108"/>
                </a:lnTo>
                <a:cubicBezTo>
                  <a:pt x="2227" y="2108"/>
                  <a:pt x="2227" y="2132"/>
                  <a:pt x="2215" y="2132"/>
                </a:cubicBezTo>
                <a:lnTo>
                  <a:pt x="1787" y="2346"/>
                </a:lnTo>
                <a:cubicBezTo>
                  <a:pt x="1608" y="2441"/>
                  <a:pt x="1489" y="2632"/>
                  <a:pt x="1489" y="2846"/>
                </a:cubicBezTo>
                <a:lnTo>
                  <a:pt x="1489" y="3179"/>
                </a:lnTo>
                <a:lnTo>
                  <a:pt x="1096" y="3179"/>
                </a:lnTo>
                <a:cubicBezTo>
                  <a:pt x="703" y="3179"/>
                  <a:pt x="370" y="3513"/>
                  <a:pt x="370" y="3918"/>
                </a:cubicBezTo>
                <a:lnTo>
                  <a:pt x="370" y="4287"/>
                </a:lnTo>
                <a:cubicBezTo>
                  <a:pt x="370" y="4584"/>
                  <a:pt x="524" y="4846"/>
                  <a:pt x="739" y="5025"/>
                </a:cubicBezTo>
                <a:lnTo>
                  <a:pt x="739" y="5299"/>
                </a:lnTo>
                <a:cubicBezTo>
                  <a:pt x="739" y="5299"/>
                  <a:pt x="739" y="5311"/>
                  <a:pt x="727" y="5311"/>
                </a:cubicBezTo>
                <a:lnTo>
                  <a:pt x="298" y="5537"/>
                </a:lnTo>
                <a:cubicBezTo>
                  <a:pt x="120" y="5620"/>
                  <a:pt x="1" y="5823"/>
                  <a:pt x="1" y="6025"/>
                </a:cubicBezTo>
                <a:lnTo>
                  <a:pt x="1" y="7870"/>
                </a:lnTo>
                <a:cubicBezTo>
                  <a:pt x="1" y="8025"/>
                  <a:pt x="48" y="8156"/>
                  <a:pt x="120" y="8275"/>
                </a:cubicBezTo>
                <a:lnTo>
                  <a:pt x="298" y="8561"/>
                </a:lnTo>
                <a:cubicBezTo>
                  <a:pt x="346" y="8621"/>
                  <a:pt x="358" y="8692"/>
                  <a:pt x="358" y="8775"/>
                </a:cubicBezTo>
                <a:lnTo>
                  <a:pt x="358" y="9549"/>
                </a:lnTo>
                <a:cubicBezTo>
                  <a:pt x="358" y="9644"/>
                  <a:pt x="429" y="9716"/>
                  <a:pt x="524" y="9716"/>
                </a:cubicBezTo>
                <a:cubicBezTo>
                  <a:pt x="608" y="9716"/>
                  <a:pt x="679" y="9644"/>
                  <a:pt x="679" y="9549"/>
                </a:cubicBezTo>
                <a:lnTo>
                  <a:pt x="679" y="8775"/>
                </a:lnTo>
                <a:cubicBezTo>
                  <a:pt x="679" y="8632"/>
                  <a:pt x="644" y="8501"/>
                  <a:pt x="560" y="8371"/>
                </a:cubicBezTo>
                <a:lnTo>
                  <a:pt x="382" y="8097"/>
                </a:lnTo>
                <a:cubicBezTo>
                  <a:pt x="346" y="8037"/>
                  <a:pt x="322" y="7966"/>
                  <a:pt x="322" y="7870"/>
                </a:cubicBezTo>
                <a:lnTo>
                  <a:pt x="322" y="6025"/>
                </a:lnTo>
                <a:cubicBezTo>
                  <a:pt x="322" y="5954"/>
                  <a:pt x="370" y="5882"/>
                  <a:pt x="441" y="5846"/>
                </a:cubicBezTo>
                <a:lnTo>
                  <a:pt x="763" y="5692"/>
                </a:lnTo>
                <a:lnTo>
                  <a:pt x="1036" y="5977"/>
                </a:lnTo>
                <a:cubicBezTo>
                  <a:pt x="1120" y="6049"/>
                  <a:pt x="1203" y="6085"/>
                  <a:pt x="1298" y="6085"/>
                </a:cubicBezTo>
                <a:cubicBezTo>
                  <a:pt x="1382" y="6085"/>
                  <a:pt x="1477" y="6049"/>
                  <a:pt x="1548" y="5977"/>
                </a:cubicBezTo>
                <a:lnTo>
                  <a:pt x="1834" y="5692"/>
                </a:lnTo>
                <a:lnTo>
                  <a:pt x="2144" y="5846"/>
                </a:lnTo>
                <a:cubicBezTo>
                  <a:pt x="2215" y="5882"/>
                  <a:pt x="2263" y="5954"/>
                  <a:pt x="2263" y="6025"/>
                </a:cubicBezTo>
                <a:lnTo>
                  <a:pt x="2263" y="7870"/>
                </a:lnTo>
                <a:cubicBezTo>
                  <a:pt x="2263" y="7942"/>
                  <a:pt x="2227" y="8025"/>
                  <a:pt x="2203" y="8097"/>
                </a:cubicBezTo>
                <a:lnTo>
                  <a:pt x="2025" y="8371"/>
                </a:lnTo>
                <a:cubicBezTo>
                  <a:pt x="1953" y="8490"/>
                  <a:pt x="1906" y="8644"/>
                  <a:pt x="1906" y="8775"/>
                </a:cubicBezTo>
                <a:lnTo>
                  <a:pt x="1906" y="9549"/>
                </a:lnTo>
                <a:cubicBezTo>
                  <a:pt x="1906" y="9644"/>
                  <a:pt x="1977" y="9716"/>
                  <a:pt x="2072" y="9716"/>
                </a:cubicBezTo>
                <a:cubicBezTo>
                  <a:pt x="2156" y="9716"/>
                  <a:pt x="2227" y="9644"/>
                  <a:pt x="2227" y="9549"/>
                </a:cubicBezTo>
                <a:lnTo>
                  <a:pt x="2227" y="8775"/>
                </a:lnTo>
                <a:cubicBezTo>
                  <a:pt x="2227" y="8704"/>
                  <a:pt x="2263" y="8632"/>
                  <a:pt x="2287" y="8561"/>
                </a:cubicBezTo>
                <a:lnTo>
                  <a:pt x="2465" y="8275"/>
                </a:lnTo>
                <a:cubicBezTo>
                  <a:pt x="2549" y="8156"/>
                  <a:pt x="2584" y="8001"/>
                  <a:pt x="2584" y="7870"/>
                </a:cubicBezTo>
                <a:lnTo>
                  <a:pt x="2584" y="6025"/>
                </a:lnTo>
                <a:cubicBezTo>
                  <a:pt x="2584" y="5823"/>
                  <a:pt x="2465" y="5644"/>
                  <a:pt x="2287" y="5537"/>
                </a:cubicBezTo>
                <a:lnTo>
                  <a:pt x="1858" y="5311"/>
                </a:lnTo>
                <a:lnTo>
                  <a:pt x="1846" y="5299"/>
                </a:lnTo>
                <a:lnTo>
                  <a:pt x="1846" y="5025"/>
                </a:lnTo>
                <a:cubicBezTo>
                  <a:pt x="2072" y="4870"/>
                  <a:pt x="2215" y="4596"/>
                  <a:pt x="2215" y="4287"/>
                </a:cubicBezTo>
                <a:lnTo>
                  <a:pt x="2215" y="3918"/>
                </a:lnTo>
                <a:cubicBezTo>
                  <a:pt x="2215" y="3644"/>
                  <a:pt x="2072" y="3406"/>
                  <a:pt x="1846" y="3275"/>
                </a:cubicBezTo>
                <a:lnTo>
                  <a:pt x="1846" y="2822"/>
                </a:lnTo>
                <a:cubicBezTo>
                  <a:pt x="1846" y="2751"/>
                  <a:pt x="1894" y="2679"/>
                  <a:pt x="1965" y="2644"/>
                </a:cubicBezTo>
                <a:lnTo>
                  <a:pt x="2275" y="2501"/>
                </a:lnTo>
                <a:lnTo>
                  <a:pt x="2560" y="2786"/>
                </a:lnTo>
                <a:cubicBezTo>
                  <a:pt x="2632" y="2858"/>
                  <a:pt x="2727" y="2882"/>
                  <a:pt x="2810" y="2882"/>
                </a:cubicBezTo>
                <a:cubicBezTo>
                  <a:pt x="2906" y="2882"/>
                  <a:pt x="2989" y="2858"/>
                  <a:pt x="3061" y="2786"/>
                </a:cubicBezTo>
                <a:lnTo>
                  <a:pt x="3346" y="2501"/>
                </a:lnTo>
                <a:lnTo>
                  <a:pt x="3656" y="2644"/>
                </a:lnTo>
                <a:cubicBezTo>
                  <a:pt x="3739" y="2679"/>
                  <a:pt x="3775" y="2751"/>
                  <a:pt x="3775" y="2822"/>
                </a:cubicBezTo>
                <a:lnTo>
                  <a:pt x="3775" y="3275"/>
                </a:lnTo>
                <a:cubicBezTo>
                  <a:pt x="3561" y="3394"/>
                  <a:pt x="3406" y="3632"/>
                  <a:pt x="3406" y="3918"/>
                </a:cubicBezTo>
                <a:lnTo>
                  <a:pt x="3406" y="4287"/>
                </a:lnTo>
                <a:cubicBezTo>
                  <a:pt x="3406" y="4584"/>
                  <a:pt x="3561" y="4846"/>
                  <a:pt x="3775" y="5025"/>
                </a:cubicBezTo>
                <a:lnTo>
                  <a:pt x="3775" y="5299"/>
                </a:lnTo>
                <a:cubicBezTo>
                  <a:pt x="3775" y="5299"/>
                  <a:pt x="3775" y="5311"/>
                  <a:pt x="3763" y="5311"/>
                </a:cubicBezTo>
                <a:lnTo>
                  <a:pt x="3334" y="5537"/>
                </a:lnTo>
                <a:cubicBezTo>
                  <a:pt x="3156" y="5620"/>
                  <a:pt x="3037" y="5823"/>
                  <a:pt x="3037" y="6025"/>
                </a:cubicBezTo>
                <a:lnTo>
                  <a:pt x="3037" y="7870"/>
                </a:lnTo>
                <a:cubicBezTo>
                  <a:pt x="3037" y="8025"/>
                  <a:pt x="3084" y="8156"/>
                  <a:pt x="3156" y="8275"/>
                </a:cubicBezTo>
                <a:lnTo>
                  <a:pt x="3334" y="8561"/>
                </a:lnTo>
                <a:cubicBezTo>
                  <a:pt x="3382" y="8621"/>
                  <a:pt x="3394" y="8692"/>
                  <a:pt x="3394" y="8775"/>
                </a:cubicBezTo>
                <a:lnTo>
                  <a:pt x="3394" y="9549"/>
                </a:lnTo>
                <a:cubicBezTo>
                  <a:pt x="3394" y="9644"/>
                  <a:pt x="3465" y="9716"/>
                  <a:pt x="3561" y="9716"/>
                </a:cubicBezTo>
                <a:cubicBezTo>
                  <a:pt x="3644" y="9716"/>
                  <a:pt x="3715" y="9644"/>
                  <a:pt x="3715" y="9549"/>
                </a:cubicBezTo>
                <a:lnTo>
                  <a:pt x="3715" y="8775"/>
                </a:lnTo>
                <a:cubicBezTo>
                  <a:pt x="3715" y="8632"/>
                  <a:pt x="3680" y="8501"/>
                  <a:pt x="3596" y="8371"/>
                </a:cubicBezTo>
                <a:lnTo>
                  <a:pt x="3418" y="8097"/>
                </a:lnTo>
                <a:cubicBezTo>
                  <a:pt x="3382" y="8037"/>
                  <a:pt x="3358" y="7966"/>
                  <a:pt x="3358" y="7870"/>
                </a:cubicBezTo>
                <a:lnTo>
                  <a:pt x="3358" y="6025"/>
                </a:lnTo>
                <a:cubicBezTo>
                  <a:pt x="3358" y="5954"/>
                  <a:pt x="3406" y="5882"/>
                  <a:pt x="3477" y="5846"/>
                </a:cubicBezTo>
                <a:lnTo>
                  <a:pt x="3799" y="5692"/>
                </a:lnTo>
                <a:lnTo>
                  <a:pt x="4073" y="5977"/>
                </a:lnTo>
                <a:cubicBezTo>
                  <a:pt x="4156" y="6049"/>
                  <a:pt x="4239" y="6085"/>
                  <a:pt x="4334" y="6085"/>
                </a:cubicBezTo>
                <a:cubicBezTo>
                  <a:pt x="4418" y="6085"/>
                  <a:pt x="4513" y="6049"/>
                  <a:pt x="4585" y="5977"/>
                </a:cubicBezTo>
                <a:lnTo>
                  <a:pt x="4870" y="5692"/>
                </a:lnTo>
                <a:lnTo>
                  <a:pt x="5180" y="5846"/>
                </a:lnTo>
                <a:cubicBezTo>
                  <a:pt x="5251" y="5882"/>
                  <a:pt x="5299" y="5954"/>
                  <a:pt x="5299" y="6025"/>
                </a:cubicBezTo>
                <a:lnTo>
                  <a:pt x="5299" y="7870"/>
                </a:lnTo>
                <a:cubicBezTo>
                  <a:pt x="5299" y="7942"/>
                  <a:pt x="5263" y="8025"/>
                  <a:pt x="5239" y="8097"/>
                </a:cubicBezTo>
                <a:lnTo>
                  <a:pt x="5061" y="8371"/>
                </a:lnTo>
                <a:cubicBezTo>
                  <a:pt x="4989" y="8490"/>
                  <a:pt x="4942" y="8644"/>
                  <a:pt x="4942" y="8775"/>
                </a:cubicBezTo>
                <a:lnTo>
                  <a:pt x="4942" y="9549"/>
                </a:lnTo>
                <a:cubicBezTo>
                  <a:pt x="4942" y="9644"/>
                  <a:pt x="5013" y="9716"/>
                  <a:pt x="5108" y="9716"/>
                </a:cubicBezTo>
                <a:cubicBezTo>
                  <a:pt x="5192" y="9716"/>
                  <a:pt x="5263" y="9644"/>
                  <a:pt x="5263" y="9549"/>
                </a:cubicBezTo>
                <a:lnTo>
                  <a:pt x="5263" y="8775"/>
                </a:lnTo>
                <a:cubicBezTo>
                  <a:pt x="5263" y="8704"/>
                  <a:pt x="5299" y="8632"/>
                  <a:pt x="5323" y="8561"/>
                </a:cubicBezTo>
                <a:lnTo>
                  <a:pt x="5501" y="8275"/>
                </a:lnTo>
                <a:cubicBezTo>
                  <a:pt x="5585" y="8156"/>
                  <a:pt x="5620" y="8001"/>
                  <a:pt x="5620" y="7870"/>
                </a:cubicBezTo>
                <a:lnTo>
                  <a:pt x="5620" y="6025"/>
                </a:lnTo>
                <a:cubicBezTo>
                  <a:pt x="5620" y="5823"/>
                  <a:pt x="5501" y="5644"/>
                  <a:pt x="5323" y="5537"/>
                </a:cubicBezTo>
                <a:lnTo>
                  <a:pt x="4894" y="5311"/>
                </a:lnTo>
                <a:lnTo>
                  <a:pt x="4882" y="5299"/>
                </a:lnTo>
                <a:lnTo>
                  <a:pt x="4882" y="5025"/>
                </a:lnTo>
                <a:cubicBezTo>
                  <a:pt x="5108" y="4870"/>
                  <a:pt x="5251" y="4596"/>
                  <a:pt x="5251" y="4287"/>
                </a:cubicBezTo>
                <a:lnTo>
                  <a:pt x="5251" y="3918"/>
                </a:lnTo>
                <a:cubicBezTo>
                  <a:pt x="5251" y="3644"/>
                  <a:pt x="5108" y="3406"/>
                  <a:pt x="4882" y="3275"/>
                </a:cubicBezTo>
                <a:lnTo>
                  <a:pt x="4882" y="2822"/>
                </a:lnTo>
                <a:cubicBezTo>
                  <a:pt x="4882" y="2751"/>
                  <a:pt x="4930" y="2679"/>
                  <a:pt x="5001" y="2644"/>
                </a:cubicBezTo>
                <a:lnTo>
                  <a:pt x="5311" y="2501"/>
                </a:lnTo>
                <a:lnTo>
                  <a:pt x="5597" y="2786"/>
                </a:lnTo>
                <a:cubicBezTo>
                  <a:pt x="5668" y="2858"/>
                  <a:pt x="5763" y="2882"/>
                  <a:pt x="5847" y="2882"/>
                </a:cubicBezTo>
                <a:cubicBezTo>
                  <a:pt x="5942" y="2882"/>
                  <a:pt x="6025" y="2858"/>
                  <a:pt x="6097" y="2786"/>
                </a:cubicBezTo>
                <a:lnTo>
                  <a:pt x="6382" y="2501"/>
                </a:lnTo>
                <a:lnTo>
                  <a:pt x="6692" y="2644"/>
                </a:lnTo>
                <a:cubicBezTo>
                  <a:pt x="6775" y="2679"/>
                  <a:pt x="6811" y="2751"/>
                  <a:pt x="6811" y="2822"/>
                </a:cubicBezTo>
                <a:lnTo>
                  <a:pt x="6811" y="3275"/>
                </a:lnTo>
                <a:cubicBezTo>
                  <a:pt x="6597" y="3394"/>
                  <a:pt x="6442" y="3632"/>
                  <a:pt x="6442" y="3918"/>
                </a:cubicBezTo>
                <a:lnTo>
                  <a:pt x="6442" y="4287"/>
                </a:lnTo>
                <a:cubicBezTo>
                  <a:pt x="6442" y="4584"/>
                  <a:pt x="6597" y="4846"/>
                  <a:pt x="6811" y="5025"/>
                </a:cubicBezTo>
                <a:lnTo>
                  <a:pt x="6811" y="5299"/>
                </a:lnTo>
                <a:cubicBezTo>
                  <a:pt x="6811" y="5299"/>
                  <a:pt x="6811" y="5311"/>
                  <a:pt x="6799" y="5311"/>
                </a:cubicBezTo>
                <a:lnTo>
                  <a:pt x="6370" y="5537"/>
                </a:lnTo>
                <a:cubicBezTo>
                  <a:pt x="6192" y="5620"/>
                  <a:pt x="6073" y="5823"/>
                  <a:pt x="6073" y="6025"/>
                </a:cubicBezTo>
                <a:lnTo>
                  <a:pt x="6073" y="7870"/>
                </a:lnTo>
                <a:cubicBezTo>
                  <a:pt x="6073" y="8025"/>
                  <a:pt x="6120" y="8156"/>
                  <a:pt x="6192" y="8275"/>
                </a:cubicBezTo>
                <a:lnTo>
                  <a:pt x="6370" y="8561"/>
                </a:lnTo>
                <a:cubicBezTo>
                  <a:pt x="6418" y="8621"/>
                  <a:pt x="6430" y="8692"/>
                  <a:pt x="6430" y="8775"/>
                </a:cubicBezTo>
                <a:lnTo>
                  <a:pt x="6430" y="9549"/>
                </a:lnTo>
                <a:cubicBezTo>
                  <a:pt x="6430" y="9644"/>
                  <a:pt x="6501" y="9716"/>
                  <a:pt x="6597" y="9716"/>
                </a:cubicBezTo>
                <a:cubicBezTo>
                  <a:pt x="6680" y="9716"/>
                  <a:pt x="6751" y="9644"/>
                  <a:pt x="6751" y="9549"/>
                </a:cubicBezTo>
                <a:lnTo>
                  <a:pt x="6751" y="8775"/>
                </a:lnTo>
                <a:cubicBezTo>
                  <a:pt x="6751" y="8632"/>
                  <a:pt x="6716" y="8501"/>
                  <a:pt x="6632" y="8371"/>
                </a:cubicBezTo>
                <a:lnTo>
                  <a:pt x="6454" y="8097"/>
                </a:lnTo>
                <a:cubicBezTo>
                  <a:pt x="6418" y="8037"/>
                  <a:pt x="6394" y="7966"/>
                  <a:pt x="6394" y="7870"/>
                </a:cubicBezTo>
                <a:lnTo>
                  <a:pt x="6394" y="6025"/>
                </a:lnTo>
                <a:cubicBezTo>
                  <a:pt x="6394" y="5954"/>
                  <a:pt x="6442" y="5882"/>
                  <a:pt x="6513" y="5846"/>
                </a:cubicBezTo>
                <a:lnTo>
                  <a:pt x="6835" y="5692"/>
                </a:lnTo>
                <a:lnTo>
                  <a:pt x="7109" y="5977"/>
                </a:lnTo>
                <a:cubicBezTo>
                  <a:pt x="7192" y="6049"/>
                  <a:pt x="7275" y="6085"/>
                  <a:pt x="7371" y="6085"/>
                </a:cubicBezTo>
                <a:cubicBezTo>
                  <a:pt x="7454" y="6085"/>
                  <a:pt x="7549" y="6049"/>
                  <a:pt x="7621" y="5977"/>
                </a:cubicBezTo>
                <a:lnTo>
                  <a:pt x="7906" y="5692"/>
                </a:lnTo>
                <a:lnTo>
                  <a:pt x="8216" y="5846"/>
                </a:lnTo>
                <a:cubicBezTo>
                  <a:pt x="8287" y="5882"/>
                  <a:pt x="8335" y="5954"/>
                  <a:pt x="8335" y="6025"/>
                </a:cubicBezTo>
                <a:lnTo>
                  <a:pt x="8335" y="7870"/>
                </a:lnTo>
                <a:cubicBezTo>
                  <a:pt x="8335" y="7942"/>
                  <a:pt x="8299" y="8025"/>
                  <a:pt x="8275" y="8097"/>
                </a:cubicBezTo>
                <a:lnTo>
                  <a:pt x="8097" y="8371"/>
                </a:lnTo>
                <a:cubicBezTo>
                  <a:pt x="8025" y="8490"/>
                  <a:pt x="7978" y="8644"/>
                  <a:pt x="7978" y="8775"/>
                </a:cubicBezTo>
                <a:lnTo>
                  <a:pt x="7978" y="9549"/>
                </a:lnTo>
                <a:cubicBezTo>
                  <a:pt x="7978" y="9644"/>
                  <a:pt x="8049" y="9716"/>
                  <a:pt x="8144" y="9716"/>
                </a:cubicBezTo>
                <a:cubicBezTo>
                  <a:pt x="8228" y="9716"/>
                  <a:pt x="8299" y="9644"/>
                  <a:pt x="8299" y="9549"/>
                </a:cubicBezTo>
                <a:lnTo>
                  <a:pt x="8299" y="8775"/>
                </a:lnTo>
                <a:cubicBezTo>
                  <a:pt x="8299" y="8704"/>
                  <a:pt x="8335" y="8632"/>
                  <a:pt x="8359" y="8561"/>
                </a:cubicBezTo>
                <a:lnTo>
                  <a:pt x="8537" y="8275"/>
                </a:lnTo>
                <a:cubicBezTo>
                  <a:pt x="8621" y="8156"/>
                  <a:pt x="8656" y="8001"/>
                  <a:pt x="8656" y="7870"/>
                </a:cubicBezTo>
                <a:lnTo>
                  <a:pt x="8656" y="6025"/>
                </a:lnTo>
                <a:cubicBezTo>
                  <a:pt x="8656" y="5823"/>
                  <a:pt x="8537" y="5644"/>
                  <a:pt x="8359" y="5537"/>
                </a:cubicBezTo>
                <a:lnTo>
                  <a:pt x="7930" y="5311"/>
                </a:lnTo>
                <a:lnTo>
                  <a:pt x="7918" y="5299"/>
                </a:lnTo>
                <a:lnTo>
                  <a:pt x="7918" y="5025"/>
                </a:lnTo>
                <a:cubicBezTo>
                  <a:pt x="8144" y="4870"/>
                  <a:pt x="8287" y="4596"/>
                  <a:pt x="8287" y="4287"/>
                </a:cubicBezTo>
                <a:lnTo>
                  <a:pt x="8287" y="3918"/>
                </a:lnTo>
                <a:cubicBezTo>
                  <a:pt x="8287" y="3644"/>
                  <a:pt x="8144" y="3406"/>
                  <a:pt x="7918" y="3275"/>
                </a:cubicBezTo>
                <a:lnTo>
                  <a:pt x="7918" y="2822"/>
                </a:lnTo>
                <a:cubicBezTo>
                  <a:pt x="7918" y="2751"/>
                  <a:pt x="7966" y="2679"/>
                  <a:pt x="8037" y="2644"/>
                </a:cubicBezTo>
                <a:lnTo>
                  <a:pt x="8347" y="2501"/>
                </a:lnTo>
                <a:lnTo>
                  <a:pt x="8633" y="2786"/>
                </a:lnTo>
                <a:cubicBezTo>
                  <a:pt x="8704" y="2858"/>
                  <a:pt x="8799" y="2882"/>
                  <a:pt x="8883" y="2882"/>
                </a:cubicBezTo>
                <a:cubicBezTo>
                  <a:pt x="8978" y="2882"/>
                  <a:pt x="9061" y="2858"/>
                  <a:pt x="9133" y="2786"/>
                </a:cubicBezTo>
                <a:lnTo>
                  <a:pt x="9418" y="2501"/>
                </a:lnTo>
                <a:lnTo>
                  <a:pt x="9728" y="2644"/>
                </a:lnTo>
                <a:cubicBezTo>
                  <a:pt x="9811" y="2679"/>
                  <a:pt x="9847" y="2751"/>
                  <a:pt x="9847" y="2822"/>
                </a:cubicBezTo>
                <a:lnTo>
                  <a:pt x="9847" y="3275"/>
                </a:lnTo>
                <a:cubicBezTo>
                  <a:pt x="9633" y="3394"/>
                  <a:pt x="9478" y="3632"/>
                  <a:pt x="9478" y="3918"/>
                </a:cubicBezTo>
                <a:lnTo>
                  <a:pt x="9478" y="4287"/>
                </a:lnTo>
                <a:cubicBezTo>
                  <a:pt x="9478" y="4584"/>
                  <a:pt x="9633" y="4846"/>
                  <a:pt x="9847" y="5025"/>
                </a:cubicBezTo>
                <a:lnTo>
                  <a:pt x="9847" y="5299"/>
                </a:lnTo>
                <a:cubicBezTo>
                  <a:pt x="9847" y="5299"/>
                  <a:pt x="9847" y="5311"/>
                  <a:pt x="9835" y="5311"/>
                </a:cubicBezTo>
                <a:lnTo>
                  <a:pt x="9407" y="5537"/>
                </a:lnTo>
                <a:cubicBezTo>
                  <a:pt x="9228" y="5620"/>
                  <a:pt x="9109" y="5823"/>
                  <a:pt x="9109" y="6025"/>
                </a:cubicBezTo>
                <a:lnTo>
                  <a:pt x="9109" y="7870"/>
                </a:lnTo>
                <a:cubicBezTo>
                  <a:pt x="9109" y="8025"/>
                  <a:pt x="9157" y="8156"/>
                  <a:pt x="9228" y="8275"/>
                </a:cubicBezTo>
                <a:lnTo>
                  <a:pt x="9407" y="8561"/>
                </a:lnTo>
                <a:cubicBezTo>
                  <a:pt x="9454" y="8621"/>
                  <a:pt x="9466" y="8692"/>
                  <a:pt x="9466" y="8775"/>
                </a:cubicBezTo>
                <a:lnTo>
                  <a:pt x="9466" y="9549"/>
                </a:lnTo>
                <a:cubicBezTo>
                  <a:pt x="9466" y="9644"/>
                  <a:pt x="9538" y="9716"/>
                  <a:pt x="9633" y="9716"/>
                </a:cubicBezTo>
                <a:cubicBezTo>
                  <a:pt x="9716" y="9716"/>
                  <a:pt x="9788" y="9644"/>
                  <a:pt x="9788" y="9549"/>
                </a:cubicBezTo>
                <a:lnTo>
                  <a:pt x="9788" y="8775"/>
                </a:lnTo>
                <a:cubicBezTo>
                  <a:pt x="9788" y="8632"/>
                  <a:pt x="9752" y="8501"/>
                  <a:pt x="9668" y="8371"/>
                </a:cubicBezTo>
                <a:lnTo>
                  <a:pt x="9490" y="8097"/>
                </a:lnTo>
                <a:cubicBezTo>
                  <a:pt x="9454" y="8037"/>
                  <a:pt x="9430" y="7966"/>
                  <a:pt x="9430" y="7870"/>
                </a:cubicBezTo>
                <a:lnTo>
                  <a:pt x="9430" y="6025"/>
                </a:lnTo>
                <a:cubicBezTo>
                  <a:pt x="9430" y="5954"/>
                  <a:pt x="9478" y="5882"/>
                  <a:pt x="9549" y="5846"/>
                </a:cubicBezTo>
                <a:lnTo>
                  <a:pt x="9871" y="5692"/>
                </a:lnTo>
                <a:lnTo>
                  <a:pt x="10145" y="5977"/>
                </a:lnTo>
                <a:cubicBezTo>
                  <a:pt x="10228" y="6049"/>
                  <a:pt x="10311" y="6085"/>
                  <a:pt x="10407" y="6085"/>
                </a:cubicBezTo>
                <a:cubicBezTo>
                  <a:pt x="10490" y="6085"/>
                  <a:pt x="10585" y="6049"/>
                  <a:pt x="10657" y="5977"/>
                </a:cubicBezTo>
                <a:lnTo>
                  <a:pt x="10942" y="5692"/>
                </a:lnTo>
                <a:lnTo>
                  <a:pt x="11252" y="5846"/>
                </a:lnTo>
                <a:cubicBezTo>
                  <a:pt x="11323" y="5882"/>
                  <a:pt x="11371" y="5954"/>
                  <a:pt x="11371" y="6025"/>
                </a:cubicBezTo>
                <a:lnTo>
                  <a:pt x="11371" y="7870"/>
                </a:lnTo>
                <a:cubicBezTo>
                  <a:pt x="11371" y="7942"/>
                  <a:pt x="11335" y="8025"/>
                  <a:pt x="11312" y="8097"/>
                </a:cubicBezTo>
                <a:lnTo>
                  <a:pt x="11133" y="8371"/>
                </a:lnTo>
                <a:cubicBezTo>
                  <a:pt x="11062" y="8490"/>
                  <a:pt x="11014" y="8644"/>
                  <a:pt x="11014" y="8775"/>
                </a:cubicBezTo>
                <a:lnTo>
                  <a:pt x="11014" y="9549"/>
                </a:lnTo>
                <a:cubicBezTo>
                  <a:pt x="11014" y="9644"/>
                  <a:pt x="11085" y="9716"/>
                  <a:pt x="11181" y="9716"/>
                </a:cubicBezTo>
                <a:cubicBezTo>
                  <a:pt x="11264" y="9716"/>
                  <a:pt x="11335" y="9644"/>
                  <a:pt x="11335" y="9549"/>
                </a:cubicBezTo>
                <a:lnTo>
                  <a:pt x="11335" y="8775"/>
                </a:lnTo>
                <a:cubicBezTo>
                  <a:pt x="11335" y="8704"/>
                  <a:pt x="11371" y="8632"/>
                  <a:pt x="11395" y="8561"/>
                </a:cubicBezTo>
                <a:lnTo>
                  <a:pt x="11573" y="8275"/>
                </a:lnTo>
                <a:cubicBezTo>
                  <a:pt x="11657" y="8156"/>
                  <a:pt x="11693" y="8001"/>
                  <a:pt x="11693" y="7870"/>
                </a:cubicBezTo>
                <a:lnTo>
                  <a:pt x="11693" y="6025"/>
                </a:lnTo>
                <a:cubicBezTo>
                  <a:pt x="11514" y="5823"/>
                  <a:pt x="11395" y="5620"/>
                  <a:pt x="11204" y="5537"/>
                </a:cubicBezTo>
                <a:lnTo>
                  <a:pt x="10776" y="5311"/>
                </a:lnTo>
                <a:lnTo>
                  <a:pt x="10764" y="5299"/>
                </a:lnTo>
                <a:lnTo>
                  <a:pt x="10764" y="5025"/>
                </a:lnTo>
                <a:cubicBezTo>
                  <a:pt x="10978" y="4870"/>
                  <a:pt x="11133" y="4596"/>
                  <a:pt x="11133" y="4287"/>
                </a:cubicBezTo>
                <a:lnTo>
                  <a:pt x="11133" y="3918"/>
                </a:lnTo>
                <a:cubicBezTo>
                  <a:pt x="11133" y="3513"/>
                  <a:pt x="10800" y="3179"/>
                  <a:pt x="10407" y="3179"/>
                </a:cubicBezTo>
                <a:lnTo>
                  <a:pt x="10014" y="3179"/>
                </a:lnTo>
                <a:lnTo>
                  <a:pt x="10014" y="2846"/>
                </a:lnTo>
                <a:cubicBezTo>
                  <a:pt x="10014" y="2632"/>
                  <a:pt x="9895" y="2453"/>
                  <a:pt x="9716" y="2346"/>
                </a:cubicBezTo>
                <a:lnTo>
                  <a:pt x="9287" y="2132"/>
                </a:lnTo>
                <a:lnTo>
                  <a:pt x="9276" y="2108"/>
                </a:lnTo>
                <a:lnTo>
                  <a:pt x="9276" y="1846"/>
                </a:lnTo>
                <a:cubicBezTo>
                  <a:pt x="9490" y="1679"/>
                  <a:pt x="9645" y="1417"/>
                  <a:pt x="9645" y="1096"/>
                </a:cubicBezTo>
                <a:lnTo>
                  <a:pt x="9645" y="727"/>
                </a:lnTo>
                <a:cubicBezTo>
                  <a:pt x="9645" y="322"/>
                  <a:pt x="9311" y="0"/>
                  <a:pt x="8918" y="0"/>
                </a:cubicBezTo>
                <a:lnTo>
                  <a:pt x="8537" y="0"/>
                </a:lnTo>
                <a:cubicBezTo>
                  <a:pt x="8133" y="0"/>
                  <a:pt x="7811" y="322"/>
                  <a:pt x="7811" y="727"/>
                </a:cubicBezTo>
                <a:lnTo>
                  <a:pt x="7811" y="1096"/>
                </a:lnTo>
                <a:cubicBezTo>
                  <a:pt x="7811" y="1393"/>
                  <a:pt x="7966" y="1667"/>
                  <a:pt x="8180" y="1846"/>
                </a:cubicBezTo>
                <a:lnTo>
                  <a:pt x="8180" y="2108"/>
                </a:lnTo>
                <a:cubicBezTo>
                  <a:pt x="8180" y="2108"/>
                  <a:pt x="8180" y="2132"/>
                  <a:pt x="8168" y="2132"/>
                </a:cubicBezTo>
                <a:lnTo>
                  <a:pt x="7740" y="2346"/>
                </a:lnTo>
                <a:cubicBezTo>
                  <a:pt x="7561" y="2441"/>
                  <a:pt x="7442" y="2632"/>
                  <a:pt x="7442" y="2846"/>
                </a:cubicBezTo>
                <a:lnTo>
                  <a:pt x="7442" y="3179"/>
                </a:lnTo>
                <a:lnTo>
                  <a:pt x="7037" y="3179"/>
                </a:lnTo>
                <a:lnTo>
                  <a:pt x="7037" y="2846"/>
                </a:lnTo>
                <a:cubicBezTo>
                  <a:pt x="7037" y="2632"/>
                  <a:pt x="6918" y="2453"/>
                  <a:pt x="6740" y="2346"/>
                </a:cubicBezTo>
                <a:lnTo>
                  <a:pt x="6311" y="2132"/>
                </a:lnTo>
                <a:lnTo>
                  <a:pt x="6299" y="2108"/>
                </a:lnTo>
                <a:lnTo>
                  <a:pt x="6299" y="1846"/>
                </a:lnTo>
                <a:cubicBezTo>
                  <a:pt x="6513" y="1679"/>
                  <a:pt x="6668" y="1417"/>
                  <a:pt x="6668" y="1096"/>
                </a:cubicBezTo>
                <a:lnTo>
                  <a:pt x="6668" y="727"/>
                </a:lnTo>
                <a:cubicBezTo>
                  <a:pt x="6668" y="322"/>
                  <a:pt x="6335" y="0"/>
                  <a:pt x="5942" y="0"/>
                </a:cubicBezTo>
                <a:lnTo>
                  <a:pt x="5561" y="0"/>
                </a:lnTo>
                <a:cubicBezTo>
                  <a:pt x="5168" y="0"/>
                  <a:pt x="4835" y="322"/>
                  <a:pt x="4835" y="727"/>
                </a:cubicBezTo>
                <a:lnTo>
                  <a:pt x="4835" y="1096"/>
                </a:lnTo>
                <a:cubicBezTo>
                  <a:pt x="4835" y="1393"/>
                  <a:pt x="4989" y="1667"/>
                  <a:pt x="5204" y="1846"/>
                </a:cubicBezTo>
                <a:lnTo>
                  <a:pt x="5204" y="2108"/>
                </a:lnTo>
                <a:cubicBezTo>
                  <a:pt x="5204" y="2108"/>
                  <a:pt x="5204" y="2132"/>
                  <a:pt x="5192" y="2132"/>
                </a:cubicBezTo>
                <a:lnTo>
                  <a:pt x="4763" y="2346"/>
                </a:lnTo>
                <a:cubicBezTo>
                  <a:pt x="4585" y="2441"/>
                  <a:pt x="4465" y="2632"/>
                  <a:pt x="4465" y="2846"/>
                </a:cubicBezTo>
                <a:lnTo>
                  <a:pt x="4465" y="3179"/>
                </a:lnTo>
                <a:lnTo>
                  <a:pt x="4061" y="3179"/>
                </a:lnTo>
                <a:lnTo>
                  <a:pt x="4061" y="2846"/>
                </a:lnTo>
                <a:cubicBezTo>
                  <a:pt x="4061" y="2632"/>
                  <a:pt x="3942" y="2453"/>
                  <a:pt x="3763" y="2346"/>
                </a:cubicBezTo>
                <a:lnTo>
                  <a:pt x="3334" y="2132"/>
                </a:lnTo>
                <a:lnTo>
                  <a:pt x="3322" y="2108"/>
                </a:lnTo>
                <a:lnTo>
                  <a:pt x="3322" y="1846"/>
                </a:lnTo>
                <a:cubicBezTo>
                  <a:pt x="3537" y="1679"/>
                  <a:pt x="3692" y="1417"/>
                  <a:pt x="3692" y="1096"/>
                </a:cubicBezTo>
                <a:lnTo>
                  <a:pt x="3692" y="727"/>
                </a:lnTo>
                <a:cubicBezTo>
                  <a:pt x="3692" y="322"/>
                  <a:pt x="3358" y="0"/>
                  <a:pt x="2965" y="0"/>
                </a:cubicBezTo>
                <a:lnTo>
                  <a:pt x="2584" y="0"/>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067" name="Google Shape;12551;p71"/>
          <p:cNvGrpSpPr/>
          <p:nvPr/>
        </p:nvGrpSpPr>
        <p:grpSpPr>
          <a:xfrm>
            <a:off x="4259982" y="5375894"/>
            <a:ext cx="330110" cy="308908"/>
            <a:chOff x="2766264" y="3394042"/>
            <a:chExt cx="294873" cy="275934"/>
          </a:xfrm>
          <a:solidFill>
            <a:schemeClr val="accent1"/>
          </a:solidFill>
        </p:grpSpPr>
        <p:sp>
          <p:nvSpPr>
            <p:cNvPr id="1068" name="Google Shape;12552;p71"/>
            <p:cNvSpPr/>
            <p:nvPr/>
          </p:nvSpPr>
          <p:spPr>
            <a:xfrm>
              <a:off x="2766264" y="3394042"/>
              <a:ext cx="253176" cy="275934"/>
            </a:xfrm>
            <a:custGeom>
              <a:avLst/>
              <a:rect l="l" t="t" r="r" b="b"/>
              <a:pathLst>
                <a:path w="7954" h="8669">
                  <a:moveTo>
                    <a:pt x="6942" y="3489"/>
                  </a:moveTo>
                  <a:cubicBezTo>
                    <a:pt x="7371" y="3549"/>
                    <a:pt x="7692" y="3918"/>
                    <a:pt x="7692" y="4346"/>
                  </a:cubicBezTo>
                  <a:cubicBezTo>
                    <a:pt x="7692" y="4799"/>
                    <a:pt x="7382" y="5156"/>
                    <a:pt x="6942" y="5227"/>
                  </a:cubicBezTo>
                  <a:lnTo>
                    <a:pt x="6942" y="3489"/>
                  </a:lnTo>
                  <a:close/>
                  <a:moveTo>
                    <a:pt x="1013" y="3322"/>
                  </a:moveTo>
                  <a:lnTo>
                    <a:pt x="1013" y="5382"/>
                  </a:lnTo>
                  <a:lnTo>
                    <a:pt x="715" y="5382"/>
                  </a:lnTo>
                  <a:cubicBezTo>
                    <a:pt x="465" y="5382"/>
                    <a:pt x="263" y="5180"/>
                    <a:pt x="263" y="4930"/>
                  </a:cubicBezTo>
                  <a:lnTo>
                    <a:pt x="263" y="3775"/>
                  </a:lnTo>
                  <a:cubicBezTo>
                    <a:pt x="263" y="3537"/>
                    <a:pt x="453" y="3322"/>
                    <a:pt x="715" y="3322"/>
                  </a:cubicBezTo>
                  <a:lnTo>
                    <a:pt x="1013" y="3322"/>
                  </a:lnTo>
                  <a:close/>
                  <a:moveTo>
                    <a:pt x="2179" y="3322"/>
                  </a:moveTo>
                  <a:lnTo>
                    <a:pt x="2179" y="5382"/>
                  </a:lnTo>
                  <a:lnTo>
                    <a:pt x="1286" y="5382"/>
                  </a:lnTo>
                  <a:lnTo>
                    <a:pt x="1286" y="3322"/>
                  </a:lnTo>
                  <a:lnTo>
                    <a:pt x="2179" y="3322"/>
                  </a:lnTo>
                  <a:close/>
                  <a:moveTo>
                    <a:pt x="2322" y="6370"/>
                  </a:moveTo>
                  <a:lnTo>
                    <a:pt x="2322" y="6966"/>
                  </a:lnTo>
                  <a:lnTo>
                    <a:pt x="2060" y="6966"/>
                  </a:lnTo>
                  <a:lnTo>
                    <a:pt x="2227" y="6370"/>
                  </a:lnTo>
                  <a:lnTo>
                    <a:pt x="2322" y="6370"/>
                  </a:lnTo>
                  <a:close/>
                  <a:moveTo>
                    <a:pt x="2144" y="5644"/>
                  </a:moveTo>
                  <a:lnTo>
                    <a:pt x="1632" y="7549"/>
                  </a:lnTo>
                  <a:lnTo>
                    <a:pt x="1286" y="7549"/>
                  </a:lnTo>
                  <a:lnTo>
                    <a:pt x="1286" y="5644"/>
                  </a:lnTo>
                  <a:lnTo>
                    <a:pt x="2144" y="5644"/>
                  </a:lnTo>
                  <a:close/>
                  <a:moveTo>
                    <a:pt x="6680" y="274"/>
                  </a:moveTo>
                  <a:lnTo>
                    <a:pt x="6680" y="8430"/>
                  </a:lnTo>
                  <a:lnTo>
                    <a:pt x="6085" y="8430"/>
                  </a:lnTo>
                  <a:lnTo>
                    <a:pt x="6085" y="2703"/>
                  </a:lnTo>
                  <a:cubicBezTo>
                    <a:pt x="6085" y="2620"/>
                    <a:pt x="6025" y="2560"/>
                    <a:pt x="5954" y="2560"/>
                  </a:cubicBezTo>
                  <a:cubicBezTo>
                    <a:pt x="5870" y="2560"/>
                    <a:pt x="5811" y="2620"/>
                    <a:pt x="5811" y="2703"/>
                  </a:cubicBezTo>
                  <a:lnTo>
                    <a:pt x="5811" y="7549"/>
                  </a:lnTo>
                  <a:cubicBezTo>
                    <a:pt x="5632" y="7311"/>
                    <a:pt x="5382" y="6989"/>
                    <a:pt x="5037" y="6668"/>
                  </a:cubicBezTo>
                  <a:cubicBezTo>
                    <a:pt x="4668" y="6299"/>
                    <a:pt x="4263" y="6013"/>
                    <a:pt x="3870" y="5799"/>
                  </a:cubicBezTo>
                  <a:cubicBezTo>
                    <a:pt x="3406" y="5561"/>
                    <a:pt x="2930" y="5418"/>
                    <a:pt x="2453" y="5394"/>
                  </a:cubicBezTo>
                  <a:lnTo>
                    <a:pt x="2453" y="3322"/>
                  </a:lnTo>
                  <a:cubicBezTo>
                    <a:pt x="2930" y="3310"/>
                    <a:pt x="3406" y="3179"/>
                    <a:pt x="3870" y="2918"/>
                  </a:cubicBezTo>
                  <a:cubicBezTo>
                    <a:pt x="4263" y="2715"/>
                    <a:pt x="4668" y="2417"/>
                    <a:pt x="5037" y="2048"/>
                  </a:cubicBezTo>
                  <a:cubicBezTo>
                    <a:pt x="5370" y="1715"/>
                    <a:pt x="5632" y="1394"/>
                    <a:pt x="5811" y="1167"/>
                  </a:cubicBezTo>
                  <a:lnTo>
                    <a:pt x="5811" y="2025"/>
                  </a:lnTo>
                  <a:cubicBezTo>
                    <a:pt x="5811" y="2108"/>
                    <a:pt x="5870" y="2167"/>
                    <a:pt x="5954" y="2167"/>
                  </a:cubicBezTo>
                  <a:cubicBezTo>
                    <a:pt x="6025" y="2167"/>
                    <a:pt x="6085" y="2108"/>
                    <a:pt x="6085" y="2025"/>
                  </a:cubicBezTo>
                  <a:lnTo>
                    <a:pt x="6085" y="274"/>
                  </a:lnTo>
                  <a:lnTo>
                    <a:pt x="6680" y="274"/>
                  </a:lnTo>
                  <a:close/>
                  <a:moveTo>
                    <a:pt x="5930" y="0"/>
                  </a:moveTo>
                  <a:cubicBezTo>
                    <a:pt x="5858" y="0"/>
                    <a:pt x="5799" y="60"/>
                    <a:pt x="5799" y="143"/>
                  </a:cubicBezTo>
                  <a:lnTo>
                    <a:pt x="5799" y="679"/>
                  </a:lnTo>
                  <a:cubicBezTo>
                    <a:pt x="5728" y="810"/>
                    <a:pt x="5370" y="1334"/>
                    <a:pt x="4835" y="1846"/>
                  </a:cubicBezTo>
                  <a:cubicBezTo>
                    <a:pt x="4263" y="2382"/>
                    <a:pt x="3370" y="3037"/>
                    <a:pt x="2299" y="3037"/>
                  </a:cubicBezTo>
                  <a:lnTo>
                    <a:pt x="715" y="3037"/>
                  </a:lnTo>
                  <a:cubicBezTo>
                    <a:pt x="310" y="3037"/>
                    <a:pt x="1" y="3370"/>
                    <a:pt x="1" y="3751"/>
                  </a:cubicBezTo>
                  <a:lnTo>
                    <a:pt x="1" y="4918"/>
                  </a:lnTo>
                  <a:cubicBezTo>
                    <a:pt x="1" y="5323"/>
                    <a:pt x="322" y="5632"/>
                    <a:pt x="715" y="5632"/>
                  </a:cubicBezTo>
                  <a:lnTo>
                    <a:pt x="1013" y="5632"/>
                  </a:lnTo>
                  <a:lnTo>
                    <a:pt x="1013" y="7668"/>
                  </a:lnTo>
                  <a:cubicBezTo>
                    <a:pt x="1013" y="7740"/>
                    <a:pt x="1072" y="7799"/>
                    <a:pt x="1144" y="7799"/>
                  </a:cubicBezTo>
                  <a:lnTo>
                    <a:pt x="1727" y="7799"/>
                  </a:lnTo>
                  <a:cubicBezTo>
                    <a:pt x="1787" y="7799"/>
                    <a:pt x="1846" y="7763"/>
                    <a:pt x="1858" y="7692"/>
                  </a:cubicBezTo>
                  <a:lnTo>
                    <a:pt x="1989" y="7216"/>
                  </a:lnTo>
                  <a:lnTo>
                    <a:pt x="2453" y="7216"/>
                  </a:lnTo>
                  <a:cubicBezTo>
                    <a:pt x="2525" y="7216"/>
                    <a:pt x="2584" y="7156"/>
                    <a:pt x="2584" y="7085"/>
                  </a:cubicBezTo>
                  <a:lnTo>
                    <a:pt x="2584" y="6204"/>
                  </a:lnTo>
                  <a:cubicBezTo>
                    <a:pt x="2584" y="6132"/>
                    <a:pt x="2525" y="6073"/>
                    <a:pt x="2453" y="6073"/>
                  </a:cubicBezTo>
                  <a:lnTo>
                    <a:pt x="2287" y="6073"/>
                  </a:lnTo>
                  <a:lnTo>
                    <a:pt x="2406" y="5632"/>
                  </a:lnTo>
                  <a:cubicBezTo>
                    <a:pt x="3430" y="5668"/>
                    <a:pt x="4299" y="6299"/>
                    <a:pt x="4835" y="6823"/>
                  </a:cubicBezTo>
                  <a:cubicBezTo>
                    <a:pt x="5370" y="7335"/>
                    <a:pt x="5704" y="7859"/>
                    <a:pt x="5799" y="7990"/>
                  </a:cubicBezTo>
                  <a:lnTo>
                    <a:pt x="5799" y="8525"/>
                  </a:lnTo>
                  <a:cubicBezTo>
                    <a:pt x="5799" y="8609"/>
                    <a:pt x="5858" y="8668"/>
                    <a:pt x="5930" y="8668"/>
                  </a:cubicBezTo>
                  <a:lnTo>
                    <a:pt x="6811" y="8668"/>
                  </a:lnTo>
                  <a:cubicBezTo>
                    <a:pt x="6882" y="8668"/>
                    <a:pt x="6942" y="8609"/>
                    <a:pt x="6942" y="8525"/>
                  </a:cubicBezTo>
                  <a:lnTo>
                    <a:pt x="6942" y="5465"/>
                  </a:lnTo>
                  <a:cubicBezTo>
                    <a:pt x="7525" y="5394"/>
                    <a:pt x="7954" y="4918"/>
                    <a:pt x="7954" y="4322"/>
                  </a:cubicBezTo>
                  <a:cubicBezTo>
                    <a:pt x="7954" y="3775"/>
                    <a:pt x="7525" y="3275"/>
                    <a:pt x="6942" y="3203"/>
                  </a:cubicBezTo>
                  <a:lnTo>
                    <a:pt x="6942" y="143"/>
                  </a:lnTo>
                  <a:cubicBezTo>
                    <a:pt x="6942" y="60"/>
                    <a:pt x="6882" y="0"/>
                    <a:pt x="6811" y="0"/>
                  </a:cubicBezTo>
                  <a:lnTo>
                    <a:pt x="5930"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69" name="Google Shape;12553;p71"/>
            <p:cNvSpPr/>
            <p:nvPr/>
          </p:nvSpPr>
          <p:spPr>
            <a:xfrm>
              <a:off x="3039143" y="3528205"/>
              <a:ext cx="21995" cy="8753"/>
            </a:xfrm>
            <a:custGeom>
              <a:avLst/>
              <a:rect l="l" t="t" r="r" b="b"/>
              <a:pathLst>
                <a:path w="691" h="275">
                  <a:moveTo>
                    <a:pt x="131" y="0"/>
                  </a:moveTo>
                  <a:cubicBezTo>
                    <a:pt x="60" y="0"/>
                    <a:pt x="0" y="60"/>
                    <a:pt x="0" y="131"/>
                  </a:cubicBezTo>
                  <a:cubicBezTo>
                    <a:pt x="0" y="215"/>
                    <a:pt x="60" y="274"/>
                    <a:pt x="131" y="274"/>
                  </a:cubicBezTo>
                  <a:lnTo>
                    <a:pt x="560" y="274"/>
                  </a:lnTo>
                  <a:cubicBezTo>
                    <a:pt x="631" y="274"/>
                    <a:pt x="691" y="215"/>
                    <a:pt x="691" y="131"/>
                  </a:cubicBezTo>
                  <a:cubicBezTo>
                    <a:pt x="691" y="60"/>
                    <a:pt x="631" y="0"/>
                    <a:pt x="560" y="0"/>
                  </a:cubicBezTo>
                  <a:lnTo>
                    <a:pt x="13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0" name="Google Shape;12554;p71"/>
            <p:cNvSpPr/>
            <p:nvPr/>
          </p:nvSpPr>
          <p:spPr>
            <a:xfrm>
              <a:off x="3019408" y="3475622"/>
              <a:ext cx="20499" cy="18875"/>
            </a:xfrm>
            <a:custGeom>
              <a:avLst/>
              <a:rect l="l" t="t" r="r" b="b"/>
              <a:pathLst>
                <a:path w="644" h="593">
                  <a:moveTo>
                    <a:pt x="501" y="0"/>
                  </a:moveTo>
                  <a:cubicBezTo>
                    <a:pt x="468" y="0"/>
                    <a:pt x="436" y="15"/>
                    <a:pt x="406" y="45"/>
                  </a:cubicBezTo>
                  <a:lnTo>
                    <a:pt x="96" y="355"/>
                  </a:lnTo>
                  <a:cubicBezTo>
                    <a:pt x="1" y="450"/>
                    <a:pt x="61" y="593"/>
                    <a:pt x="180" y="593"/>
                  </a:cubicBezTo>
                  <a:cubicBezTo>
                    <a:pt x="215" y="593"/>
                    <a:pt x="263" y="581"/>
                    <a:pt x="275" y="557"/>
                  </a:cubicBezTo>
                  <a:lnTo>
                    <a:pt x="584" y="235"/>
                  </a:lnTo>
                  <a:cubicBezTo>
                    <a:pt x="644" y="200"/>
                    <a:pt x="644" y="104"/>
                    <a:pt x="596" y="45"/>
                  </a:cubicBezTo>
                  <a:cubicBezTo>
                    <a:pt x="567" y="15"/>
                    <a:pt x="534" y="0"/>
                    <a:pt x="50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1" name="Google Shape;12555;p71"/>
            <p:cNvSpPr/>
            <p:nvPr/>
          </p:nvSpPr>
          <p:spPr>
            <a:xfrm>
              <a:off x="3020554" y="3570348"/>
              <a:ext cx="19353" cy="18621"/>
            </a:xfrm>
            <a:custGeom>
              <a:avLst/>
              <a:rect l="l" t="t" r="r" b="b"/>
              <a:pathLst>
                <a:path w="608" h="585">
                  <a:moveTo>
                    <a:pt x="155" y="1"/>
                  </a:moveTo>
                  <a:cubicBezTo>
                    <a:pt x="123" y="1"/>
                    <a:pt x="90" y="16"/>
                    <a:pt x="60" y="46"/>
                  </a:cubicBezTo>
                  <a:cubicBezTo>
                    <a:pt x="1" y="105"/>
                    <a:pt x="1" y="176"/>
                    <a:pt x="60" y="236"/>
                  </a:cubicBezTo>
                  <a:lnTo>
                    <a:pt x="370" y="546"/>
                  </a:lnTo>
                  <a:cubicBezTo>
                    <a:pt x="397" y="572"/>
                    <a:pt x="431" y="585"/>
                    <a:pt x="463" y="585"/>
                  </a:cubicBezTo>
                  <a:cubicBezTo>
                    <a:pt x="503" y="585"/>
                    <a:pt x="541" y="566"/>
                    <a:pt x="560" y="534"/>
                  </a:cubicBezTo>
                  <a:cubicBezTo>
                    <a:pt x="608" y="498"/>
                    <a:pt x="608" y="403"/>
                    <a:pt x="560" y="355"/>
                  </a:cubicBezTo>
                  <a:lnTo>
                    <a:pt x="251" y="46"/>
                  </a:lnTo>
                  <a:cubicBezTo>
                    <a:pt x="221" y="16"/>
                    <a:pt x="188"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72" name="Google Shape;12556;p71"/>
          <p:cNvGrpSpPr/>
          <p:nvPr/>
        </p:nvGrpSpPr>
        <p:grpSpPr>
          <a:xfrm>
            <a:off x="4708580" y="5374069"/>
            <a:ext cx="346406" cy="347552"/>
            <a:chOff x="3214972" y="3359188"/>
            <a:chExt cx="346406" cy="347552"/>
          </a:xfrm>
          <a:solidFill>
            <a:schemeClr val="accent1"/>
          </a:solidFill>
        </p:grpSpPr>
        <p:sp>
          <p:nvSpPr>
            <p:cNvPr id="1073" name="Google Shape;12557;p71"/>
            <p:cNvSpPr/>
            <p:nvPr/>
          </p:nvSpPr>
          <p:spPr>
            <a:xfrm>
              <a:off x="3301772" y="3386084"/>
              <a:ext cx="71649" cy="11395"/>
            </a:xfrm>
            <a:custGeom>
              <a:avLst/>
              <a:rect l="l" t="t" r="r" b="b"/>
              <a:pathLst>
                <a:path w="2251" h="358">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4" name="Google Shape;12558;p71"/>
            <p:cNvSpPr/>
            <p:nvPr/>
          </p:nvSpPr>
          <p:spPr>
            <a:xfrm>
              <a:off x="3301772" y="3410339"/>
              <a:ext cx="131904" cy="11395"/>
            </a:xfrm>
            <a:custGeom>
              <a:avLst/>
              <a:rect l="l" t="t" r="r" b="b"/>
              <a:pathLst>
                <a:path w="4144" h="358">
                  <a:moveTo>
                    <a:pt x="179" y="0"/>
                  </a:moveTo>
                  <a:cubicBezTo>
                    <a:pt x="95" y="0"/>
                    <a:pt x="0" y="72"/>
                    <a:pt x="0" y="179"/>
                  </a:cubicBezTo>
                  <a:cubicBezTo>
                    <a:pt x="0" y="286"/>
                    <a:pt x="95" y="358"/>
                    <a:pt x="179" y="358"/>
                  </a:cubicBezTo>
                  <a:lnTo>
                    <a:pt x="3965" y="358"/>
                  </a:lnTo>
                  <a:cubicBezTo>
                    <a:pt x="4048" y="358"/>
                    <a:pt x="4144" y="286"/>
                    <a:pt x="4144" y="179"/>
                  </a:cubicBezTo>
                  <a:cubicBezTo>
                    <a:pt x="4144" y="72"/>
                    <a:pt x="4072" y="0"/>
                    <a:pt x="3965"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5" name="Google Shape;12559;p71"/>
            <p:cNvSpPr/>
            <p:nvPr/>
          </p:nvSpPr>
          <p:spPr>
            <a:xfrm>
              <a:off x="3301772" y="3484980"/>
              <a:ext cx="71649" cy="11427"/>
            </a:xfrm>
            <a:custGeom>
              <a:avLst/>
              <a:rect l="l" t="t" r="r" b="b"/>
              <a:pathLst>
                <a:path w="2251" h="359">
                  <a:moveTo>
                    <a:pt x="179" y="1"/>
                  </a:moveTo>
                  <a:cubicBezTo>
                    <a:pt x="95" y="1"/>
                    <a:pt x="0" y="72"/>
                    <a:pt x="0" y="180"/>
                  </a:cubicBezTo>
                  <a:cubicBezTo>
                    <a:pt x="24" y="287"/>
                    <a:pt x="95" y="358"/>
                    <a:pt x="179" y="358"/>
                  </a:cubicBezTo>
                  <a:lnTo>
                    <a:pt x="2072" y="358"/>
                  </a:lnTo>
                  <a:cubicBezTo>
                    <a:pt x="2167" y="358"/>
                    <a:pt x="2250" y="287"/>
                    <a:pt x="2250" y="180"/>
                  </a:cubicBezTo>
                  <a:cubicBezTo>
                    <a:pt x="2250" y="96"/>
                    <a:pt x="2179" y="1"/>
                    <a:pt x="2072"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6" name="Google Shape;12560;p71"/>
            <p:cNvSpPr/>
            <p:nvPr/>
          </p:nvSpPr>
          <p:spPr>
            <a:xfrm>
              <a:off x="3301772" y="3509234"/>
              <a:ext cx="130758" cy="11427"/>
            </a:xfrm>
            <a:custGeom>
              <a:avLst/>
              <a:rect l="l" t="t" r="r" b="b"/>
              <a:pathLst>
                <a:path w="4108" h="359">
                  <a:moveTo>
                    <a:pt x="179" y="1"/>
                  </a:moveTo>
                  <a:cubicBezTo>
                    <a:pt x="95" y="1"/>
                    <a:pt x="0" y="72"/>
                    <a:pt x="0" y="180"/>
                  </a:cubicBezTo>
                  <a:cubicBezTo>
                    <a:pt x="24" y="287"/>
                    <a:pt x="95" y="358"/>
                    <a:pt x="179" y="358"/>
                  </a:cubicBezTo>
                  <a:lnTo>
                    <a:pt x="3929" y="358"/>
                  </a:lnTo>
                  <a:cubicBezTo>
                    <a:pt x="4024" y="358"/>
                    <a:pt x="4108" y="287"/>
                    <a:pt x="4108" y="180"/>
                  </a:cubicBezTo>
                  <a:cubicBezTo>
                    <a:pt x="4108" y="84"/>
                    <a:pt x="4036" y="1"/>
                    <a:pt x="3929"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7" name="Google Shape;12561;p71"/>
            <p:cNvSpPr/>
            <p:nvPr/>
          </p:nvSpPr>
          <p:spPr>
            <a:xfrm>
              <a:off x="3301772" y="3584671"/>
              <a:ext cx="71649" cy="11395"/>
            </a:xfrm>
            <a:custGeom>
              <a:avLst/>
              <a:rect l="l" t="t" r="r" b="b"/>
              <a:pathLst>
                <a:path w="2251" h="358">
                  <a:moveTo>
                    <a:pt x="179" y="0"/>
                  </a:moveTo>
                  <a:cubicBezTo>
                    <a:pt x="95" y="0"/>
                    <a:pt x="0" y="72"/>
                    <a:pt x="0" y="179"/>
                  </a:cubicBezTo>
                  <a:cubicBezTo>
                    <a:pt x="24" y="286"/>
                    <a:pt x="95" y="358"/>
                    <a:pt x="179" y="358"/>
                  </a:cubicBezTo>
                  <a:lnTo>
                    <a:pt x="2072" y="358"/>
                  </a:lnTo>
                  <a:cubicBezTo>
                    <a:pt x="2167" y="358"/>
                    <a:pt x="2250" y="286"/>
                    <a:pt x="2250" y="179"/>
                  </a:cubicBezTo>
                  <a:cubicBezTo>
                    <a:pt x="2250" y="84"/>
                    <a:pt x="2179" y="0"/>
                    <a:pt x="2072"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8" name="Google Shape;12562;p71"/>
            <p:cNvSpPr/>
            <p:nvPr/>
          </p:nvSpPr>
          <p:spPr>
            <a:xfrm>
              <a:off x="3301772" y="3609308"/>
              <a:ext cx="129994" cy="11395"/>
            </a:xfrm>
            <a:custGeom>
              <a:avLst/>
              <a:rect l="l" t="t" r="r" b="b"/>
              <a:pathLst>
                <a:path w="4084" h="358">
                  <a:moveTo>
                    <a:pt x="179" y="0"/>
                  </a:moveTo>
                  <a:cubicBezTo>
                    <a:pt x="95" y="0"/>
                    <a:pt x="0" y="72"/>
                    <a:pt x="0" y="179"/>
                  </a:cubicBezTo>
                  <a:cubicBezTo>
                    <a:pt x="0" y="262"/>
                    <a:pt x="83" y="357"/>
                    <a:pt x="179" y="357"/>
                  </a:cubicBezTo>
                  <a:lnTo>
                    <a:pt x="3905" y="357"/>
                  </a:lnTo>
                  <a:cubicBezTo>
                    <a:pt x="3989" y="357"/>
                    <a:pt x="4084" y="286"/>
                    <a:pt x="4084" y="179"/>
                  </a:cubicBezTo>
                  <a:cubicBezTo>
                    <a:pt x="4084" y="72"/>
                    <a:pt x="3989" y="0"/>
                    <a:pt x="3905"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79" name="Google Shape;12563;p71"/>
            <p:cNvSpPr/>
            <p:nvPr/>
          </p:nvSpPr>
          <p:spPr>
            <a:xfrm>
              <a:off x="3214972" y="3458466"/>
              <a:ext cx="346406" cy="248274"/>
            </a:xfrm>
            <a:custGeom>
              <a:avLst/>
              <a:rect l="l" t="t" r="r" b="b"/>
              <a:pathLst>
                <a:path w="10883" h="7800">
                  <a:moveTo>
                    <a:pt x="8466" y="1417"/>
                  </a:moveTo>
                  <a:cubicBezTo>
                    <a:pt x="9109" y="1417"/>
                    <a:pt x="9657" y="1953"/>
                    <a:pt x="9657" y="2608"/>
                  </a:cubicBezTo>
                  <a:lnTo>
                    <a:pt x="9657" y="2894"/>
                  </a:lnTo>
                  <a:lnTo>
                    <a:pt x="9585" y="2894"/>
                  </a:lnTo>
                  <a:cubicBezTo>
                    <a:pt x="9216" y="2799"/>
                    <a:pt x="9097" y="2322"/>
                    <a:pt x="9097" y="2322"/>
                  </a:cubicBezTo>
                  <a:cubicBezTo>
                    <a:pt x="9085" y="2263"/>
                    <a:pt x="9037" y="2203"/>
                    <a:pt x="8966" y="2191"/>
                  </a:cubicBezTo>
                  <a:cubicBezTo>
                    <a:pt x="8956" y="2189"/>
                    <a:pt x="8946" y="2188"/>
                    <a:pt x="8935" y="2188"/>
                  </a:cubicBezTo>
                  <a:cubicBezTo>
                    <a:pt x="8883" y="2188"/>
                    <a:pt x="8827" y="2213"/>
                    <a:pt x="8787" y="2263"/>
                  </a:cubicBezTo>
                  <a:cubicBezTo>
                    <a:pt x="8335" y="2894"/>
                    <a:pt x="7347" y="2894"/>
                    <a:pt x="7323" y="2894"/>
                  </a:cubicBezTo>
                  <a:lnTo>
                    <a:pt x="7204" y="2894"/>
                  </a:lnTo>
                  <a:lnTo>
                    <a:pt x="7156" y="2608"/>
                  </a:lnTo>
                  <a:cubicBezTo>
                    <a:pt x="7156" y="1953"/>
                    <a:pt x="7692" y="1417"/>
                    <a:pt x="8347" y="1417"/>
                  </a:cubicBezTo>
                  <a:lnTo>
                    <a:pt x="8466" y="1417"/>
                  </a:lnTo>
                  <a:close/>
                  <a:moveTo>
                    <a:pt x="9692" y="3299"/>
                  </a:moveTo>
                  <a:cubicBezTo>
                    <a:pt x="9811" y="3322"/>
                    <a:pt x="9919" y="3430"/>
                    <a:pt x="9919" y="3549"/>
                  </a:cubicBezTo>
                  <a:cubicBezTo>
                    <a:pt x="9919" y="3680"/>
                    <a:pt x="9835" y="3787"/>
                    <a:pt x="9692" y="3799"/>
                  </a:cubicBezTo>
                  <a:lnTo>
                    <a:pt x="9692" y="3299"/>
                  </a:lnTo>
                  <a:close/>
                  <a:moveTo>
                    <a:pt x="7132" y="3299"/>
                  </a:moveTo>
                  <a:lnTo>
                    <a:pt x="7132" y="3811"/>
                  </a:lnTo>
                  <a:cubicBezTo>
                    <a:pt x="7001" y="3799"/>
                    <a:pt x="6918" y="3680"/>
                    <a:pt x="6918" y="3561"/>
                  </a:cubicBezTo>
                  <a:cubicBezTo>
                    <a:pt x="6894" y="3418"/>
                    <a:pt x="7001" y="3310"/>
                    <a:pt x="7132" y="3299"/>
                  </a:cubicBezTo>
                  <a:close/>
                  <a:moveTo>
                    <a:pt x="8835" y="2608"/>
                  </a:moveTo>
                  <a:cubicBezTo>
                    <a:pt x="8918" y="2787"/>
                    <a:pt x="9085" y="3013"/>
                    <a:pt x="9335" y="3120"/>
                  </a:cubicBezTo>
                  <a:lnTo>
                    <a:pt x="9335" y="3846"/>
                  </a:lnTo>
                  <a:cubicBezTo>
                    <a:pt x="9359" y="4287"/>
                    <a:pt x="8978" y="4668"/>
                    <a:pt x="8525" y="4668"/>
                  </a:cubicBezTo>
                  <a:lnTo>
                    <a:pt x="8299" y="4668"/>
                  </a:lnTo>
                  <a:cubicBezTo>
                    <a:pt x="7835" y="4668"/>
                    <a:pt x="7466" y="4287"/>
                    <a:pt x="7466" y="3834"/>
                  </a:cubicBezTo>
                  <a:lnTo>
                    <a:pt x="7466" y="3144"/>
                  </a:lnTo>
                  <a:cubicBezTo>
                    <a:pt x="7763" y="3120"/>
                    <a:pt x="8383" y="3013"/>
                    <a:pt x="8835" y="2608"/>
                  </a:cubicBezTo>
                  <a:close/>
                  <a:moveTo>
                    <a:pt x="8728" y="4989"/>
                  </a:moveTo>
                  <a:lnTo>
                    <a:pt x="8728" y="5215"/>
                  </a:lnTo>
                  <a:lnTo>
                    <a:pt x="8728" y="5227"/>
                  </a:lnTo>
                  <a:lnTo>
                    <a:pt x="8406" y="5573"/>
                  </a:lnTo>
                  <a:lnTo>
                    <a:pt x="8085" y="5251"/>
                  </a:lnTo>
                  <a:lnTo>
                    <a:pt x="8085" y="4989"/>
                  </a:lnTo>
                  <a:cubicBezTo>
                    <a:pt x="8168" y="5001"/>
                    <a:pt x="8240" y="5001"/>
                    <a:pt x="8299" y="5001"/>
                  </a:cubicBezTo>
                  <a:lnTo>
                    <a:pt x="8514" y="5001"/>
                  </a:lnTo>
                  <a:cubicBezTo>
                    <a:pt x="8597" y="5001"/>
                    <a:pt x="8668" y="5001"/>
                    <a:pt x="8728" y="4989"/>
                  </a:cubicBezTo>
                  <a:close/>
                  <a:moveTo>
                    <a:pt x="6573" y="3477"/>
                  </a:moveTo>
                  <a:lnTo>
                    <a:pt x="6573" y="3549"/>
                  </a:lnTo>
                  <a:cubicBezTo>
                    <a:pt x="6573" y="3870"/>
                    <a:pt x="6835" y="4156"/>
                    <a:pt x="7180" y="4156"/>
                  </a:cubicBezTo>
                  <a:cubicBezTo>
                    <a:pt x="7275" y="4465"/>
                    <a:pt x="7478" y="4727"/>
                    <a:pt x="7752" y="4870"/>
                  </a:cubicBezTo>
                  <a:lnTo>
                    <a:pt x="7752" y="5096"/>
                  </a:lnTo>
                  <a:lnTo>
                    <a:pt x="6716" y="5501"/>
                  </a:lnTo>
                  <a:cubicBezTo>
                    <a:pt x="6656" y="5513"/>
                    <a:pt x="6597" y="5537"/>
                    <a:pt x="6525" y="5585"/>
                  </a:cubicBezTo>
                  <a:lnTo>
                    <a:pt x="370" y="5585"/>
                  </a:lnTo>
                  <a:lnTo>
                    <a:pt x="370" y="3477"/>
                  </a:lnTo>
                  <a:lnTo>
                    <a:pt x="6573" y="3477"/>
                  </a:lnTo>
                  <a:close/>
                  <a:moveTo>
                    <a:pt x="179" y="1"/>
                  </a:moveTo>
                  <a:cubicBezTo>
                    <a:pt x="96" y="1"/>
                    <a:pt x="1" y="84"/>
                    <a:pt x="1" y="179"/>
                  </a:cubicBezTo>
                  <a:lnTo>
                    <a:pt x="1" y="2644"/>
                  </a:lnTo>
                  <a:cubicBezTo>
                    <a:pt x="1" y="2727"/>
                    <a:pt x="84" y="2822"/>
                    <a:pt x="179" y="2822"/>
                  </a:cubicBezTo>
                  <a:lnTo>
                    <a:pt x="6811" y="2822"/>
                  </a:lnTo>
                  <a:lnTo>
                    <a:pt x="6811" y="3072"/>
                  </a:lnTo>
                  <a:cubicBezTo>
                    <a:pt x="6775" y="3084"/>
                    <a:pt x="6751" y="3120"/>
                    <a:pt x="6728" y="3144"/>
                  </a:cubicBezTo>
                  <a:lnTo>
                    <a:pt x="179" y="3144"/>
                  </a:lnTo>
                  <a:cubicBezTo>
                    <a:pt x="96" y="3144"/>
                    <a:pt x="1" y="3215"/>
                    <a:pt x="1" y="3322"/>
                  </a:cubicBezTo>
                  <a:lnTo>
                    <a:pt x="1" y="5775"/>
                  </a:lnTo>
                  <a:cubicBezTo>
                    <a:pt x="1" y="5870"/>
                    <a:pt x="84" y="5954"/>
                    <a:pt x="179" y="5954"/>
                  </a:cubicBezTo>
                  <a:lnTo>
                    <a:pt x="6156" y="5954"/>
                  </a:lnTo>
                  <a:cubicBezTo>
                    <a:pt x="6001" y="6156"/>
                    <a:pt x="5894" y="6418"/>
                    <a:pt x="5894" y="6775"/>
                  </a:cubicBezTo>
                  <a:lnTo>
                    <a:pt x="5894" y="7621"/>
                  </a:lnTo>
                  <a:cubicBezTo>
                    <a:pt x="5894" y="7716"/>
                    <a:pt x="5978" y="7799"/>
                    <a:pt x="6085" y="7799"/>
                  </a:cubicBezTo>
                  <a:lnTo>
                    <a:pt x="6728" y="7799"/>
                  </a:lnTo>
                  <a:cubicBezTo>
                    <a:pt x="6823" y="7799"/>
                    <a:pt x="6918" y="7728"/>
                    <a:pt x="6918" y="7621"/>
                  </a:cubicBezTo>
                  <a:cubicBezTo>
                    <a:pt x="6918" y="7537"/>
                    <a:pt x="6835" y="7442"/>
                    <a:pt x="6728" y="7442"/>
                  </a:cubicBezTo>
                  <a:lnTo>
                    <a:pt x="6251" y="7442"/>
                  </a:lnTo>
                  <a:lnTo>
                    <a:pt x="6251" y="6763"/>
                  </a:lnTo>
                  <a:cubicBezTo>
                    <a:pt x="6251" y="6049"/>
                    <a:pt x="6823" y="5835"/>
                    <a:pt x="6835" y="5835"/>
                  </a:cubicBezTo>
                  <a:lnTo>
                    <a:pt x="6847" y="5835"/>
                  </a:lnTo>
                  <a:lnTo>
                    <a:pt x="7787" y="5466"/>
                  </a:lnTo>
                  <a:lnTo>
                    <a:pt x="7799" y="5477"/>
                  </a:lnTo>
                  <a:lnTo>
                    <a:pt x="8299" y="5954"/>
                  </a:lnTo>
                  <a:cubicBezTo>
                    <a:pt x="8323" y="5989"/>
                    <a:pt x="8371" y="6001"/>
                    <a:pt x="8418" y="6001"/>
                  </a:cubicBezTo>
                  <a:cubicBezTo>
                    <a:pt x="8454" y="6001"/>
                    <a:pt x="8502" y="5989"/>
                    <a:pt x="8537" y="5942"/>
                  </a:cubicBezTo>
                  <a:lnTo>
                    <a:pt x="9014" y="5442"/>
                  </a:lnTo>
                  <a:lnTo>
                    <a:pt x="9942" y="5811"/>
                  </a:lnTo>
                  <a:lnTo>
                    <a:pt x="9966" y="5811"/>
                  </a:lnTo>
                  <a:cubicBezTo>
                    <a:pt x="9990" y="5823"/>
                    <a:pt x="10538" y="6013"/>
                    <a:pt x="10538" y="6728"/>
                  </a:cubicBezTo>
                  <a:lnTo>
                    <a:pt x="10538" y="7418"/>
                  </a:lnTo>
                  <a:lnTo>
                    <a:pt x="7263" y="7418"/>
                  </a:lnTo>
                  <a:cubicBezTo>
                    <a:pt x="7180" y="7418"/>
                    <a:pt x="7085" y="7490"/>
                    <a:pt x="7085" y="7597"/>
                  </a:cubicBezTo>
                  <a:cubicBezTo>
                    <a:pt x="7085" y="7680"/>
                    <a:pt x="7168" y="7775"/>
                    <a:pt x="7263" y="7775"/>
                  </a:cubicBezTo>
                  <a:lnTo>
                    <a:pt x="10704" y="7775"/>
                  </a:lnTo>
                  <a:cubicBezTo>
                    <a:pt x="10800" y="7775"/>
                    <a:pt x="10883" y="7704"/>
                    <a:pt x="10883" y="7597"/>
                  </a:cubicBezTo>
                  <a:lnTo>
                    <a:pt x="10883" y="6751"/>
                  </a:lnTo>
                  <a:cubicBezTo>
                    <a:pt x="10883" y="5977"/>
                    <a:pt x="10371" y="5585"/>
                    <a:pt x="10073" y="5477"/>
                  </a:cubicBezTo>
                  <a:lnTo>
                    <a:pt x="9073" y="5085"/>
                  </a:lnTo>
                  <a:lnTo>
                    <a:pt x="9073" y="4870"/>
                  </a:lnTo>
                  <a:cubicBezTo>
                    <a:pt x="9335" y="4727"/>
                    <a:pt x="9549" y="4465"/>
                    <a:pt x="9633" y="4156"/>
                  </a:cubicBezTo>
                  <a:cubicBezTo>
                    <a:pt x="9966" y="4156"/>
                    <a:pt x="10252" y="3894"/>
                    <a:pt x="10252" y="3549"/>
                  </a:cubicBezTo>
                  <a:cubicBezTo>
                    <a:pt x="10252" y="3358"/>
                    <a:pt x="10145" y="3180"/>
                    <a:pt x="9990" y="3060"/>
                  </a:cubicBezTo>
                  <a:lnTo>
                    <a:pt x="9990" y="2596"/>
                  </a:lnTo>
                  <a:cubicBezTo>
                    <a:pt x="9990" y="1751"/>
                    <a:pt x="9311" y="1060"/>
                    <a:pt x="8466" y="1060"/>
                  </a:cubicBezTo>
                  <a:lnTo>
                    <a:pt x="8347" y="1060"/>
                  </a:lnTo>
                  <a:cubicBezTo>
                    <a:pt x="8204" y="1060"/>
                    <a:pt x="8085" y="1072"/>
                    <a:pt x="7966" y="1108"/>
                  </a:cubicBezTo>
                  <a:lnTo>
                    <a:pt x="7966" y="179"/>
                  </a:lnTo>
                  <a:cubicBezTo>
                    <a:pt x="7966" y="96"/>
                    <a:pt x="7894" y="1"/>
                    <a:pt x="7787" y="1"/>
                  </a:cubicBezTo>
                  <a:lnTo>
                    <a:pt x="7287" y="1"/>
                  </a:lnTo>
                  <a:cubicBezTo>
                    <a:pt x="7192" y="1"/>
                    <a:pt x="7109" y="84"/>
                    <a:pt x="7109" y="179"/>
                  </a:cubicBezTo>
                  <a:cubicBezTo>
                    <a:pt x="7109" y="286"/>
                    <a:pt x="7180" y="358"/>
                    <a:pt x="7287" y="358"/>
                  </a:cubicBezTo>
                  <a:lnTo>
                    <a:pt x="7621" y="358"/>
                  </a:lnTo>
                  <a:lnTo>
                    <a:pt x="7621" y="1251"/>
                  </a:lnTo>
                  <a:cubicBezTo>
                    <a:pt x="7180" y="1489"/>
                    <a:pt x="6847" y="1941"/>
                    <a:pt x="6811" y="2477"/>
                  </a:cubicBezTo>
                  <a:lnTo>
                    <a:pt x="346" y="2477"/>
                  </a:lnTo>
                  <a:lnTo>
                    <a:pt x="346" y="358"/>
                  </a:lnTo>
                  <a:lnTo>
                    <a:pt x="6716" y="358"/>
                  </a:lnTo>
                  <a:cubicBezTo>
                    <a:pt x="6811" y="358"/>
                    <a:pt x="6894" y="286"/>
                    <a:pt x="6894" y="179"/>
                  </a:cubicBezTo>
                  <a:cubicBezTo>
                    <a:pt x="6894" y="96"/>
                    <a:pt x="6823" y="1"/>
                    <a:pt x="6716"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0" name="Google Shape;12564;p71"/>
            <p:cNvSpPr/>
            <p:nvPr/>
          </p:nvSpPr>
          <p:spPr>
            <a:xfrm>
              <a:off x="3238462" y="3380005"/>
              <a:ext cx="49305" cy="47427"/>
            </a:xfrm>
            <a:custGeom>
              <a:avLst/>
              <a:rect l="l" t="t" r="r" b="b"/>
              <a:pathLst>
                <a:path w="1549" h="1490">
                  <a:moveTo>
                    <a:pt x="179" y="1"/>
                  </a:moveTo>
                  <a:cubicBezTo>
                    <a:pt x="84" y="1"/>
                    <a:pt x="1" y="72"/>
                    <a:pt x="1" y="180"/>
                  </a:cubicBezTo>
                  <a:lnTo>
                    <a:pt x="1" y="1311"/>
                  </a:lnTo>
                  <a:cubicBezTo>
                    <a:pt x="1" y="1394"/>
                    <a:pt x="72" y="1489"/>
                    <a:pt x="179" y="1489"/>
                  </a:cubicBezTo>
                  <a:lnTo>
                    <a:pt x="1370" y="1489"/>
                  </a:lnTo>
                  <a:cubicBezTo>
                    <a:pt x="1453" y="1489"/>
                    <a:pt x="1549" y="1418"/>
                    <a:pt x="1549" y="1311"/>
                  </a:cubicBezTo>
                  <a:lnTo>
                    <a:pt x="1549" y="1001"/>
                  </a:lnTo>
                  <a:cubicBezTo>
                    <a:pt x="1549" y="906"/>
                    <a:pt x="1477" y="811"/>
                    <a:pt x="1370" y="811"/>
                  </a:cubicBezTo>
                  <a:cubicBezTo>
                    <a:pt x="1275" y="811"/>
                    <a:pt x="1191" y="894"/>
                    <a:pt x="1191" y="1001"/>
                  </a:cubicBezTo>
                  <a:lnTo>
                    <a:pt x="1191" y="1132"/>
                  </a:lnTo>
                  <a:lnTo>
                    <a:pt x="334" y="1132"/>
                  </a:lnTo>
                  <a:lnTo>
                    <a:pt x="334" y="346"/>
                  </a:lnTo>
                  <a:lnTo>
                    <a:pt x="1037" y="346"/>
                  </a:lnTo>
                  <a:lnTo>
                    <a:pt x="1037" y="358"/>
                  </a:lnTo>
                  <a:cubicBezTo>
                    <a:pt x="1132" y="358"/>
                    <a:pt x="1215" y="287"/>
                    <a:pt x="1215" y="180"/>
                  </a:cubicBezTo>
                  <a:cubicBezTo>
                    <a:pt x="1215" y="84"/>
                    <a:pt x="1144" y="1"/>
                    <a:pt x="1037"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1" name="Google Shape;12565;p71"/>
            <p:cNvSpPr/>
            <p:nvPr/>
          </p:nvSpPr>
          <p:spPr>
            <a:xfrm>
              <a:off x="3251353" y="3380482"/>
              <a:ext cx="43607" cy="34058"/>
            </a:xfrm>
            <a:custGeom>
              <a:avLst/>
              <a:rect l="l" t="t" r="r" b="b"/>
              <a:pathLst>
                <a:path w="1370" h="1070">
                  <a:moveTo>
                    <a:pt x="1163" y="1"/>
                  </a:moveTo>
                  <a:cubicBezTo>
                    <a:pt x="1120" y="1"/>
                    <a:pt x="1078" y="16"/>
                    <a:pt x="1048" y="45"/>
                  </a:cubicBezTo>
                  <a:lnTo>
                    <a:pt x="489" y="653"/>
                  </a:lnTo>
                  <a:lnTo>
                    <a:pt x="310" y="462"/>
                  </a:lnTo>
                  <a:cubicBezTo>
                    <a:pt x="279" y="425"/>
                    <a:pt x="232" y="407"/>
                    <a:pt x="185" y="407"/>
                  </a:cubicBezTo>
                  <a:cubicBezTo>
                    <a:pt x="142" y="407"/>
                    <a:pt x="100" y="422"/>
                    <a:pt x="72" y="450"/>
                  </a:cubicBezTo>
                  <a:cubicBezTo>
                    <a:pt x="1" y="510"/>
                    <a:pt x="1" y="629"/>
                    <a:pt x="60" y="688"/>
                  </a:cubicBezTo>
                  <a:lnTo>
                    <a:pt x="358" y="1010"/>
                  </a:lnTo>
                  <a:cubicBezTo>
                    <a:pt x="382" y="1046"/>
                    <a:pt x="429" y="1069"/>
                    <a:pt x="477" y="1069"/>
                  </a:cubicBezTo>
                  <a:cubicBezTo>
                    <a:pt x="513" y="1069"/>
                    <a:pt x="560" y="1058"/>
                    <a:pt x="584" y="1010"/>
                  </a:cubicBezTo>
                  <a:lnTo>
                    <a:pt x="1286" y="272"/>
                  </a:lnTo>
                  <a:cubicBezTo>
                    <a:pt x="1370" y="224"/>
                    <a:pt x="1370" y="117"/>
                    <a:pt x="1286" y="45"/>
                  </a:cubicBezTo>
                  <a:cubicBezTo>
                    <a:pt x="1251" y="16"/>
                    <a:pt x="1206" y="1"/>
                    <a:pt x="116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2" name="Google Shape;12566;p71"/>
            <p:cNvSpPr/>
            <p:nvPr/>
          </p:nvSpPr>
          <p:spPr>
            <a:xfrm>
              <a:off x="3238462" y="3479314"/>
              <a:ext cx="49305" cy="47395"/>
            </a:xfrm>
            <a:custGeom>
              <a:avLst/>
              <a:rect l="l" t="t" r="r" b="b"/>
              <a:pathLst>
                <a:path w="1549" h="1489">
                  <a:moveTo>
                    <a:pt x="179" y="0"/>
                  </a:moveTo>
                  <a:cubicBezTo>
                    <a:pt x="84" y="0"/>
                    <a:pt x="1" y="84"/>
                    <a:pt x="1" y="179"/>
                  </a:cubicBezTo>
                  <a:lnTo>
                    <a:pt x="1" y="1310"/>
                  </a:lnTo>
                  <a:cubicBezTo>
                    <a:pt x="1" y="1405"/>
                    <a:pt x="72" y="1489"/>
                    <a:pt x="179" y="1489"/>
                  </a:cubicBezTo>
                  <a:lnTo>
                    <a:pt x="1370" y="1489"/>
                  </a:lnTo>
                  <a:cubicBezTo>
                    <a:pt x="1453" y="1489"/>
                    <a:pt x="1549" y="1417"/>
                    <a:pt x="1549" y="1310"/>
                  </a:cubicBezTo>
                  <a:lnTo>
                    <a:pt x="1549" y="1001"/>
                  </a:lnTo>
                  <a:cubicBezTo>
                    <a:pt x="1549" y="917"/>
                    <a:pt x="1477" y="822"/>
                    <a:pt x="1370" y="822"/>
                  </a:cubicBezTo>
                  <a:cubicBezTo>
                    <a:pt x="1275" y="822"/>
                    <a:pt x="1191" y="893"/>
                    <a:pt x="1191" y="1001"/>
                  </a:cubicBezTo>
                  <a:lnTo>
                    <a:pt x="1191" y="1131"/>
                  </a:lnTo>
                  <a:lnTo>
                    <a:pt x="334" y="1131"/>
                  </a:lnTo>
                  <a:lnTo>
                    <a:pt x="334" y="346"/>
                  </a:lnTo>
                  <a:lnTo>
                    <a:pt x="1037" y="358"/>
                  </a:lnTo>
                  <a:cubicBezTo>
                    <a:pt x="1132" y="358"/>
                    <a:pt x="1215" y="286"/>
                    <a:pt x="1215" y="179"/>
                  </a:cubicBezTo>
                  <a:cubicBezTo>
                    <a:pt x="1215" y="96"/>
                    <a:pt x="1144" y="0"/>
                    <a:pt x="1037"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3" name="Google Shape;12567;p71"/>
            <p:cNvSpPr/>
            <p:nvPr/>
          </p:nvSpPr>
          <p:spPr>
            <a:xfrm>
              <a:off x="3251353" y="3479792"/>
              <a:ext cx="43607" cy="34408"/>
            </a:xfrm>
            <a:custGeom>
              <a:avLst/>
              <a:rect l="l" t="t" r="r" b="b"/>
              <a:pathLst>
                <a:path w="1370" h="1081">
                  <a:moveTo>
                    <a:pt x="1163" y="0"/>
                  </a:moveTo>
                  <a:cubicBezTo>
                    <a:pt x="1120" y="0"/>
                    <a:pt x="1078" y="15"/>
                    <a:pt x="1048" y="45"/>
                  </a:cubicBezTo>
                  <a:lnTo>
                    <a:pt x="489" y="664"/>
                  </a:lnTo>
                  <a:lnTo>
                    <a:pt x="310" y="462"/>
                  </a:lnTo>
                  <a:cubicBezTo>
                    <a:pt x="279" y="424"/>
                    <a:pt x="232" y="406"/>
                    <a:pt x="185" y="406"/>
                  </a:cubicBezTo>
                  <a:cubicBezTo>
                    <a:pt x="142" y="406"/>
                    <a:pt x="100" y="421"/>
                    <a:pt x="72" y="450"/>
                  </a:cubicBezTo>
                  <a:cubicBezTo>
                    <a:pt x="1" y="509"/>
                    <a:pt x="1" y="628"/>
                    <a:pt x="60" y="688"/>
                  </a:cubicBezTo>
                  <a:lnTo>
                    <a:pt x="358" y="1021"/>
                  </a:lnTo>
                  <a:cubicBezTo>
                    <a:pt x="382" y="1045"/>
                    <a:pt x="429" y="1081"/>
                    <a:pt x="477" y="1081"/>
                  </a:cubicBezTo>
                  <a:cubicBezTo>
                    <a:pt x="513" y="1081"/>
                    <a:pt x="560" y="1057"/>
                    <a:pt x="584" y="1021"/>
                  </a:cubicBezTo>
                  <a:lnTo>
                    <a:pt x="1286" y="271"/>
                  </a:lnTo>
                  <a:cubicBezTo>
                    <a:pt x="1370" y="212"/>
                    <a:pt x="1370" y="104"/>
                    <a:pt x="1286" y="45"/>
                  </a:cubicBezTo>
                  <a:cubicBezTo>
                    <a:pt x="1251" y="15"/>
                    <a:pt x="1206" y="0"/>
                    <a:pt x="11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4" name="Google Shape;12568;p71"/>
            <p:cNvSpPr/>
            <p:nvPr/>
          </p:nvSpPr>
          <p:spPr>
            <a:xfrm>
              <a:off x="3238462" y="3578210"/>
              <a:ext cx="49305" cy="47809"/>
            </a:xfrm>
            <a:custGeom>
              <a:avLst/>
              <a:rect l="l" t="t" r="r" b="b"/>
              <a:pathLst>
                <a:path w="1549" h="1502">
                  <a:moveTo>
                    <a:pt x="179" y="1"/>
                  </a:moveTo>
                  <a:cubicBezTo>
                    <a:pt x="84" y="1"/>
                    <a:pt x="1" y="84"/>
                    <a:pt x="1" y="191"/>
                  </a:cubicBezTo>
                  <a:lnTo>
                    <a:pt x="1" y="1323"/>
                  </a:lnTo>
                  <a:cubicBezTo>
                    <a:pt x="1" y="1406"/>
                    <a:pt x="72" y="1501"/>
                    <a:pt x="179" y="1501"/>
                  </a:cubicBezTo>
                  <a:lnTo>
                    <a:pt x="1370" y="1501"/>
                  </a:lnTo>
                  <a:cubicBezTo>
                    <a:pt x="1453" y="1501"/>
                    <a:pt x="1549" y="1418"/>
                    <a:pt x="1549" y="1323"/>
                  </a:cubicBezTo>
                  <a:lnTo>
                    <a:pt x="1549" y="1001"/>
                  </a:lnTo>
                  <a:cubicBezTo>
                    <a:pt x="1537" y="930"/>
                    <a:pt x="1453" y="858"/>
                    <a:pt x="1370" y="858"/>
                  </a:cubicBezTo>
                  <a:cubicBezTo>
                    <a:pt x="1275" y="858"/>
                    <a:pt x="1191" y="930"/>
                    <a:pt x="1191" y="1037"/>
                  </a:cubicBezTo>
                  <a:lnTo>
                    <a:pt x="1191" y="1168"/>
                  </a:lnTo>
                  <a:lnTo>
                    <a:pt x="334" y="1168"/>
                  </a:lnTo>
                  <a:lnTo>
                    <a:pt x="334" y="370"/>
                  </a:lnTo>
                  <a:lnTo>
                    <a:pt x="1037" y="370"/>
                  </a:lnTo>
                  <a:cubicBezTo>
                    <a:pt x="1132" y="370"/>
                    <a:pt x="1215" y="287"/>
                    <a:pt x="1215" y="191"/>
                  </a:cubicBezTo>
                  <a:cubicBezTo>
                    <a:pt x="1215" y="96"/>
                    <a:pt x="1144" y="1"/>
                    <a:pt x="1037"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5" name="Google Shape;12569;p71"/>
            <p:cNvSpPr/>
            <p:nvPr/>
          </p:nvSpPr>
          <p:spPr>
            <a:xfrm>
              <a:off x="3251353" y="3579133"/>
              <a:ext cx="42843" cy="34376"/>
            </a:xfrm>
            <a:custGeom>
              <a:avLst/>
              <a:rect l="l" t="t" r="r" b="b"/>
              <a:pathLst>
                <a:path w="1346" h="1080">
                  <a:moveTo>
                    <a:pt x="1169" y="0"/>
                  </a:moveTo>
                  <a:cubicBezTo>
                    <a:pt x="1124" y="0"/>
                    <a:pt x="1079" y="18"/>
                    <a:pt x="1048" y="55"/>
                  </a:cubicBezTo>
                  <a:lnTo>
                    <a:pt x="489" y="662"/>
                  </a:lnTo>
                  <a:lnTo>
                    <a:pt x="310" y="472"/>
                  </a:lnTo>
                  <a:cubicBezTo>
                    <a:pt x="279" y="435"/>
                    <a:pt x="232" y="417"/>
                    <a:pt x="185" y="417"/>
                  </a:cubicBezTo>
                  <a:cubicBezTo>
                    <a:pt x="142" y="417"/>
                    <a:pt x="100" y="432"/>
                    <a:pt x="72" y="460"/>
                  </a:cubicBezTo>
                  <a:cubicBezTo>
                    <a:pt x="1" y="520"/>
                    <a:pt x="1" y="639"/>
                    <a:pt x="60" y="698"/>
                  </a:cubicBezTo>
                  <a:lnTo>
                    <a:pt x="358" y="1020"/>
                  </a:lnTo>
                  <a:cubicBezTo>
                    <a:pt x="382" y="1055"/>
                    <a:pt x="429" y="1079"/>
                    <a:pt x="477" y="1079"/>
                  </a:cubicBezTo>
                  <a:cubicBezTo>
                    <a:pt x="513" y="1079"/>
                    <a:pt x="560" y="1067"/>
                    <a:pt x="584" y="1020"/>
                  </a:cubicBezTo>
                  <a:lnTo>
                    <a:pt x="1286" y="281"/>
                  </a:lnTo>
                  <a:cubicBezTo>
                    <a:pt x="1346" y="198"/>
                    <a:pt x="1346" y="103"/>
                    <a:pt x="1286" y="43"/>
                  </a:cubicBezTo>
                  <a:cubicBezTo>
                    <a:pt x="1252" y="15"/>
                    <a:pt x="1210" y="0"/>
                    <a:pt x="116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6" name="Google Shape;12570;p71"/>
            <p:cNvSpPr/>
            <p:nvPr/>
          </p:nvSpPr>
          <p:spPr>
            <a:xfrm>
              <a:off x="3215736" y="3359188"/>
              <a:ext cx="253558" cy="89442"/>
            </a:xfrm>
            <a:custGeom>
              <a:avLst/>
              <a:rect l="l" t="t" r="r" b="b"/>
              <a:pathLst>
                <a:path w="7966" h="2810">
                  <a:moveTo>
                    <a:pt x="179" y="0"/>
                  </a:moveTo>
                  <a:cubicBezTo>
                    <a:pt x="84" y="0"/>
                    <a:pt x="0" y="72"/>
                    <a:pt x="0" y="179"/>
                  </a:cubicBezTo>
                  <a:lnTo>
                    <a:pt x="0" y="2631"/>
                  </a:lnTo>
                  <a:cubicBezTo>
                    <a:pt x="0" y="2739"/>
                    <a:pt x="72" y="2810"/>
                    <a:pt x="167" y="2810"/>
                  </a:cubicBezTo>
                  <a:lnTo>
                    <a:pt x="7787" y="2810"/>
                  </a:lnTo>
                  <a:cubicBezTo>
                    <a:pt x="7870" y="2810"/>
                    <a:pt x="7966" y="2739"/>
                    <a:pt x="7966" y="2631"/>
                  </a:cubicBezTo>
                  <a:lnTo>
                    <a:pt x="7966" y="179"/>
                  </a:lnTo>
                  <a:cubicBezTo>
                    <a:pt x="7966" y="83"/>
                    <a:pt x="7882" y="0"/>
                    <a:pt x="7787" y="0"/>
                  </a:cubicBezTo>
                  <a:lnTo>
                    <a:pt x="7275" y="0"/>
                  </a:lnTo>
                  <a:cubicBezTo>
                    <a:pt x="7192" y="0"/>
                    <a:pt x="7097" y="72"/>
                    <a:pt x="7097" y="179"/>
                  </a:cubicBezTo>
                  <a:cubicBezTo>
                    <a:pt x="7097" y="262"/>
                    <a:pt x="7168" y="357"/>
                    <a:pt x="7275" y="357"/>
                  </a:cubicBezTo>
                  <a:lnTo>
                    <a:pt x="7620" y="357"/>
                  </a:lnTo>
                  <a:lnTo>
                    <a:pt x="7620" y="2465"/>
                  </a:lnTo>
                  <a:lnTo>
                    <a:pt x="346" y="2465"/>
                  </a:lnTo>
                  <a:lnTo>
                    <a:pt x="346" y="357"/>
                  </a:lnTo>
                  <a:lnTo>
                    <a:pt x="6716" y="357"/>
                  </a:lnTo>
                  <a:cubicBezTo>
                    <a:pt x="6799" y="357"/>
                    <a:pt x="6894" y="286"/>
                    <a:pt x="6894" y="179"/>
                  </a:cubicBezTo>
                  <a:cubicBezTo>
                    <a:pt x="6894" y="83"/>
                    <a:pt x="6811" y="0"/>
                    <a:pt x="6716"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87" name="Google Shape;12571;p71"/>
          <p:cNvGrpSpPr/>
          <p:nvPr/>
        </p:nvGrpSpPr>
        <p:grpSpPr>
          <a:xfrm>
            <a:off x="6122914" y="5424074"/>
            <a:ext cx="367255" cy="244486"/>
            <a:chOff x="4629306" y="3409193"/>
            <a:chExt cx="367255" cy="244486"/>
          </a:xfrm>
          <a:solidFill>
            <a:schemeClr val="accent1"/>
          </a:solidFill>
        </p:grpSpPr>
        <p:sp>
          <p:nvSpPr>
            <p:cNvPr id="1088" name="Google Shape;12572;p71"/>
            <p:cNvSpPr/>
            <p:nvPr/>
          </p:nvSpPr>
          <p:spPr>
            <a:xfrm>
              <a:off x="4629306" y="3409193"/>
              <a:ext cx="367255" cy="244486"/>
            </a:xfrm>
            <a:custGeom>
              <a:avLst/>
              <a:rect l="l" t="t" r="r" b="b"/>
              <a:pathLst>
                <a:path w="11538" h="7681">
                  <a:moveTo>
                    <a:pt x="10966" y="358"/>
                  </a:moveTo>
                  <a:cubicBezTo>
                    <a:pt x="11085" y="358"/>
                    <a:pt x="11181" y="453"/>
                    <a:pt x="11181" y="572"/>
                  </a:cubicBezTo>
                  <a:lnTo>
                    <a:pt x="11181" y="7121"/>
                  </a:lnTo>
                  <a:cubicBezTo>
                    <a:pt x="11181" y="7240"/>
                    <a:pt x="11085" y="7323"/>
                    <a:pt x="10966" y="7323"/>
                  </a:cubicBezTo>
                  <a:lnTo>
                    <a:pt x="560" y="7323"/>
                  </a:lnTo>
                  <a:cubicBezTo>
                    <a:pt x="441" y="7323"/>
                    <a:pt x="358" y="7240"/>
                    <a:pt x="358" y="7121"/>
                  </a:cubicBezTo>
                  <a:lnTo>
                    <a:pt x="358" y="572"/>
                  </a:lnTo>
                  <a:cubicBezTo>
                    <a:pt x="358" y="453"/>
                    <a:pt x="441" y="358"/>
                    <a:pt x="560" y="358"/>
                  </a:cubicBezTo>
                  <a:lnTo>
                    <a:pt x="10966" y="358"/>
                  </a:lnTo>
                  <a:close/>
                  <a:moveTo>
                    <a:pt x="560" y="1"/>
                  </a:moveTo>
                  <a:cubicBezTo>
                    <a:pt x="251" y="1"/>
                    <a:pt x="1" y="263"/>
                    <a:pt x="1" y="572"/>
                  </a:cubicBezTo>
                  <a:lnTo>
                    <a:pt x="1" y="7121"/>
                  </a:lnTo>
                  <a:cubicBezTo>
                    <a:pt x="1" y="7430"/>
                    <a:pt x="251" y="7680"/>
                    <a:pt x="560" y="7680"/>
                  </a:cubicBezTo>
                  <a:lnTo>
                    <a:pt x="10966" y="7680"/>
                  </a:lnTo>
                  <a:cubicBezTo>
                    <a:pt x="11276" y="7680"/>
                    <a:pt x="11526" y="7430"/>
                    <a:pt x="11526" y="7121"/>
                  </a:cubicBezTo>
                  <a:lnTo>
                    <a:pt x="11526" y="572"/>
                  </a:lnTo>
                  <a:cubicBezTo>
                    <a:pt x="11538" y="263"/>
                    <a:pt x="11276" y="1"/>
                    <a:pt x="10966" y="1"/>
                  </a:cubicBezTo>
                  <a:lnTo>
                    <a:pt x="56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89" name="Google Shape;12573;p71"/>
            <p:cNvSpPr/>
            <p:nvPr/>
          </p:nvSpPr>
          <p:spPr>
            <a:xfrm>
              <a:off x="4665688" y="3433447"/>
              <a:ext cx="294109" cy="195595"/>
            </a:xfrm>
            <a:custGeom>
              <a:avLst/>
              <a:rect l="l" t="t" r="r" b="b"/>
              <a:pathLst>
                <a:path w="9240" h="6145">
                  <a:moveTo>
                    <a:pt x="8871" y="370"/>
                  </a:moveTo>
                  <a:lnTo>
                    <a:pt x="8871" y="5787"/>
                  </a:lnTo>
                  <a:lnTo>
                    <a:pt x="370" y="5787"/>
                  </a:lnTo>
                  <a:lnTo>
                    <a:pt x="370" y="370"/>
                  </a:lnTo>
                  <a:lnTo>
                    <a:pt x="8871" y="370"/>
                  </a:lnTo>
                  <a:close/>
                  <a:moveTo>
                    <a:pt x="179" y="1"/>
                  </a:moveTo>
                  <a:cubicBezTo>
                    <a:pt x="72" y="1"/>
                    <a:pt x="1" y="72"/>
                    <a:pt x="1" y="179"/>
                  </a:cubicBezTo>
                  <a:lnTo>
                    <a:pt x="1" y="5966"/>
                  </a:lnTo>
                  <a:cubicBezTo>
                    <a:pt x="1" y="6073"/>
                    <a:pt x="72" y="6144"/>
                    <a:pt x="179" y="6144"/>
                  </a:cubicBezTo>
                  <a:lnTo>
                    <a:pt x="9049" y="6144"/>
                  </a:lnTo>
                  <a:cubicBezTo>
                    <a:pt x="9157" y="6144"/>
                    <a:pt x="9228" y="6073"/>
                    <a:pt x="9228" y="5966"/>
                  </a:cubicBezTo>
                  <a:lnTo>
                    <a:pt x="9228" y="179"/>
                  </a:lnTo>
                  <a:cubicBezTo>
                    <a:pt x="9240" y="96"/>
                    <a:pt x="9157" y="1"/>
                    <a:pt x="9049"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0" name="Google Shape;12574;p71"/>
            <p:cNvSpPr/>
            <p:nvPr/>
          </p:nvSpPr>
          <p:spPr>
            <a:xfrm>
              <a:off x="4647895" y="3519866"/>
              <a:ext cx="11395" cy="23522"/>
            </a:xfrm>
            <a:custGeom>
              <a:avLst/>
              <a:rect l="l" t="t" r="r" b="b"/>
              <a:pathLst>
                <a:path w="358" h="739">
                  <a:moveTo>
                    <a:pt x="179" y="0"/>
                  </a:moveTo>
                  <a:cubicBezTo>
                    <a:pt x="72" y="0"/>
                    <a:pt x="0" y="72"/>
                    <a:pt x="0" y="179"/>
                  </a:cubicBezTo>
                  <a:lnTo>
                    <a:pt x="0" y="560"/>
                  </a:lnTo>
                  <a:cubicBezTo>
                    <a:pt x="0" y="667"/>
                    <a:pt x="72" y="739"/>
                    <a:pt x="179" y="739"/>
                  </a:cubicBezTo>
                  <a:cubicBezTo>
                    <a:pt x="274" y="739"/>
                    <a:pt x="357" y="667"/>
                    <a:pt x="357" y="560"/>
                  </a:cubicBezTo>
                  <a:lnTo>
                    <a:pt x="357" y="179"/>
                  </a:lnTo>
                  <a:cubicBezTo>
                    <a:pt x="357" y="72"/>
                    <a:pt x="274"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1" name="Google Shape;12575;p71"/>
            <p:cNvSpPr/>
            <p:nvPr/>
          </p:nvSpPr>
          <p:spPr>
            <a:xfrm>
              <a:off x="4966609" y="3513404"/>
              <a:ext cx="11395" cy="36063"/>
            </a:xfrm>
            <a:custGeom>
              <a:avLst/>
              <a:rect l="l" t="t" r="r" b="b"/>
              <a:pathLst>
                <a:path w="358" h="1133">
                  <a:moveTo>
                    <a:pt x="179" y="1"/>
                  </a:moveTo>
                  <a:cubicBezTo>
                    <a:pt x="72" y="1"/>
                    <a:pt x="0" y="84"/>
                    <a:pt x="0" y="180"/>
                  </a:cubicBezTo>
                  <a:lnTo>
                    <a:pt x="0" y="953"/>
                  </a:lnTo>
                  <a:cubicBezTo>
                    <a:pt x="0" y="1061"/>
                    <a:pt x="72" y="1132"/>
                    <a:pt x="179" y="1132"/>
                  </a:cubicBezTo>
                  <a:cubicBezTo>
                    <a:pt x="286" y="1132"/>
                    <a:pt x="357" y="1061"/>
                    <a:pt x="357" y="953"/>
                  </a:cubicBezTo>
                  <a:lnTo>
                    <a:pt x="357" y="180"/>
                  </a:lnTo>
                  <a:cubicBezTo>
                    <a:pt x="357" y="84"/>
                    <a:pt x="286"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2" name="Google Shape;12576;p71"/>
            <p:cNvSpPr/>
            <p:nvPr/>
          </p:nvSpPr>
          <p:spPr>
            <a:xfrm>
              <a:off x="4966609" y="3433447"/>
              <a:ext cx="11777" cy="11395"/>
            </a:xfrm>
            <a:custGeom>
              <a:avLst/>
              <a:rect l="l" t="t" r="r" b="b"/>
              <a:pathLst>
                <a:path w="370" h="358">
                  <a:moveTo>
                    <a:pt x="179" y="1"/>
                  </a:moveTo>
                  <a:cubicBezTo>
                    <a:pt x="72" y="1"/>
                    <a:pt x="0" y="72"/>
                    <a:pt x="0" y="179"/>
                  </a:cubicBezTo>
                  <a:cubicBezTo>
                    <a:pt x="0" y="286"/>
                    <a:pt x="84" y="358"/>
                    <a:pt x="179" y="358"/>
                  </a:cubicBezTo>
                  <a:cubicBezTo>
                    <a:pt x="286" y="358"/>
                    <a:pt x="357" y="286"/>
                    <a:pt x="357" y="179"/>
                  </a:cubicBezTo>
                  <a:cubicBezTo>
                    <a:pt x="369" y="96"/>
                    <a:pt x="286"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3" name="Google Shape;12577;p71"/>
            <p:cNvSpPr/>
            <p:nvPr/>
          </p:nvSpPr>
          <p:spPr>
            <a:xfrm>
              <a:off x="4647895" y="3488799"/>
              <a:ext cx="11395" cy="17825"/>
            </a:xfrm>
            <a:custGeom>
              <a:avLst/>
              <a:rect l="l" t="t" r="r" b="b"/>
              <a:pathLst>
                <a:path w="358" h="560">
                  <a:moveTo>
                    <a:pt x="179" y="0"/>
                  </a:moveTo>
                  <a:cubicBezTo>
                    <a:pt x="72" y="0"/>
                    <a:pt x="0" y="83"/>
                    <a:pt x="0" y="179"/>
                  </a:cubicBezTo>
                  <a:lnTo>
                    <a:pt x="0" y="381"/>
                  </a:lnTo>
                  <a:cubicBezTo>
                    <a:pt x="0" y="476"/>
                    <a:pt x="72" y="560"/>
                    <a:pt x="179" y="560"/>
                  </a:cubicBezTo>
                  <a:cubicBezTo>
                    <a:pt x="274" y="560"/>
                    <a:pt x="357" y="476"/>
                    <a:pt x="357" y="381"/>
                  </a:cubicBezTo>
                  <a:lnTo>
                    <a:pt x="357" y="179"/>
                  </a:lnTo>
                  <a:cubicBezTo>
                    <a:pt x="357" y="83"/>
                    <a:pt x="274"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4" name="Google Shape;12578;p71"/>
            <p:cNvSpPr/>
            <p:nvPr/>
          </p:nvSpPr>
          <p:spPr>
            <a:xfrm>
              <a:off x="4647895" y="3556247"/>
              <a:ext cx="11395" cy="17475"/>
            </a:xfrm>
            <a:custGeom>
              <a:avLst/>
              <a:rect l="l" t="t" r="r" b="b"/>
              <a:pathLst>
                <a:path w="358" h="549">
                  <a:moveTo>
                    <a:pt x="179" y="0"/>
                  </a:moveTo>
                  <a:cubicBezTo>
                    <a:pt x="72" y="0"/>
                    <a:pt x="0" y="72"/>
                    <a:pt x="0" y="179"/>
                  </a:cubicBezTo>
                  <a:lnTo>
                    <a:pt x="0" y="369"/>
                  </a:lnTo>
                  <a:cubicBezTo>
                    <a:pt x="0" y="477"/>
                    <a:pt x="72" y="548"/>
                    <a:pt x="179" y="548"/>
                  </a:cubicBezTo>
                  <a:cubicBezTo>
                    <a:pt x="274" y="548"/>
                    <a:pt x="357" y="477"/>
                    <a:pt x="357" y="369"/>
                  </a:cubicBezTo>
                  <a:lnTo>
                    <a:pt x="357" y="179"/>
                  </a:lnTo>
                  <a:cubicBezTo>
                    <a:pt x="357" y="84"/>
                    <a:pt x="274"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5" name="Google Shape;12579;p71"/>
            <p:cNvSpPr/>
            <p:nvPr/>
          </p:nvSpPr>
          <p:spPr>
            <a:xfrm>
              <a:off x="4690324" y="3574804"/>
              <a:ext cx="244486" cy="36032"/>
            </a:xfrm>
            <a:custGeom>
              <a:avLst/>
              <a:rect l="l" t="t" r="r" b="b"/>
              <a:pathLst>
                <a:path w="7681" h="1132">
                  <a:moveTo>
                    <a:pt x="1727" y="358"/>
                  </a:moveTo>
                  <a:cubicBezTo>
                    <a:pt x="1846" y="358"/>
                    <a:pt x="1941" y="441"/>
                    <a:pt x="1941" y="560"/>
                  </a:cubicBezTo>
                  <a:cubicBezTo>
                    <a:pt x="1941" y="679"/>
                    <a:pt x="1846" y="775"/>
                    <a:pt x="1727" y="775"/>
                  </a:cubicBezTo>
                  <a:cubicBezTo>
                    <a:pt x="1608" y="775"/>
                    <a:pt x="1525" y="679"/>
                    <a:pt x="1525" y="560"/>
                  </a:cubicBezTo>
                  <a:cubicBezTo>
                    <a:pt x="1525" y="441"/>
                    <a:pt x="1608" y="358"/>
                    <a:pt x="1727" y="358"/>
                  </a:cubicBezTo>
                  <a:close/>
                  <a:moveTo>
                    <a:pt x="1727" y="1"/>
                  </a:moveTo>
                  <a:cubicBezTo>
                    <a:pt x="1477" y="1"/>
                    <a:pt x="1263" y="156"/>
                    <a:pt x="1191" y="382"/>
                  </a:cubicBezTo>
                  <a:lnTo>
                    <a:pt x="179" y="382"/>
                  </a:lnTo>
                  <a:cubicBezTo>
                    <a:pt x="72" y="382"/>
                    <a:pt x="1" y="453"/>
                    <a:pt x="1" y="560"/>
                  </a:cubicBezTo>
                  <a:cubicBezTo>
                    <a:pt x="1" y="668"/>
                    <a:pt x="72" y="739"/>
                    <a:pt x="179" y="739"/>
                  </a:cubicBezTo>
                  <a:lnTo>
                    <a:pt x="1191" y="739"/>
                  </a:lnTo>
                  <a:cubicBezTo>
                    <a:pt x="1263" y="965"/>
                    <a:pt x="1477" y="1132"/>
                    <a:pt x="1727" y="1132"/>
                  </a:cubicBezTo>
                  <a:cubicBezTo>
                    <a:pt x="1977" y="1132"/>
                    <a:pt x="2191" y="965"/>
                    <a:pt x="2263" y="739"/>
                  </a:cubicBezTo>
                  <a:lnTo>
                    <a:pt x="7502" y="739"/>
                  </a:lnTo>
                  <a:cubicBezTo>
                    <a:pt x="7609" y="739"/>
                    <a:pt x="7680" y="668"/>
                    <a:pt x="7680" y="560"/>
                  </a:cubicBezTo>
                  <a:cubicBezTo>
                    <a:pt x="7680" y="453"/>
                    <a:pt x="7609" y="382"/>
                    <a:pt x="7513" y="382"/>
                  </a:cubicBezTo>
                  <a:lnTo>
                    <a:pt x="2263" y="382"/>
                  </a:lnTo>
                  <a:cubicBezTo>
                    <a:pt x="2191" y="156"/>
                    <a:pt x="1977" y="1"/>
                    <a:pt x="172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6" name="Google Shape;12580;p71"/>
            <p:cNvSpPr/>
            <p:nvPr/>
          </p:nvSpPr>
          <p:spPr>
            <a:xfrm>
              <a:off x="4788870" y="3486635"/>
              <a:ext cx="53092" cy="52965"/>
            </a:xfrm>
            <a:custGeom>
              <a:avLst/>
              <a:rect l="l" t="t" r="r" b="b"/>
              <a:pathLst>
                <a:path w="1668" h="1664">
                  <a:moveTo>
                    <a:pt x="357" y="354"/>
                  </a:moveTo>
                  <a:lnTo>
                    <a:pt x="1286" y="818"/>
                  </a:lnTo>
                  <a:cubicBezTo>
                    <a:pt x="1298" y="818"/>
                    <a:pt x="1298" y="830"/>
                    <a:pt x="1298" y="842"/>
                  </a:cubicBezTo>
                  <a:lnTo>
                    <a:pt x="369" y="1306"/>
                  </a:lnTo>
                  <a:lnTo>
                    <a:pt x="357" y="1306"/>
                  </a:lnTo>
                  <a:lnTo>
                    <a:pt x="357" y="1294"/>
                  </a:lnTo>
                  <a:lnTo>
                    <a:pt x="357" y="366"/>
                  </a:lnTo>
                  <a:lnTo>
                    <a:pt x="357" y="354"/>
                  </a:lnTo>
                  <a:close/>
                  <a:moveTo>
                    <a:pt x="361" y="1"/>
                  </a:moveTo>
                  <a:cubicBezTo>
                    <a:pt x="297" y="1"/>
                    <a:pt x="235" y="19"/>
                    <a:pt x="179" y="56"/>
                  </a:cubicBezTo>
                  <a:cubicBezTo>
                    <a:pt x="72" y="128"/>
                    <a:pt x="0" y="247"/>
                    <a:pt x="0" y="366"/>
                  </a:cubicBezTo>
                  <a:lnTo>
                    <a:pt x="0" y="1294"/>
                  </a:lnTo>
                  <a:cubicBezTo>
                    <a:pt x="0" y="1425"/>
                    <a:pt x="60" y="1544"/>
                    <a:pt x="179" y="1604"/>
                  </a:cubicBezTo>
                  <a:cubicBezTo>
                    <a:pt x="238" y="1652"/>
                    <a:pt x="310" y="1663"/>
                    <a:pt x="369" y="1663"/>
                  </a:cubicBezTo>
                  <a:cubicBezTo>
                    <a:pt x="429" y="1663"/>
                    <a:pt x="488" y="1652"/>
                    <a:pt x="536" y="1616"/>
                  </a:cubicBezTo>
                  <a:lnTo>
                    <a:pt x="1465" y="1163"/>
                  </a:lnTo>
                  <a:cubicBezTo>
                    <a:pt x="1596" y="1104"/>
                    <a:pt x="1667" y="961"/>
                    <a:pt x="1667" y="830"/>
                  </a:cubicBezTo>
                  <a:cubicBezTo>
                    <a:pt x="1655" y="687"/>
                    <a:pt x="1584" y="568"/>
                    <a:pt x="1465" y="509"/>
                  </a:cubicBezTo>
                  <a:lnTo>
                    <a:pt x="536" y="44"/>
                  </a:lnTo>
                  <a:cubicBezTo>
                    <a:pt x="479" y="16"/>
                    <a:pt x="420" y="1"/>
                    <a:pt x="36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097" name="Google Shape;12581;p71"/>
            <p:cNvSpPr/>
            <p:nvPr/>
          </p:nvSpPr>
          <p:spPr>
            <a:xfrm>
              <a:off x="4745645" y="3458084"/>
              <a:ext cx="134195" cy="109941"/>
            </a:xfrm>
            <a:custGeom>
              <a:avLst/>
              <a:rect l="l" t="t" r="r" b="b"/>
              <a:pathLst>
                <a:path w="4216" h="3454">
                  <a:moveTo>
                    <a:pt x="3263" y="358"/>
                  </a:moveTo>
                  <a:cubicBezTo>
                    <a:pt x="3597" y="358"/>
                    <a:pt x="3859" y="632"/>
                    <a:pt x="3859" y="953"/>
                  </a:cubicBezTo>
                  <a:lnTo>
                    <a:pt x="3859" y="2501"/>
                  </a:lnTo>
                  <a:cubicBezTo>
                    <a:pt x="3859" y="2834"/>
                    <a:pt x="3597" y="3096"/>
                    <a:pt x="3263" y="3096"/>
                  </a:cubicBezTo>
                  <a:lnTo>
                    <a:pt x="953" y="3096"/>
                  </a:lnTo>
                  <a:cubicBezTo>
                    <a:pt x="632" y="3096"/>
                    <a:pt x="358" y="2834"/>
                    <a:pt x="358" y="2501"/>
                  </a:cubicBezTo>
                  <a:lnTo>
                    <a:pt x="358" y="953"/>
                  </a:lnTo>
                  <a:cubicBezTo>
                    <a:pt x="358" y="632"/>
                    <a:pt x="632" y="358"/>
                    <a:pt x="953" y="358"/>
                  </a:cubicBezTo>
                  <a:lnTo>
                    <a:pt x="3263" y="358"/>
                  </a:lnTo>
                  <a:close/>
                  <a:moveTo>
                    <a:pt x="953" y="1"/>
                  </a:moveTo>
                  <a:cubicBezTo>
                    <a:pt x="441" y="1"/>
                    <a:pt x="1" y="429"/>
                    <a:pt x="1" y="953"/>
                  </a:cubicBezTo>
                  <a:lnTo>
                    <a:pt x="1" y="2501"/>
                  </a:lnTo>
                  <a:cubicBezTo>
                    <a:pt x="1" y="3025"/>
                    <a:pt x="441" y="3453"/>
                    <a:pt x="953" y="3453"/>
                  </a:cubicBezTo>
                  <a:lnTo>
                    <a:pt x="3263" y="3453"/>
                  </a:lnTo>
                  <a:cubicBezTo>
                    <a:pt x="3787" y="3453"/>
                    <a:pt x="4216" y="3025"/>
                    <a:pt x="4216" y="2501"/>
                  </a:cubicBezTo>
                  <a:lnTo>
                    <a:pt x="4216" y="953"/>
                  </a:lnTo>
                  <a:cubicBezTo>
                    <a:pt x="4216" y="429"/>
                    <a:pt x="3799" y="1"/>
                    <a:pt x="3263" y="1"/>
                  </a:cubicBezTo>
                  <a:lnTo>
                    <a:pt x="95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098" name="Google Shape;12582;p71"/>
          <p:cNvGrpSpPr/>
          <p:nvPr/>
        </p:nvGrpSpPr>
        <p:grpSpPr>
          <a:xfrm>
            <a:off x="5687098" y="5364965"/>
            <a:ext cx="289939" cy="334661"/>
            <a:chOff x="4193490" y="3350084"/>
            <a:chExt cx="289939" cy="334661"/>
          </a:xfrm>
          <a:solidFill>
            <a:schemeClr val="accent1"/>
          </a:solidFill>
        </p:grpSpPr>
        <p:sp>
          <p:nvSpPr>
            <p:cNvPr id="1099" name="Google Shape;12583;p71"/>
            <p:cNvSpPr/>
            <p:nvPr/>
          </p:nvSpPr>
          <p:spPr>
            <a:xfrm>
              <a:off x="4193490" y="3350084"/>
              <a:ext cx="246364" cy="150110"/>
            </a:xfrm>
            <a:custGeom>
              <a:avLst/>
              <a:rect l="l" t="t" r="r" b="b"/>
              <a:pathLst>
                <a:path w="7740" h="4716">
                  <a:moveTo>
                    <a:pt x="4382" y="298"/>
                  </a:moveTo>
                  <a:lnTo>
                    <a:pt x="4299" y="1048"/>
                  </a:lnTo>
                  <a:lnTo>
                    <a:pt x="3668" y="1048"/>
                  </a:lnTo>
                  <a:lnTo>
                    <a:pt x="3620" y="524"/>
                  </a:lnTo>
                  <a:lnTo>
                    <a:pt x="3584" y="298"/>
                  </a:lnTo>
                  <a:lnTo>
                    <a:pt x="4382" y="298"/>
                  </a:lnTo>
                  <a:close/>
                  <a:moveTo>
                    <a:pt x="6013" y="929"/>
                  </a:moveTo>
                  <a:lnTo>
                    <a:pt x="7204" y="2120"/>
                  </a:lnTo>
                  <a:lnTo>
                    <a:pt x="6025" y="2096"/>
                  </a:lnTo>
                  <a:lnTo>
                    <a:pt x="6013" y="929"/>
                  </a:lnTo>
                  <a:close/>
                  <a:moveTo>
                    <a:pt x="3406" y="0"/>
                  </a:moveTo>
                  <a:cubicBezTo>
                    <a:pt x="3358" y="0"/>
                    <a:pt x="3322" y="12"/>
                    <a:pt x="3287" y="48"/>
                  </a:cubicBezTo>
                  <a:cubicBezTo>
                    <a:pt x="3263" y="72"/>
                    <a:pt x="3239" y="119"/>
                    <a:pt x="3239" y="167"/>
                  </a:cubicBezTo>
                  <a:lnTo>
                    <a:pt x="3275" y="393"/>
                  </a:lnTo>
                  <a:lnTo>
                    <a:pt x="143" y="393"/>
                  </a:lnTo>
                  <a:cubicBezTo>
                    <a:pt x="60" y="393"/>
                    <a:pt x="1" y="465"/>
                    <a:pt x="1" y="536"/>
                  </a:cubicBezTo>
                  <a:lnTo>
                    <a:pt x="1" y="1191"/>
                  </a:lnTo>
                  <a:cubicBezTo>
                    <a:pt x="1" y="1286"/>
                    <a:pt x="72" y="1346"/>
                    <a:pt x="143" y="1346"/>
                  </a:cubicBezTo>
                  <a:cubicBezTo>
                    <a:pt x="239" y="1346"/>
                    <a:pt x="298" y="1262"/>
                    <a:pt x="298" y="1191"/>
                  </a:cubicBezTo>
                  <a:lnTo>
                    <a:pt x="298" y="691"/>
                  </a:lnTo>
                  <a:lnTo>
                    <a:pt x="3299" y="691"/>
                  </a:lnTo>
                  <a:lnTo>
                    <a:pt x="3358" y="1203"/>
                  </a:lnTo>
                  <a:cubicBezTo>
                    <a:pt x="3382" y="1286"/>
                    <a:pt x="3441" y="1346"/>
                    <a:pt x="3513" y="1346"/>
                  </a:cubicBezTo>
                  <a:lnTo>
                    <a:pt x="4418" y="1346"/>
                  </a:lnTo>
                  <a:cubicBezTo>
                    <a:pt x="4489" y="1346"/>
                    <a:pt x="4573" y="1286"/>
                    <a:pt x="4573" y="1203"/>
                  </a:cubicBezTo>
                  <a:lnTo>
                    <a:pt x="4632" y="691"/>
                  </a:lnTo>
                  <a:lnTo>
                    <a:pt x="5680" y="691"/>
                  </a:lnTo>
                  <a:lnTo>
                    <a:pt x="5704" y="2239"/>
                  </a:lnTo>
                  <a:cubicBezTo>
                    <a:pt x="5704" y="2322"/>
                    <a:pt x="5775" y="2382"/>
                    <a:pt x="5847" y="2382"/>
                  </a:cubicBezTo>
                  <a:lnTo>
                    <a:pt x="7394" y="2394"/>
                  </a:lnTo>
                  <a:lnTo>
                    <a:pt x="7394" y="4572"/>
                  </a:lnTo>
                  <a:cubicBezTo>
                    <a:pt x="7394" y="4656"/>
                    <a:pt x="7466" y="4715"/>
                    <a:pt x="7549" y="4715"/>
                  </a:cubicBezTo>
                  <a:cubicBezTo>
                    <a:pt x="7632" y="4715"/>
                    <a:pt x="7692" y="4644"/>
                    <a:pt x="7692" y="4572"/>
                  </a:cubicBezTo>
                  <a:lnTo>
                    <a:pt x="7692" y="2251"/>
                  </a:lnTo>
                  <a:cubicBezTo>
                    <a:pt x="7740" y="2215"/>
                    <a:pt x="7728" y="2191"/>
                    <a:pt x="7692" y="2155"/>
                  </a:cubicBezTo>
                  <a:lnTo>
                    <a:pt x="5966" y="429"/>
                  </a:lnTo>
                  <a:cubicBezTo>
                    <a:pt x="5942" y="405"/>
                    <a:pt x="5894" y="393"/>
                    <a:pt x="5858" y="393"/>
                  </a:cubicBezTo>
                  <a:lnTo>
                    <a:pt x="4692" y="393"/>
                  </a:lnTo>
                  <a:lnTo>
                    <a:pt x="4715" y="167"/>
                  </a:lnTo>
                  <a:cubicBezTo>
                    <a:pt x="4715" y="119"/>
                    <a:pt x="4704" y="72"/>
                    <a:pt x="4668" y="48"/>
                  </a:cubicBezTo>
                  <a:cubicBezTo>
                    <a:pt x="4644" y="12"/>
                    <a:pt x="4596" y="0"/>
                    <a:pt x="4549" y="0"/>
                  </a:cubicBezTo>
                  <a:lnTo>
                    <a:pt x="340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0" name="Google Shape;12584;p71"/>
            <p:cNvSpPr/>
            <p:nvPr/>
          </p:nvSpPr>
          <p:spPr>
            <a:xfrm>
              <a:off x="4193872" y="3405023"/>
              <a:ext cx="9517" cy="44753"/>
            </a:xfrm>
            <a:custGeom>
              <a:avLst/>
              <a:rect l="l" t="t" r="r" b="b"/>
              <a:pathLst>
                <a:path w="299" h="1406">
                  <a:moveTo>
                    <a:pt x="155" y="1"/>
                  </a:moveTo>
                  <a:cubicBezTo>
                    <a:pt x="60" y="1"/>
                    <a:pt x="0" y="72"/>
                    <a:pt x="0" y="156"/>
                  </a:cubicBezTo>
                  <a:lnTo>
                    <a:pt x="0" y="1251"/>
                  </a:lnTo>
                  <a:cubicBezTo>
                    <a:pt x="0" y="1346"/>
                    <a:pt x="72" y="1406"/>
                    <a:pt x="155" y="1406"/>
                  </a:cubicBezTo>
                  <a:cubicBezTo>
                    <a:pt x="239" y="1406"/>
                    <a:pt x="298" y="1322"/>
                    <a:pt x="298" y="1251"/>
                  </a:cubicBezTo>
                  <a:lnTo>
                    <a:pt x="298" y="156"/>
                  </a:lnTo>
                  <a:cubicBezTo>
                    <a:pt x="298" y="72"/>
                    <a:pt x="227"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1" name="Google Shape;12585;p71"/>
            <p:cNvSpPr/>
            <p:nvPr/>
          </p:nvSpPr>
          <p:spPr>
            <a:xfrm>
              <a:off x="4275356" y="3444460"/>
              <a:ext cx="128116" cy="9485"/>
            </a:xfrm>
            <a:custGeom>
              <a:avLst/>
              <a:rect l="l" t="t" r="r" b="b"/>
              <a:pathLst>
                <a:path w="4025" h="298">
                  <a:moveTo>
                    <a:pt x="155" y="0"/>
                  </a:moveTo>
                  <a:cubicBezTo>
                    <a:pt x="60" y="0"/>
                    <a:pt x="0" y="71"/>
                    <a:pt x="0" y="143"/>
                  </a:cubicBezTo>
                  <a:cubicBezTo>
                    <a:pt x="0" y="226"/>
                    <a:pt x="72" y="298"/>
                    <a:pt x="155" y="298"/>
                  </a:cubicBezTo>
                  <a:lnTo>
                    <a:pt x="3870" y="298"/>
                  </a:lnTo>
                  <a:cubicBezTo>
                    <a:pt x="3965" y="298"/>
                    <a:pt x="4025" y="226"/>
                    <a:pt x="4025" y="143"/>
                  </a:cubicBezTo>
                  <a:cubicBezTo>
                    <a:pt x="4025" y="71"/>
                    <a:pt x="3965" y="0"/>
                    <a:pt x="3870"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2" name="Google Shape;12586;p71"/>
            <p:cNvSpPr/>
            <p:nvPr/>
          </p:nvSpPr>
          <p:spPr>
            <a:xfrm>
              <a:off x="4275356" y="3463781"/>
              <a:ext cx="128116" cy="9485"/>
            </a:xfrm>
            <a:custGeom>
              <a:avLst/>
              <a:rect l="l" t="t" r="r" b="b"/>
              <a:pathLst>
                <a:path w="4025" h="298">
                  <a:moveTo>
                    <a:pt x="155" y="0"/>
                  </a:moveTo>
                  <a:cubicBezTo>
                    <a:pt x="60" y="0"/>
                    <a:pt x="0" y="72"/>
                    <a:pt x="0" y="155"/>
                  </a:cubicBezTo>
                  <a:cubicBezTo>
                    <a:pt x="0" y="226"/>
                    <a:pt x="72" y="298"/>
                    <a:pt x="155" y="298"/>
                  </a:cubicBezTo>
                  <a:lnTo>
                    <a:pt x="3870" y="298"/>
                  </a:lnTo>
                  <a:cubicBezTo>
                    <a:pt x="3965" y="298"/>
                    <a:pt x="4025" y="226"/>
                    <a:pt x="4025" y="155"/>
                  </a:cubicBezTo>
                  <a:cubicBezTo>
                    <a:pt x="4025" y="72"/>
                    <a:pt x="3965" y="0"/>
                    <a:pt x="3870"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3" name="Google Shape;12587;p71"/>
            <p:cNvSpPr/>
            <p:nvPr/>
          </p:nvSpPr>
          <p:spPr>
            <a:xfrm>
              <a:off x="4223442" y="3439527"/>
              <a:ext cx="38673" cy="38673"/>
            </a:xfrm>
            <a:custGeom>
              <a:avLst/>
              <a:rect l="l" t="t" r="r" b="b"/>
              <a:pathLst>
                <a:path w="1215" h="1215">
                  <a:moveTo>
                    <a:pt x="905" y="322"/>
                  </a:moveTo>
                  <a:lnTo>
                    <a:pt x="905" y="917"/>
                  </a:lnTo>
                  <a:lnTo>
                    <a:pt x="310" y="917"/>
                  </a:lnTo>
                  <a:lnTo>
                    <a:pt x="310" y="322"/>
                  </a:lnTo>
                  <a:lnTo>
                    <a:pt x="905" y="322"/>
                  </a:lnTo>
                  <a:close/>
                  <a:moveTo>
                    <a:pt x="143" y="0"/>
                  </a:moveTo>
                  <a:cubicBezTo>
                    <a:pt x="48" y="0"/>
                    <a:pt x="0" y="72"/>
                    <a:pt x="0" y="155"/>
                  </a:cubicBezTo>
                  <a:lnTo>
                    <a:pt x="0" y="1060"/>
                  </a:lnTo>
                  <a:cubicBezTo>
                    <a:pt x="0" y="1155"/>
                    <a:pt x="72" y="1215"/>
                    <a:pt x="143" y="1215"/>
                  </a:cubicBezTo>
                  <a:lnTo>
                    <a:pt x="1048" y="1215"/>
                  </a:lnTo>
                  <a:cubicBezTo>
                    <a:pt x="1143" y="1215"/>
                    <a:pt x="1203" y="1131"/>
                    <a:pt x="1203" y="1060"/>
                  </a:cubicBezTo>
                  <a:lnTo>
                    <a:pt x="1203" y="155"/>
                  </a:lnTo>
                  <a:cubicBezTo>
                    <a:pt x="1215" y="72"/>
                    <a:pt x="1143" y="0"/>
                    <a:pt x="1048" y="0"/>
                  </a:cubicBezTo>
                  <a:lnTo>
                    <a:pt x="14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4" name="Google Shape;12588;p71"/>
            <p:cNvSpPr/>
            <p:nvPr/>
          </p:nvSpPr>
          <p:spPr>
            <a:xfrm>
              <a:off x="4275356" y="3525913"/>
              <a:ext cx="128116" cy="9517"/>
            </a:xfrm>
            <a:custGeom>
              <a:avLst/>
              <a:rect l="l" t="t" r="r" b="b"/>
              <a:pathLst>
                <a:path w="4025" h="299">
                  <a:moveTo>
                    <a:pt x="155" y="1"/>
                  </a:moveTo>
                  <a:cubicBezTo>
                    <a:pt x="60" y="1"/>
                    <a:pt x="0" y="72"/>
                    <a:pt x="0" y="144"/>
                  </a:cubicBezTo>
                  <a:cubicBezTo>
                    <a:pt x="0" y="227"/>
                    <a:pt x="72" y="299"/>
                    <a:pt x="155" y="299"/>
                  </a:cubicBezTo>
                  <a:lnTo>
                    <a:pt x="3870" y="299"/>
                  </a:lnTo>
                  <a:cubicBezTo>
                    <a:pt x="3965" y="299"/>
                    <a:pt x="4025" y="227"/>
                    <a:pt x="4025" y="144"/>
                  </a:cubicBezTo>
                  <a:cubicBezTo>
                    <a:pt x="4025" y="72"/>
                    <a:pt x="3965" y="1"/>
                    <a:pt x="3870"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5" name="Google Shape;12589;p71"/>
            <p:cNvSpPr/>
            <p:nvPr/>
          </p:nvSpPr>
          <p:spPr>
            <a:xfrm>
              <a:off x="4275356" y="3544884"/>
              <a:ext cx="128116" cy="9485"/>
            </a:xfrm>
            <a:custGeom>
              <a:avLst/>
              <a:rect l="l" t="t" r="r" b="b"/>
              <a:pathLst>
                <a:path w="4025" h="298">
                  <a:moveTo>
                    <a:pt x="155" y="0"/>
                  </a:moveTo>
                  <a:cubicBezTo>
                    <a:pt x="60" y="0"/>
                    <a:pt x="0" y="72"/>
                    <a:pt x="0" y="143"/>
                  </a:cubicBezTo>
                  <a:cubicBezTo>
                    <a:pt x="0" y="226"/>
                    <a:pt x="72" y="298"/>
                    <a:pt x="155" y="298"/>
                  </a:cubicBezTo>
                  <a:lnTo>
                    <a:pt x="3870" y="298"/>
                  </a:lnTo>
                  <a:cubicBezTo>
                    <a:pt x="3965" y="298"/>
                    <a:pt x="4025" y="226"/>
                    <a:pt x="4025" y="143"/>
                  </a:cubicBezTo>
                  <a:cubicBezTo>
                    <a:pt x="4025" y="72"/>
                    <a:pt x="3965" y="0"/>
                    <a:pt x="3870"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6" name="Google Shape;12590;p71"/>
            <p:cNvSpPr/>
            <p:nvPr/>
          </p:nvSpPr>
          <p:spPr>
            <a:xfrm>
              <a:off x="4223442" y="3521011"/>
              <a:ext cx="38673" cy="38673"/>
            </a:xfrm>
            <a:custGeom>
              <a:avLst/>
              <a:rect l="l" t="t" r="r" b="b"/>
              <a:pathLst>
                <a:path w="1215" h="1215">
                  <a:moveTo>
                    <a:pt x="905" y="298"/>
                  </a:moveTo>
                  <a:lnTo>
                    <a:pt x="905" y="893"/>
                  </a:lnTo>
                  <a:lnTo>
                    <a:pt x="310" y="893"/>
                  </a:lnTo>
                  <a:lnTo>
                    <a:pt x="310" y="298"/>
                  </a:lnTo>
                  <a:lnTo>
                    <a:pt x="905" y="298"/>
                  </a:lnTo>
                  <a:close/>
                  <a:moveTo>
                    <a:pt x="143" y="0"/>
                  </a:moveTo>
                  <a:cubicBezTo>
                    <a:pt x="48" y="0"/>
                    <a:pt x="0" y="83"/>
                    <a:pt x="0" y="155"/>
                  </a:cubicBezTo>
                  <a:lnTo>
                    <a:pt x="0" y="1060"/>
                  </a:lnTo>
                  <a:cubicBezTo>
                    <a:pt x="0" y="1155"/>
                    <a:pt x="72" y="1215"/>
                    <a:pt x="143" y="1215"/>
                  </a:cubicBezTo>
                  <a:lnTo>
                    <a:pt x="1048" y="1215"/>
                  </a:lnTo>
                  <a:cubicBezTo>
                    <a:pt x="1143" y="1215"/>
                    <a:pt x="1203" y="1131"/>
                    <a:pt x="1203" y="1060"/>
                  </a:cubicBezTo>
                  <a:lnTo>
                    <a:pt x="1203" y="155"/>
                  </a:lnTo>
                  <a:cubicBezTo>
                    <a:pt x="1215" y="83"/>
                    <a:pt x="1143" y="0"/>
                    <a:pt x="1048" y="0"/>
                  </a:cubicBezTo>
                  <a:lnTo>
                    <a:pt x="14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7" name="Google Shape;12591;p71"/>
            <p:cNvSpPr/>
            <p:nvPr/>
          </p:nvSpPr>
          <p:spPr>
            <a:xfrm>
              <a:off x="4223442" y="3602464"/>
              <a:ext cx="38673" cy="38705"/>
            </a:xfrm>
            <a:custGeom>
              <a:avLst/>
              <a:rect l="l" t="t" r="r" b="b"/>
              <a:pathLst>
                <a:path w="1215" h="1216">
                  <a:moveTo>
                    <a:pt x="905" y="299"/>
                  </a:moveTo>
                  <a:lnTo>
                    <a:pt x="905" y="894"/>
                  </a:lnTo>
                  <a:lnTo>
                    <a:pt x="310" y="894"/>
                  </a:lnTo>
                  <a:lnTo>
                    <a:pt x="310" y="299"/>
                  </a:lnTo>
                  <a:lnTo>
                    <a:pt x="905" y="299"/>
                  </a:lnTo>
                  <a:close/>
                  <a:moveTo>
                    <a:pt x="143" y="1"/>
                  </a:moveTo>
                  <a:cubicBezTo>
                    <a:pt x="48" y="1"/>
                    <a:pt x="0" y="84"/>
                    <a:pt x="0" y="156"/>
                  </a:cubicBezTo>
                  <a:lnTo>
                    <a:pt x="0" y="1061"/>
                  </a:lnTo>
                  <a:cubicBezTo>
                    <a:pt x="0" y="1156"/>
                    <a:pt x="72" y="1215"/>
                    <a:pt x="143" y="1215"/>
                  </a:cubicBezTo>
                  <a:lnTo>
                    <a:pt x="1048" y="1215"/>
                  </a:lnTo>
                  <a:cubicBezTo>
                    <a:pt x="1143" y="1215"/>
                    <a:pt x="1203" y="1132"/>
                    <a:pt x="1203" y="1061"/>
                  </a:cubicBezTo>
                  <a:lnTo>
                    <a:pt x="1203" y="156"/>
                  </a:lnTo>
                  <a:cubicBezTo>
                    <a:pt x="1215" y="60"/>
                    <a:pt x="1143" y="1"/>
                    <a:pt x="1048" y="1"/>
                  </a:cubicBezTo>
                  <a:lnTo>
                    <a:pt x="14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08" name="Google Shape;12592;p71"/>
            <p:cNvSpPr/>
            <p:nvPr/>
          </p:nvSpPr>
          <p:spPr>
            <a:xfrm>
              <a:off x="4193872" y="3460375"/>
              <a:ext cx="289558" cy="224370"/>
            </a:xfrm>
            <a:custGeom>
              <a:avLst/>
              <a:rect l="l" t="t" r="r" b="b"/>
              <a:pathLst>
                <a:path w="9097" h="7049">
                  <a:moveTo>
                    <a:pt x="6108" y="3751"/>
                  </a:moveTo>
                  <a:lnTo>
                    <a:pt x="8502" y="4620"/>
                  </a:lnTo>
                  <a:lnTo>
                    <a:pt x="7894" y="4894"/>
                  </a:lnTo>
                  <a:cubicBezTo>
                    <a:pt x="7847" y="4917"/>
                    <a:pt x="7811" y="4953"/>
                    <a:pt x="7799" y="5013"/>
                  </a:cubicBezTo>
                  <a:cubicBezTo>
                    <a:pt x="7787" y="5060"/>
                    <a:pt x="7799" y="5120"/>
                    <a:pt x="7847" y="5155"/>
                  </a:cubicBezTo>
                  <a:lnTo>
                    <a:pt x="8752" y="6060"/>
                  </a:lnTo>
                  <a:lnTo>
                    <a:pt x="8406" y="6406"/>
                  </a:lnTo>
                  <a:lnTo>
                    <a:pt x="7501" y="5489"/>
                  </a:lnTo>
                  <a:cubicBezTo>
                    <a:pt x="7478" y="5465"/>
                    <a:pt x="7430" y="5453"/>
                    <a:pt x="7394" y="5453"/>
                  </a:cubicBezTo>
                  <a:lnTo>
                    <a:pt x="7370" y="5453"/>
                  </a:lnTo>
                  <a:cubicBezTo>
                    <a:pt x="7323" y="5465"/>
                    <a:pt x="7275" y="5489"/>
                    <a:pt x="7251" y="5536"/>
                  </a:cubicBezTo>
                  <a:lnTo>
                    <a:pt x="6966" y="6156"/>
                  </a:lnTo>
                  <a:lnTo>
                    <a:pt x="6108" y="3751"/>
                  </a:lnTo>
                  <a:close/>
                  <a:moveTo>
                    <a:pt x="155" y="0"/>
                  </a:moveTo>
                  <a:cubicBezTo>
                    <a:pt x="60" y="0"/>
                    <a:pt x="0" y="83"/>
                    <a:pt x="0" y="155"/>
                  </a:cubicBezTo>
                  <a:lnTo>
                    <a:pt x="0" y="6894"/>
                  </a:lnTo>
                  <a:cubicBezTo>
                    <a:pt x="0" y="6989"/>
                    <a:pt x="72" y="7049"/>
                    <a:pt x="155" y="7049"/>
                  </a:cubicBezTo>
                  <a:lnTo>
                    <a:pt x="7573" y="7049"/>
                  </a:lnTo>
                  <a:cubicBezTo>
                    <a:pt x="7668" y="7049"/>
                    <a:pt x="7728" y="6965"/>
                    <a:pt x="7728" y="6894"/>
                  </a:cubicBezTo>
                  <a:lnTo>
                    <a:pt x="7728" y="6156"/>
                  </a:lnTo>
                  <a:lnTo>
                    <a:pt x="8204" y="6632"/>
                  </a:lnTo>
                  <a:cubicBezTo>
                    <a:pt x="8263" y="6691"/>
                    <a:pt x="8335" y="6715"/>
                    <a:pt x="8430" y="6715"/>
                  </a:cubicBezTo>
                  <a:cubicBezTo>
                    <a:pt x="8513" y="6715"/>
                    <a:pt x="8585" y="6691"/>
                    <a:pt x="8644" y="6632"/>
                  </a:cubicBezTo>
                  <a:lnTo>
                    <a:pt x="8990" y="6287"/>
                  </a:lnTo>
                  <a:cubicBezTo>
                    <a:pt x="9097" y="6156"/>
                    <a:pt x="9097" y="5953"/>
                    <a:pt x="8978" y="5822"/>
                  </a:cubicBezTo>
                  <a:lnTo>
                    <a:pt x="8228" y="5084"/>
                  </a:lnTo>
                  <a:lnTo>
                    <a:pt x="8644" y="4882"/>
                  </a:lnTo>
                  <a:cubicBezTo>
                    <a:pt x="8763" y="4822"/>
                    <a:pt x="8835" y="4703"/>
                    <a:pt x="8823" y="4584"/>
                  </a:cubicBezTo>
                  <a:cubicBezTo>
                    <a:pt x="8811" y="4465"/>
                    <a:pt x="8740" y="4346"/>
                    <a:pt x="8621" y="4310"/>
                  </a:cubicBezTo>
                  <a:lnTo>
                    <a:pt x="7728" y="3989"/>
                  </a:lnTo>
                  <a:lnTo>
                    <a:pt x="7728" y="1762"/>
                  </a:lnTo>
                  <a:cubicBezTo>
                    <a:pt x="7728" y="1667"/>
                    <a:pt x="7656" y="1607"/>
                    <a:pt x="7573" y="1607"/>
                  </a:cubicBezTo>
                  <a:cubicBezTo>
                    <a:pt x="7489" y="1607"/>
                    <a:pt x="7430" y="1691"/>
                    <a:pt x="7430" y="1762"/>
                  </a:cubicBezTo>
                  <a:lnTo>
                    <a:pt x="7430" y="3893"/>
                  </a:lnTo>
                  <a:lnTo>
                    <a:pt x="6227" y="3453"/>
                  </a:lnTo>
                  <a:cubicBezTo>
                    <a:pt x="6193" y="3442"/>
                    <a:pt x="6158" y="3437"/>
                    <a:pt x="6124" y="3437"/>
                  </a:cubicBezTo>
                  <a:cubicBezTo>
                    <a:pt x="6041" y="3437"/>
                    <a:pt x="5962" y="3469"/>
                    <a:pt x="5894" y="3536"/>
                  </a:cubicBezTo>
                  <a:cubicBezTo>
                    <a:pt x="5799" y="3620"/>
                    <a:pt x="5775" y="3739"/>
                    <a:pt x="5823" y="3858"/>
                  </a:cubicBezTo>
                  <a:lnTo>
                    <a:pt x="6085" y="4620"/>
                  </a:lnTo>
                  <a:lnTo>
                    <a:pt x="2727" y="4620"/>
                  </a:lnTo>
                  <a:cubicBezTo>
                    <a:pt x="2632" y="4620"/>
                    <a:pt x="2572" y="4691"/>
                    <a:pt x="2572" y="4763"/>
                  </a:cubicBezTo>
                  <a:cubicBezTo>
                    <a:pt x="2572" y="4858"/>
                    <a:pt x="2644" y="4917"/>
                    <a:pt x="2727" y="4917"/>
                  </a:cubicBezTo>
                  <a:lnTo>
                    <a:pt x="6204" y="4917"/>
                  </a:lnTo>
                  <a:lnTo>
                    <a:pt x="6311" y="5215"/>
                  </a:lnTo>
                  <a:lnTo>
                    <a:pt x="2727" y="5215"/>
                  </a:lnTo>
                  <a:cubicBezTo>
                    <a:pt x="2632" y="5215"/>
                    <a:pt x="2572" y="5286"/>
                    <a:pt x="2572" y="5358"/>
                  </a:cubicBezTo>
                  <a:cubicBezTo>
                    <a:pt x="2572" y="5453"/>
                    <a:pt x="2644" y="5513"/>
                    <a:pt x="2727" y="5513"/>
                  </a:cubicBezTo>
                  <a:lnTo>
                    <a:pt x="6418" y="5513"/>
                  </a:lnTo>
                  <a:lnTo>
                    <a:pt x="6668" y="6239"/>
                  </a:lnTo>
                  <a:cubicBezTo>
                    <a:pt x="6716" y="6358"/>
                    <a:pt x="6811" y="6453"/>
                    <a:pt x="6954" y="6453"/>
                  </a:cubicBezTo>
                  <a:cubicBezTo>
                    <a:pt x="7085" y="6453"/>
                    <a:pt x="7204" y="6394"/>
                    <a:pt x="7251" y="6275"/>
                  </a:cubicBezTo>
                  <a:lnTo>
                    <a:pt x="7406" y="5929"/>
                  </a:lnTo>
                  <a:lnTo>
                    <a:pt x="7406" y="6727"/>
                  </a:lnTo>
                  <a:lnTo>
                    <a:pt x="298" y="6727"/>
                  </a:lnTo>
                  <a:lnTo>
                    <a:pt x="298" y="155"/>
                  </a:lnTo>
                  <a:cubicBezTo>
                    <a:pt x="298" y="60"/>
                    <a:pt x="227"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09" name="Google Shape;12593;p71"/>
          <p:cNvGrpSpPr/>
          <p:nvPr/>
        </p:nvGrpSpPr>
        <p:grpSpPr>
          <a:xfrm>
            <a:off x="8026889" y="5366111"/>
            <a:ext cx="357037" cy="357005"/>
            <a:chOff x="6533281" y="3351230"/>
            <a:chExt cx="357037" cy="357005"/>
          </a:xfrm>
          <a:solidFill>
            <a:schemeClr val="accent1"/>
          </a:solidFill>
        </p:grpSpPr>
        <p:sp>
          <p:nvSpPr>
            <p:cNvPr id="1110" name="Google Shape;12594;p71"/>
            <p:cNvSpPr/>
            <p:nvPr/>
          </p:nvSpPr>
          <p:spPr>
            <a:xfrm>
              <a:off x="6533281" y="3351230"/>
              <a:ext cx="357037" cy="357005"/>
            </a:xfrm>
            <a:custGeom>
              <a:avLst/>
              <a:rect l="l" t="t" r="r" b="b"/>
              <a:pathLst>
                <a:path w="11217" h="11216">
                  <a:moveTo>
                    <a:pt x="5609" y="357"/>
                  </a:moveTo>
                  <a:cubicBezTo>
                    <a:pt x="8514" y="357"/>
                    <a:pt x="10859" y="2703"/>
                    <a:pt x="10859" y="5608"/>
                  </a:cubicBezTo>
                  <a:cubicBezTo>
                    <a:pt x="10871" y="8513"/>
                    <a:pt x="8514" y="10859"/>
                    <a:pt x="5609" y="10859"/>
                  </a:cubicBezTo>
                  <a:cubicBezTo>
                    <a:pt x="2703" y="10859"/>
                    <a:pt x="358" y="8513"/>
                    <a:pt x="358" y="5608"/>
                  </a:cubicBezTo>
                  <a:cubicBezTo>
                    <a:pt x="358" y="2703"/>
                    <a:pt x="2703" y="357"/>
                    <a:pt x="5609" y="357"/>
                  </a:cubicBezTo>
                  <a:close/>
                  <a:moveTo>
                    <a:pt x="5609" y="0"/>
                  </a:moveTo>
                  <a:cubicBezTo>
                    <a:pt x="4108" y="0"/>
                    <a:pt x="2703" y="572"/>
                    <a:pt x="1632" y="1631"/>
                  </a:cubicBezTo>
                  <a:cubicBezTo>
                    <a:pt x="572" y="2691"/>
                    <a:pt x="1" y="4108"/>
                    <a:pt x="1" y="5608"/>
                  </a:cubicBezTo>
                  <a:cubicBezTo>
                    <a:pt x="1" y="7108"/>
                    <a:pt x="572" y="8513"/>
                    <a:pt x="1632" y="9585"/>
                  </a:cubicBezTo>
                  <a:cubicBezTo>
                    <a:pt x="2692" y="10632"/>
                    <a:pt x="4108" y="11216"/>
                    <a:pt x="5609" y="11216"/>
                  </a:cubicBezTo>
                  <a:cubicBezTo>
                    <a:pt x="7109" y="11216"/>
                    <a:pt x="8514" y="10632"/>
                    <a:pt x="9585" y="9585"/>
                  </a:cubicBezTo>
                  <a:cubicBezTo>
                    <a:pt x="10633" y="8525"/>
                    <a:pt x="11216" y="7108"/>
                    <a:pt x="11216" y="5608"/>
                  </a:cubicBezTo>
                  <a:cubicBezTo>
                    <a:pt x="11216" y="4108"/>
                    <a:pt x="10633" y="2703"/>
                    <a:pt x="9585" y="1631"/>
                  </a:cubicBezTo>
                  <a:cubicBezTo>
                    <a:pt x="8526" y="572"/>
                    <a:pt x="7109" y="0"/>
                    <a:pt x="560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11" name="Google Shape;12595;p71"/>
            <p:cNvSpPr/>
            <p:nvPr/>
          </p:nvSpPr>
          <p:spPr>
            <a:xfrm>
              <a:off x="6570427" y="3388344"/>
              <a:ext cx="282364" cy="282396"/>
            </a:xfrm>
            <a:custGeom>
              <a:avLst/>
              <a:rect l="l" t="t" r="r" b="b"/>
              <a:pathLst>
                <a:path w="8871" h="8872">
                  <a:moveTo>
                    <a:pt x="4442" y="2966"/>
                  </a:moveTo>
                  <a:cubicBezTo>
                    <a:pt x="5263" y="2966"/>
                    <a:pt x="5918" y="3632"/>
                    <a:pt x="5918" y="4442"/>
                  </a:cubicBezTo>
                  <a:cubicBezTo>
                    <a:pt x="5918" y="5263"/>
                    <a:pt x="5239" y="5918"/>
                    <a:pt x="4442" y="5918"/>
                  </a:cubicBezTo>
                  <a:cubicBezTo>
                    <a:pt x="3632" y="5918"/>
                    <a:pt x="2965" y="5263"/>
                    <a:pt x="2965" y="4442"/>
                  </a:cubicBezTo>
                  <a:cubicBezTo>
                    <a:pt x="2965" y="3620"/>
                    <a:pt x="3632" y="2966"/>
                    <a:pt x="4442" y="2966"/>
                  </a:cubicBezTo>
                  <a:close/>
                  <a:moveTo>
                    <a:pt x="1108" y="2120"/>
                  </a:moveTo>
                  <a:lnTo>
                    <a:pt x="2656" y="4775"/>
                  </a:lnTo>
                  <a:cubicBezTo>
                    <a:pt x="2822" y="5633"/>
                    <a:pt x="3561" y="6264"/>
                    <a:pt x="4453" y="6264"/>
                  </a:cubicBezTo>
                  <a:cubicBezTo>
                    <a:pt x="4704" y="6264"/>
                    <a:pt x="4942" y="6228"/>
                    <a:pt x="5156" y="6121"/>
                  </a:cubicBezTo>
                  <a:lnTo>
                    <a:pt x="5156" y="6121"/>
                  </a:lnTo>
                  <a:lnTo>
                    <a:pt x="3894" y="8466"/>
                  </a:lnTo>
                  <a:cubicBezTo>
                    <a:pt x="1906" y="8204"/>
                    <a:pt x="382" y="6490"/>
                    <a:pt x="382" y="4442"/>
                  </a:cubicBezTo>
                  <a:cubicBezTo>
                    <a:pt x="382" y="3573"/>
                    <a:pt x="643" y="2775"/>
                    <a:pt x="1108" y="2120"/>
                  </a:cubicBezTo>
                  <a:close/>
                  <a:moveTo>
                    <a:pt x="4442" y="370"/>
                  </a:moveTo>
                  <a:cubicBezTo>
                    <a:pt x="6037" y="370"/>
                    <a:pt x="7406" y="1287"/>
                    <a:pt x="8085" y="2620"/>
                  </a:cubicBezTo>
                  <a:lnTo>
                    <a:pt x="7120" y="2620"/>
                  </a:lnTo>
                  <a:cubicBezTo>
                    <a:pt x="7013" y="2620"/>
                    <a:pt x="6942" y="2692"/>
                    <a:pt x="6942" y="2799"/>
                  </a:cubicBezTo>
                  <a:cubicBezTo>
                    <a:pt x="6942" y="2906"/>
                    <a:pt x="7013" y="2977"/>
                    <a:pt x="7120" y="2977"/>
                  </a:cubicBezTo>
                  <a:lnTo>
                    <a:pt x="8252" y="2977"/>
                  </a:lnTo>
                  <a:cubicBezTo>
                    <a:pt x="8430" y="3442"/>
                    <a:pt x="8537" y="3930"/>
                    <a:pt x="8537" y="4454"/>
                  </a:cubicBezTo>
                  <a:cubicBezTo>
                    <a:pt x="8514" y="6692"/>
                    <a:pt x="6692" y="8514"/>
                    <a:pt x="4442" y="8514"/>
                  </a:cubicBezTo>
                  <a:lnTo>
                    <a:pt x="4263" y="8514"/>
                  </a:lnTo>
                  <a:lnTo>
                    <a:pt x="5799" y="5680"/>
                  </a:lnTo>
                  <a:cubicBezTo>
                    <a:pt x="6097" y="5347"/>
                    <a:pt x="6275" y="4918"/>
                    <a:pt x="6275" y="4454"/>
                  </a:cubicBezTo>
                  <a:cubicBezTo>
                    <a:pt x="6275" y="3847"/>
                    <a:pt x="5977" y="3311"/>
                    <a:pt x="5525" y="2977"/>
                  </a:cubicBezTo>
                  <a:lnTo>
                    <a:pt x="6251" y="2977"/>
                  </a:lnTo>
                  <a:cubicBezTo>
                    <a:pt x="6358" y="2977"/>
                    <a:pt x="6430" y="2906"/>
                    <a:pt x="6430" y="2799"/>
                  </a:cubicBezTo>
                  <a:cubicBezTo>
                    <a:pt x="6430" y="2692"/>
                    <a:pt x="6358" y="2620"/>
                    <a:pt x="6251" y="2620"/>
                  </a:cubicBezTo>
                  <a:lnTo>
                    <a:pt x="4453" y="2620"/>
                  </a:lnTo>
                  <a:cubicBezTo>
                    <a:pt x="3561" y="2620"/>
                    <a:pt x="2834" y="3263"/>
                    <a:pt x="2656" y="4097"/>
                  </a:cubicBezTo>
                  <a:lnTo>
                    <a:pt x="1334" y="1834"/>
                  </a:lnTo>
                  <a:cubicBezTo>
                    <a:pt x="2072" y="941"/>
                    <a:pt x="3191" y="370"/>
                    <a:pt x="4442" y="370"/>
                  </a:cubicBezTo>
                  <a:close/>
                  <a:moveTo>
                    <a:pt x="4442" y="1"/>
                  </a:moveTo>
                  <a:cubicBezTo>
                    <a:pt x="2001" y="1"/>
                    <a:pt x="1" y="2001"/>
                    <a:pt x="1" y="4442"/>
                  </a:cubicBezTo>
                  <a:cubicBezTo>
                    <a:pt x="1" y="6883"/>
                    <a:pt x="2001" y="8871"/>
                    <a:pt x="4442" y="8871"/>
                  </a:cubicBezTo>
                  <a:cubicBezTo>
                    <a:pt x="6882" y="8871"/>
                    <a:pt x="8871" y="6883"/>
                    <a:pt x="8871" y="4442"/>
                  </a:cubicBezTo>
                  <a:cubicBezTo>
                    <a:pt x="8871" y="2001"/>
                    <a:pt x="6894" y="1"/>
                    <a:pt x="444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12" name="Google Shape;12596;p71"/>
            <p:cNvSpPr/>
            <p:nvPr/>
          </p:nvSpPr>
          <p:spPr>
            <a:xfrm>
              <a:off x="6676166" y="3494083"/>
              <a:ext cx="71267" cy="71299"/>
            </a:xfrm>
            <a:custGeom>
              <a:avLst/>
              <a:rect l="l" t="t" r="r" b="b"/>
              <a:pathLst>
                <a:path w="2239" h="2240">
                  <a:moveTo>
                    <a:pt x="1120" y="346"/>
                  </a:moveTo>
                  <a:cubicBezTo>
                    <a:pt x="1536" y="346"/>
                    <a:pt x="1893" y="679"/>
                    <a:pt x="1893" y="1120"/>
                  </a:cubicBezTo>
                  <a:cubicBezTo>
                    <a:pt x="1893" y="1549"/>
                    <a:pt x="1548" y="1894"/>
                    <a:pt x="1120" y="1894"/>
                  </a:cubicBezTo>
                  <a:cubicBezTo>
                    <a:pt x="703" y="1894"/>
                    <a:pt x="346" y="1549"/>
                    <a:pt x="346" y="1120"/>
                  </a:cubicBezTo>
                  <a:cubicBezTo>
                    <a:pt x="346" y="679"/>
                    <a:pt x="691" y="346"/>
                    <a:pt x="1120" y="346"/>
                  </a:cubicBezTo>
                  <a:close/>
                  <a:moveTo>
                    <a:pt x="1120" y="1"/>
                  </a:moveTo>
                  <a:cubicBezTo>
                    <a:pt x="489" y="1"/>
                    <a:pt x="0" y="513"/>
                    <a:pt x="0" y="1120"/>
                  </a:cubicBezTo>
                  <a:cubicBezTo>
                    <a:pt x="0" y="1727"/>
                    <a:pt x="512" y="2239"/>
                    <a:pt x="1120" y="2239"/>
                  </a:cubicBezTo>
                  <a:cubicBezTo>
                    <a:pt x="1739" y="2239"/>
                    <a:pt x="2239" y="1727"/>
                    <a:pt x="2239" y="1120"/>
                  </a:cubicBezTo>
                  <a:cubicBezTo>
                    <a:pt x="2239" y="513"/>
                    <a:pt x="1739" y="1"/>
                    <a:pt x="1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13" name="Google Shape;12597;p71"/>
          <p:cNvGrpSpPr/>
          <p:nvPr/>
        </p:nvGrpSpPr>
        <p:grpSpPr>
          <a:xfrm>
            <a:off x="7552049" y="5366111"/>
            <a:ext cx="357387" cy="357005"/>
            <a:chOff x="6058441" y="3351230"/>
            <a:chExt cx="357387" cy="357005"/>
          </a:xfrm>
          <a:solidFill>
            <a:schemeClr val="accent1"/>
          </a:solidFill>
        </p:grpSpPr>
        <p:sp>
          <p:nvSpPr>
            <p:cNvPr id="1114" name="Google Shape;12598;p71"/>
            <p:cNvSpPr/>
            <p:nvPr/>
          </p:nvSpPr>
          <p:spPr>
            <a:xfrm>
              <a:off x="6058441" y="3351230"/>
              <a:ext cx="357387" cy="357005"/>
            </a:xfrm>
            <a:custGeom>
              <a:avLst/>
              <a:rect l="l" t="t" r="r" b="b"/>
              <a:pathLst>
                <a:path w="11228" h="11216">
                  <a:moveTo>
                    <a:pt x="5608" y="357"/>
                  </a:moveTo>
                  <a:cubicBezTo>
                    <a:pt x="8513" y="357"/>
                    <a:pt x="10871" y="2703"/>
                    <a:pt x="10871" y="5608"/>
                  </a:cubicBezTo>
                  <a:cubicBezTo>
                    <a:pt x="10871" y="8513"/>
                    <a:pt x="8513" y="10859"/>
                    <a:pt x="5608" y="10859"/>
                  </a:cubicBezTo>
                  <a:cubicBezTo>
                    <a:pt x="2715" y="10859"/>
                    <a:pt x="357" y="8513"/>
                    <a:pt x="357" y="5608"/>
                  </a:cubicBezTo>
                  <a:cubicBezTo>
                    <a:pt x="357" y="2703"/>
                    <a:pt x="2715" y="357"/>
                    <a:pt x="5608" y="357"/>
                  </a:cubicBezTo>
                  <a:close/>
                  <a:moveTo>
                    <a:pt x="5608" y="0"/>
                  </a:moveTo>
                  <a:cubicBezTo>
                    <a:pt x="4108" y="0"/>
                    <a:pt x="2715" y="572"/>
                    <a:pt x="1631" y="1631"/>
                  </a:cubicBezTo>
                  <a:cubicBezTo>
                    <a:pt x="584" y="2691"/>
                    <a:pt x="0" y="4108"/>
                    <a:pt x="0" y="5608"/>
                  </a:cubicBezTo>
                  <a:cubicBezTo>
                    <a:pt x="0" y="7108"/>
                    <a:pt x="584" y="8513"/>
                    <a:pt x="1631" y="9585"/>
                  </a:cubicBezTo>
                  <a:cubicBezTo>
                    <a:pt x="2691" y="10632"/>
                    <a:pt x="4108" y="11216"/>
                    <a:pt x="5608" y="11216"/>
                  </a:cubicBezTo>
                  <a:cubicBezTo>
                    <a:pt x="7120" y="11216"/>
                    <a:pt x="8513" y="10632"/>
                    <a:pt x="9585" y="9585"/>
                  </a:cubicBezTo>
                  <a:cubicBezTo>
                    <a:pt x="10656" y="8525"/>
                    <a:pt x="11228" y="7108"/>
                    <a:pt x="11228" y="5608"/>
                  </a:cubicBezTo>
                  <a:cubicBezTo>
                    <a:pt x="11228" y="4108"/>
                    <a:pt x="10644" y="2703"/>
                    <a:pt x="9585" y="1631"/>
                  </a:cubicBezTo>
                  <a:cubicBezTo>
                    <a:pt x="8525" y="572"/>
                    <a:pt x="7120" y="0"/>
                    <a:pt x="560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15" name="Google Shape;12599;p71"/>
            <p:cNvSpPr/>
            <p:nvPr/>
          </p:nvSpPr>
          <p:spPr>
            <a:xfrm>
              <a:off x="6111120" y="3403527"/>
              <a:ext cx="252030" cy="252030"/>
            </a:xfrm>
            <a:custGeom>
              <a:avLst/>
              <a:rect l="l" t="t" r="r" b="b"/>
              <a:pathLst>
                <a:path w="7918" h="7918">
                  <a:moveTo>
                    <a:pt x="3953" y="357"/>
                  </a:moveTo>
                  <a:cubicBezTo>
                    <a:pt x="4048" y="357"/>
                    <a:pt x="4132" y="357"/>
                    <a:pt x="4215" y="381"/>
                  </a:cubicBezTo>
                  <a:cubicBezTo>
                    <a:pt x="4239" y="560"/>
                    <a:pt x="4251" y="715"/>
                    <a:pt x="4251" y="893"/>
                  </a:cubicBezTo>
                  <a:cubicBezTo>
                    <a:pt x="4251" y="1584"/>
                    <a:pt x="4060" y="2203"/>
                    <a:pt x="3739" y="2762"/>
                  </a:cubicBezTo>
                  <a:cubicBezTo>
                    <a:pt x="2941" y="2239"/>
                    <a:pt x="2048" y="1905"/>
                    <a:pt x="1096" y="1774"/>
                  </a:cubicBezTo>
                  <a:cubicBezTo>
                    <a:pt x="1762" y="905"/>
                    <a:pt x="2798" y="357"/>
                    <a:pt x="3953" y="357"/>
                  </a:cubicBezTo>
                  <a:close/>
                  <a:moveTo>
                    <a:pt x="4584" y="405"/>
                  </a:moveTo>
                  <a:lnTo>
                    <a:pt x="4584" y="405"/>
                  </a:lnTo>
                  <a:cubicBezTo>
                    <a:pt x="6144" y="691"/>
                    <a:pt x="7346" y="1965"/>
                    <a:pt x="7549" y="3548"/>
                  </a:cubicBezTo>
                  <a:lnTo>
                    <a:pt x="7513" y="3548"/>
                  </a:lnTo>
                  <a:cubicBezTo>
                    <a:pt x="6715" y="3548"/>
                    <a:pt x="5953" y="3786"/>
                    <a:pt x="5322" y="4203"/>
                  </a:cubicBezTo>
                  <a:cubicBezTo>
                    <a:pt x="5084" y="3905"/>
                    <a:pt x="4822" y="3608"/>
                    <a:pt x="4525" y="3358"/>
                  </a:cubicBezTo>
                  <a:cubicBezTo>
                    <a:pt x="4358" y="3203"/>
                    <a:pt x="4191" y="3072"/>
                    <a:pt x="4036" y="2953"/>
                  </a:cubicBezTo>
                  <a:cubicBezTo>
                    <a:pt x="4405" y="2358"/>
                    <a:pt x="4608" y="1643"/>
                    <a:pt x="4608" y="881"/>
                  </a:cubicBezTo>
                  <a:cubicBezTo>
                    <a:pt x="4608" y="715"/>
                    <a:pt x="4596" y="572"/>
                    <a:pt x="4584" y="405"/>
                  </a:cubicBezTo>
                  <a:close/>
                  <a:moveTo>
                    <a:pt x="869" y="2084"/>
                  </a:moveTo>
                  <a:cubicBezTo>
                    <a:pt x="1846" y="2191"/>
                    <a:pt x="2751" y="2536"/>
                    <a:pt x="3536" y="3036"/>
                  </a:cubicBezTo>
                  <a:cubicBezTo>
                    <a:pt x="2881" y="3917"/>
                    <a:pt x="1834" y="4501"/>
                    <a:pt x="655" y="4501"/>
                  </a:cubicBezTo>
                  <a:cubicBezTo>
                    <a:pt x="560" y="4501"/>
                    <a:pt x="476" y="4501"/>
                    <a:pt x="393" y="4477"/>
                  </a:cubicBezTo>
                  <a:cubicBezTo>
                    <a:pt x="369" y="4322"/>
                    <a:pt x="357" y="4144"/>
                    <a:pt x="357" y="3965"/>
                  </a:cubicBezTo>
                  <a:cubicBezTo>
                    <a:pt x="357" y="3274"/>
                    <a:pt x="548" y="2643"/>
                    <a:pt x="869" y="2084"/>
                  </a:cubicBezTo>
                  <a:close/>
                  <a:moveTo>
                    <a:pt x="7561" y="3905"/>
                  </a:moveTo>
                  <a:lnTo>
                    <a:pt x="7561" y="3965"/>
                  </a:lnTo>
                  <a:cubicBezTo>
                    <a:pt x="7561" y="4977"/>
                    <a:pt x="7144" y="5882"/>
                    <a:pt x="6489" y="6537"/>
                  </a:cubicBezTo>
                  <a:cubicBezTo>
                    <a:pt x="6299" y="5798"/>
                    <a:pt x="5965" y="5108"/>
                    <a:pt x="5537" y="4501"/>
                  </a:cubicBezTo>
                  <a:cubicBezTo>
                    <a:pt x="6096" y="4132"/>
                    <a:pt x="6787" y="3905"/>
                    <a:pt x="7501" y="3905"/>
                  </a:cubicBezTo>
                  <a:lnTo>
                    <a:pt x="7561" y="3905"/>
                  </a:lnTo>
                  <a:close/>
                  <a:moveTo>
                    <a:pt x="3834" y="3251"/>
                  </a:moveTo>
                  <a:cubicBezTo>
                    <a:pt x="4286" y="3572"/>
                    <a:pt x="4703" y="3977"/>
                    <a:pt x="5037" y="4429"/>
                  </a:cubicBezTo>
                  <a:cubicBezTo>
                    <a:pt x="4727" y="4679"/>
                    <a:pt x="4465" y="4965"/>
                    <a:pt x="4239" y="5287"/>
                  </a:cubicBezTo>
                  <a:cubicBezTo>
                    <a:pt x="4191" y="5358"/>
                    <a:pt x="4191" y="5453"/>
                    <a:pt x="4251" y="5513"/>
                  </a:cubicBezTo>
                  <a:cubicBezTo>
                    <a:pt x="4281" y="5543"/>
                    <a:pt x="4325" y="5559"/>
                    <a:pt x="4370" y="5559"/>
                  </a:cubicBezTo>
                  <a:cubicBezTo>
                    <a:pt x="4429" y="5559"/>
                    <a:pt x="4491" y="5531"/>
                    <a:pt x="4525" y="5477"/>
                  </a:cubicBezTo>
                  <a:cubicBezTo>
                    <a:pt x="4727" y="5179"/>
                    <a:pt x="4965" y="4929"/>
                    <a:pt x="5239" y="4703"/>
                  </a:cubicBezTo>
                  <a:cubicBezTo>
                    <a:pt x="5668" y="5334"/>
                    <a:pt x="5977" y="6025"/>
                    <a:pt x="6168" y="6799"/>
                  </a:cubicBezTo>
                  <a:cubicBezTo>
                    <a:pt x="5560" y="7287"/>
                    <a:pt x="4786" y="7561"/>
                    <a:pt x="3953" y="7561"/>
                  </a:cubicBezTo>
                  <a:lnTo>
                    <a:pt x="3894" y="7561"/>
                  </a:lnTo>
                  <a:lnTo>
                    <a:pt x="3894" y="7501"/>
                  </a:lnTo>
                  <a:cubicBezTo>
                    <a:pt x="3894" y="7061"/>
                    <a:pt x="3965" y="6632"/>
                    <a:pt x="4120" y="6239"/>
                  </a:cubicBezTo>
                  <a:cubicBezTo>
                    <a:pt x="4144" y="6179"/>
                    <a:pt x="4132" y="6108"/>
                    <a:pt x="4072" y="6060"/>
                  </a:cubicBezTo>
                  <a:cubicBezTo>
                    <a:pt x="4039" y="6027"/>
                    <a:pt x="3995" y="6011"/>
                    <a:pt x="3950" y="6011"/>
                  </a:cubicBezTo>
                  <a:cubicBezTo>
                    <a:pt x="3883" y="6011"/>
                    <a:pt x="3815" y="6048"/>
                    <a:pt x="3786" y="6120"/>
                  </a:cubicBezTo>
                  <a:cubicBezTo>
                    <a:pt x="3632" y="6549"/>
                    <a:pt x="3536" y="7025"/>
                    <a:pt x="3536" y="7525"/>
                  </a:cubicBezTo>
                  <a:lnTo>
                    <a:pt x="3536" y="7549"/>
                  </a:lnTo>
                  <a:cubicBezTo>
                    <a:pt x="2036" y="7370"/>
                    <a:pt x="810" y="6287"/>
                    <a:pt x="453" y="4858"/>
                  </a:cubicBezTo>
                  <a:lnTo>
                    <a:pt x="655" y="4858"/>
                  </a:lnTo>
                  <a:cubicBezTo>
                    <a:pt x="1965" y="4858"/>
                    <a:pt x="3108" y="4215"/>
                    <a:pt x="3834" y="3251"/>
                  </a:cubicBezTo>
                  <a:close/>
                  <a:moveTo>
                    <a:pt x="3953" y="0"/>
                  </a:moveTo>
                  <a:cubicBezTo>
                    <a:pt x="1762" y="0"/>
                    <a:pt x="0" y="1774"/>
                    <a:pt x="0" y="3965"/>
                  </a:cubicBezTo>
                  <a:cubicBezTo>
                    <a:pt x="0" y="6156"/>
                    <a:pt x="1774" y="7918"/>
                    <a:pt x="3953" y="7918"/>
                  </a:cubicBezTo>
                  <a:cubicBezTo>
                    <a:pt x="6144" y="7918"/>
                    <a:pt x="7918" y="6156"/>
                    <a:pt x="7918" y="3965"/>
                  </a:cubicBezTo>
                  <a:cubicBezTo>
                    <a:pt x="7918" y="1774"/>
                    <a:pt x="6144" y="0"/>
                    <a:pt x="395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16" name="Google Shape;12600;p71"/>
          <p:cNvGrpSpPr/>
          <p:nvPr/>
        </p:nvGrpSpPr>
        <p:grpSpPr>
          <a:xfrm>
            <a:off x="9451091" y="5365729"/>
            <a:ext cx="357387" cy="357387"/>
            <a:chOff x="7957483" y="3350848"/>
            <a:chExt cx="357387" cy="357387"/>
          </a:xfrm>
          <a:solidFill>
            <a:schemeClr val="accent1"/>
          </a:solidFill>
        </p:grpSpPr>
        <p:sp>
          <p:nvSpPr>
            <p:cNvPr id="1117" name="Google Shape;12601;p71"/>
            <p:cNvSpPr/>
            <p:nvPr/>
          </p:nvSpPr>
          <p:spPr>
            <a:xfrm>
              <a:off x="8025312" y="3410721"/>
              <a:ext cx="71649" cy="71267"/>
            </a:xfrm>
            <a:custGeom>
              <a:avLst/>
              <a:rect l="l" t="t" r="r" b="b"/>
              <a:pathLst>
                <a:path w="2251" h="2239">
                  <a:moveTo>
                    <a:pt x="1120" y="0"/>
                  </a:moveTo>
                  <a:cubicBezTo>
                    <a:pt x="489" y="0"/>
                    <a:pt x="1" y="500"/>
                    <a:pt x="1" y="1120"/>
                  </a:cubicBezTo>
                  <a:cubicBezTo>
                    <a:pt x="1" y="1727"/>
                    <a:pt x="513" y="2239"/>
                    <a:pt x="1120" y="2239"/>
                  </a:cubicBezTo>
                  <a:cubicBezTo>
                    <a:pt x="1739" y="2239"/>
                    <a:pt x="2239" y="1727"/>
                    <a:pt x="2239" y="1120"/>
                  </a:cubicBezTo>
                  <a:cubicBezTo>
                    <a:pt x="2251" y="1048"/>
                    <a:pt x="2156" y="953"/>
                    <a:pt x="2072" y="953"/>
                  </a:cubicBezTo>
                  <a:lnTo>
                    <a:pt x="1358" y="953"/>
                  </a:lnTo>
                  <a:cubicBezTo>
                    <a:pt x="1251" y="953"/>
                    <a:pt x="1179" y="1024"/>
                    <a:pt x="1179" y="1131"/>
                  </a:cubicBezTo>
                  <a:cubicBezTo>
                    <a:pt x="1179" y="1239"/>
                    <a:pt x="1251" y="1310"/>
                    <a:pt x="1358" y="1310"/>
                  </a:cubicBezTo>
                  <a:lnTo>
                    <a:pt x="1858" y="1310"/>
                  </a:lnTo>
                  <a:cubicBezTo>
                    <a:pt x="1787" y="1655"/>
                    <a:pt x="1477" y="1905"/>
                    <a:pt x="1120" y="1905"/>
                  </a:cubicBezTo>
                  <a:cubicBezTo>
                    <a:pt x="703" y="1905"/>
                    <a:pt x="346" y="1560"/>
                    <a:pt x="346" y="1131"/>
                  </a:cubicBezTo>
                  <a:cubicBezTo>
                    <a:pt x="346" y="715"/>
                    <a:pt x="691" y="358"/>
                    <a:pt x="1120" y="358"/>
                  </a:cubicBezTo>
                  <a:cubicBezTo>
                    <a:pt x="1310" y="358"/>
                    <a:pt x="1489" y="429"/>
                    <a:pt x="1620" y="548"/>
                  </a:cubicBezTo>
                  <a:cubicBezTo>
                    <a:pt x="1660" y="576"/>
                    <a:pt x="1702" y="591"/>
                    <a:pt x="1745" y="591"/>
                  </a:cubicBezTo>
                  <a:cubicBezTo>
                    <a:pt x="1791" y="591"/>
                    <a:pt x="1838" y="573"/>
                    <a:pt x="1882" y="536"/>
                  </a:cubicBezTo>
                  <a:cubicBezTo>
                    <a:pt x="1953" y="465"/>
                    <a:pt x="1941" y="358"/>
                    <a:pt x="1858" y="286"/>
                  </a:cubicBezTo>
                  <a:cubicBezTo>
                    <a:pt x="1656" y="108"/>
                    <a:pt x="1406" y="0"/>
                    <a:pt x="112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18" name="Google Shape;12602;p71"/>
            <p:cNvSpPr/>
            <p:nvPr/>
          </p:nvSpPr>
          <p:spPr>
            <a:xfrm>
              <a:off x="8191306" y="3380768"/>
              <a:ext cx="70917" cy="71299"/>
            </a:xfrm>
            <a:custGeom>
              <a:avLst/>
              <a:rect l="l" t="t" r="r" b="b"/>
              <a:pathLst>
                <a:path w="2228" h="2240">
                  <a:moveTo>
                    <a:pt x="1108" y="346"/>
                  </a:moveTo>
                  <a:cubicBezTo>
                    <a:pt x="1548" y="346"/>
                    <a:pt x="1882" y="691"/>
                    <a:pt x="1882" y="1120"/>
                  </a:cubicBezTo>
                  <a:cubicBezTo>
                    <a:pt x="1870" y="1549"/>
                    <a:pt x="1525" y="1894"/>
                    <a:pt x="1108" y="1894"/>
                  </a:cubicBezTo>
                  <a:cubicBezTo>
                    <a:pt x="691" y="1894"/>
                    <a:pt x="334" y="1549"/>
                    <a:pt x="334" y="1120"/>
                  </a:cubicBezTo>
                  <a:cubicBezTo>
                    <a:pt x="334" y="703"/>
                    <a:pt x="679" y="346"/>
                    <a:pt x="1108" y="346"/>
                  </a:cubicBezTo>
                  <a:close/>
                  <a:moveTo>
                    <a:pt x="1108" y="1"/>
                  </a:moveTo>
                  <a:cubicBezTo>
                    <a:pt x="489" y="1"/>
                    <a:pt x="1" y="513"/>
                    <a:pt x="1" y="1120"/>
                  </a:cubicBezTo>
                  <a:cubicBezTo>
                    <a:pt x="1" y="1751"/>
                    <a:pt x="501" y="2239"/>
                    <a:pt x="1108" y="2239"/>
                  </a:cubicBezTo>
                  <a:cubicBezTo>
                    <a:pt x="1739" y="2239"/>
                    <a:pt x="2227" y="1727"/>
                    <a:pt x="2227" y="1120"/>
                  </a:cubicBezTo>
                  <a:cubicBezTo>
                    <a:pt x="2227" y="513"/>
                    <a:pt x="1727" y="1"/>
                    <a:pt x="110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19" name="Google Shape;12603;p71"/>
            <p:cNvSpPr/>
            <p:nvPr/>
          </p:nvSpPr>
          <p:spPr>
            <a:xfrm>
              <a:off x="7957483" y="3350848"/>
              <a:ext cx="357387" cy="357387"/>
            </a:xfrm>
            <a:custGeom>
              <a:avLst/>
              <a:rect l="l" t="t" r="r" b="b"/>
              <a:pathLst>
                <a:path w="11228" h="11228">
                  <a:moveTo>
                    <a:pt x="8454" y="369"/>
                  </a:moveTo>
                  <a:cubicBezTo>
                    <a:pt x="9525" y="369"/>
                    <a:pt x="10406" y="1238"/>
                    <a:pt x="10406" y="2310"/>
                  </a:cubicBezTo>
                  <a:cubicBezTo>
                    <a:pt x="10406" y="3167"/>
                    <a:pt x="9097" y="4691"/>
                    <a:pt x="8454" y="5370"/>
                  </a:cubicBezTo>
                  <a:cubicBezTo>
                    <a:pt x="7823" y="4691"/>
                    <a:pt x="6513" y="3143"/>
                    <a:pt x="6513" y="2310"/>
                  </a:cubicBezTo>
                  <a:cubicBezTo>
                    <a:pt x="6513" y="1227"/>
                    <a:pt x="7370" y="369"/>
                    <a:pt x="8454" y="369"/>
                  </a:cubicBezTo>
                  <a:close/>
                  <a:moveTo>
                    <a:pt x="5620" y="369"/>
                  </a:moveTo>
                  <a:cubicBezTo>
                    <a:pt x="6073" y="369"/>
                    <a:pt x="6537" y="429"/>
                    <a:pt x="6989" y="548"/>
                  </a:cubicBezTo>
                  <a:cubicBezTo>
                    <a:pt x="6477" y="965"/>
                    <a:pt x="6156" y="1596"/>
                    <a:pt x="6156" y="2310"/>
                  </a:cubicBezTo>
                  <a:cubicBezTo>
                    <a:pt x="6156" y="2524"/>
                    <a:pt x="6215" y="2751"/>
                    <a:pt x="6299" y="2989"/>
                  </a:cubicBezTo>
                  <a:lnTo>
                    <a:pt x="536" y="6977"/>
                  </a:lnTo>
                  <a:cubicBezTo>
                    <a:pt x="417" y="6537"/>
                    <a:pt x="358" y="6084"/>
                    <a:pt x="358" y="5620"/>
                  </a:cubicBezTo>
                  <a:cubicBezTo>
                    <a:pt x="358" y="2715"/>
                    <a:pt x="2715" y="369"/>
                    <a:pt x="5620" y="369"/>
                  </a:cubicBezTo>
                  <a:close/>
                  <a:moveTo>
                    <a:pt x="10359" y="3417"/>
                  </a:moveTo>
                  <a:cubicBezTo>
                    <a:pt x="10668" y="4096"/>
                    <a:pt x="10835" y="4858"/>
                    <a:pt x="10835" y="5620"/>
                  </a:cubicBezTo>
                  <a:cubicBezTo>
                    <a:pt x="10871" y="7418"/>
                    <a:pt x="9966" y="9013"/>
                    <a:pt x="8561" y="9966"/>
                  </a:cubicBezTo>
                  <a:lnTo>
                    <a:pt x="5358" y="5394"/>
                  </a:lnTo>
                  <a:lnTo>
                    <a:pt x="7001" y="4191"/>
                  </a:lnTo>
                  <a:cubicBezTo>
                    <a:pt x="7585" y="4989"/>
                    <a:pt x="8263" y="5679"/>
                    <a:pt x="8311" y="5739"/>
                  </a:cubicBezTo>
                  <a:cubicBezTo>
                    <a:pt x="8335" y="5763"/>
                    <a:pt x="8382" y="5799"/>
                    <a:pt x="8430" y="5799"/>
                  </a:cubicBezTo>
                  <a:cubicBezTo>
                    <a:pt x="8478" y="5799"/>
                    <a:pt x="8513" y="5775"/>
                    <a:pt x="8549" y="5739"/>
                  </a:cubicBezTo>
                  <a:cubicBezTo>
                    <a:pt x="8609" y="5679"/>
                    <a:pt x="9764" y="4513"/>
                    <a:pt x="10359" y="3417"/>
                  </a:cubicBezTo>
                  <a:close/>
                  <a:moveTo>
                    <a:pt x="5096" y="5608"/>
                  </a:moveTo>
                  <a:lnTo>
                    <a:pt x="8275" y="10156"/>
                  </a:lnTo>
                  <a:cubicBezTo>
                    <a:pt x="8025" y="10287"/>
                    <a:pt x="7775" y="10406"/>
                    <a:pt x="7525" y="10513"/>
                  </a:cubicBezTo>
                  <a:lnTo>
                    <a:pt x="4430" y="6096"/>
                  </a:lnTo>
                  <a:lnTo>
                    <a:pt x="5096" y="5608"/>
                  </a:lnTo>
                  <a:close/>
                  <a:moveTo>
                    <a:pt x="6466" y="3310"/>
                  </a:moveTo>
                  <a:cubicBezTo>
                    <a:pt x="6573" y="3501"/>
                    <a:pt x="6692" y="3715"/>
                    <a:pt x="6823" y="3905"/>
                  </a:cubicBezTo>
                  <a:lnTo>
                    <a:pt x="3215" y="6537"/>
                  </a:lnTo>
                  <a:cubicBezTo>
                    <a:pt x="3132" y="6596"/>
                    <a:pt x="3132" y="6739"/>
                    <a:pt x="3203" y="6811"/>
                  </a:cubicBezTo>
                  <a:cubicBezTo>
                    <a:pt x="3236" y="6843"/>
                    <a:pt x="3283" y="6862"/>
                    <a:pt x="3329" y="6862"/>
                  </a:cubicBezTo>
                  <a:cubicBezTo>
                    <a:pt x="3366" y="6862"/>
                    <a:pt x="3403" y="6849"/>
                    <a:pt x="3429" y="6822"/>
                  </a:cubicBezTo>
                  <a:lnTo>
                    <a:pt x="4144" y="6299"/>
                  </a:lnTo>
                  <a:lnTo>
                    <a:pt x="7180" y="10632"/>
                  </a:lnTo>
                  <a:cubicBezTo>
                    <a:pt x="6668" y="10799"/>
                    <a:pt x="6156" y="10871"/>
                    <a:pt x="5620" y="10871"/>
                  </a:cubicBezTo>
                  <a:cubicBezTo>
                    <a:pt x="3751" y="10871"/>
                    <a:pt x="2132" y="9906"/>
                    <a:pt x="1191" y="8442"/>
                  </a:cubicBezTo>
                  <a:lnTo>
                    <a:pt x="2727" y="7334"/>
                  </a:lnTo>
                  <a:cubicBezTo>
                    <a:pt x="2822" y="7275"/>
                    <a:pt x="2822" y="7132"/>
                    <a:pt x="2739" y="7061"/>
                  </a:cubicBezTo>
                  <a:cubicBezTo>
                    <a:pt x="2706" y="7028"/>
                    <a:pt x="2663" y="7010"/>
                    <a:pt x="2620" y="7010"/>
                  </a:cubicBezTo>
                  <a:cubicBezTo>
                    <a:pt x="2585" y="7010"/>
                    <a:pt x="2551" y="7022"/>
                    <a:pt x="2525" y="7049"/>
                  </a:cubicBezTo>
                  <a:lnTo>
                    <a:pt x="1012" y="8144"/>
                  </a:lnTo>
                  <a:cubicBezTo>
                    <a:pt x="870" y="7894"/>
                    <a:pt x="751" y="7608"/>
                    <a:pt x="655" y="7334"/>
                  </a:cubicBezTo>
                  <a:lnTo>
                    <a:pt x="6466" y="3310"/>
                  </a:lnTo>
                  <a:close/>
                  <a:moveTo>
                    <a:pt x="5608" y="0"/>
                  </a:moveTo>
                  <a:cubicBezTo>
                    <a:pt x="4108" y="0"/>
                    <a:pt x="2715" y="584"/>
                    <a:pt x="1643" y="1643"/>
                  </a:cubicBezTo>
                  <a:cubicBezTo>
                    <a:pt x="584" y="2703"/>
                    <a:pt x="0" y="4120"/>
                    <a:pt x="0" y="5620"/>
                  </a:cubicBezTo>
                  <a:cubicBezTo>
                    <a:pt x="0" y="7120"/>
                    <a:pt x="584" y="8525"/>
                    <a:pt x="1643" y="9597"/>
                  </a:cubicBezTo>
                  <a:cubicBezTo>
                    <a:pt x="2691" y="10644"/>
                    <a:pt x="4108" y="11228"/>
                    <a:pt x="5608" y="11228"/>
                  </a:cubicBezTo>
                  <a:cubicBezTo>
                    <a:pt x="7120" y="11228"/>
                    <a:pt x="8513" y="10644"/>
                    <a:pt x="9585" y="9597"/>
                  </a:cubicBezTo>
                  <a:cubicBezTo>
                    <a:pt x="10645" y="8537"/>
                    <a:pt x="11228" y="7120"/>
                    <a:pt x="11228" y="5620"/>
                  </a:cubicBezTo>
                  <a:cubicBezTo>
                    <a:pt x="11228" y="4715"/>
                    <a:pt x="11002" y="3822"/>
                    <a:pt x="10585" y="3012"/>
                  </a:cubicBezTo>
                  <a:cubicBezTo>
                    <a:pt x="10692" y="2762"/>
                    <a:pt x="10752" y="2524"/>
                    <a:pt x="10752" y="2310"/>
                  </a:cubicBezTo>
                  <a:cubicBezTo>
                    <a:pt x="10752" y="1048"/>
                    <a:pt x="9716" y="0"/>
                    <a:pt x="8442" y="0"/>
                  </a:cubicBezTo>
                  <a:cubicBezTo>
                    <a:pt x="8037" y="0"/>
                    <a:pt x="7668" y="107"/>
                    <a:pt x="7358" y="286"/>
                  </a:cubicBezTo>
                  <a:cubicBezTo>
                    <a:pt x="6787" y="107"/>
                    <a:pt x="6204" y="0"/>
                    <a:pt x="560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20" name="Google Shape;12604;p71"/>
          <p:cNvGrpSpPr/>
          <p:nvPr/>
        </p:nvGrpSpPr>
        <p:grpSpPr>
          <a:xfrm>
            <a:off x="8501379" y="5366111"/>
            <a:ext cx="357387" cy="357005"/>
            <a:chOff x="7007771" y="3351230"/>
            <a:chExt cx="357387" cy="357005"/>
          </a:xfrm>
          <a:solidFill>
            <a:schemeClr val="accent1"/>
          </a:solidFill>
        </p:grpSpPr>
        <p:sp>
          <p:nvSpPr>
            <p:cNvPr id="1121" name="Google Shape;12605;p71"/>
            <p:cNvSpPr/>
            <p:nvPr/>
          </p:nvSpPr>
          <p:spPr>
            <a:xfrm>
              <a:off x="7007771" y="3351230"/>
              <a:ext cx="357387" cy="357005"/>
            </a:xfrm>
            <a:custGeom>
              <a:avLst/>
              <a:rect l="l" t="t" r="r" b="b"/>
              <a:pathLst>
                <a:path w="11228" h="11216">
                  <a:moveTo>
                    <a:pt x="5632" y="357"/>
                  </a:moveTo>
                  <a:cubicBezTo>
                    <a:pt x="8525" y="357"/>
                    <a:pt x="10883" y="2703"/>
                    <a:pt x="10883" y="5608"/>
                  </a:cubicBezTo>
                  <a:cubicBezTo>
                    <a:pt x="10883" y="8513"/>
                    <a:pt x="8513" y="10859"/>
                    <a:pt x="5632" y="10859"/>
                  </a:cubicBezTo>
                  <a:cubicBezTo>
                    <a:pt x="2727" y="10859"/>
                    <a:pt x="369" y="8513"/>
                    <a:pt x="369" y="5608"/>
                  </a:cubicBezTo>
                  <a:cubicBezTo>
                    <a:pt x="369" y="2703"/>
                    <a:pt x="2727" y="357"/>
                    <a:pt x="5632" y="357"/>
                  </a:cubicBezTo>
                  <a:close/>
                  <a:moveTo>
                    <a:pt x="5608" y="0"/>
                  </a:moveTo>
                  <a:cubicBezTo>
                    <a:pt x="4108" y="0"/>
                    <a:pt x="2715" y="572"/>
                    <a:pt x="1643" y="1631"/>
                  </a:cubicBezTo>
                  <a:cubicBezTo>
                    <a:pt x="584" y="2691"/>
                    <a:pt x="0" y="4108"/>
                    <a:pt x="0" y="5608"/>
                  </a:cubicBezTo>
                  <a:cubicBezTo>
                    <a:pt x="0" y="7108"/>
                    <a:pt x="584" y="8513"/>
                    <a:pt x="1643" y="9585"/>
                  </a:cubicBezTo>
                  <a:cubicBezTo>
                    <a:pt x="2691" y="10632"/>
                    <a:pt x="4108" y="11216"/>
                    <a:pt x="5608" y="11216"/>
                  </a:cubicBezTo>
                  <a:cubicBezTo>
                    <a:pt x="7120" y="11216"/>
                    <a:pt x="8513" y="10632"/>
                    <a:pt x="9585" y="9585"/>
                  </a:cubicBezTo>
                  <a:cubicBezTo>
                    <a:pt x="10645" y="8525"/>
                    <a:pt x="11228" y="7108"/>
                    <a:pt x="11228" y="5608"/>
                  </a:cubicBezTo>
                  <a:cubicBezTo>
                    <a:pt x="11228" y="4108"/>
                    <a:pt x="10645" y="2703"/>
                    <a:pt x="9585" y="1631"/>
                  </a:cubicBezTo>
                  <a:cubicBezTo>
                    <a:pt x="8525" y="572"/>
                    <a:pt x="7120" y="0"/>
                    <a:pt x="560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22" name="Google Shape;12606;p71"/>
            <p:cNvSpPr/>
            <p:nvPr/>
          </p:nvSpPr>
          <p:spPr>
            <a:xfrm>
              <a:off x="7060450" y="3456206"/>
              <a:ext cx="80371" cy="124710"/>
            </a:xfrm>
            <a:custGeom>
              <a:avLst/>
              <a:rect l="l" t="t" r="r" b="b"/>
              <a:pathLst>
                <a:path w="2525" h="3918">
                  <a:moveTo>
                    <a:pt x="536" y="345"/>
                  </a:moveTo>
                  <a:cubicBezTo>
                    <a:pt x="619" y="345"/>
                    <a:pt x="691" y="417"/>
                    <a:pt x="691" y="512"/>
                  </a:cubicBezTo>
                  <a:lnTo>
                    <a:pt x="691" y="1953"/>
                  </a:lnTo>
                  <a:cubicBezTo>
                    <a:pt x="691" y="2024"/>
                    <a:pt x="739" y="2084"/>
                    <a:pt x="798" y="2119"/>
                  </a:cubicBezTo>
                  <a:cubicBezTo>
                    <a:pt x="817" y="2127"/>
                    <a:pt x="839" y="2131"/>
                    <a:pt x="862" y="2131"/>
                  </a:cubicBezTo>
                  <a:cubicBezTo>
                    <a:pt x="912" y="2131"/>
                    <a:pt x="964" y="2112"/>
                    <a:pt x="989" y="2072"/>
                  </a:cubicBezTo>
                  <a:lnTo>
                    <a:pt x="1727" y="1346"/>
                  </a:lnTo>
                  <a:cubicBezTo>
                    <a:pt x="1756" y="1316"/>
                    <a:pt x="1795" y="1301"/>
                    <a:pt x="1834" y="1301"/>
                  </a:cubicBezTo>
                  <a:cubicBezTo>
                    <a:pt x="1873" y="1301"/>
                    <a:pt x="1911" y="1316"/>
                    <a:pt x="1941" y="1346"/>
                  </a:cubicBezTo>
                  <a:cubicBezTo>
                    <a:pt x="2012" y="1405"/>
                    <a:pt x="2012" y="1500"/>
                    <a:pt x="1941" y="1560"/>
                  </a:cubicBezTo>
                  <a:lnTo>
                    <a:pt x="1489" y="2024"/>
                  </a:lnTo>
                  <a:cubicBezTo>
                    <a:pt x="1429" y="2084"/>
                    <a:pt x="1417" y="2191"/>
                    <a:pt x="1477" y="2262"/>
                  </a:cubicBezTo>
                  <a:lnTo>
                    <a:pt x="2084" y="3096"/>
                  </a:lnTo>
                  <a:cubicBezTo>
                    <a:pt x="2108" y="3143"/>
                    <a:pt x="2108" y="3191"/>
                    <a:pt x="2108" y="3227"/>
                  </a:cubicBezTo>
                  <a:cubicBezTo>
                    <a:pt x="2108" y="3274"/>
                    <a:pt x="2084" y="3310"/>
                    <a:pt x="2048" y="3334"/>
                  </a:cubicBezTo>
                  <a:cubicBezTo>
                    <a:pt x="2024" y="3370"/>
                    <a:pt x="1977" y="3370"/>
                    <a:pt x="1929" y="3370"/>
                  </a:cubicBezTo>
                  <a:cubicBezTo>
                    <a:pt x="1893" y="3370"/>
                    <a:pt x="1858" y="3334"/>
                    <a:pt x="1834" y="3310"/>
                  </a:cubicBezTo>
                  <a:lnTo>
                    <a:pt x="1274" y="2548"/>
                  </a:lnTo>
                  <a:cubicBezTo>
                    <a:pt x="1250" y="2500"/>
                    <a:pt x="1203" y="2477"/>
                    <a:pt x="1143" y="2477"/>
                  </a:cubicBezTo>
                  <a:cubicBezTo>
                    <a:pt x="1096" y="2477"/>
                    <a:pt x="1036" y="2489"/>
                    <a:pt x="1012" y="2512"/>
                  </a:cubicBezTo>
                  <a:lnTo>
                    <a:pt x="739" y="2786"/>
                  </a:lnTo>
                  <a:cubicBezTo>
                    <a:pt x="715" y="2810"/>
                    <a:pt x="691" y="2858"/>
                    <a:pt x="691" y="2905"/>
                  </a:cubicBezTo>
                  <a:lnTo>
                    <a:pt x="691" y="3381"/>
                  </a:lnTo>
                  <a:cubicBezTo>
                    <a:pt x="691" y="3465"/>
                    <a:pt x="619" y="3548"/>
                    <a:pt x="536" y="3548"/>
                  </a:cubicBezTo>
                  <a:cubicBezTo>
                    <a:pt x="441" y="3548"/>
                    <a:pt x="369" y="3465"/>
                    <a:pt x="369" y="3381"/>
                  </a:cubicBezTo>
                  <a:lnTo>
                    <a:pt x="369" y="512"/>
                  </a:lnTo>
                  <a:cubicBezTo>
                    <a:pt x="369" y="417"/>
                    <a:pt x="441" y="345"/>
                    <a:pt x="536" y="345"/>
                  </a:cubicBezTo>
                  <a:close/>
                  <a:moveTo>
                    <a:pt x="524" y="0"/>
                  </a:moveTo>
                  <a:cubicBezTo>
                    <a:pt x="238" y="0"/>
                    <a:pt x="0" y="238"/>
                    <a:pt x="0" y="524"/>
                  </a:cubicBezTo>
                  <a:lnTo>
                    <a:pt x="0" y="3393"/>
                  </a:lnTo>
                  <a:cubicBezTo>
                    <a:pt x="0" y="3679"/>
                    <a:pt x="238" y="3917"/>
                    <a:pt x="524" y="3917"/>
                  </a:cubicBezTo>
                  <a:cubicBezTo>
                    <a:pt x="798" y="3917"/>
                    <a:pt x="1036" y="3679"/>
                    <a:pt x="1036" y="3393"/>
                  </a:cubicBezTo>
                  <a:lnTo>
                    <a:pt x="1036" y="2989"/>
                  </a:lnTo>
                  <a:lnTo>
                    <a:pt x="1096" y="2929"/>
                  </a:lnTo>
                  <a:lnTo>
                    <a:pt x="1536" y="3512"/>
                  </a:lnTo>
                  <a:cubicBezTo>
                    <a:pt x="1608" y="3620"/>
                    <a:pt x="1739" y="3691"/>
                    <a:pt x="1870" y="3727"/>
                  </a:cubicBezTo>
                  <a:cubicBezTo>
                    <a:pt x="1888" y="3728"/>
                    <a:pt x="1906" y="3729"/>
                    <a:pt x="1923" y="3729"/>
                  </a:cubicBezTo>
                  <a:cubicBezTo>
                    <a:pt x="2046" y="3729"/>
                    <a:pt x="2159" y="3694"/>
                    <a:pt x="2263" y="3632"/>
                  </a:cubicBezTo>
                  <a:cubicBezTo>
                    <a:pt x="2489" y="3453"/>
                    <a:pt x="2524" y="3131"/>
                    <a:pt x="2370" y="2905"/>
                  </a:cubicBezTo>
                  <a:lnTo>
                    <a:pt x="1846" y="2191"/>
                  </a:lnTo>
                  <a:lnTo>
                    <a:pt x="2203" y="1834"/>
                  </a:lnTo>
                  <a:cubicBezTo>
                    <a:pt x="2393" y="1643"/>
                    <a:pt x="2393" y="1310"/>
                    <a:pt x="2203" y="1107"/>
                  </a:cubicBezTo>
                  <a:cubicBezTo>
                    <a:pt x="2108" y="1006"/>
                    <a:pt x="1977" y="956"/>
                    <a:pt x="1844" y="956"/>
                  </a:cubicBezTo>
                  <a:cubicBezTo>
                    <a:pt x="1712" y="956"/>
                    <a:pt x="1578" y="1006"/>
                    <a:pt x="1477" y="1107"/>
                  </a:cubicBezTo>
                  <a:lnTo>
                    <a:pt x="1036" y="1536"/>
                  </a:lnTo>
                  <a:lnTo>
                    <a:pt x="1036" y="524"/>
                  </a:lnTo>
                  <a:cubicBezTo>
                    <a:pt x="1036" y="238"/>
                    <a:pt x="798" y="0"/>
                    <a:pt x="52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23" name="Google Shape;12607;p71"/>
            <p:cNvSpPr/>
            <p:nvPr/>
          </p:nvSpPr>
          <p:spPr>
            <a:xfrm>
              <a:off x="7203303" y="3456206"/>
              <a:ext cx="80753" cy="124710"/>
            </a:xfrm>
            <a:custGeom>
              <a:avLst/>
              <a:rect l="l" t="t" r="r" b="b"/>
              <a:pathLst>
                <a:path w="2537" h="3918">
                  <a:moveTo>
                    <a:pt x="525" y="345"/>
                  </a:moveTo>
                  <a:cubicBezTo>
                    <a:pt x="620" y="345"/>
                    <a:pt x="692" y="417"/>
                    <a:pt x="692" y="512"/>
                  </a:cubicBezTo>
                  <a:lnTo>
                    <a:pt x="692" y="1953"/>
                  </a:lnTo>
                  <a:cubicBezTo>
                    <a:pt x="692" y="2024"/>
                    <a:pt x="727" y="2084"/>
                    <a:pt x="799" y="2119"/>
                  </a:cubicBezTo>
                  <a:cubicBezTo>
                    <a:pt x="818" y="2127"/>
                    <a:pt x="839" y="2131"/>
                    <a:pt x="861" y="2131"/>
                  </a:cubicBezTo>
                  <a:cubicBezTo>
                    <a:pt x="907" y="2131"/>
                    <a:pt x="957" y="2112"/>
                    <a:pt x="989" y="2072"/>
                  </a:cubicBezTo>
                  <a:lnTo>
                    <a:pt x="1715" y="1346"/>
                  </a:lnTo>
                  <a:cubicBezTo>
                    <a:pt x="1745" y="1316"/>
                    <a:pt x="1787" y="1301"/>
                    <a:pt x="1829" y="1301"/>
                  </a:cubicBezTo>
                  <a:cubicBezTo>
                    <a:pt x="1870" y="1301"/>
                    <a:pt x="1912" y="1316"/>
                    <a:pt x="1942" y="1346"/>
                  </a:cubicBezTo>
                  <a:cubicBezTo>
                    <a:pt x="2001" y="1405"/>
                    <a:pt x="2001" y="1500"/>
                    <a:pt x="1942" y="1560"/>
                  </a:cubicBezTo>
                  <a:lnTo>
                    <a:pt x="1477" y="2024"/>
                  </a:lnTo>
                  <a:cubicBezTo>
                    <a:pt x="1418" y="2084"/>
                    <a:pt x="1406" y="2191"/>
                    <a:pt x="1465" y="2262"/>
                  </a:cubicBezTo>
                  <a:lnTo>
                    <a:pt x="2073" y="3096"/>
                  </a:lnTo>
                  <a:cubicBezTo>
                    <a:pt x="2108" y="3143"/>
                    <a:pt x="2120" y="3191"/>
                    <a:pt x="2108" y="3227"/>
                  </a:cubicBezTo>
                  <a:cubicBezTo>
                    <a:pt x="2108" y="3274"/>
                    <a:pt x="2073" y="3310"/>
                    <a:pt x="2049" y="3334"/>
                  </a:cubicBezTo>
                  <a:cubicBezTo>
                    <a:pt x="2013" y="3370"/>
                    <a:pt x="1966" y="3370"/>
                    <a:pt x="1930" y="3370"/>
                  </a:cubicBezTo>
                  <a:cubicBezTo>
                    <a:pt x="1882" y="3370"/>
                    <a:pt x="1846" y="3334"/>
                    <a:pt x="1823" y="3310"/>
                  </a:cubicBezTo>
                  <a:lnTo>
                    <a:pt x="1275" y="2548"/>
                  </a:lnTo>
                  <a:cubicBezTo>
                    <a:pt x="1239" y="2500"/>
                    <a:pt x="1192" y="2477"/>
                    <a:pt x="1132" y="2477"/>
                  </a:cubicBezTo>
                  <a:cubicBezTo>
                    <a:pt x="1096" y="2477"/>
                    <a:pt x="1025" y="2489"/>
                    <a:pt x="1001" y="2512"/>
                  </a:cubicBezTo>
                  <a:lnTo>
                    <a:pt x="727" y="2786"/>
                  </a:lnTo>
                  <a:cubicBezTo>
                    <a:pt x="703" y="2810"/>
                    <a:pt x="692" y="2858"/>
                    <a:pt x="692" y="2905"/>
                  </a:cubicBezTo>
                  <a:lnTo>
                    <a:pt x="692" y="3381"/>
                  </a:lnTo>
                  <a:cubicBezTo>
                    <a:pt x="692" y="3465"/>
                    <a:pt x="620" y="3548"/>
                    <a:pt x="525" y="3548"/>
                  </a:cubicBezTo>
                  <a:cubicBezTo>
                    <a:pt x="442" y="3548"/>
                    <a:pt x="358" y="3465"/>
                    <a:pt x="358" y="3381"/>
                  </a:cubicBezTo>
                  <a:lnTo>
                    <a:pt x="358" y="512"/>
                  </a:lnTo>
                  <a:cubicBezTo>
                    <a:pt x="358" y="417"/>
                    <a:pt x="442" y="345"/>
                    <a:pt x="525" y="345"/>
                  </a:cubicBezTo>
                  <a:close/>
                  <a:moveTo>
                    <a:pt x="525" y="0"/>
                  </a:moveTo>
                  <a:cubicBezTo>
                    <a:pt x="239" y="0"/>
                    <a:pt x="1" y="238"/>
                    <a:pt x="1" y="524"/>
                  </a:cubicBezTo>
                  <a:lnTo>
                    <a:pt x="1" y="3393"/>
                  </a:lnTo>
                  <a:cubicBezTo>
                    <a:pt x="1" y="3679"/>
                    <a:pt x="239" y="3917"/>
                    <a:pt x="525" y="3917"/>
                  </a:cubicBezTo>
                  <a:cubicBezTo>
                    <a:pt x="811" y="3917"/>
                    <a:pt x="1049" y="3679"/>
                    <a:pt x="1049" y="3393"/>
                  </a:cubicBezTo>
                  <a:lnTo>
                    <a:pt x="1049" y="2989"/>
                  </a:lnTo>
                  <a:lnTo>
                    <a:pt x="1108" y="2929"/>
                  </a:lnTo>
                  <a:lnTo>
                    <a:pt x="1537" y="3512"/>
                  </a:lnTo>
                  <a:cubicBezTo>
                    <a:pt x="1608" y="3620"/>
                    <a:pt x="1751" y="3691"/>
                    <a:pt x="1882" y="3727"/>
                  </a:cubicBezTo>
                  <a:cubicBezTo>
                    <a:pt x="1899" y="3728"/>
                    <a:pt x="1915" y="3729"/>
                    <a:pt x="1932" y="3729"/>
                  </a:cubicBezTo>
                  <a:cubicBezTo>
                    <a:pt x="2046" y="3729"/>
                    <a:pt x="2159" y="3694"/>
                    <a:pt x="2263" y="3632"/>
                  </a:cubicBezTo>
                  <a:cubicBezTo>
                    <a:pt x="2489" y="3453"/>
                    <a:pt x="2537" y="3131"/>
                    <a:pt x="2370" y="2905"/>
                  </a:cubicBezTo>
                  <a:lnTo>
                    <a:pt x="1846" y="2191"/>
                  </a:lnTo>
                  <a:lnTo>
                    <a:pt x="2204" y="1834"/>
                  </a:lnTo>
                  <a:cubicBezTo>
                    <a:pt x="2406" y="1643"/>
                    <a:pt x="2406" y="1310"/>
                    <a:pt x="2204" y="1107"/>
                  </a:cubicBezTo>
                  <a:cubicBezTo>
                    <a:pt x="2108" y="1006"/>
                    <a:pt x="1980" y="956"/>
                    <a:pt x="1849" y="956"/>
                  </a:cubicBezTo>
                  <a:cubicBezTo>
                    <a:pt x="1718" y="956"/>
                    <a:pt x="1585" y="1006"/>
                    <a:pt x="1477" y="1107"/>
                  </a:cubicBezTo>
                  <a:lnTo>
                    <a:pt x="1049" y="1536"/>
                  </a:lnTo>
                  <a:lnTo>
                    <a:pt x="1049" y="524"/>
                  </a:lnTo>
                  <a:cubicBezTo>
                    <a:pt x="1049" y="238"/>
                    <a:pt x="811" y="0"/>
                    <a:pt x="52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24" name="Google Shape;12608;p71"/>
            <p:cNvSpPr/>
            <p:nvPr/>
          </p:nvSpPr>
          <p:spPr>
            <a:xfrm>
              <a:off x="7151388" y="3478518"/>
              <a:ext cx="33772" cy="102015"/>
            </a:xfrm>
            <a:custGeom>
              <a:avLst/>
              <a:rect l="l" t="t" r="r" b="b"/>
              <a:pathLst>
                <a:path w="1061" h="3205">
                  <a:moveTo>
                    <a:pt x="511" y="0"/>
                  </a:moveTo>
                  <a:cubicBezTo>
                    <a:pt x="230" y="0"/>
                    <a:pt x="1" y="252"/>
                    <a:pt x="1" y="537"/>
                  </a:cubicBezTo>
                  <a:lnTo>
                    <a:pt x="1" y="2645"/>
                  </a:lnTo>
                  <a:cubicBezTo>
                    <a:pt x="1" y="2931"/>
                    <a:pt x="227" y="3181"/>
                    <a:pt x="501" y="3204"/>
                  </a:cubicBezTo>
                  <a:cubicBezTo>
                    <a:pt x="508" y="3205"/>
                    <a:pt x="515" y="3205"/>
                    <a:pt x="521" y="3205"/>
                  </a:cubicBezTo>
                  <a:cubicBezTo>
                    <a:pt x="810" y="3205"/>
                    <a:pt x="1060" y="2959"/>
                    <a:pt x="1060" y="2669"/>
                  </a:cubicBezTo>
                  <a:lnTo>
                    <a:pt x="1060" y="1621"/>
                  </a:lnTo>
                  <a:cubicBezTo>
                    <a:pt x="1060" y="1514"/>
                    <a:pt x="977" y="1442"/>
                    <a:pt x="882" y="1442"/>
                  </a:cubicBezTo>
                  <a:cubicBezTo>
                    <a:pt x="775" y="1442"/>
                    <a:pt x="703" y="1514"/>
                    <a:pt x="703" y="1621"/>
                  </a:cubicBezTo>
                  <a:lnTo>
                    <a:pt x="703" y="2669"/>
                  </a:lnTo>
                  <a:cubicBezTo>
                    <a:pt x="703" y="2752"/>
                    <a:pt x="644" y="2823"/>
                    <a:pt x="549" y="2847"/>
                  </a:cubicBezTo>
                  <a:cubicBezTo>
                    <a:pt x="542" y="2848"/>
                    <a:pt x="536" y="2848"/>
                    <a:pt x="530" y="2848"/>
                  </a:cubicBezTo>
                  <a:cubicBezTo>
                    <a:pt x="432" y="2848"/>
                    <a:pt x="358" y="2758"/>
                    <a:pt x="358" y="2669"/>
                  </a:cubicBezTo>
                  <a:lnTo>
                    <a:pt x="358" y="549"/>
                  </a:lnTo>
                  <a:cubicBezTo>
                    <a:pt x="358" y="454"/>
                    <a:pt x="418" y="383"/>
                    <a:pt x="501" y="371"/>
                  </a:cubicBezTo>
                  <a:cubicBezTo>
                    <a:pt x="508" y="370"/>
                    <a:pt x="515" y="370"/>
                    <a:pt x="521" y="370"/>
                  </a:cubicBezTo>
                  <a:cubicBezTo>
                    <a:pt x="620" y="370"/>
                    <a:pt x="703" y="449"/>
                    <a:pt x="703" y="549"/>
                  </a:cubicBezTo>
                  <a:lnTo>
                    <a:pt x="703" y="775"/>
                  </a:lnTo>
                  <a:cubicBezTo>
                    <a:pt x="703" y="859"/>
                    <a:pt x="775" y="942"/>
                    <a:pt x="882" y="942"/>
                  </a:cubicBezTo>
                  <a:cubicBezTo>
                    <a:pt x="977" y="942"/>
                    <a:pt x="1060" y="859"/>
                    <a:pt x="1060" y="752"/>
                  </a:cubicBezTo>
                  <a:lnTo>
                    <a:pt x="1060" y="549"/>
                  </a:lnTo>
                  <a:cubicBezTo>
                    <a:pt x="1060" y="264"/>
                    <a:pt x="834" y="13"/>
                    <a:pt x="549" y="2"/>
                  </a:cubicBezTo>
                  <a:cubicBezTo>
                    <a:pt x="536" y="1"/>
                    <a:pt x="523" y="0"/>
                    <a:pt x="51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25" name="Google Shape;12609;p71"/>
            <p:cNvSpPr/>
            <p:nvPr/>
          </p:nvSpPr>
          <p:spPr>
            <a:xfrm>
              <a:off x="7293891" y="3508884"/>
              <a:ext cx="41729" cy="41697"/>
            </a:xfrm>
            <a:custGeom>
              <a:avLst/>
              <a:rect l="l" t="t" r="r" b="b"/>
              <a:pathLst>
                <a:path w="1311" h="1310">
                  <a:moveTo>
                    <a:pt x="655" y="357"/>
                  </a:moveTo>
                  <a:cubicBezTo>
                    <a:pt x="822" y="357"/>
                    <a:pt x="953" y="488"/>
                    <a:pt x="953" y="655"/>
                  </a:cubicBezTo>
                  <a:cubicBezTo>
                    <a:pt x="953" y="822"/>
                    <a:pt x="810" y="953"/>
                    <a:pt x="655" y="953"/>
                  </a:cubicBezTo>
                  <a:cubicBezTo>
                    <a:pt x="489" y="953"/>
                    <a:pt x="358" y="822"/>
                    <a:pt x="358" y="655"/>
                  </a:cubicBezTo>
                  <a:cubicBezTo>
                    <a:pt x="358" y="488"/>
                    <a:pt x="489" y="357"/>
                    <a:pt x="655" y="357"/>
                  </a:cubicBezTo>
                  <a:close/>
                  <a:moveTo>
                    <a:pt x="655" y="0"/>
                  </a:moveTo>
                  <a:cubicBezTo>
                    <a:pt x="298" y="0"/>
                    <a:pt x="1" y="298"/>
                    <a:pt x="1" y="655"/>
                  </a:cubicBezTo>
                  <a:cubicBezTo>
                    <a:pt x="1" y="1012"/>
                    <a:pt x="298" y="1310"/>
                    <a:pt x="655" y="1310"/>
                  </a:cubicBezTo>
                  <a:cubicBezTo>
                    <a:pt x="1013" y="1310"/>
                    <a:pt x="1310" y="1012"/>
                    <a:pt x="1310" y="655"/>
                  </a:cubicBezTo>
                  <a:cubicBezTo>
                    <a:pt x="1310" y="298"/>
                    <a:pt x="1013" y="0"/>
                    <a:pt x="6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26" name="Google Shape;12610;p71"/>
          <p:cNvGrpSpPr/>
          <p:nvPr/>
        </p:nvGrpSpPr>
        <p:grpSpPr>
          <a:xfrm>
            <a:off x="6602337" y="5366111"/>
            <a:ext cx="357005" cy="357005"/>
            <a:chOff x="5108729" y="3351230"/>
            <a:chExt cx="357005" cy="357005"/>
          </a:xfrm>
          <a:solidFill>
            <a:schemeClr val="accent1"/>
          </a:solidFill>
        </p:grpSpPr>
        <p:sp>
          <p:nvSpPr>
            <p:cNvPr id="1127" name="Google Shape;12611;p71"/>
            <p:cNvSpPr/>
            <p:nvPr/>
          </p:nvSpPr>
          <p:spPr>
            <a:xfrm>
              <a:off x="5108729" y="3351230"/>
              <a:ext cx="357005" cy="357005"/>
            </a:xfrm>
            <a:custGeom>
              <a:avLst/>
              <a:rect l="l" t="t" r="r" b="b"/>
              <a:pathLst>
                <a:path w="11216" h="11216">
                  <a:moveTo>
                    <a:pt x="5620" y="357"/>
                  </a:moveTo>
                  <a:cubicBezTo>
                    <a:pt x="8525" y="357"/>
                    <a:pt x="10882" y="2703"/>
                    <a:pt x="10882" y="5608"/>
                  </a:cubicBezTo>
                  <a:cubicBezTo>
                    <a:pt x="10882" y="8513"/>
                    <a:pt x="8525" y="10859"/>
                    <a:pt x="5620" y="10859"/>
                  </a:cubicBezTo>
                  <a:cubicBezTo>
                    <a:pt x="2727" y="10859"/>
                    <a:pt x="369" y="8513"/>
                    <a:pt x="369" y="5608"/>
                  </a:cubicBezTo>
                  <a:cubicBezTo>
                    <a:pt x="369" y="2703"/>
                    <a:pt x="2727" y="357"/>
                    <a:pt x="5620" y="357"/>
                  </a:cubicBezTo>
                  <a:close/>
                  <a:moveTo>
                    <a:pt x="5608" y="0"/>
                  </a:moveTo>
                  <a:cubicBezTo>
                    <a:pt x="4108" y="0"/>
                    <a:pt x="2703" y="572"/>
                    <a:pt x="1631" y="1631"/>
                  </a:cubicBezTo>
                  <a:cubicBezTo>
                    <a:pt x="584" y="2691"/>
                    <a:pt x="0" y="4108"/>
                    <a:pt x="0" y="5608"/>
                  </a:cubicBezTo>
                  <a:cubicBezTo>
                    <a:pt x="0" y="7108"/>
                    <a:pt x="584" y="8513"/>
                    <a:pt x="1631" y="9585"/>
                  </a:cubicBezTo>
                  <a:cubicBezTo>
                    <a:pt x="2691" y="10632"/>
                    <a:pt x="4108" y="11216"/>
                    <a:pt x="5608" y="11216"/>
                  </a:cubicBezTo>
                  <a:cubicBezTo>
                    <a:pt x="7108" y="11216"/>
                    <a:pt x="8513" y="10632"/>
                    <a:pt x="9585" y="9585"/>
                  </a:cubicBezTo>
                  <a:cubicBezTo>
                    <a:pt x="10656" y="8525"/>
                    <a:pt x="11216" y="7108"/>
                    <a:pt x="11216" y="5608"/>
                  </a:cubicBezTo>
                  <a:cubicBezTo>
                    <a:pt x="11216" y="4108"/>
                    <a:pt x="10656" y="2703"/>
                    <a:pt x="9585" y="1631"/>
                  </a:cubicBezTo>
                  <a:cubicBezTo>
                    <a:pt x="8525" y="572"/>
                    <a:pt x="7108" y="0"/>
                    <a:pt x="560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28" name="Google Shape;12612;p71"/>
            <p:cNvSpPr/>
            <p:nvPr/>
          </p:nvSpPr>
          <p:spPr>
            <a:xfrm>
              <a:off x="5163668" y="3402381"/>
              <a:ext cx="244104" cy="233473"/>
            </a:xfrm>
            <a:custGeom>
              <a:avLst/>
              <a:rect l="l" t="t" r="r" b="b"/>
              <a:pathLst>
                <a:path w="7669" h="7335">
                  <a:moveTo>
                    <a:pt x="3775" y="0"/>
                  </a:moveTo>
                  <a:cubicBezTo>
                    <a:pt x="3334" y="24"/>
                    <a:pt x="1846" y="239"/>
                    <a:pt x="1751" y="1882"/>
                  </a:cubicBezTo>
                  <a:lnTo>
                    <a:pt x="1751" y="1905"/>
                  </a:lnTo>
                  <a:lnTo>
                    <a:pt x="1751" y="2834"/>
                  </a:lnTo>
                  <a:lnTo>
                    <a:pt x="1394" y="2739"/>
                  </a:lnTo>
                  <a:cubicBezTo>
                    <a:pt x="1347" y="2725"/>
                    <a:pt x="1299" y="2718"/>
                    <a:pt x="1252" y="2718"/>
                  </a:cubicBezTo>
                  <a:cubicBezTo>
                    <a:pt x="1097" y="2718"/>
                    <a:pt x="949" y="2792"/>
                    <a:pt x="858" y="2929"/>
                  </a:cubicBezTo>
                  <a:cubicBezTo>
                    <a:pt x="763" y="3072"/>
                    <a:pt x="739" y="3263"/>
                    <a:pt x="834" y="3429"/>
                  </a:cubicBezTo>
                  <a:cubicBezTo>
                    <a:pt x="882" y="3525"/>
                    <a:pt x="965" y="3596"/>
                    <a:pt x="1060" y="3656"/>
                  </a:cubicBezTo>
                  <a:lnTo>
                    <a:pt x="1536" y="3894"/>
                  </a:lnTo>
                  <a:cubicBezTo>
                    <a:pt x="1620" y="3941"/>
                    <a:pt x="1667" y="4037"/>
                    <a:pt x="1620" y="4144"/>
                  </a:cubicBezTo>
                  <a:cubicBezTo>
                    <a:pt x="1477" y="4501"/>
                    <a:pt x="1084" y="5144"/>
                    <a:pt x="143" y="5370"/>
                  </a:cubicBezTo>
                  <a:cubicBezTo>
                    <a:pt x="60" y="5382"/>
                    <a:pt x="1" y="5477"/>
                    <a:pt x="12" y="5561"/>
                  </a:cubicBezTo>
                  <a:cubicBezTo>
                    <a:pt x="12" y="5596"/>
                    <a:pt x="120" y="6168"/>
                    <a:pt x="1024" y="6215"/>
                  </a:cubicBezTo>
                  <a:cubicBezTo>
                    <a:pt x="1072" y="6382"/>
                    <a:pt x="1132" y="6585"/>
                    <a:pt x="1203" y="6668"/>
                  </a:cubicBezTo>
                  <a:cubicBezTo>
                    <a:pt x="1238" y="6703"/>
                    <a:pt x="1292" y="6725"/>
                    <a:pt x="1342" y="6725"/>
                  </a:cubicBezTo>
                  <a:cubicBezTo>
                    <a:pt x="1360" y="6725"/>
                    <a:pt x="1378" y="6722"/>
                    <a:pt x="1394" y="6716"/>
                  </a:cubicBezTo>
                  <a:cubicBezTo>
                    <a:pt x="1394" y="6716"/>
                    <a:pt x="1676" y="6624"/>
                    <a:pt x="1983" y="6624"/>
                  </a:cubicBezTo>
                  <a:cubicBezTo>
                    <a:pt x="2060" y="6624"/>
                    <a:pt x="2139" y="6630"/>
                    <a:pt x="2215" y="6644"/>
                  </a:cubicBezTo>
                  <a:cubicBezTo>
                    <a:pt x="2215" y="6644"/>
                    <a:pt x="2679" y="6739"/>
                    <a:pt x="2953" y="7013"/>
                  </a:cubicBezTo>
                  <a:cubicBezTo>
                    <a:pt x="3096" y="7156"/>
                    <a:pt x="3251" y="7239"/>
                    <a:pt x="3441" y="7287"/>
                  </a:cubicBezTo>
                  <a:cubicBezTo>
                    <a:pt x="3537" y="7311"/>
                    <a:pt x="3656" y="7335"/>
                    <a:pt x="3763" y="7335"/>
                  </a:cubicBezTo>
                  <a:cubicBezTo>
                    <a:pt x="3870" y="7335"/>
                    <a:pt x="3989" y="7311"/>
                    <a:pt x="4096" y="7287"/>
                  </a:cubicBezTo>
                  <a:cubicBezTo>
                    <a:pt x="4275" y="7239"/>
                    <a:pt x="4430" y="7156"/>
                    <a:pt x="4573" y="7013"/>
                  </a:cubicBezTo>
                  <a:cubicBezTo>
                    <a:pt x="4846" y="6739"/>
                    <a:pt x="5311" y="6644"/>
                    <a:pt x="5311" y="6644"/>
                  </a:cubicBezTo>
                  <a:cubicBezTo>
                    <a:pt x="5389" y="6630"/>
                    <a:pt x="5469" y="6624"/>
                    <a:pt x="5547" y="6624"/>
                  </a:cubicBezTo>
                  <a:cubicBezTo>
                    <a:pt x="5858" y="6624"/>
                    <a:pt x="6132" y="6716"/>
                    <a:pt x="6132" y="6716"/>
                  </a:cubicBezTo>
                  <a:cubicBezTo>
                    <a:pt x="6153" y="6726"/>
                    <a:pt x="6173" y="6730"/>
                    <a:pt x="6192" y="6730"/>
                  </a:cubicBezTo>
                  <a:cubicBezTo>
                    <a:pt x="6242" y="6730"/>
                    <a:pt x="6289" y="6702"/>
                    <a:pt x="6323" y="6668"/>
                  </a:cubicBezTo>
                  <a:cubicBezTo>
                    <a:pt x="6394" y="6573"/>
                    <a:pt x="6454" y="6370"/>
                    <a:pt x="6501" y="6215"/>
                  </a:cubicBezTo>
                  <a:cubicBezTo>
                    <a:pt x="7394" y="6168"/>
                    <a:pt x="7501" y="5584"/>
                    <a:pt x="7513" y="5561"/>
                  </a:cubicBezTo>
                  <a:cubicBezTo>
                    <a:pt x="7668" y="5501"/>
                    <a:pt x="7609" y="5430"/>
                    <a:pt x="7513" y="5394"/>
                  </a:cubicBezTo>
                  <a:cubicBezTo>
                    <a:pt x="6573" y="5180"/>
                    <a:pt x="6192" y="4537"/>
                    <a:pt x="6037" y="4180"/>
                  </a:cubicBezTo>
                  <a:cubicBezTo>
                    <a:pt x="6001" y="4084"/>
                    <a:pt x="6037" y="3965"/>
                    <a:pt x="6132" y="3929"/>
                  </a:cubicBezTo>
                  <a:lnTo>
                    <a:pt x="6609" y="3691"/>
                  </a:lnTo>
                  <a:cubicBezTo>
                    <a:pt x="6692" y="3644"/>
                    <a:pt x="6787" y="3572"/>
                    <a:pt x="6823" y="3465"/>
                  </a:cubicBezTo>
                  <a:cubicBezTo>
                    <a:pt x="6918" y="3298"/>
                    <a:pt x="6906" y="3108"/>
                    <a:pt x="6799" y="2953"/>
                  </a:cubicBezTo>
                  <a:cubicBezTo>
                    <a:pt x="6708" y="2816"/>
                    <a:pt x="6553" y="2742"/>
                    <a:pt x="6400" y="2742"/>
                  </a:cubicBezTo>
                  <a:cubicBezTo>
                    <a:pt x="6354" y="2742"/>
                    <a:pt x="6307" y="2749"/>
                    <a:pt x="6263" y="2763"/>
                  </a:cubicBezTo>
                  <a:lnTo>
                    <a:pt x="5906" y="2870"/>
                  </a:lnTo>
                  <a:lnTo>
                    <a:pt x="5906" y="2322"/>
                  </a:lnTo>
                  <a:cubicBezTo>
                    <a:pt x="5906" y="2215"/>
                    <a:pt x="5835" y="2144"/>
                    <a:pt x="5727" y="2144"/>
                  </a:cubicBezTo>
                  <a:cubicBezTo>
                    <a:pt x="5620" y="2144"/>
                    <a:pt x="5549" y="2215"/>
                    <a:pt x="5549" y="2322"/>
                  </a:cubicBezTo>
                  <a:lnTo>
                    <a:pt x="5549" y="3108"/>
                  </a:lnTo>
                  <a:cubicBezTo>
                    <a:pt x="5549" y="3144"/>
                    <a:pt x="5561" y="3179"/>
                    <a:pt x="5573" y="3215"/>
                  </a:cubicBezTo>
                  <a:cubicBezTo>
                    <a:pt x="5612" y="3265"/>
                    <a:pt x="5669" y="3290"/>
                    <a:pt x="5734" y="3290"/>
                  </a:cubicBezTo>
                  <a:cubicBezTo>
                    <a:pt x="5748" y="3290"/>
                    <a:pt x="5761" y="3289"/>
                    <a:pt x="5775" y="3287"/>
                  </a:cubicBezTo>
                  <a:lnTo>
                    <a:pt x="6347" y="3120"/>
                  </a:lnTo>
                  <a:cubicBezTo>
                    <a:pt x="6363" y="3117"/>
                    <a:pt x="6379" y="3116"/>
                    <a:pt x="6393" y="3116"/>
                  </a:cubicBezTo>
                  <a:cubicBezTo>
                    <a:pt x="6440" y="3116"/>
                    <a:pt x="6474" y="3131"/>
                    <a:pt x="6501" y="3167"/>
                  </a:cubicBezTo>
                  <a:cubicBezTo>
                    <a:pt x="6525" y="3203"/>
                    <a:pt x="6525" y="3251"/>
                    <a:pt x="6513" y="3275"/>
                  </a:cubicBezTo>
                  <a:cubicBezTo>
                    <a:pt x="6513" y="3298"/>
                    <a:pt x="6489" y="3334"/>
                    <a:pt x="6442" y="3358"/>
                  </a:cubicBezTo>
                  <a:lnTo>
                    <a:pt x="5954" y="3596"/>
                  </a:lnTo>
                  <a:cubicBezTo>
                    <a:pt x="5692" y="3727"/>
                    <a:pt x="5573" y="4025"/>
                    <a:pt x="5680" y="4299"/>
                  </a:cubicBezTo>
                  <a:cubicBezTo>
                    <a:pt x="5847" y="4680"/>
                    <a:pt x="6251" y="5358"/>
                    <a:pt x="7168" y="5668"/>
                  </a:cubicBezTo>
                  <a:cubicBezTo>
                    <a:pt x="7092" y="5766"/>
                    <a:pt x="6907" y="5873"/>
                    <a:pt x="6558" y="5873"/>
                  </a:cubicBezTo>
                  <a:cubicBezTo>
                    <a:pt x="6525" y="5873"/>
                    <a:pt x="6490" y="5872"/>
                    <a:pt x="6454" y="5870"/>
                  </a:cubicBezTo>
                  <a:cubicBezTo>
                    <a:pt x="6370" y="5870"/>
                    <a:pt x="6311" y="5930"/>
                    <a:pt x="6275" y="6013"/>
                  </a:cubicBezTo>
                  <a:cubicBezTo>
                    <a:pt x="6251" y="6132"/>
                    <a:pt x="6204" y="6263"/>
                    <a:pt x="6168" y="6346"/>
                  </a:cubicBezTo>
                  <a:cubicBezTo>
                    <a:pt x="6036" y="6322"/>
                    <a:pt x="5841" y="6285"/>
                    <a:pt x="5618" y="6285"/>
                  </a:cubicBezTo>
                  <a:cubicBezTo>
                    <a:pt x="5520" y="6285"/>
                    <a:pt x="5416" y="6292"/>
                    <a:pt x="5311" y="6311"/>
                  </a:cubicBezTo>
                  <a:cubicBezTo>
                    <a:pt x="5275" y="6311"/>
                    <a:pt x="4739" y="6430"/>
                    <a:pt x="4370" y="6787"/>
                  </a:cubicBezTo>
                  <a:cubicBezTo>
                    <a:pt x="4287" y="6870"/>
                    <a:pt x="4180" y="6930"/>
                    <a:pt x="4061" y="6966"/>
                  </a:cubicBezTo>
                  <a:cubicBezTo>
                    <a:pt x="3989" y="6977"/>
                    <a:pt x="3894" y="6989"/>
                    <a:pt x="3822" y="6989"/>
                  </a:cubicBezTo>
                  <a:cubicBezTo>
                    <a:pt x="3751" y="6989"/>
                    <a:pt x="3656" y="6977"/>
                    <a:pt x="3584" y="6966"/>
                  </a:cubicBezTo>
                  <a:cubicBezTo>
                    <a:pt x="3477" y="6930"/>
                    <a:pt x="3358" y="6870"/>
                    <a:pt x="3275" y="6787"/>
                  </a:cubicBezTo>
                  <a:cubicBezTo>
                    <a:pt x="2918" y="6430"/>
                    <a:pt x="2370" y="6323"/>
                    <a:pt x="2334" y="6311"/>
                  </a:cubicBezTo>
                  <a:cubicBezTo>
                    <a:pt x="2236" y="6292"/>
                    <a:pt x="2135" y="6285"/>
                    <a:pt x="2038" y="6285"/>
                  </a:cubicBezTo>
                  <a:cubicBezTo>
                    <a:pt x="1817" y="6285"/>
                    <a:pt x="1613" y="6322"/>
                    <a:pt x="1489" y="6346"/>
                  </a:cubicBezTo>
                  <a:cubicBezTo>
                    <a:pt x="1453" y="6263"/>
                    <a:pt x="1417" y="6132"/>
                    <a:pt x="1382" y="6013"/>
                  </a:cubicBezTo>
                  <a:cubicBezTo>
                    <a:pt x="1370" y="5930"/>
                    <a:pt x="1298" y="5870"/>
                    <a:pt x="1203" y="5870"/>
                  </a:cubicBezTo>
                  <a:cubicBezTo>
                    <a:pt x="786" y="5870"/>
                    <a:pt x="596" y="5751"/>
                    <a:pt x="489" y="5656"/>
                  </a:cubicBezTo>
                  <a:cubicBezTo>
                    <a:pt x="1429" y="5358"/>
                    <a:pt x="1834" y="4680"/>
                    <a:pt x="1977" y="4287"/>
                  </a:cubicBezTo>
                  <a:cubicBezTo>
                    <a:pt x="2084" y="4013"/>
                    <a:pt x="1977" y="3703"/>
                    <a:pt x="1715" y="3584"/>
                  </a:cubicBezTo>
                  <a:lnTo>
                    <a:pt x="1215" y="3346"/>
                  </a:lnTo>
                  <a:cubicBezTo>
                    <a:pt x="1179" y="3310"/>
                    <a:pt x="1155" y="3287"/>
                    <a:pt x="1144" y="3251"/>
                  </a:cubicBezTo>
                  <a:cubicBezTo>
                    <a:pt x="1144" y="3227"/>
                    <a:pt x="1132" y="3191"/>
                    <a:pt x="1155" y="3144"/>
                  </a:cubicBezTo>
                  <a:cubicBezTo>
                    <a:pt x="1181" y="3118"/>
                    <a:pt x="1218" y="3093"/>
                    <a:pt x="1259" y="3093"/>
                  </a:cubicBezTo>
                  <a:cubicBezTo>
                    <a:pt x="1275" y="3093"/>
                    <a:pt x="1293" y="3097"/>
                    <a:pt x="1310" y="3108"/>
                  </a:cubicBezTo>
                  <a:lnTo>
                    <a:pt x="1894" y="3275"/>
                  </a:lnTo>
                  <a:cubicBezTo>
                    <a:pt x="1908" y="3277"/>
                    <a:pt x="1923" y="3279"/>
                    <a:pt x="1938" y="3279"/>
                  </a:cubicBezTo>
                  <a:cubicBezTo>
                    <a:pt x="1994" y="3279"/>
                    <a:pt x="2046" y="3257"/>
                    <a:pt x="2084" y="3191"/>
                  </a:cubicBezTo>
                  <a:cubicBezTo>
                    <a:pt x="2096" y="3167"/>
                    <a:pt x="2108" y="3120"/>
                    <a:pt x="2108" y="3096"/>
                  </a:cubicBezTo>
                  <a:lnTo>
                    <a:pt x="2108" y="1917"/>
                  </a:lnTo>
                  <a:cubicBezTo>
                    <a:pt x="2191" y="596"/>
                    <a:pt x="3299" y="381"/>
                    <a:pt x="3799" y="346"/>
                  </a:cubicBezTo>
                  <a:cubicBezTo>
                    <a:pt x="4227" y="381"/>
                    <a:pt x="5132" y="548"/>
                    <a:pt x="5406" y="1465"/>
                  </a:cubicBezTo>
                  <a:cubicBezTo>
                    <a:pt x="5418" y="1548"/>
                    <a:pt x="5489" y="1608"/>
                    <a:pt x="5561" y="1608"/>
                  </a:cubicBezTo>
                  <a:cubicBezTo>
                    <a:pt x="5680" y="1608"/>
                    <a:pt x="5775" y="1489"/>
                    <a:pt x="5727" y="1382"/>
                  </a:cubicBezTo>
                  <a:cubicBezTo>
                    <a:pt x="5406" y="191"/>
                    <a:pt x="4192" y="24"/>
                    <a:pt x="3799" y="0"/>
                  </a:cubicBezTo>
                  <a:lnTo>
                    <a:pt x="377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29" name="Google Shape;12613;p71"/>
          <p:cNvGrpSpPr/>
          <p:nvPr/>
        </p:nvGrpSpPr>
        <p:grpSpPr>
          <a:xfrm>
            <a:off x="7077177" y="5366111"/>
            <a:ext cx="357419" cy="357005"/>
            <a:chOff x="5583569" y="3351230"/>
            <a:chExt cx="357419" cy="357005"/>
          </a:xfrm>
          <a:solidFill>
            <a:schemeClr val="accent1"/>
          </a:solidFill>
        </p:grpSpPr>
        <p:sp>
          <p:nvSpPr>
            <p:cNvPr id="1130" name="Google Shape;12614;p71"/>
            <p:cNvSpPr/>
            <p:nvPr/>
          </p:nvSpPr>
          <p:spPr>
            <a:xfrm>
              <a:off x="5583569" y="3351230"/>
              <a:ext cx="357419" cy="357005"/>
            </a:xfrm>
            <a:custGeom>
              <a:avLst/>
              <a:rect l="l" t="t" r="r" b="b"/>
              <a:pathLst>
                <a:path w="11229" h="11216">
                  <a:moveTo>
                    <a:pt x="5620" y="357"/>
                  </a:moveTo>
                  <a:cubicBezTo>
                    <a:pt x="8514" y="357"/>
                    <a:pt x="10871" y="2703"/>
                    <a:pt x="10871" y="5608"/>
                  </a:cubicBezTo>
                  <a:cubicBezTo>
                    <a:pt x="10871" y="8513"/>
                    <a:pt x="8514" y="10859"/>
                    <a:pt x="5620" y="10859"/>
                  </a:cubicBezTo>
                  <a:cubicBezTo>
                    <a:pt x="2715" y="10859"/>
                    <a:pt x="370" y="8513"/>
                    <a:pt x="370" y="5608"/>
                  </a:cubicBezTo>
                  <a:cubicBezTo>
                    <a:pt x="370" y="2703"/>
                    <a:pt x="2715" y="357"/>
                    <a:pt x="5620" y="357"/>
                  </a:cubicBezTo>
                  <a:close/>
                  <a:moveTo>
                    <a:pt x="5620" y="0"/>
                  </a:moveTo>
                  <a:cubicBezTo>
                    <a:pt x="4108" y="0"/>
                    <a:pt x="2715" y="572"/>
                    <a:pt x="1644" y="1631"/>
                  </a:cubicBezTo>
                  <a:cubicBezTo>
                    <a:pt x="584" y="2691"/>
                    <a:pt x="1" y="4108"/>
                    <a:pt x="1" y="5608"/>
                  </a:cubicBezTo>
                  <a:cubicBezTo>
                    <a:pt x="1" y="7108"/>
                    <a:pt x="584" y="8513"/>
                    <a:pt x="1644" y="9585"/>
                  </a:cubicBezTo>
                  <a:cubicBezTo>
                    <a:pt x="2703" y="10632"/>
                    <a:pt x="4108" y="11216"/>
                    <a:pt x="5620" y="11216"/>
                  </a:cubicBezTo>
                  <a:cubicBezTo>
                    <a:pt x="7121" y="11216"/>
                    <a:pt x="8514" y="10632"/>
                    <a:pt x="9597" y="9585"/>
                  </a:cubicBezTo>
                  <a:cubicBezTo>
                    <a:pt x="10669" y="8525"/>
                    <a:pt x="11228" y="7108"/>
                    <a:pt x="11228" y="5608"/>
                  </a:cubicBezTo>
                  <a:cubicBezTo>
                    <a:pt x="11228" y="4108"/>
                    <a:pt x="10645" y="2703"/>
                    <a:pt x="9597" y="1631"/>
                  </a:cubicBezTo>
                  <a:cubicBezTo>
                    <a:pt x="8537" y="572"/>
                    <a:pt x="7121" y="0"/>
                    <a:pt x="562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31" name="Google Shape;12615;p71"/>
            <p:cNvSpPr/>
            <p:nvPr/>
          </p:nvSpPr>
          <p:spPr>
            <a:xfrm>
              <a:off x="5658625" y="3403527"/>
              <a:ext cx="172073" cy="243690"/>
            </a:xfrm>
            <a:custGeom>
              <a:avLst/>
              <a:rect l="l" t="t" r="r" b="b"/>
              <a:pathLst>
                <a:path w="5406" h="7656">
                  <a:moveTo>
                    <a:pt x="1834" y="0"/>
                  </a:moveTo>
                  <a:cubicBezTo>
                    <a:pt x="1727" y="0"/>
                    <a:pt x="1655" y="72"/>
                    <a:pt x="1655" y="179"/>
                  </a:cubicBezTo>
                  <a:cubicBezTo>
                    <a:pt x="1655" y="1000"/>
                    <a:pt x="988" y="1655"/>
                    <a:pt x="179" y="1655"/>
                  </a:cubicBezTo>
                  <a:cubicBezTo>
                    <a:pt x="72" y="1655"/>
                    <a:pt x="0" y="1727"/>
                    <a:pt x="0" y="1834"/>
                  </a:cubicBezTo>
                  <a:lnTo>
                    <a:pt x="0" y="3489"/>
                  </a:lnTo>
                  <a:cubicBezTo>
                    <a:pt x="0" y="3596"/>
                    <a:pt x="72" y="3667"/>
                    <a:pt x="179" y="3667"/>
                  </a:cubicBezTo>
                  <a:lnTo>
                    <a:pt x="1655" y="3667"/>
                  </a:lnTo>
                  <a:lnTo>
                    <a:pt x="1655" y="4453"/>
                  </a:lnTo>
                  <a:cubicBezTo>
                    <a:pt x="1655" y="4560"/>
                    <a:pt x="1727" y="4632"/>
                    <a:pt x="1834" y="4632"/>
                  </a:cubicBezTo>
                  <a:cubicBezTo>
                    <a:pt x="1941" y="4632"/>
                    <a:pt x="2012" y="4560"/>
                    <a:pt x="2012" y="4453"/>
                  </a:cubicBezTo>
                  <a:lnTo>
                    <a:pt x="2012" y="3489"/>
                  </a:lnTo>
                  <a:cubicBezTo>
                    <a:pt x="2012" y="3382"/>
                    <a:pt x="1941" y="3310"/>
                    <a:pt x="1834" y="3310"/>
                  </a:cubicBezTo>
                  <a:lnTo>
                    <a:pt x="357" y="3310"/>
                  </a:lnTo>
                  <a:lnTo>
                    <a:pt x="357" y="2000"/>
                  </a:lnTo>
                  <a:cubicBezTo>
                    <a:pt x="1215" y="1905"/>
                    <a:pt x="1917" y="1226"/>
                    <a:pt x="2012" y="345"/>
                  </a:cubicBezTo>
                  <a:lnTo>
                    <a:pt x="3084" y="345"/>
                  </a:lnTo>
                  <a:lnTo>
                    <a:pt x="3084" y="1822"/>
                  </a:lnTo>
                  <a:cubicBezTo>
                    <a:pt x="3084" y="1929"/>
                    <a:pt x="3155" y="2000"/>
                    <a:pt x="3262" y="2000"/>
                  </a:cubicBezTo>
                  <a:lnTo>
                    <a:pt x="4739" y="2000"/>
                  </a:lnTo>
                  <a:lnTo>
                    <a:pt x="4739" y="3298"/>
                  </a:lnTo>
                  <a:lnTo>
                    <a:pt x="3262" y="3298"/>
                  </a:lnTo>
                  <a:cubicBezTo>
                    <a:pt x="3155" y="3298"/>
                    <a:pt x="3084" y="3370"/>
                    <a:pt x="3084" y="3477"/>
                  </a:cubicBezTo>
                  <a:lnTo>
                    <a:pt x="3084" y="5584"/>
                  </a:lnTo>
                  <a:cubicBezTo>
                    <a:pt x="3084" y="5941"/>
                    <a:pt x="3381" y="6251"/>
                    <a:pt x="3739" y="6251"/>
                  </a:cubicBezTo>
                  <a:cubicBezTo>
                    <a:pt x="3965" y="6251"/>
                    <a:pt x="4155" y="6132"/>
                    <a:pt x="4274" y="5953"/>
                  </a:cubicBezTo>
                  <a:lnTo>
                    <a:pt x="4965" y="6775"/>
                  </a:lnTo>
                  <a:cubicBezTo>
                    <a:pt x="4644" y="7120"/>
                    <a:pt x="4191" y="7311"/>
                    <a:pt x="3703" y="7311"/>
                  </a:cubicBezTo>
                  <a:cubicBezTo>
                    <a:pt x="2774" y="7299"/>
                    <a:pt x="2012" y="6525"/>
                    <a:pt x="2012" y="5572"/>
                  </a:cubicBezTo>
                  <a:lnTo>
                    <a:pt x="2012" y="5287"/>
                  </a:lnTo>
                  <a:cubicBezTo>
                    <a:pt x="2012" y="5179"/>
                    <a:pt x="1929" y="5108"/>
                    <a:pt x="1834" y="5108"/>
                  </a:cubicBezTo>
                  <a:cubicBezTo>
                    <a:pt x="1727" y="5108"/>
                    <a:pt x="1655" y="5179"/>
                    <a:pt x="1655" y="5287"/>
                  </a:cubicBezTo>
                  <a:lnTo>
                    <a:pt x="1655" y="5560"/>
                  </a:lnTo>
                  <a:cubicBezTo>
                    <a:pt x="1655" y="6703"/>
                    <a:pt x="2584" y="7656"/>
                    <a:pt x="3739" y="7656"/>
                  </a:cubicBezTo>
                  <a:cubicBezTo>
                    <a:pt x="4358" y="7656"/>
                    <a:pt x="4941" y="7370"/>
                    <a:pt x="5322" y="6882"/>
                  </a:cubicBezTo>
                  <a:cubicBezTo>
                    <a:pt x="5406" y="6834"/>
                    <a:pt x="5406" y="6751"/>
                    <a:pt x="5346" y="6691"/>
                  </a:cubicBezTo>
                  <a:lnTo>
                    <a:pt x="4489" y="5691"/>
                  </a:lnTo>
                  <a:cubicBezTo>
                    <a:pt x="4435" y="5627"/>
                    <a:pt x="4353" y="5582"/>
                    <a:pt x="4260" y="5582"/>
                  </a:cubicBezTo>
                  <a:cubicBezTo>
                    <a:pt x="4249" y="5582"/>
                    <a:pt x="4238" y="5583"/>
                    <a:pt x="4227" y="5584"/>
                  </a:cubicBezTo>
                  <a:cubicBezTo>
                    <a:pt x="4120" y="5596"/>
                    <a:pt x="4036" y="5656"/>
                    <a:pt x="3989" y="5751"/>
                  </a:cubicBezTo>
                  <a:cubicBezTo>
                    <a:pt x="3941" y="5834"/>
                    <a:pt x="3858" y="5894"/>
                    <a:pt x="3751" y="5918"/>
                  </a:cubicBezTo>
                  <a:cubicBezTo>
                    <a:pt x="3743" y="5918"/>
                    <a:pt x="3736" y="5918"/>
                    <a:pt x="3728" y="5918"/>
                  </a:cubicBezTo>
                  <a:cubicBezTo>
                    <a:pt x="3560" y="5918"/>
                    <a:pt x="3429" y="5791"/>
                    <a:pt x="3429" y="5620"/>
                  </a:cubicBezTo>
                  <a:lnTo>
                    <a:pt x="3429" y="3667"/>
                  </a:lnTo>
                  <a:lnTo>
                    <a:pt x="4894" y="3667"/>
                  </a:lnTo>
                  <a:cubicBezTo>
                    <a:pt x="5001" y="3667"/>
                    <a:pt x="5072" y="3596"/>
                    <a:pt x="5072" y="3489"/>
                  </a:cubicBezTo>
                  <a:lnTo>
                    <a:pt x="5072" y="1834"/>
                  </a:lnTo>
                  <a:cubicBezTo>
                    <a:pt x="5072" y="1727"/>
                    <a:pt x="5001" y="1655"/>
                    <a:pt x="4894" y="1655"/>
                  </a:cubicBezTo>
                  <a:lnTo>
                    <a:pt x="3429" y="1655"/>
                  </a:lnTo>
                  <a:lnTo>
                    <a:pt x="3429" y="179"/>
                  </a:lnTo>
                  <a:cubicBezTo>
                    <a:pt x="3429" y="72"/>
                    <a:pt x="3346" y="0"/>
                    <a:pt x="3251" y="0"/>
                  </a:cubicBezTo>
                  <a:lnTo>
                    <a:pt x="183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32" name="Google Shape;12616;p71"/>
          <p:cNvGrpSpPr/>
          <p:nvPr/>
        </p:nvGrpSpPr>
        <p:grpSpPr>
          <a:xfrm>
            <a:off x="8975837" y="5366111"/>
            <a:ext cx="357419" cy="357005"/>
            <a:chOff x="7482229" y="3351230"/>
            <a:chExt cx="357419" cy="357005"/>
          </a:xfrm>
          <a:solidFill>
            <a:schemeClr val="accent1"/>
          </a:solidFill>
        </p:grpSpPr>
        <p:sp>
          <p:nvSpPr>
            <p:cNvPr id="1133" name="Google Shape;12617;p71"/>
            <p:cNvSpPr/>
            <p:nvPr/>
          </p:nvSpPr>
          <p:spPr>
            <a:xfrm>
              <a:off x="7482229" y="3351230"/>
              <a:ext cx="357419" cy="357005"/>
            </a:xfrm>
            <a:custGeom>
              <a:avLst/>
              <a:rect l="l" t="t" r="r" b="b"/>
              <a:pathLst>
                <a:path w="11229" h="11216">
                  <a:moveTo>
                    <a:pt x="5633" y="357"/>
                  </a:moveTo>
                  <a:cubicBezTo>
                    <a:pt x="8538" y="357"/>
                    <a:pt x="10883" y="2703"/>
                    <a:pt x="10883" y="5608"/>
                  </a:cubicBezTo>
                  <a:cubicBezTo>
                    <a:pt x="10883" y="8513"/>
                    <a:pt x="8538" y="10859"/>
                    <a:pt x="5633" y="10859"/>
                  </a:cubicBezTo>
                  <a:cubicBezTo>
                    <a:pt x="2728" y="10859"/>
                    <a:pt x="382" y="8513"/>
                    <a:pt x="382" y="5608"/>
                  </a:cubicBezTo>
                  <a:cubicBezTo>
                    <a:pt x="382" y="2703"/>
                    <a:pt x="2728" y="357"/>
                    <a:pt x="5633" y="357"/>
                  </a:cubicBezTo>
                  <a:close/>
                  <a:moveTo>
                    <a:pt x="5621" y="0"/>
                  </a:moveTo>
                  <a:cubicBezTo>
                    <a:pt x="4109" y="0"/>
                    <a:pt x="2716" y="572"/>
                    <a:pt x="1644" y="1631"/>
                  </a:cubicBezTo>
                  <a:cubicBezTo>
                    <a:pt x="584" y="2691"/>
                    <a:pt x="1" y="4108"/>
                    <a:pt x="1" y="5608"/>
                  </a:cubicBezTo>
                  <a:cubicBezTo>
                    <a:pt x="1" y="7108"/>
                    <a:pt x="584" y="8513"/>
                    <a:pt x="1644" y="9585"/>
                  </a:cubicBezTo>
                  <a:cubicBezTo>
                    <a:pt x="2704" y="10632"/>
                    <a:pt x="4109" y="11216"/>
                    <a:pt x="5621" y="11216"/>
                  </a:cubicBezTo>
                  <a:cubicBezTo>
                    <a:pt x="7121" y="11216"/>
                    <a:pt x="8526" y="10632"/>
                    <a:pt x="9597" y="9585"/>
                  </a:cubicBezTo>
                  <a:cubicBezTo>
                    <a:pt x="10645" y="8525"/>
                    <a:pt x="11229" y="7108"/>
                    <a:pt x="11229" y="5608"/>
                  </a:cubicBezTo>
                  <a:cubicBezTo>
                    <a:pt x="11229" y="4108"/>
                    <a:pt x="10669" y="2703"/>
                    <a:pt x="9597" y="1631"/>
                  </a:cubicBezTo>
                  <a:cubicBezTo>
                    <a:pt x="8538" y="572"/>
                    <a:pt x="7121" y="0"/>
                    <a:pt x="562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34" name="Google Shape;12618;p71"/>
            <p:cNvSpPr/>
            <p:nvPr/>
          </p:nvSpPr>
          <p:spPr>
            <a:xfrm>
              <a:off x="7592138" y="3605616"/>
              <a:ext cx="137983" cy="32530"/>
            </a:xfrm>
            <a:custGeom>
              <a:avLst/>
              <a:rect l="l" t="t" r="r" b="b"/>
              <a:pathLst>
                <a:path w="4335" h="1022">
                  <a:moveTo>
                    <a:pt x="202" y="1"/>
                  </a:moveTo>
                  <a:cubicBezTo>
                    <a:pt x="147" y="1"/>
                    <a:pt x="94" y="21"/>
                    <a:pt x="60" y="69"/>
                  </a:cubicBezTo>
                  <a:cubicBezTo>
                    <a:pt x="1" y="140"/>
                    <a:pt x="1" y="259"/>
                    <a:pt x="96" y="319"/>
                  </a:cubicBezTo>
                  <a:cubicBezTo>
                    <a:pt x="644" y="783"/>
                    <a:pt x="1370" y="1021"/>
                    <a:pt x="2168" y="1021"/>
                  </a:cubicBezTo>
                  <a:cubicBezTo>
                    <a:pt x="2954" y="1021"/>
                    <a:pt x="3680" y="771"/>
                    <a:pt x="4239" y="319"/>
                  </a:cubicBezTo>
                  <a:cubicBezTo>
                    <a:pt x="4323" y="259"/>
                    <a:pt x="4335" y="140"/>
                    <a:pt x="4263" y="69"/>
                  </a:cubicBezTo>
                  <a:cubicBezTo>
                    <a:pt x="4228" y="26"/>
                    <a:pt x="4170" y="4"/>
                    <a:pt x="4115" y="4"/>
                  </a:cubicBezTo>
                  <a:cubicBezTo>
                    <a:pt x="4078" y="4"/>
                    <a:pt x="4042" y="14"/>
                    <a:pt x="4013" y="33"/>
                  </a:cubicBezTo>
                  <a:cubicBezTo>
                    <a:pt x="3537" y="438"/>
                    <a:pt x="2882" y="664"/>
                    <a:pt x="2168" y="664"/>
                  </a:cubicBezTo>
                  <a:cubicBezTo>
                    <a:pt x="1465" y="664"/>
                    <a:pt x="810" y="438"/>
                    <a:pt x="322" y="33"/>
                  </a:cubicBezTo>
                  <a:cubicBezTo>
                    <a:pt x="286" y="12"/>
                    <a:pt x="244" y="1"/>
                    <a:pt x="20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35" name="Google Shape;12619;p71"/>
            <p:cNvSpPr/>
            <p:nvPr/>
          </p:nvSpPr>
          <p:spPr>
            <a:xfrm>
              <a:off x="7513709" y="3387962"/>
              <a:ext cx="295987" cy="282014"/>
            </a:xfrm>
            <a:custGeom>
              <a:avLst/>
              <a:rect l="l" t="t" r="r" b="b"/>
              <a:pathLst>
                <a:path w="9299" h="8860">
                  <a:moveTo>
                    <a:pt x="6060" y="370"/>
                  </a:moveTo>
                  <a:cubicBezTo>
                    <a:pt x="6358" y="370"/>
                    <a:pt x="6596" y="608"/>
                    <a:pt x="6596" y="906"/>
                  </a:cubicBezTo>
                  <a:cubicBezTo>
                    <a:pt x="6596" y="1204"/>
                    <a:pt x="6358" y="1442"/>
                    <a:pt x="6060" y="1442"/>
                  </a:cubicBezTo>
                  <a:cubicBezTo>
                    <a:pt x="5763" y="1442"/>
                    <a:pt x="5525" y="1204"/>
                    <a:pt x="5525" y="906"/>
                  </a:cubicBezTo>
                  <a:cubicBezTo>
                    <a:pt x="5525" y="608"/>
                    <a:pt x="5763" y="370"/>
                    <a:pt x="6060" y="370"/>
                  </a:cubicBezTo>
                  <a:close/>
                  <a:moveTo>
                    <a:pt x="1322" y="2989"/>
                  </a:moveTo>
                  <a:cubicBezTo>
                    <a:pt x="1596" y="2989"/>
                    <a:pt x="1834" y="3097"/>
                    <a:pt x="2012" y="3263"/>
                  </a:cubicBezTo>
                  <a:cubicBezTo>
                    <a:pt x="1477" y="3680"/>
                    <a:pt x="1072" y="4240"/>
                    <a:pt x="881" y="4883"/>
                  </a:cubicBezTo>
                  <a:cubicBezTo>
                    <a:pt x="548" y="4716"/>
                    <a:pt x="334" y="4359"/>
                    <a:pt x="334" y="3990"/>
                  </a:cubicBezTo>
                  <a:cubicBezTo>
                    <a:pt x="334" y="3442"/>
                    <a:pt x="774" y="2989"/>
                    <a:pt x="1322" y="2989"/>
                  </a:cubicBezTo>
                  <a:close/>
                  <a:moveTo>
                    <a:pt x="7954" y="2989"/>
                  </a:moveTo>
                  <a:cubicBezTo>
                    <a:pt x="8501" y="2989"/>
                    <a:pt x="8942" y="3442"/>
                    <a:pt x="8942" y="3990"/>
                  </a:cubicBezTo>
                  <a:cubicBezTo>
                    <a:pt x="8966" y="4359"/>
                    <a:pt x="8739" y="4704"/>
                    <a:pt x="8394" y="4883"/>
                  </a:cubicBezTo>
                  <a:cubicBezTo>
                    <a:pt x="8216" y="4240"/>
                    <a:pt x="7811" y="3680"/>
                    <a:pt x="7263" y="3263"/>
                  </a:cubicBezTo>
                  <a:cubicBezTo>
                    <a:pt x="7442" y="3085"/>
                    <a:pt x="7692" y="2989"/>
                    <a:pt x="7954" y="2989"/>
                  </a:cubicBezTo>
                  <a:close/>
                  <a:moveTo>
                    <a:pt x="6072" y="1"/>
                  </a:moveTo>
                  <a:cubicBezTo>
                    <a:pt x="5632" y="1"/>
                    <a:pt x="5251" y="334"/>
                    <a:pt x="5191" y="763"/>
                  </a:cubicBezTo>
                  <a:lnTo>
                    <a:pt x="4596" y="953"/>
                  </a:lnTo>
                  <a:cubicBezTo>
                    <a:pt x="4525" y="989"/>
                    <a:pt x="4477" y="1049"/>
                    <a:pt x="4477" y="1120"/>
                  </a:cubicBezTo>
                  <a:lnTo>
                    <a:pt x="4477" y="2370"/>
                  </a:lnTo>
                  <a:cubicBezTo>
                    <a:pt x="3679" y="2394"/>
                    <a:pt x="2929" y="2632"/>
                    <a:pt x="2334" y="3025"/>
                  </a:cubicBezTo>
                  <a:cubicBezTo>
                    <a:pt x="2084" y="2751"/>
                    <a:pt x="1727" y="2608"/>
                    <a:pt x="1358" y="2608"/>
                  </a:cubicBezTo>
                  <a:cubicBezTo>
                    <a:pt x="607" y="2608"/>
                    <a:pt x="0" y="3216"/>
                    <a:pt x="0" y="3966"/>
                  </a:cubicBezTo>
                  <a:cubicBezTo>
                    <a:pt x="0" y="4513"/>
                    <a:pt x="345" y="5002"/>
                    <a:pt x="834" y="5216"/>
                  </a:cubicBezTo>
                  <a:cubicBezTo>
                    <a:pt x="822" y="5347"/>
                    <a:pt x="798" y="5478"/>
                    <a:pt x="798" y="5609"/>
                  </a:cubicBezTo>
                  <a:cubicBezTo>
                    <a:pt x="798" y="7395"/>
                    <a:pt x="2524" y="8859"/>
                    <a:pt x="4667" y="8859"/>
                  </a:cubicBezTo>
                  <a:cubicBezTo>
                    <a:pt x="5763" y="8859"/>
                    <a:pt x="6739" y="8490"/>
                    <a:pt x="7442" y="7871"/>
                  </a:cubicBezTo>
                  <a:cubicBezTo>
                    <a:pt x="7513" y="7811"/>
                    <a:pt x="7513" y="7692"/>
                    <a:pt x="7454" y="7621"/>
                  </a:cubicBezTo>
                  <a:cubicBezTo>
                    <a:pt x="7421" y="7588"/>
                    <a:pt x="7374" y="7570"/>
                    <a:pt x="7326" y="7570"/>
                  </a:cubicBezTo>
                  <a:cubicBezTo>
                    <a:pt x="7287" y="7570"/>
                    <a:pt x="7248" y="7582"/>
                    <a:pt x="7215" y="7609"/>
                  </a:cubicBezTo>
                  <a:cubicBezTo>
                    <a:pt x="6572" y="8157"/>
                    <a:pt x="5668" y="8514"/>
                    <a:pt x="4667" y="8514"/>
                  </a:cubicBezTo>
                  <a:cubicBezTo>
                    <a:pt x="2739" y="8514"/>
                    <a:pt x="1167" y="7216"/>
                    <a:pt x="1167" y="5633"/>
                  </a:cubicBezTo>
                  <a:cubicBezTo>
                    <a:pt x="1167" y="4037"/>
                    <a:pt x="2739" y="2739"/>
                    <a:pt x="4667" y="2739"/>
                  </a:cubicBezTo>
                  <a:cubicBezTo>
                    <a:pt x="6608" y="2739"/>
                    <a:pt x="8180" y="4037"/>
                    <a:pt x="8180" y="5633"/>
                  </a:cubicBezTo>
                  <a:cubicBezTo>
                    <a:pt x="8180" y="6133"/>
                    <a:pt x="8037" y="6597"/>
                    <a:pt x="7751" y="7014"/>
                  </a:cubicBezTo>
                  <a:cubicBezTo>
                    <a:pt x="7704" y="7085"/>
                    <a:pt x="7727" y="7169"/>
                    <a:pt x="7787" y="7228"/>
                  </a:cubicBezTo>
                  <a:cubicBezTo>
                    <a:pt x="7818" y="7264"/>
                    <a:pt x="7859" y="7280"/>
                    <a:pt x="7902" y="7280"/>
                  </a:cubicBezTo>
                  <a:cubicBezTo>
                    <a:pt x="7958" y="7280"/>
                    <a:pt x="8015" y="7252"/>
                    <a:pt x="8049" y="7204"/>
                  </a:cubicBezTo>
                  <a:cubicBezTo>
                    <a:pt x="8358" y="6740"/>
                    <a:pt x="8537" y="6192"/>
                    <a:pt x="8537" y="5621"/>
                  </a:cubicBezTo>
                  <a:cubicBezTo>
                    <a:pt x="8537" y="5490"/>
                    <a:pt x="8525" y="5359"/>
                    <a:pt x="8513" y="5228"/>
                  </a:cubicBezTo>
                  <a:cubicBezTo>
                    <a:pt x="8978" y="5014"/>
                    <a:pt x="9299" y="4525"/>
                    <a:pt x="9299" y="3978"/>
                  </a:cubicBezTo>
                  <a:cubicBezTo>
                    <a:pt x="9299" y="3228"/>
                    <a:pt x="8692" y="2620"/>
                    <a:pt x="7954" y="2620"/>
                  </a:cubicBezTo>
                  <a:cubicBezTo>
                    <a:pt x="7573" y="2620"/>
                    <a:pt x="7215" y="2775"/>
                    <a:pt x="6965" y="3037"/>
                  </a:cubicBezTo>
                  <a:cubicBezTo>
                    <a:pt x="6358" y="2656"/>
                    <a:pt x="5632" y="2406"/>
                    <a:pt x="4822" y="2382"/>
                  </a:cubicBezTo>
                  <a:lnTo>
                    <a:pt x="4822" y="1263"/>
                  </a:lnTo>
                  <a:lnTo>
                    <a:pt x="5215" y="1132"/>
                  </a:lnTo>
                  <a:cubicBezTo>
                    <a:pt x="5303" y="1507"/>
                    <a:pt x="5647" y="1780"/>
                    <a:pt x="6048" y="1780"/>
                  </a:cubicBezTo>
                  <a:cubicBezTo>
                    <a:pt x="6080" y="1780"/>
                    <a:pt x="6112" y="1779"/>
                    <a:pt x="6144" y="1775"/>
                  </a:cubicBezTo>
                  <a:cubicBezTo>
                    <a:pt x="6584" y="1727"/>
                    <a:pt x="6918" y="1382"/>
                    <a:pt x="6953" y="953"/>
                  </a:cubicBezTo>
                  <a:cubicBezTo>
                    <a:pt x="6977" y="430"/>
                    <a:pt x="6584" y="1"/>
                    <a:pt x="607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36" name="Google Shape;12620;p71"/>
            <p:cNvSpPr/>
            <p:nvPr/>
          </p:nvSpPr>
          <p:spPr>
            <a:xfrm>
              <a:off x="7580393" y="3516460"/>
              <a:ext cx="56880" cy="56880"/>
            </a:xfrm>
            <a:custGeom>
              <a:avLst/>
              <a:rect l="l" t="t" r="r" b="b"/>
              <a:pathLst>
                <a:path w="1787" h="1787">
                  <a:moveTo>
                    <a:pt x="894" y="345"/>
                  </a:moveTo>
                  <a:cubicBezTo>
                    <a:pt x="1191" y="345"/>
                    <a:pt x="1429" y="584"/>
                    <a:pt x="1429" y="881"/>
                  </a:cubicBezTo>
                  <a:cubicBezTo>
                    <a:pt x="1418" y="1179"/>
                    <a:pt x="1179" y="1417"/>
                    <a:pt x="894" y="1417"/>
                  </a:cubicBezTo>
                  <a:cubicBezTo>
                    <a:pt x="596" y="1417"/>
                    <a:pt x="358" y="1179"/>
                    <a:pt x="358" y="881"/>
                  </a:cubicBezTo>
                  <a:cubicBezTo>
                    <a:pt x="358" y="584"/>
                    <a:pt x="596" y="345"/>
                    <a:pt x="894" y="345"/>
                  </a:cubicBezTo>
                  <a:close/>
                  <a:moveTo>
                    <a:pt x="894" y="0"/>
                  </a:moveTo>
                  <a:cubicBezTo>
                    <a:pt x="406" y="0"/>
                    <a:pt x="1" y="405"/>
                    <a:pt x="1" y="893"/>
                  </a:cubicBezTo>
                  <a:cubicBezTo>
                    <a:pt x="1" y="1381"/>
                    <a:pt x="406" y="1786"/>
                    <a:pt x="894" y="1786"/>
                  </a:cubicBezTo>
                  <a:cubicBezTo>
                    <a:pt x="1394" y="1786"/>
                    <a:pt x="1787" y="1381"/>
                    <a:pt x="1787" y="893"/>
                  </a:cubicBezTo>
                  <a:cubicBezTo>
                    <a:pt x="1775" y="405"/>
                    <a:pt x="1394" y="0"/>
                    <a:pt x="89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37" name="Google Shape;12621;p71"/>
            <p:cNvSpPr/>
            <p:nvPr/>
          </p:nvSpPr>
          <p:spPr>
            <a:xfrm>
              <a:off x="7685750" y="3516460"/>
              <a:ext cx="56880" cy="56880"/>
            </a:xfrm>
            <a:custGeom>
              <a:avLst/>
              <a:rect l="l" t="t" r="r" b="b"/>
              <a:pathLst>
                <a:path w="1787" h="1787">
                  <a:moveTo>
                    <a:pt x="894" y="345"/>
                  </a:moveTo>
                  <a:cubicBezTo>
                    <a:pt x="1191" y="345"/>
                    <a:pt x="1429" y="584"/>
                    <a:pt x="1429" y="881"/>
                  </a:cubicBezTo>
                  <a:cubicBezTo>
                    <a:pt x="1429" y="1179"/>
                    <a:pt x="1191" y="1417"/>
                    <a:pt x="894" y="1417"/>
                  </a:cubicBezTo>
                  <a:cubicBezTo>
                    <a:pt x="596" y="1417"/>
                    <a:pt x="358" y="1179"/>
                    <a:pt x="358" y="881"/>
                  </a:cubicBezTo>
                  <a:cubicBezTo>
                    <a:pt x="358" y="584"/>
                    <a:pt x="596" y="345"/>
                    <a:pt x="894" y="345"/>
                  </a:cubicBezTo>
                  <a:close/>
                  <a:moveTo>
                    <a:pt x="894" y="0"/>
                  </a:moveTo>
                  <a:cubicBezTo>
                    <a:pt x="405" y="0"/>
                    <a:pt x="1" y="405"/>
                    <a:pt x="1" y="893"/>
                  </a:cubicBezTo>
                  <a:cubicBezTo>
                    <a:pt x="1" y="1381"/>
                    <a:pt x="405" y="1786"/>
                    <a:pt x="894" y="1786"/>
                  </a:cubicBezTo>
                  <a:cubicBezTo>
                    <a:pt x="1382" y="1786"/>
                    <a:pt x="1787" y="1381"/>
                    <a:pt x="1787" y="893"/>
                  </a:cubicBezTo>
                  <a:cubicBezTo>
                    <a:pt x="1775" y="405"/>
                    <a:pt x="1382" y="0"/>
                    <a:pt x="89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38" name="Google Shape;12622;p71"/>
          <p:cNvGrpSpPr/>
          <p:nvPr/>
        </p:nvGrpSpPr>
        <p:grpSpPr>
          <a:xfrm>
            <a:off x="5258093" y="4905563"/>
            <a:ext cx="222874" cy="345737"/>
            <a:chOff x="3764485" y="2890682"/>
            <a:chExt cx="222874" cy="345737"/>
          </a:xfrm>
          <a:solidFill>
            <a:schemeClr val="accent1"/>
          </a:solidFill>
        </p:grpSpPr>
        <p:sp>
          <p:nvSpPr>
            <p:cNvPr id="1139" name="Google Shape;12623;p71"/>
            <p:cNvSpPr/>
            <p:nvPr/>
          </p:nvSpPr>
          <p:spPr>
            <a:xfrm>
              <a:off x="3764485" y="2890682"/>
              <a:ext cx="222874" cy="345737"/>
            </a:xfrm>
            <a:custGeom>
              <a:avLst/>
              <a:rect l="l" t="t" r="r" b="b"/>
              <a:pathLst>
                <a:path w="7002" h="10862">
                  <a:moveTo>
                    <a:pt x="3596" y="348"/>
                  </a:moveTo>
                  <a:lnTo>
                    <a:pt x="3727" y="396"/>
                  </a:lnTo>
                  <a:cubicBezTo>
                    <a:pt x="3882" y="467"/>
                    <a:pt x="4001" y="610"/>
                    <a:pt x="4073" y="801"/>
                  </a:cubicBezTo>
                  <a:cubicBezTo>
                    <a:pt x="3894" y="777"/>
                    <a:pt x="3739" y="753"/>
                    <a:pt x="3596" y="729"/>
                  </a:cubicBezTo>
                  <a:lnTo>
                    <a:pt x="3596" y="348"/>
                  </a:lnTo>
                  <a:close/>
                  <a:moveTo>
                    <a:pt x="6168" y="8504"/>
                  </a:moveTo>
                  <a:cubicBezTo>
                    <a:pt x="6275" y="8504"/>
                    <a:pt x="6347" y="8587"/>
                    <a:pt x="6347" y="8683"/>
                  </a:cubicBezTo>
                  <a:lnTo>
                    <a:pt x="6347" y="8861"/>
                  </a:lnTo>
                  <a:lnTo>
                    <a:pt x="6168" y="8861"/>
                  </a:lnTo>
                  <a:cubicBezTo>
                    <a:pt x="6085" y="8861"/>
                    <a:pt x="6001" y="8945"/>
                    <a:pt x="6001" y="9028"/>
                  </a:cubicBezTo>
                  <a:cubicBezTo>
                    <a:pt x="6001" y="9123"/>
                    <a:pt x="6085" y="9195"/>
                    <a:pt x="6168" y="9195"/>
                  </a:cubicBezTo>
                  <a:lnTo>
                    <a:pt x="6513" y="9195"/>
                  </a:lnTo>
                  <a:cubicBezTo>
                    <a:pt x="6621" y="9195"/>
                    <a:pt x="6692" y="9266"/>
                    <a:pt x="6692" y="9373"/>
                  </a:cubicBezTo>
                  <a:lnTo>
                    <a:pt x="6692" y="10397"/>
                  </a:lnTo>
                  <a:cubicBezTo>
                    <a:pt x="6680" y="10504"/>
                    <a:pt x="6597" y="10576"/>
                    <a:pt x="6501" y="10576"/>
                  </a:cubicBezTo>
                  <a:lnTo>
                    <a:pt x="1394" y="10576"/>
                  </a:lnTo>
                  <a:cubicBezTo>
                    <a:pt x="1287" y="10576"/>
                    <a:pt x="1215" y="10504"/>
                    <a:pt x="1215" y="10397"/>
                  </a:cubicBezTo>
                  <a:lnTo>
                    <a:pt x="1215" y="9373"/>
                  </a:lnTo>
                  <a:cubicBezTo>
                    <a:pt x="1215" y="9266"/>
                    <a:pt x="1287" y="9195"/>
                    <a:pt x="1394" y="9195"/>
                  </a:cubicBezTo>
                  <a:lnTo>
                    <a:pt x="5489" y="9195"/>
                  </a:lnTo>
                  <a:cubicBezTo>
                    <a:pt x="5573" y="9195"/>
                    <a:pt x="5644" y="9123"/>
                    <a:pt x="5644" y="9028"/>
                  </a:cubicBezTo>
                  <a:cubicBezTo>
                    <a:pt x="5644" y="8945"/>
                    <a:pt x="5573" y="8861"/>
                    <a:pt x="5489" y="8861"/>
                  </a:cubicBezTo>
                  <a:lnTo>
                    <a:pt x="1560" y="8861"/>
                  </a:lnTo>
                  <a:lnTo>
                    <a:pt x="1560" y="8683"/>
                  </a:lnTo>
                  <a:cubicBezTo>
                    <a:pt x="1560" y="8587"/>
                    <a:pt x="1632" y="8504"/>
                    <a:pt x="1739" y="8504"/>
                  </a:cubicBezTo>
                  <a:lnTo>
                    <a:pt x="6168" y="8504"/>
                  </a:lnTo>
                  <a:close/>
                  <a:moveTo>
                    <a:pt x="3471" y="1"/>
                  </a:moveTo>
                  <a:cubicBezTo>
                    <a:pt x="3436" y="1"/>
                    <a:pt x="3413" y="3"/>
                    <a:pt x="3406" y="3"/>
                  </a:cubicBezTo>
                  <a:cubicBezTo>
                    <a:pt x="3311" y="3"/>
                    <a:pt x="3251" y="74"/>
                    <a:pt x="3251" y="158"/>
                  </a:cubicBezTo>
                  <a:lnTo>
                    <a:pt x="3251" y="682"/>
                  </a:lnTo>
                  <a:cubicBezTo>
                    <a:pt x="3184" y="678"/>
                    <a:pt x="3123" y="676"/>
                    <a:pt x="3071" y="676"/>
                  </a:cubicBezTo>
                  <a:cubicBezTo>
                    <a:pt x="2968" y="676"/>
                    <a:pt x="2902" y="682"/>
                    <a:pt x="2894" y="682"/>
                  </a:cubicBezTo>
                  <a:cubicBezTo>
                    <a:pt x="2811" y="682"/>
                    <a:pt x="2751" y="753"/>
                    <a:pt x="2751" y="848"/>
                  </a:cubicBezTo>
                  <a:cubicBezTo>
                    <a:pt x="2751" y="932"/>
                    <a:pt x="2822" y="991"/>
                    <a:pt x="2906" y="991"/>
                  </a:cubicBezTo>
                  <a:cubicBezTo>
                    <a:pt x="2909" y="991"/>
                    <a:pt x="2939" y="990"/>
                    <a:pt x="2991" y="990"/>
                  </a:cubicBezTo>
                  <a:cubicBezTo>
                    <a:pt x="3356" y="990"/>
                    <a:pt x="4811" y="1045"/>
                    <a:pt x="5728" y="1920"/>
                  </a:cubicBezTo>
                  <a:cubicBezTo>
                    <a:pt x="6228" y="2408"/>
                    <a:pt x="6501" y="3063"/>
                    <a:pt x="6501" y="3896"/>
                  </a:cubicBezTo>
                  <a:cubicBezTo>
                    <a:pt x="6501" y="4789"/>
                    <a:pt x="6299" y="5361"/>
                    <a:pt x="6097" y="5968"/>
                  </a:cubicBezTo>
                  <a:cubicBezTo>
                    <a:pt x="5882" y="6575"/>
                    <a:pt x="5668" y="7194"/>
                    <a:pt x="5644" y="8171"/>
                  </a:cubicBezTo>
                  <a:lnTo>
                    <a:pt x="1989" y="8171"/>
                  </a:lnTo>
                  <a:cubicBezTo>
                    <a:pt x="1941" y="8075"/>
                    <a:pt x="1882" y="7909"/>
                    <a:pt x="1882" y="7647"/>
                  </a:cubicBezTo>
                  <a:cubicBezTo>
                    <a:pt x="1882" y="7230"/>
                    <a:pt x="2132" y="6266"/>
                    <a:pt x="3882" y="4515"/>
                  </a:cubicBezTo>
                  <a:cubicBezTo>
                    <a:pt x="3918" y="4480"/>
                    <a:pt x="3942" y="4385"/>
                    <a:pt x="3906" y="4325"/>
                  </a:cubicBezTo>
                  <a:cubicBezTo>
                    <a:pt x="3886" y="4275"/>
                    <a:pt x="3825" y="4251"/>
                    <a:pt x="3764" y="4251"/>
                  </a:cubicBezTo>
                  <a:cubicBezTo>
                    <a:pt x="3751" y="4251"/>
                    <a:pt x="3739" y="4252"/>
                    <a:pt x="3727" y="4254"/>
                  </a:cubicBezTo>
                  <a:cubicBezTo>
                    <a:pt x="3727" y="4254"/>
                    <a:pt x="3635" y="4276"/>
                    <a:pt x="3486" y="4276"/>
                  </a:cubicBezTo>
                  <a:cubicBezTo>
                    <a:pt x="3292" y="4276"/>
                    <a:pt x="3001" y="4238"/>
                    <a:pt x="2691" y="4063"/>
                  </a:cubicBezTo>
                  <a:cubicBezTo>
                    <a:pt x="2620" y="4020"/>
                    <a:pt x="2540" y="4000"/>
                    <a:pt x="2460" y="4000"/>
                  </a:cubicBezTo>
                  <a:cubicBezTo>
                    <a:pt x="2341" y="4000"/>
                    <a:pt x="2220" y="4044"/>
                    <a:pt x="2120" y="4123"/>
                  </a:cubicBezTo>
                  <a:cubicBezTo>
                    <a:pt x="1924" y="4281"/>
                    <a:pt x="1552" y="4499"/>
                    <a:pt x="998" y="4499"/>
                  </a:cubicBezTo>
                  <a:cubicBezTo>
                    <a:pt x="846" y="4499"/>
                    <a:pt x="680" y="4482"/>
                    <a:pt x="501" y="4444"/>
                  </a:cubicBezTo>
                  <a:lnTo>
                    <a:pt x="370" y="3777"/>
                  </a:lnTo>
                  <a:lnTo>
                    <a:pt x="2001" y="2146"/>
                  </a:lnTo>
                  <a:cubicBezTo>
                    <a:pt x="2037" y="2110"/>
                    <a:pt x="2049" y="2063"/>
                    <a:pt x="2049" y="2027"/>
                  </a:cubicBezTo>
                  <a:lnTo>
                    <a:pt x="2049" y="1813"/>
                  </a:lnTo>
                  <a:cubicBezTo>
                    <a:pt x="2049" y="1729"/>
                    <a:pt x="2120" y="1634"/>
                    <a:pt x="2215" y="1634"/>
                  </a:cubicBezTo>
                  <a:cubicBezTo>
                    <a:pt x="2327" y="1626"/>
                    <a:pt x="2501" y="1615"/>
                    <a:pt x="2715" y="1615"/>
                  </a:cubicBezTo>
                  <a:cubicBezTo>
                    <a:pt x="3115" y="1615"/>
                    <a:pt x="3656" y="1654"/>
                    <a:pt x="4192" y="1825"/>
                  </a:cubicBezTo>
                  <a:cubicBezTo>
                    <a:pt x="4211" y="1833"/>
                    <a:pt x="4231" y="1837"/>
                    <a:pt x="4250" y="1837"/>
                  </a:cubicBezTo>
                  <a:cubicBezTo>
                    <a:pt x="4314" y="1837"/>
                    <a:pt x="4373" y="1794"/>
                    <a:pt x="4382" y="1729"/>
                  </a:cubicBezTo>
                  <a:cubicBezTo>
                    <a:pt x="4418" y="1634"/>
                    <a:pt x="4370" y="1539"/>
                    <a:pt x="4275" y="1527"/>
                  </a:cubicBezTo>
                  <a:cubicBezTo>
                    <a:pt x="3701" y="1346"/>
                    <a:pt x="3117" y="1300"/>
                    <a:pt x="2687" y="1300"/>
                  </a:cubicBezTo>
                  <a:cubicBezTo>
                    <a:pt x="2465" y="1300"/>
                    <a:pt x="2285" y="1312"/>
                    <a:pt x="2168" y="1325"/>
                  </a:cubicBezTo>
                  <a:cubicBezTo>
                    <a:pt x="1906" y="1348"/>
                    <a:pt x="1715" y="1563"/>
                    <a:pt x="1715" y="1813"/>
                  </a:cubicBezTo>
                  <a:lnTo>
                    <a:pt x="1715" y="1968"/>
                  </a:lnTo>
                  <a:lnTo>
                    <a:pt x="60" y="3611"/>
                  </a:lnTo>
                  <a:cubicBezTo>
                    <a:pt x="24" y="3658"/>
                    <a:pt x="1" y="3706"/>
                    <a:pt x="24" y="3765"/>
                  </a:cubicBezTo>
                  <a:lnTo>
                    <a:pt x="179" y="4611"/>
                  </a:lnTo>
                  <a:cubicBezTo>
                    <a:pt x="203" y="4670"/>
                    <a:pt x="239" y="4718"/>
                    <a:pt x="298" y="4730"/>
                  </a:cubicBezTo>
                  <a:cubicBezTo>
                    <a:pt x="542" y="4788"/>
                    <a:pt x="764" y="4813"/>
                    <a:pt x="967" y="4813"/>
                  </a:cubicBezTo>
                  <a:cubicBezTo>
                    <a:pt x="1627" y="4813"/>
                    <a:pt x="2071" y="4552"/>
                    <a:pt x="2299" y="4361"/>
                  </a:cubicBezTo>
                  <a:cubicBezTo>
                    <a:pt x="2338" y="4329"/>
                    <a:pt x="2389" y="4313"/>
                    <a:pt x="2435" y="4313"/>
                  </a:cubicBezTo>
                  <a:cubicBezTo>
                    <a:pt x="2459" y="4313"/>
                    <a:pt x="2481" y="4317"/>
                    <a:pt x="2501" y="4325"/>
                  </a:cubicBezTo>
                  <a:cubicBezTo>
                    <a:pt x="2822" y="4504"/>
                    <a:pt x="3120" y="4563"/>
                    <a:pt x="3334" y="4587"/>
                  </a:cubicBezTo>
                  <a:cubicBezTo>
                    <a:pt x="1846" y="6135"/>
                    <a:pt x="1537" y="7099"/>
                    <a:pt x="1537" y="7635"/>
                  </a:cubicBezTo>
                  <a:cubicBezTo>
                    <a:pt x="1537" y="7861"/>
                    <a:pt x="1584" y="8040"/>
                    <a:pt x="1608" y="8159"/>
                  </a:cubicBezTo>
                  <a:cubicBezTo>
                    <a:pt x="1370" y="8195"/>
                    <a:pt x="1191" y="8397"/>
                    <a:pt x="1191" y="8647"/>
                  </a:cubicBezTo>
                  <a:lnTo>
                    <a:pt x="1191" y="8849"/>
                  </a:lnTo>
                  <a:cubicBezTo>
                    <a:pt x="1001" y="8909"/>
                    <a:pt x="858" y="9111"/>
                    <a:pt x="858" y="9326"/>
                  </a:cubicBezTo>
                  <a:lnTo>
                    <a:pt x="858" y="10361"/>
                  </a:lnTo>
                  <a:cubicBezTo>
                    <a:pt x="858" y="10635"/>
                    <a:pt x="1072" y="10861"/>
                    <a:pt x="1358" y="10861"/>
                  </a:cubicBezTo>
                  <a:lnTo>
                    <a:pt x="6501" y="10861"/>
                  </a:lnTo>
                  <a:cubicBezTo>
                    <a:pt x="6775" y="10861"/>
                    <a:pt x="7002" y="10635"/>
                    <a:pt x="7002" y="10361"/>
                  </a:cubicBezTo>
                  <a:lnTo>
                    <a:pt x="7002" y="9326"/>
                  </a:lnTo>
                  <a:cubicBezTo>
                    <a:pt x="7002" y="9171"/>
                    <a:pt x="6859" y="8968"/>
                    <a:pt x="6656" y="8897"/>
                  </a:cubicBezTo>
                  <a:lnTo>
                    <a:pt x="6656" y="8695"/>
                  </a:lnTo>
                  <a:cubicBezTo>
                    <a:pt x="6656" y="8409"/>
                    <a:pt x="6442" y="8183"/>
                    <a:pt x="6156" y="8183"/>
                  </a:cubicBezTo>
                  <a:lnTo>
                    <a:pt x="5978" y="8183"/>
                  </a:lnTo>
                  <a:cubicBezTo>
                    <a:pt x="5990" y="7266"/>
                    <a:pt x="6204" y="6671"/>
                    <a:pt x="6406" y="6087"/>
                  </a:cubicBezTo>
                  <a:cubicBezTo>
                    <a:pt x="6621" y="5492"/>
                    <a:pt x="6823" y="4861"/>
                    <a:pt x="6823" y="3908"/>
                  </a:cubicBezTo>
                  <a:cubicBezTo>
                    <a:pt x="6823" y="2991"/>
                    <a:pt x="6525" y="2241"/>
                    <a:pt x="5966" y="1694"/>
                  </a:cubicBezTo>
                  <a:cubicBezTo>
                    <a:pt x="5501" y="1265"/>
                    <a:pt x="4930" y="1015"/>
                    <a:pt x="4418" y="860"/>
                  </a:cubicBezTo>
                  <a:cubicBezTo>
                    <a:pt x="4311" y="396"/>
                    <a:pt x="4061" y="182"/>
                    <a:pt x="3846" y="86"/>
                  </a:cubicBezTo>
                  <a:cubicBezTo>
                    <a:pt x="3690" y="12"/>
                    <a:pt x="3550" y="1"/>
                    <a:pt x="347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40" name="Google Shape;12624;p71"/>
            <p:cNvSpPr/>
            <p:nvPr/>
          </p:nvSpPr>
          <p:spPr>
            <a:xfrm>
              <a:off x="3913799" y="2948231"/>
              <a:ext cx="20499" cy="14960"/>
            </a:xfrm>
            <a:custGeom>
              <a:avLst/>
              <a:rect l="l" t="t" r="r" b="b"/>
              <a:pathLst>
                <a:path w="644" h="470">
                  <a:moveTo>
                    <a:pt x="184" y="0"/>
                  </a:moveTo>
                  <a:cubicBezTo>
                    <a:pt x="126" y="0"/>
                    <a:pt x="73" y="27"/>
                    <a:pt x="48" y="76"/>
                  </a:cubicBezTo>
                  <a:cubicBezTo>
                    <a:pt x="1" y="148"/>
                    <a:pt x="36" y="255"/>
                    <a:pt x="108" y="291"/>
                  </a:cubicBezTo>
                  <a:cubicBezTo>
                    <a:pt x="203" y="326"/>
                    <a:pt x="286" y="386"/>
                    <a:pt x="358" y="433"/>
                  </a:cubicBezTo>
                  <a:cubicBezTo>
                    <a:pt x="394" y="445"/>
                    <a:pt x="417" y="469"/>
                    <a:pt x="453" y="469"/>
                  </a:cubicBezTo>
                  <a:cubicBezTo>
                    <a:pt x="501" y="469"/>
                    <a:pt x="560" y="433"/>
                    <a:pt x="584" y="386"/>
                  </a:cubicBezTo>
                  <a:cubicBezTo>
                    <a:pt x="644" y="326"/>
                    <a:pt x="620" y="231"/>
                    <a:pt x="537" y="183"/>
                  </a:cubicBezTo>
                  <a:cubicBezTo>
                    <a:pt x="453" y="124"/>
                    <a:pt x="358" y="64"/>
                    <a:pt x="263" y="17"/>
                  </a:cubicBezTo>
                  <a:cubicBezTo>
                    <a:pt x="237" y="6"/>
                    <a:pt x="210" y="0"/>
                    <a:pt x="1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41" name="Google Shape;12625;p71"/>
            <p:cNvSpPr/>
            <p:nvPr/>
          </p:nvSpPr>
          <p:spPr>
            <a:xfrm>
              <a:off x="3841418" y="2956315"/>
              <a:ext cx="10631" cy="15947"/>
            </a:xfrm>
            <a:custGeom>
              <a:avLst/>
              <a:rect l="l" t="t" r="r" b="b"/>
              <a:pathLst>
                <a:path w="334" h="501">
                  <a:moveTo>
                    <a:pt x="167" y="1"/>
                  </a:moveTo>
                  <a:cubicBezTo>
                    <a:pt x="72" y="1"/>
                    <a:pt x="1" y="72"/>
                    <a:pt x="1" y="167"/>
                  </a:cubicBezTo>
                  <a:lnTo>
                    <a:pt x="1" y="334"/>
                  </a:lnTo>
                  <a:cubicBezTo>
                    <a:pt x="1" y="418"/>
                    <a:pt x="72" y="501"/>
                    <a:pt x="167" y="501"/>
                  </a:cubicBezTo>
                  <a:cubicBezTo>
                    <a:pt x="251" y="501"/>
                    <a:pt x="334" y="418"/>
                    <a:pt x="334" y="334"/>
                  </a:cubicBezTo>
                  <a:lnTo>
                    <a:pt x="334" y="167"/>
                  </a:lnTo>
                  <a:cubicBezTo>
                    <a:pt x="334" y="72"/>
                    <a:pt x="25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42" name="Google Shape;12626;p71"/>
          <p:cNvGrpSpPr/>
          <p:nvPr/>
        </p:nvGrpSpPr>
        <p:grpSpPr>
          <a:xfrm>
            <a:off x="3732224" y="4923012"/>
            <a:ext cx="422596" cy="310382"/>
            <a:chOff x="2278533" y="2937377"/>
            <a:chExt cx="346788" cy="254704"/>
          </a:xfrm>
          <a:solidFill>
            <a:schemeClr val="accent1"/>
          </a:solidFill>
        </p:grpSpPr>
        <p:sp>
          <p:nvSpPr>
            <p:cNvPr id="1143" name="Google Shape;12627;p71"/>
            <p:cNvSpPr/>
            <p:nvPr/>
          </p:nvSpPr>
          <p:spPr>
            <a:xfrm>
              <a:off x="2317557" y="2958607"/>
              <a:ext cx="270619" cy="184200"/>
            </a:xfrm>
            <a:custGeom>
              <a:avLst/>
              <a:rect l="l" t="t" r="r" b="b"/>
              <a:pathLst>
                <a:path w="8502" h="5787">
                  <a:moveTo>
                    <a:pt x="2691" y="1179"/>
                  </a:moveTo>
                  <a:cubicBezTo>
                    <a:pt x="2882" y="1179"/>
                    <a:pt x="3049" y="1346"/>
                    <a:pt x="3049" y="1536"/>
                  </a:cubicBezTo>
                  <a:lnTo>
                    <a:pt x="3049" y="1881"/>
                  </a:lnTo>
                  <a:cubicBezTo>
                    <a:pt x="3049" y="2167"/>
                    <a:pt x="2810" y="2405"/>
                    <a:pt x="2525" y="2405"/>
                  </a:cubicBezTo>
                  <a:cubicBezTo>
                    <a:pt x="2227" y="2405"/>
                    <a:pt x="1989" y="2167"/>
                    <a:pt x="1989" y="1881"/>
                  </a:cubicBezTo>
                  <a:lnTo>
                    <a:pt x="1989" y="1536"/>
                  </a:lnTo>
                  <a:cubicBezTo>
                    <a:pt x="1989" y="1346"/>
                    <a:pt x="2156" y="1179"/>
                    <a:pt x="2346" y="1179"/>
                  </a:cubicBezTo>
                  <a:lnTo>
                    <a:pt x="2691" y="1179"/>
                  </a:lnTo>
                  <a:close/>
                  <a:moveTo>
                    <a:pt x="6787" y="1036"/>
                  </a:moveTo>
                  <a:cubicBezTo>
                    <a:pt x="6894" y="1036"/>
                    <a:pt x="6966" y="1108"/>
                    <a:pt x="6966" y="1215"/>
                  </a:cubicBezTo>
                  <a:lnTo>
                    <a:pt x="6966" y="1715"/>
                  </a:lnTo>
                  <a:cubicBezTo>
                    <a:pt x="6966" y="1774"/>
                    <a:pt x="6930" y="1834"/>
                    <a:pt x="6871" y="1870"/>
                  </a:cubicBezTo>
                  <a:cubicBezTo>
                    <a:pt x="6835" y="1893"/>
                    <a:pt x="6799" y="1941"/>
                    <a:pt x="6799" y="2000"/>
                  </a:cubicBezTo>
                  <a:lnTo>
                    <a:pt x="6799" y="2251"/>
                  </a:lnTo>
                  <a:cubicBezTo>
                    <a:pt x="6799" y="2334"/>
                    <a:pt x="6847" y="2381"/>
                    <a:pt x="6918" y="2405"/>
                  </a:cubicBezTo>
                  <a:lnTo>
                    <a:pt x="7335" y="2512"/>
                  </a:lnTo>
                  <a:cubicBezTo>
                    <a:pt x="7406" y="2524"/>
                    <a:pt x="7466" y="2596"/>
                    <a:pt x="7466" y="2691"/>
                  </a:cubicBezTo>
                  <a:lnTo>
                    <a:pt x="7466" y="2727"/>
                  </a:lnTo>
                  <a:lnTo>
                    <a:pt x="5739" y="2727"/>
                  </a:lnTo>
                  <a:lnTo>
                    <a:pt x="5739" y="2691"/>
                  </a:lnTo>
                  <a:cubicBezTo>
                    <a:pt x="5739" y="2596"/>
                    <a:pt x="5799" y="2536"/>
                    <a:pt x="5870" y="2512"/>
                  </a:cubicBezTo>
                  <a:lnTo>
                    <a:pt x="6287" y="2405"/>
                  </a:lnTo>
                  <a:cubicBezTo>
                    <a:pt x="6370" y="2381"/>
                    <a:pt x="6406" y="2334"/>
                    <a:pt x="6406" y="2251"/>
                  </a:cubicBezTo>
                  <a:lnTo>
                    <a:pt x="6406" y="2000"/>
                  </a:lnTo>
                  <a:cubicBezTo>
                    <a:pt x="6430" y="1941"/>
                    <a:pt x="6394" y="1893"/>
                    <a:pt x="6359" y="1870"/>
                  </a:cubicBezTo>
                  <a:cubicBezTo>
                    <a:pt x="6299" y="1834"/>
                    <a:pt x="6263" y="1774"/>
                    <a:pt x="6263" y="1715"/>
                  </a:cubicBezTo>
                  <a:lnTo>
                    <a:pt x="6263" y="1215"/>
                  </a:lnTo>
                  <a:cubicBezTo>
                    <a:pt x="6263" y="1108"/>
                    <a:pt x="6335" y="1036"/>
                    <a:pt x="6442" y="1036"/>
                  </a:cubicBezTo>
                  <a:lnTo>
                    <a:pt x="6787" y="1036"/>
                  </a:lnTo>
                  <a:close/>
                  <a:moveTo>
                    <a:pt x="8144" y="334"/>
                  </a:moveTo>
                  <a:lnTo>
                    <a:pt x="8144" y="2751"/>
                  </a:lnTo>
                  <a:lnTo>
                    <a:pt x="7787" y="2751"/>
                  </a:lnTo>
                  <a:lnTo>
                    <a:pt x="7787" y="2703"/>
                  </a:lnTo>
                  <a:cubicBezTo>
                    <a:pt x="7787" y="2477"/>
                    <a:pt x="7633" y="2274"/>
                    <a:pt x="7406" y="2215"/>
                  </a:cubicBezTo>
                  <a:lnTo>
                    <a:pt x="7109" y="2131"/>
                  </a:lnTo>
                  <a:lnTo>
                    <a:pt x="7109" y="2096"/>
                  </a:lnTo>
                  <a:cubicBezTo>
                    <a:pt x="7216" y="2000"/>
                    <a:pt x="7275" y="1870"/>
                    <a:pt x="7275" y="1715"/>
                  </a:cubicBezTo>
                  <a:lnTo>
                    <a:pt x="7275" y="1215"/>
                  </a:lnTo>
                  <a:cubicBezTo>
                    <a:pt x="7275" y="929"/>
                    <a:pt x="7049" y="703"/>
                    <a:pt x="6775" y="703"/>
                  </a:cubicBezTo>
                  <a:lnTo>
                    <a:pt x="6430" y="703"/>
                  </a:lnTo>
                  <a:cubicBezTo>
                    <a:pt x="6144" y="703"/>
                    <a:pt x="5918" y="929"/>
                    <a:pt x="5918" y="1215"/>
                  </a:cubicBezTo>
                  <a:lnTo>
                    <a:pt x="5918" y="1715"/>
                  </a:lnTo>
                  <a:cubicBezTo>
                    <a:pt x="5918" y="1870"/>
                    <a:pt x="5978" y="2000"/>
                    <a:pt x="6085" y="2096"/>
                  </a:cubicBezTo>
                  <a:lnTo>
                    <a:pt x="6085" y="2131"/>
                  </a:lnTo>
                  <a:lnTo>
                    <a:pt x="5787" y="2215"/>
                  </a:lnTo>
                  <a:cubicBezTo>
                    <a:pt x="5561" y="2274"/>
                    <a:pt x="5418" y="2465"/>
                    <a:pt x="5418" y="2703"/>
                  </a:cubicBezTo>
                  <a:lnTo>
                    <a:pt x="5418" y="2751"/>
                  </a:lnTo>
                  <a:lnTo>
                    <a:pt x="5061" y="2751"/>
                  </a:lnTo>
                  <a:lnTo>
                    <a:pt x="5061" y="334"/>
                  </a:lnTo>
                  <a:lnTo>
                    <a:pt x="8144" y="334"/>
                  </a:lnTo>
                  <a:close/>
                  <a:moveTo>
                    <a:pt x="2691" y="2715"/>
                  </a:moveTo>
                  <a:lnTo>
                    <a:pt x="2691" y="2786"/>
                  </a:lnTo>
                  <a:cubicBezTo>
                    <a:pt x="2703" y="2846"/>
                    <a:pt x="2727" y="2905"/>
                    <a:pt x="2751" y="2965"/>
                  </a:cubicBezTo>
                  <a:lnTo>
                    <a:pt x="2525" y="3191"/>
                  </a:lnTo>
                  <a:lnTo>
                    <a:pt x="2513" y="3191"/>
                  </a:lnTo>
                  <a:lnTo>
                    <a:pt x="2287" y="2965"/>
                  </a:lnTo>
                  <a:cubicBezTo>
                    <a:pt x="2322" y="2929"/>
                    <a:pt x="2334" y="2870"/>
                    <a:pt x="2334" y="2810"/>
                  </a:cubicBezTo>
                  <a:lnTo>
                    <a:pt x="2334" y="2715"/>
                  </a:lnTo>
                  <a:lnTo>
                    <a:pt x="2691" y="2715"/>
                  </a:lnTo>
                  <a:close/>
                  <a:moveTo>
                    <a:pt x="3037" y="3143"/>
                  </a:moveTo>
                  <a:lnTo>
                    <a:pt x="3346" y="3263"/>
                  </a:lnTo>
                  <a:cubicBezTo>
                    <a:pt x="3477" y="3310"/>
                    <a:pt x="3572" y="3441"/>
                    <a:pt x="3572" y="3596"/>
                  </a:cubicBezTo>
                  <a:lnTo>
                    <a:pt x="3572" y="4608"/>
                  </a:lnTo>
                  <a:cubicBezTo>
                    <a:pt x="3572" y="4715"/>
                    <a:pt x="3501" y="4787"/>
                    <a:pt x="3394" y="4787"/>
                  </a:cubicBezTo>
                  <a:lnTo>
                    <a:pt x="2691" y="4787"/>
                  </a:lnTo>
                  <a:lnTo>
                    <a:pt x="2691" y="4596"/>
                  </a:lnTo>
                  <a:lnTo>
                    <a:pt x="3049" y="4596"/>
                  </a:lnTo>
                  <a:cubicBezTo>
                    <a:pt x="3144" y="4596"/>
                    <a:pt x="3215" y="4513"/>
                    <a:pt x="3215" y="4429"/>
                  </a:cubicBezTo>
                  <a:lnTo>
                    <a:pt x="3215" y="3917"/>
                  </a:lnTo>
                  <a:cubicBezTo>
                    <a:pt x="3215" y="3834"/>
                    <a:pt x="3144" y="3763"/>
                    <a:pt x="3049" y="3763"/>
                  </a:cubicBezTo>
                  <a:cubicBezTo>
                    <a:pt x="2965" y="3763"/>
                    <a:pt x="2882" y="3834"/>
                    <a:pt x="2882" y="3917"/>
                  </a:cubicBezTo>
                  <a:lnTo>
                    <a:pt x="2882" y="4275"/>
                  </a:lnTo>
                  <a:lnTo>
                    <a:pt x="2191" y="4275"/>
                  </a:lnTo>
                  <a:lnTo>
                    <a:pt x="2191" y="3917"/>
                  </a:lnTo>
                  <a:cubicBezTo>
                    <a:pt x="2191" y="3834"/>
                    <a:pt x="2108" y="3763"/>
                    <a:pt x="2025" y="3763"/>
                  </a:cubicBezTo>
                  <a:cubicBezTo>
                    <a:pt x="1929" y="3763"/>
                    <a:pt x="1858" y="3834"/>
                    <a:pt x="1858" y="3917"/>
                  </a:cubicBezTo>
                  <a:lnTo>
                    <a:pt x="1858" y="4429"/>
                  </a:lnTo>
                  <a:cubicBezTo>
                    <a:pt x="1858" y="4513"/>
                    <a:pt x="1929" y="4596"/>
                    <a:pt x="2025" y="4596"/>
                  </a:cubicBezTo>
                  <a:lnTo>
                    <a:pt x="2382" y="4596"/>
                  </a:lnTo>
                  <a:lnTo>
                    <a:pt x="2382" y="4787"/>
                  </a:lnTo>
                  <a:lnTo>
                    <a:pt x="1679" y="4787"/>
                  </a:lnTo>
                  <a:cubicBezTo>
                    <a:pt x="1572" y="4787"/>
                    <a:pt x="1501" y="4715"/>
                    <a:pt x="1501" y="4608"/>
                  </a:cubicBezTo>
                  <a:lnTo>
                    <a:pt x="1501" y="3596"/>
                  </a:lnTo>
                  <a:lnTo>
                    <a:pt x="1489" y="3596"/>
                  </a:lnTo>
                  <a:cubicBezTo>
                    <a:pt x="1489" y="3441"/>
                    <a:pt x="1572" y="3310"/>
                    <a:pt x="1715" y="3263"/>
                  </a:cubicBezTo>
                  <a:lnTo>
                    <a:pt x="2025" y="3143"/>
                  </a:lnTo>
                  <a:lnTo>
                    <a:pt x="2287" y="3417"/>
                  </a:lnTo>
                  <a:cubicBezTo>
                    <a:pt x="2346" y="3477"/>
                    <a:pt x="2441" y="3501"/>
                    <a:pt x="2525" y="3501"/>
                  </a:cubicBezTo>
                  <a:cubicBezTo>
                    <a:pt x="2620" y="3501"/>
                    <a:pt x="2691" y="3477"/>
                    <a:pt x="2763" y="3417"/>
                  </a:cubicBezTo>
                  <a:lnTo>
                    <a:pt x="3037" y="3143"/>
                  </a:lnTo>
                  <a:close/>
                  <a:moveTo>
                    <a:pt x="4727" y="4763"/>
                  </a:moveTo>
                  <a:lnTo>
                    <a:pt x="4727" y="5465"/>
                  </a:lnTo>
                  <a:lnTo>
                    <a:pt x="298" y="5465"/>
                  </a:lnTo>
                  <a:lnTo>
                    <a:pt x="298" y="4763"/>
                  </a:lnTo>
                  <a:lnTo>
                    <a:pt x="1191" y="4763"/>
                  </a:lnTo>
                  <a:cubicBezTo>
                    <a:pt x="1251" y="4965"/>
                    <a:pt x="1441" y="5108"/>
                    <a:pt x="1667" y="5108"/>
                  </a:cubicBezTo>
                  <a:lnTo>
                    <a:pt x="3358" y="5108"/>
                  </a:lnTo>
                  <a:cubicBezTo>
                    <a:pt x="3584" y="5108"/>
                    <a:pt x="3763" y="4965"/>
                    <a:pt x="3834" y="4763"/>
                  </a:cubicBezTo>
                  <a:lnTo>
                    <a:pt x="4727" y="4763"/>
                  </a:lnTo>
                  <a:close/>
                  <a:moveTo>
                    <a:pt x="6763" y="3775"/>
                  </a:moveTo>
                  <a:cubicBezTo>
                    <a:pt x="6871" y="3775"/>
                    <a:pt x="6942" y="3846"/>
                    <a:pt x="6942" y="3953"/>
                  </a:cubicBezTo>
                  <a:lnTo>
                    <a:pt x="6942" y="4453"/>
                  </a:lnTo>
                  <a:cubicBezTo>
                    <a:pt x="6942" y="4513"/>
                    <a:pt x="6918" y="4572"/>
                    <a:pt x="6859" y="4608"/>
                  </a:cubicBezTo>
                  <a:cubicBezTo>
                    <a:pt x="6811" y="4632"/>
                    <a:pt x="6787" y="4679"/>
                    <a:pt x="6787" y="4739"/>
                  </a:cubicBezTo>
                  <a:lnTo>
                    <a:pt x="6787" y="4989"/>
                  </a:lnTo>
                  <a:cubicBezTo>
                    <a:pt x="6787" y="5060"/>
                    <a:pt x="6823" y="5120"/>
                    <a:pt x="6906" y="5144"/>
                  </a:cubicBezTo>
                  <a:lnTo>
                    <a:pt x="7323" y="5251"/>
                  </a:lnTo>
                  <a:cubicBezTo>
                    <a:pt x="7394" y="5263"/>
                    <a:pt x="7454" y="5334"/>
                    <a:pt x="7454" y="5429"/>
                  </a:cubicBezTo>
                  <a:lnTo>
                    <a:pt x="7454" y="5465"/>
                  </a:lnTo>
                  <a:lnTo>
                    <a:pt x="5739" y="5465"/>
                  </a:lnTo>
                  <a:lnTo>
                    <a:pt x="5739" y="5429"/>
                  </a:lnTo>
                  <a:cubicBezTo>
                    <a:pt x="5739" y="5334"/>
                    <a:pt x="5799" y="5275"/>
                    <a:pt x="5882" y="5251"/>
                  </a:cubicBezTo>
                  <a:lnTo>
                    <a:pt x="6287" y="5144"/>
                  </a:lnTo>
                  <a:cubicBezTo>
                    <a:pt x="6370" y="5120"/>
                    <a:pt x="6406" y="5060"/>
                    <a:pt x="6406" y="4989"/>
                  </a:cubicBezTo>
                  <a:lnTo>
                    <a:pt x="6406" y="4739"/>
                  </a:lnTo>
                  <a:cubicBezTo>
                    <a:pt x="6406" y="4679"/>
                    <a:pt x="6382" y="4632"/>
                    <a:pt x="6335" y="4608"/>
                  </a:cubicBezTo>
                  <a:cubicBezTo>
                    <a:pt x="6275" y="4572"/>
                    <a:pt x="6251" y="4513"/>
                    <a:pt x="6251" y="4453"/>
                  </a:cubicBezTo>
                  <a:lnTo>
                    <a:pt x="6251" y="3953"/>
                  </a:lnTo>
                  <a:cubicBezTo>
                    <a:pt x="6251" y="3846"/>
                    <a:pt x="6323" y="3775"/>
                    <a:pt x="6430" y="3775"/>
                  </a:cubicBezTo>
                  <a:lnTo>
                    <a:pt x="6763" y="3775"/>
                  </a:lnTo>
                  <a:close/>
                  <a:moveTo>
                    <a:pt x="8156" y="3060"/>
                  </a:moveTo>
                  <a:lnTo>
                    <a:pt x="8156" y="5465"/>
                  </a:lnTo>
                  <a:lnTo>
                    <a:pt x="7799" y="5465"/>
                  </a:lnTo>
                  <a:lnTo>
                    <a:pt x="7799" y="5429"/>
                  </a:lnTo>
                  <a:cubicBezTo>
                    <a:pt x="7799" y="5203"/>
                    <a:pt x="7644" y="4989"/>
                    <a:pt x="7430" y="4929"/>
                  </a:cubicBezTo>
                  <a:lnTo>
                    <a:pt x="7132" y="4858"/>
                  </a:lnTo>
                  <a:lnTo>
                    <a:pt x="7132" y="4810"/>
                  </a:lnTo>
                  <a:cubicBezTo>
                    <a:pt x="7228" y="4727"/>
                    <a:pt x="7287" y="4596"/>
                    <a:pt x="7287" y="4441"/>
                  </a:cubicBezTo>
                  <a:lnTo>
                    <a:pt x="7287" y="3941"/>
                  </a:lnTo>
                  <a:cubicBezTo>
                    <a:pt x="7287" y="3655"/>
                    <a:pt x="7073" y="3429"/>
                    <a:pt x="6787" y="3429"/>
                  </a:cubicBezTo>
                  <a:lnTo>
                    <a:pt x="6442" y="3429"/>
                  </a:lnTo>
                  <a:cubicBezTo>
                    <a:pt x="6156" y="3429"/>
                    <a:pt x="5942" y="3655"/>
                    <a:pt x="5942" y="3941"/>
                  </a:cubicBezTo>
                  <a:lnTo>
                    <a:pt x="5942" y="4441"/>
                  </a:lnTo>
                  <a:cubicBezTo>
                    <a:pt x="5942" y="4596"/>
                    <a:pt x="6001" y="4727"/>
                    <a:pt x="6097" y="4810"/>
                  </a:cubicBezTo>
                  <a:lnTo>
                    <a:pt x="6097" y="4858"/>
                  </a:lnTo>
                  <a:lnTo>
                    <a:pt x="5799" y="4929"/>
                  </a:lnTo>
                  <a:cubicBezTo>
                    <a:pt x="5585" y="4989"/>
                    <a:pt x="5430" y="5191"/>
                    <a:pt x="5430" y="5429"/>
                  </a:cubicBezTo>
                  <a:lnTo>
                    <a:pt x="5430" y="5465"/>
                  </a:lnTo>
                  <a:lnTo>
                    <a:pt x="5073" y="5465"/>
                  </a:lnTo>
                  <a:lnTo>
                    <a:pt x="5073" y="3060"/>
                  </a:lnTo>
                  <a:lnTo>
                    <a:pt x="8156" y="3060"/>
                  </a:lnTo>
                  <a:close/>
                  <a:moveTo>
                    <a:pt x="167" y="0"/>
                  </a:moveTo>
                  <a:cubicBezTo>
                    <a:pt x="72" y="0"/>
                    <a:pt x="1" y="84"/>
                    <a:pt x="1" y="167"/>
                  </a:cubicBezTo>
                  <a:lnTo>
                    <a:pt x="1" y="5620"/>
                  </a:lnTo>
                  <a:cubicBezTo>
                    <a:pt x="1" y="5703"/>
                    <a:pt x="72" y="5787"/>
                    <a:pt x="167" y="5787"/>
                  </a:cubicBezTo>
                  <a:lnTo>
                    <a:pt x="8335" y="5787"/>
                  </a:lnTo>
                  <a:cubicBezTo>
                    <a:pt x="8418" y="5787"/>
                    <a:pt x="8502" y="5703"/>
                    <a:pt x="8502" y="5620"/>
                  </a:cubicBezTo>
                  <a:lnTo>
                    <a:pt x="8502" y="167"/>
                  </a:lnTo>
                  <a:cubicBezTo>
                    <a:pt x="8466" y="84"/>
                    <a:pt x="8395" y="24"/>
                    <a:pt x="8311" y="24"/>
                  </a:cubicBezTo>
                  <a:lnTo>
                    <a:pt x="1334" y="24"/>
                  </a:lnTo>
                  <a:cubicBezTo>
                    <a:pt x="1251" y="24"/>
                    <a:pt x="1167" y="95"/>
                    <a:pt x="1167" y="191"/>
                  </a:cubicBezTo>
                  <a:cubicBezTo>
                    <a:pt x="1167" y="274"/>
                    <a:pt x="1251" y="346"/>
                    <a:pt x="1334" y="346"/>
                  </a:cubicBezTo>
                  <a:lnTo>
                    <a:pt x="4763" y="346"/>
                  </a:lnTo>
                  <a:lnTo>
                    <a:pt x="4763" y="4453"/>
                  </a:lnTo>
                  <a:lnTo>
                    <a:pt x="3882" y="4453"/>
                  </a:lnTo>
                  <a:lnTo>
                    <a:pt x="3882" y="3608"/>
                  </a:lnTo>
                  <a:cubicBezTo>
                    <a:pt x="3882" y="3346"/>
                    <a:pt x="3703" y="3084"/>
                    <a:pt x="3453" y="2977"/>
                  </a:cubicBezTo>
                  <a:lnTo>
                    <a:pt x="3037" y="2822"/>
                  </a:lnTo>
                  <a:lnTo>
                    <a:pt x="3037" y="2798"/>
                  </a:lnTo>
                  <a:lnTo>
                    <a:pt x="3037" y="2572"/>
                  </a:lnTo>
                  <a:cubicBezTo>
                    <a:pt x="3239" y="2417"/>
                    <a:pt x="3382" y="2167"/>
                    <a:pt x="3382" y="1893"/>
                  </a:cubicBezTo>
                  <a:lnTo>
                    <a:pt x="3382" y="1560"/>
                  </a:lnTo>
                  <a:cubicBezTo>
                    <a:pt x="3382" y="1179"/>
                    <a:pt x="3084" y="881"/>
                    <a:pt x="2703" y="881"/>
                  </a:cubicBezTo>
                  <a:lnTo>
                    <a:pt x="2370" y="881"/>
                  </a:lnTo>
                  <a:cubicBezTo>
                    <a:pt x="1989" y="881"/>
                    <a:pt x="1691" y="1179"/>
                    <a:pt x="1691" y="1560"/>
                  </a:cubicBezTo>
                  <a:lnTo>
                    <a:pt x="1691" y="1893"/>
                  </a:lnTo>
                  <a:cubicBezTo>
                    <a:pt x="1691" y="2179"/>
                    <a:pt x="1834" y="2417"/>
                    <a:pt x="2037" y="2572"/>
                  </a:cubicBezTo>
                  <a:lnTo>
                    <a:pt x="2037" y="2810"/>
                  </a:lnTo>
                  <a:lnTo>
                    <a:pt x="2037" y="2822"/>
                  </a:lnTo>
                  <a:lnTo>
                    <a:pt x="1620" y="2989"/>
                  </a:lnTo>
                  <a:cubicBezTo>
                    <a:pt x="1370" y="3084"/>
                    <a:pt x="1191" y="3346"/>
                    <a:pt x="1191" y="3608"/>
                  </a:cubicBezTo>
                  <a:lnTo>
                    <a:pt x="1191" y="4453"/>
                  </a:lnTo>
                  <a:lnTo>
                    <a:pt x="310" y="4453"/>
                  </a:lnTo>
                  <a:lnTo>
                    <a:pt x="310" y="334"/>
                  </a:lnTo>
                  <a:lnTo>
                    <a:pt x="667" y="334"/>
                  </a:lnTo>
                  <a:cubicBezTo>
                    <a:pt x="763" y="334"/>
                    <a:pt x="834" y="262"/>
                    <a:pt x="834" y="167"/>
                  </a:cubicBezTo>
                  <a:cubicBezTo>
                    <a:pt x="834" y="84"/>
                    <a:pt x="763" y="0"/>
                    <a:pt x="667"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44" name="Google Shape;12628;p71"/>
            <p:cNvSpPr/>
            <p:nvPr/>
          </p:nvSpPr>
          <p:spPr>
            <a:xfrm>
              <a:off x="2278533" y="2937377"/>
              <a:ext cx="346788" cy="254704"/>
            </a:xfrm>
            <a:custGeom>
              <a:avLst/>
              <a:rect l="l" t="t" r="r" b="b"/>
              <a:pathLst>
                <a:path w="10895" h="8002">
                  <a:moveTo>
                    <a:pt x="9871" y="310"/>
                  </a:moveTo>
                  <a:cubicBezTo>
                    <a:pt x="9978" y="310"/>
                    <a:pt x="10049" y="393"/>
                    <a:pt x="10049" y="489"/>
                  </a:cubicBezTo>
                  <a:lnTo>
                    <a:pt x="10049" y="6799"/>
                  </a:lnTo>
                  <a:lnTo>
                    <a:pt x="9692" y="6799"/>
                  </a:lnTo>
                  <a:cubicBezTo>
                    <a:pt x="9609" y="6799"/>
                    <a:pt x="9525" y="6882"/>
                    <a:pt x="9525" y="6966"/>
                  </a:cubicBezTo>
                  <a:cubicBezTo>
                    <a:pt x="9525" y="7061"/>
                    <a:pt x="9609" y="7132"/>
                    <a:pt x="9692" y="7132"/>
                  </a:cubicBezTo>
                  <a:lnTo>
                    <a:pt x="10537" y="7132"/>
                  </a:lnTo>
                  <a:cubicBezTo>
                    <a:pt x="10537" y="7132"/>
                    <a:pt x="10561" y="7132"/>
                    <a:pt x="10561" y="7144"/>
                  </a:cubicBezTo>
                  <a:lnTo>
                    <a:pt x="10561" y="7490"/>
                  </a:lnTo>
                  <a:cubicBezTo>
                    <a:pt x="10573" y="7585"/>
                    <a:pt x="10478" y="7668"/>
                    <a:pt x="10394" y="7668"/>
                  </a:cubicBezTo>
                  <a:lnTo>
                    <a:pt x="512" y="7668"/>
                  </a:lnTo>
                  <a:cubicBezTo>
                    <a:pt x="405" y="7668"/>
                    <a:pt x="334" y="7597"/>
                    <a:pt x="334" y="7490"/>
                  </a:cubicBezTo>
                  <a:lnTo>
                    <a:pt x="334" y="7144"/>
                  </a:lnTo>
                  <a:cubicBezTo>
                    <a:pt x="334" y="7144"/>
                    <a:pt x="334" y="7132"/>
                    <a:pt x="346" y="7132"/>
                  </a:cubicBezTo>
                  <a:lnTo>
                    <a:pt x="9037" y="7132"/>
                  </a:lnTo>
                  <a:cubicBezTo>
                    <a:pt x="9132" y="7132"/>
                    <a:pt x="9204" y="7061"/>
                    <a:pt x="9204" y="6966"/>
                  </a:cubicBezTo>
                  <a:cubicBezTo>
                    <a:pt x="9204" y="6882"/>
                    <a:pt x="9132" y="6799"/>
                    <a:pt x="9037" y="6799"/>
                  </a:cubicBezTo>
                  <a:lnTo>
                    <a:pt x="858" y="6799"/>
                  </a:lnTo>
                  <a:lnTo>
                    <a:pt x="858" y="489"/>
                  </a:lnTo>
                  <a:cubicBezTo>
                    <a:pt x="858" y="393"/>
                    <a:pt x="929" y="310"/>
                    <a:pt x="1036" y="310"/>
                  </a:cubicBezTo>
                  <a:lnTo>
                    <a:pt x="9871" y="310"/>
                  </a:lnTo>
                  <a:close/>
                  <a:moveTo>
                    <a:pt x="1012" y="0"/>
                  </a:moveTo>
                  <a:cubicBezTo>
                    <a:pt x="738" y="0"/>
                    <a:pt x="512" y="227"/>
                    <a:pt x="512" y="512"/>
                  </a:cubicBezTo>
                  <a:lnTo>
                    <a:pt x="512" y="6823"/>
                  </a:lnTo>
                  <a:lnTo>
                    <a:pt x="334" y="6823"/>
                  </a:lnTo>
                  <a:cubicBezTo>
                    <a:pt x="155" y="6823"/>
                    <a:pt x="0" y="6966"/>
                    <a:pt x="0" y="7144"/>
                  </a:cubicBezTo>
                  <a:lnTo>
                    <a:pt x="0" y="7490"/>
                  </a:lnTo>
                  <a:cubicBezTo>
                    <a:pt x="0" y="7775"/>
                    <a:pt x="226" y="8001"/>
                    <a:pt x="512" y="8001"/>
                  </a:cubicBezTo>
                  <a:lnTo>
                    <a:pt x="10394" y="8001"/>
                  </a:lnTo>
                  <a:cubicBezTo>
                    <a:pt x="10680" y="8001"/>
                    <a:pt x="10894" y="7775"/>
                    <a:pt x="10894" y="7490"/>
                  </a:cubicBezTo>
                  <a:lnTo>
                    <a:pt x="10894" y="7144"/>
                  </a:lnTo>
                  <a:cubicBezTo>
                    <a:pt x="10883" y="6966"/>
                    <a:pt x="10728" y="6823"/>
                    <a:pt x="10561" y="6823"/>
                  </a:cubicBezTo>
                  <a:lnTo>
                    <a:pt x="10383" y="6823"/>
                  </a:lnTo>
                  <a:lnTo>
                    <a:pt x="10383" y="512"/>
                  </a:lnTo>
                  <a:cubicBezTo>
                    <a:pt x="10383" y="227"/>
                    <a:pt x="10156" y="0"/>
                    <a:pt x="9871" y="0"/>
                  </a:cubicBezTo>
                  <a:lnTo>
                    <a:pt x="101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145" name="Google Shape;12629;p71"/>
          <p:cNvSpPr/>
          <p:nvPr/>
        </p:nvSpPr>
        <p:spPr>
          <a:xfrm>
            <a:off x="4721471" y="4906009"/>
            <a:ext cx="347552" cy="346438"/>
          </a:xfrm>
          <a:custGeom>
            <a:avLst/>
            <a:rect l="l" t="t" r="r" b="b"/>
            <a:pathLst>
              <a:path w="10919" h="10884">
                <a:moveTo>
                  <a:pt x="9561" y="561"/>
                </a:moveTo>
                <a:lnTo>
                  <a:pt x="9561" y="1203"/>
                </a:lnTo>
                <a:cubicBezTo>
                  <a:pt x="9561" y="1299"/>
                  <a:pt x="9633" y="1370"/>
                  <a:pt x="9728" y="1370"/>
                </a:cubicBezTo>
                <a:lnTo>
                  <a:pt x="10359" y="1370"/>
                </a:lnTo>
                <a:lnTo>
                  <a:pt x="8966" y="2739"/>
                </a:lnTo>
                <a:lnTo>
                  <a:pt x="8394" y="2739"/>
                </a:lnTo>
                <a:lnTo>
                  <a:pt x="9323" y="1811"/>
                </a:lnTo>
                <a:cubicBezTo>
                  <a:pt x="9383" y="1751"/>
                  <a:pt x="9383" y="1644"/>
                  <a:pt x="9323" y="1584"/>
                </a:cubicBezTo>
                <a:cubicBezTo>
                  <a:pt x="9293" y="1555"/>
                  <a:pt x="9252" y="1540"/>
                  <a:pt x="9210" y="1540"/>
                </a:cubicBezTo>
                <a:cubicBezTo>
                  <a:pt x="9168" y="1540"/>
                  <a:pt x="9127" y="1555"/>
                  <a:pt x="9097" y="1584"/>
                </a:cubicBezTo>
                <a:lnTo>
                  <a:pt x="8180" y="2513"/>
                </a:lnTo>
                <a:lnTo>
                  <a:pt x="8180" y="1954"/>
                </a:lnTo>
                <a:lnTo>
                  <a:pt x="9561" y="561"/>
                </a:lnTo>
                <a:close/>
                <a:moveTo>
                  <a:pt x="4441" y="2382"/>
                </a:moveTo>
                <a:cubicBezTo>
                  <a:pt x="5513" y="2382"/>
                  <a:pt x="6489" y="2799"/>
                  <a:pt x="7228" y="3466"/>
                </a:cubicBezTo>
                <a:lnTo>
                  <a:pt x="4334" y="6347"/>
                </a:lnTo>
                <a:cubicBezTo>
                  <a:pt x="4275" y="6406"/>
                  <a:pt x="4275" y="6514"/>
                  <a:pt x="4334" y="6573"/>
                </a:cubicBezTo>
                <a:cubicBezTo>
                  <a:pt x="4370" y="6609"/>
                  <a:pt x="4406" y="6621"/>
                  <a:pt x="4453" y="6621"/>
                </a:cubicBezTo>
                <a:cubicBezTo>
                  <a:pt x="4501" y="6621"/>
                  <a:pt x="4525" y="6609"/>
                  <a:pt x="4572" y="6573"/>
                </a:cubicBezTo>
                <a:lnTo>
                  <a:pt x="5287" y="5859"/>
                </a:lnTo>
                <a:cubicBezTo>
                  <a:pt x="5418" y="6037"/>
                  <a:pt x="5477" y="6252"/>
                  <a:pt x="5477" y="6478"/>
                </a:cubicBezTo>
                <a:cubicBezTo>
                  <a:pt x="5477" y="7038"/>
                  <a:pt x="5013" y="7502"/>
                  <a:pt x="4453" y="7502"/>
                </a:cubicBezTo>
                <a:cubicBezTo>
                  <a:pt x="3894" y="7502"/>
                  <a:pt x="3429" y="7038"/>
                  <a:pt x="3429" y="6478"/>
                </a:cubicBezTo>
                <a:cubicBezTo>
                  <a:pt x="3429" y="5906"/>
                  <a:pt x="3894" y="5442"/>
                  <a:pt x="4453" y="5442"/>
                </a:cubicBezTo>
                <a:cubicBezTo>
                  <a:pt x="4513" y="5442"/>
                  <a:pt x="4584" y="5442"/>
                  <a:pt x="4644" y="5466"/>
                </a:cubicBezTo>
                <a:cubicBezTo>
                  <a:pt x="4652" y="5467"/>
                  <a:pt x="4660" y="5467"/>
                  <a:pt x="4668" y="5467"/>
                </a:cubicBezTo>
                <a:cubicBezTo>
                  <a:pt x="4751" y="5467"/>
                  <a:pt x="4813" y="5410"/>
                  <a:pt x="4834" y="5323"/>
                </a:cubicBezTo>
                <a:cubicBezTo>
                  <a:pt x="4858" y="5240"/>
                  <a:pt x="4799" y="5168"/>
                  <a:pt x="4703" y="5133"/>
                </a:cubicBezTo>
                <a:cubicBezTo>
                  <a:pt x="4620" y="5121"/>
                  <a:pt x="4537" y="5109"/>
                  <a:pt x="4453" y="5109"/>
                </a:cubicBezTo>
                <a:cubicBezTo>
                  <a:pt x="3703" y="5109"/>
                  <a:pt x="3096" y="5716"/>
                  <a:pt x="3096" y="6454"/>
                </a:cubicBezTo>
                <a:cubicBezTo>
                  <a:pt x="3096" y="7204"/>
                  <a:pt x="3703" y="7811"/>
                  <a:pt x="4453" y="7811"/>
                </a:cubicBezTo>
                <a:cubicBezTo>
                  <a:pt x="5192" y="7811"/>
                  <a:pt x="5811" y="7204"/>
                  <a:pt x="5811" y="6454"/>
                </a:cubicBezTo>
                <a:cubicBezTo>
                  <a:pt x="5811" y="6145"/>
                  <a:pt x="5704" y="5859"/>
                  <a:pt x="5525" y="5621"/>
                </a:cubicBezTo>
                <a:lnTo>
                  <a:pt x="6025" y="5121"/>
                </a:lnTo>
                <a:cubicBezTo>
                  <a:pt x="6346" y="5490"/>
                  <a:pt x="6525" y="5966"/>
                  <a:pt x="6525" y="6454"/>
                </a:cubicBezTo>
                <a:cubicBezTo>
                  <a:pt x="6525" y="7585"/>
                  <a:pt x="5596" y="8514"/>
                  <a:pt x="4465" y="8514"/>
                </a:cubicBezTo>
                <a:cubicBezTo>
                  <a:pt x="3334" y="8514"/>
                  <a:pt x="2417" y="7585"/>
                  <a:pt x="2417" y="6454"/>
                </a:cubicBezTo>
                <a:cubicBezTo>
                  <a:pt x="2417" y="5323"/>
                  <a:pt x="3334" y="4406"/>
                  <a:pt x="4465" y="4406"/>
                </a:cubicBezTo>
                <a:cubicBezTo>
                  <a:pt x="4811" y="4406"/>
                  <a:pt x="5156" y="4490"/>
                  <a:pt x="5453" y="4656"/>
                </a:cubicBezTo>
                <a:cubicBezTo>
                  <a:pt x="5476" y="4671"/>
                  <a:pt x="5502" y="4678"/>
                  <a:pt x="5528" y="4678"/>
                </a:cubicBezTo>
                <a:cubicBezTo>
                  <a:pt x="5585" y="4678"/>
                  <a:pt x="5643" y="4646"/>
                  <a:pt x="5668" y="4597"/>
                </a:cubicBezTo>
                <a:cubicBezTo>
                  <a:pt x="5715" y="4525"/>
                  <a:pt x="5692" y="4418"/>
                  <a:pt x="5608" y="4371"/>
                </a:cubicBezTo>
                <a:cubicBezTo>
                  <a:pt x="5275" y="4180"/>
                  <a:pt x="4882" y="4097"/>
                  <a:pt x="4477" y="4097"/>
                </a:cubicBezTo>
                <a:cubicBezTo>
                  <a:pt x="3167" y="4097"/>
                  <a:pt x="2120" y="5168"/>
                  <a:pt x="2120" y="6454"/>
                </a:cubicBezTo>
                <a:cubicBezTo>
                  <a:pt x="2120" y="7764"/>
                  <a:pt x="3191" y="8823"/>
                  <a:pt x="4477" y="8823"/>
                </a:cubicBezTo>
                <a:cubicBezTo>
                  <a:pt x="5787" y="8823"/>
                  <a:pt x="6847" y="7752"/>
                  <a:pt x="6847" y="6454"/>
                </a:cubicBezTo>
                <a:cubicBezTo>
                  <a:pt x="6847" y="5883"/>
                  <a:pt x="6644" y="5323"/>
                  <a:pt x="6263" y="4894"/>
                </a:cubicBezTo>
                <a:lnTo>
                  <a:pt x="6763" y="4406"/>
                </a:lnTo>
                <a:cubicBezTo>
                  <a:pt x="7263" y="4966"/>
                  <a:pt x="7549" y="5704"/>
                  <a:pt x="7549" y="6454"/>
                </a:cubicBezTo>
                <a:cubicBezTo>
                  <a:pt x="7549" y="8157"/>
                  <a:pt x="6168" y="9538"/>
                  <a:pt x="4465" y="9538"/>
                </a:cubicBezTo>
                <a:cubicBezTo>
                  <a:pt x="2775" y="9538"/>
                  <a:pt x="1382" y="8157"/>
                  <a:pt x="1382" y="6454"/>
                </a:cubicBezTo>
                <a:cubicBezTo>
                  <a:pt x="1382" y="4763"/>
                  <a:pt x="2775" y="3382"/>
                  <a:pt x="4465" y="3382"/>
                </a:cubicBezTo>
                <a:cubicBezTo>
                  <a:pt x="5061" y="3382"/>
                  <a:pt x="5632" y="3537"/>
                  <a:pt x="6132" y="3870"/>
                </a:cubicBezTo>
                <a:cubicBezTo>
                  <a:pt x="6157" y="3887"/>
                  <a:pt x="6187" y="3895"/>
                  <a:pt x="6217" y="3895"/>
                </a:cubicBezTo>
                <a:cubicBezTo>
                  <a:pt x="6272" y="3895"/>
                  <a:pt x="6328" y="3869"/>
                  <a:pt x="6358" y="3823"/>
                </a:cubicBezTo>
                <a:cubicBezTo>
                  <a:pt x="6406" y="3751"/>
                  <a:pt x="6382" y="3644"/>
                  <a:pt x="6311" y="3597"/>
                </a:cubicBezTo>
                <a:cubicBezTo>
                  <a:pt x="5763" y="3239"/>
                  <a:pt x="5132" y="3061"/>
                  <a:pt x="4477" y="3061"/>
                </a:cubicBezTo>
                <a:cubicBezTo>
                  <a:pt x="2608" y="3061"/>
                  <a:pt x="1084" y="4585"/>
                  <a:pt x="1084" y="6454"/>
                </a:cubicBezTo>
                <a:cubicBezTo>
                  <a:pt x="1084" y="8335"/>
                  <a:pt x="2608" y="9847"/>
                  <a:pt x="4477" y="9847"/>
                </a:cubicBezTo>
                <a:cubicBezTo>
                  <a:pt x="6358" y="9847"/>
                  <a:pt x="7870" y="8335"/>
                  <a:pt x="7870" y="6454"/>
                </a:cubicBezTo>
                <a:cubicBezTo>
                  <a:pt x="7870" y="5609"/>
                  <a:pt x="7561" y="4811"/>
                  <a:pt x="7001" y="4168"/>
                </a:cubicBezTo>
                <a:lnTo>
                  <a:pt x="7489" y="3680"/>
                </a:lnTo>
                <a:cubicBezTo>
                  <a:pt x="8120" y="4418"/>
                  <a:pt x="8537" y="5394"/>
                  <a:pt x="8537" y="6478"/>
                </a:cubicBezTo>
                <a:cubicBezTo>
                  <a:pt x="8537" y="8740"/>
                  <a:pt x="6692" y="10562"/>
                  <a:pt x="4441" y="10562"/>
                </a:cubicBezTo>
                <a:cubicBezTo>
                  <a:pt x="2191" y="10562"/>
                  <a:pt x="346" y="8716"/>
                  <a:pt x="346" y="6478"/>
                </a:cubicBezTo>
                <a:cubicBezTo>
                  <a:pt x="346" y="4228"/>
                  <a:pt x="2191" y="2382"/>
                  <a:pt x="4441" y="2382"/>
                </a:cubicBezTo>
                <a:close/>
                <a:moveTo>
                  <a:pt x="9701" y="1"/>
                </a:moveTo>
                <a:cubicBezTo>
                  <a:pt x="9659" y="1"/>
                  <a:pt x="9617" y="17"/>
                  <a:pt x="9585" y="49"/>
                </a:cubicBezTo>
                <a:lnTo>
                  <a:pt x="7894" y="1739"/>
                </a:lnTo>
                <a:cubicBezTo>
                  <a:pt x="7859" y="1775"/>
                  <a:pt x="7847" y="1811"/>
                  <a:pt x="7847" y="1858"/>
                </a:cubicBezTo>
                <a:lnTo>
                  <a:pt x="7847" y="2811"/>
                </a:lnTo>
                <a:lnTo>
                  <a:pt x="7430" y="3228"/>
                </a:lnTo>
                <a:cubicBezTo>
                  <a:pt x="6644" y="2501"/>
                  <a:pt x="5584" y="2037"/>
                  <a:pt x="4430" y="2037"/>
                </a:cubicBezTo>
                <a:cubicBezTo>
                  <a:pt x="1989" y="2037"/>
                  <a:pt x="0" y="4013"/>
                  <a:pt x="0" y="6454"/>
                </a:cubicBezTo>
                <a:cubicBezTo>
                  <a:pt x="0" y="8895"/>
                  <a:pt x="1989" y="10883"/>
                  <a:pt x="4430" y="10883"/>
                </a:cubicBezTo>
                <a:cubicBezTo>
                  <a:pt x="6870" y="10883"/>
                  <a:pt x="8847" y="8895"/>
                  <a:pt x="8847" y="6454"/>
                </a:cubicBezTo>
                <a:cubicBezTo>
                  <a:pt x="8847" y="5299"/>
                  <a:pt x="8394" y="4240"/>
                  <a:pt x="7656" y="3454"/>
                </a:cubicBezTo>
                <a:lnTo>
                  <a:pt x="8073" y="3037"/>
                </a:lnTo>
                <a:lnTo>
                  <a:pt x="9025" y="3037"/>
                </a:lnTo>
                <a:cubicBezTo>
                  <a:pt x="9073" y="3037"/>
                  <a:pt x="9109" y="3013"/>
                  <a:pt x="9144" y="2989"/>
                </a:cubicBezTo>
                <a:lnTo>
                  <a:pt x="10835" y="1299"/>
                </a:lnTo>
                <a:cubicBezTo>
                  <a:pt x="10895" y="1251"/>
                  <a:pt x="10918" y="1192"/>
                  <a:pt x="10883" y="1132"/>
                </a:cubicBezTo>
                <a:cubicBezTo>
                  <a:pt x="10859" y="1072"/>
                  <a:pt x="10799" y="1025"/>
                  <a:pt x="10740" y="1025"/>
                </a:cubicBezTo>
                <a:lnTo>
                  <a:pt x="9871" y="1025"/>
                </a:lnTo>
                <a:lnTo>
                  <a:pt x="9871" y="168"/>
                </a:lnTo>
                <a:cubicBezTo>
                  <a:pt x="9871" y="108"/>
                  <a:pt x="9823" y="49"/>
                  <a:pt x="9764" y="13"/>
                </a:cubicBezTo>
                <a:cubicBezTo>
                  <a:pt x="9744" y="5"/>
                  <a:pt x="9723" y="1"/>
                  <a:pt x="9701"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146" name="Google Shape;12630;p71"/>
          <p:cNvGrpSpPr/>
          <p:nvPr/>
        </p:nvGrpSpPr>
        <p:grpSpPr>
          <a:xfrm>
            <a:off x="3330245" y="4906391"/>
            <a:ext cx="286152" cy="346438"/>
            <a:chOff x="1836637" y="2891510"/>
            <a:chExt cx="286152" cy="346438"/>
          </a:xfrm>
          <a:solidFill>
            <a:schemeClr val="accent1"/>
          </a:solidFill>
        </p:grpSpPr>
        <p:sp>
          <p:nvSpPr>
            <p:cNvPr id="1147" name="Google Shape;12631;p71"/>
            <p:cNvSpPr/>
            <p:nvPr/>
          </p:nvSpPr>
          <p:spPr>
            <a:xfrm>
              <a:off x="1836637" y="3059413"/>
              <a:ext cx="286152" cy="178534"/>
            </a:xfrm>
            <a:custGeom>
              <a:avLst/>
              <a:rect l="l" t="t" r="r" b="b"/>
              <a:pathLst>
                <a:path w="8990" h="5609">
                  <a:moveTo>
                    <a:pt x="3072" y="322"/>
                  </a:moveTo>
                  <a:cubicBezTo>
                    <a:pt x="3156" y="322"/>
                    <a:pt x="3251" y="357"/>
                    <a:pt x="3322" y="429"/>
                  </a:cubicBezTo>
                  <a:cubicBezTo>
                    <a:pt x="3382" y="488"/>
                    <a:pt x="3430" y="572"/>
                    <a:pt x="3430" y="679"/>
                  </a:cubicBezTo>
                  <a:lnTo>
                    <a:pt x="3430" y="1108"/>
                  </a:lnTo>
                  <a:cubicBezTo>
                    <a:pt x="3406" y="1286"/>
                    <a:pt x="3311" y="1453"/>
                    <a:pt x="3144" y="1560"/>
                  </a:cubicBezTo>
                  <a:cubicBezTo>
                    <a:pt x="3096" y="1584"/>
                    <a:pt x="3072" y="1631"/>
                    <a:pt x="3072" y="1691"/>
                  </a:cubicBezTo>
                  <a:lnTo>
                    <a:pt x="3072" y="1870"/>
                  </a:lnTo>
                  <a:lnTo>
                    <a:pt x="2715" y="1870"/>
                  </a:lnTo>
                  <a:lnTo>
                    <a:pt x="2715" y="1691"/>
                  </a:lnTo>
                  <a:cubicBezTo>
                    <a:pt x="2715" y="1631"/>
                    <a:pt x="2679" y="1584"/>
                    <a:pt x="2632" y="1560"/>
                  </a:cubicBezTo>
                  <a:cubicBezTo>
                    <a:pt x="2477" y="1465"/>
                    <a:pt x="2370" y="1286"/>
                    <a:pt x="2370" y="1108"/>
                  </a:cubicBezTo>
                  <a:lnTo>
                    <a:pt x="2370" y="679"/>
                  </a:lnTo>
                  <a:cubicBezTo>
                    <a:pt x="2370" y="488"/>
                    <a:pt x="2537" y="322"/>
                    <a:pt x="2727" y="322"/>
                  </a:cubicBezTo>
                  <a:lnTo>
                    <a:pt x="3072" y="322"/>
                  </a:lnTo>
                  <a:close/>
                  <a:moveTo>
                    <a:pt x="6132" y="322"/>
                  </a:moveTo>
                  <a:cubicBezTo>
                    <a:pt x="6228" y="322"/>
                    <a:pt x="6311" y="357"/>
                    <a:pt x="6382" y="429"/>
                  </a:cubicBezTo>
                  <a:cubicBezTo>
                    <a:pt x="6442" y="488"/>
                    <a:pt x="6489" y="572"/>
                    <a:pt x="6489" y="679"/>
                  </a:cubicBezTo>
                  <a:lnTo>
                    <a:pt x="6489" y="1108"/>
                  </a:lnTo>
                  <a:cubicBezTo>
                    <a:pt x="6478" y="1286"/>
                    <a:pt x="6370" y="1453"/>
                    <a:pt x="6204" y="1560"/>
                  </a:cubicBezTo>
                  <a:cubicBezTo>
                    <a:pt x="6168" y="1584"/>
                    <a:pt x="6132" y="1631"/>
                    <a:pt x="6132" y="1691"/>
                  </a:cubicBezTo>
                  <a:lnTo>
                    <a:pt x="6132" y="1870"/>
                  </a:lnTo>
                  <a:lnTo>
                    <a:pt x="5775" y="1870"/>
                  </a:lnTo>
                  <a:lnTo>
                    <a:pt x="5775" y="1691"/>
                  </a:lnTo>
                  <a:cubicBezTo>
                    <a:pt x="5775" y="1631"/>
                    <a:pt x="5751" y="1584"/>
                    <a:pt x="5704" y="1560"/>
                  </a:cubicBezTo>
                  <a:cubicBezTo>
                    <a:pt x="5537" y="1465"/>
                    <a:pt x="5430" y="1286"/>
                    <a:pt x="5430" y="1108"/>
                  </a:cubicBezTo>
                  <a:lnTo>
                    <a:pt x="5430" y="679"/>
                  </a:lnTo>
                  <a:cubicBezTo>
                    <a:pt x="5430" y="488"/>
                    <a:pt x="5597" y="322"/>
                    <a:pt x="5787" y="322"/>
                  </a:cubicBezTo>
                  <a:lnTo>
                    <a:pt x="6132" y="322"/>
                  </a:lnTo>
                  <a:close/>
                  <a:moveTo>
                    <a:pt x="1536" y="2024"/>
                  </a:moveTo>
                  <a:cubicBezTo>
                    <a:pt x="1620" y="2024"/>
                    <a:pt x="1715" y="2048"/>
                    <a:pt x="1787" y="2120"/>
                  </a:cubicBezTo>
                  <a:cubicBezTo>
                    <a:pt x="1846" y="2179"/>
                    <a:pt x="1894" y="2274"/>
                    <a:pt x="1894" y="2382"/>
                  </a:cubicBezTo>
                  <a:lnTo>
                    <a:pt x="1894" y="2810"/>
                  </a:lnTo>
                  <a:lnTo>
                    <a:pt x="1882" y="2810"/>
                  </a:lnTo>
                  <a:cubicBezTo>
                    <a:pt x="1882" y="2989"/>
                    <a:pt x="1775" y="3167"/>
                    <a:pt x="1608" y="3251"/>
                  </a:cubicBezTo>
                  <a:cubicBezTo>
                    <a:pt x="1560" y="3286"/>
                    <a:pt x="1536" y="3334"/>
                    <a:pt x="1536" y="3382"/>
                  </a:cubicBezTo>
                  <a:lnTo>
                    <a:pt x="1536" y="3572"/>
                  </a:lnTo>
                  <a:lnTo>
                    <a:pt x="1179" y="3572"/>
                  </a:lnTo>
                  <a:lnTo>
                    <a:pt x="1179" y="3382"/>
                  </a:lnTo>
                  <a:cubicBezTo>
                    <a:pt x="1179" y="3334"/>
                    <a:pt x="1144" y="3286"/>
                    <a:pt x="1108" y="3251"/>
                  </a:cubicBezTo>
                  <a:cubicBezTo>
                    <a:pt x="941" y="3167"/>
                    <a:pt x="834" y="2989"/>
                    <a:pt x="834" y="2810"/>
                  </a:cubicBezTo>
                  <a:lnTo>
                    <a:pt x="834" y="2382"/>
                  </a:lnTo>
                  <a:cubicBezTo>
                    <a:pt x="834" y="2179"/>
                    <a:pt x="1001" y="2024"/>
                    <a:pt x="1191" y="2024"/>
                  </a:cubicBezTo>
                  <a:lnTo>
                    <a:pt x="1536" y="2024"/>
                  </a:lnTo>
                  <a:close/>
                  <a:moveTo>
                    <a:pt x="4596" y="2024"/>
                  </a:moveTo>
                  <a:cubicBezTo>
                    <a:pt x="4692" y="2024"/>
                    <a:pt x="4775" y="2048"/>
                    <a:pt x="4858" y="2120"/>
                  </a:cubicBezTo>
                  <a:cubicBezTo>
                    <a:pt x="4918" y="2179"/>
                    <a:pt x="4954" y="2274"/>
                    <a:pt x="4954" y="2382"/>
                  </a:cubicBezTo>
                  <a:lnTo>
                    <a:pt x="4954" y="2810"/>
                  </a:lnTo>
                  <a:cubicBezTo>
                    <a:pt x="4942" y="3001"/>
                    <a:pt x="4835" y="3167"/>
                    <a:pt x="4680" y="3251"/>
                  </a:cubicBezTo>
                  <a:cubicBezTo>
                    <a:pt x="4632" y="3286"/>
                    <a:pt x="4596" y="3334"/>
                    <a:pt x="4596" y="3382"/>
                  </a:cubicBezTo>
                  <a:lnTo>
                    <a:pt x="4596" y="3572"/>
                  </a:lnTo>
                  <a:lnTo>
                    <a:pt x="4239" y="3572"/>
                  </a:lnTo>
                  <a:lnTo>
                    <a:pt x="4239" y="3382"/>
                  </a:lnTo>
                  <a:cubicBezTo>
                    <a:pt x="4239" y="3334"/>
                    <a:pt x="4215" y="3286"/>
                    <a:pt x="4168" y="3251"/>
                  </a:cubicBezTo>
                  <a:cubicBezTo>
                    <a:pt x="4001" y="3167"/>
                    <a:pt x="3906" y="2989"/>
                    <a:pt x="3906" y="2810"/>
                  </a:cubicBezTo>
                  <a:lnTo>
                    <a:pt x="3906" y="2382"/>
                  </a:lnTo>
                  <a:cubicBezTo>
                    <a:pt x="3906" y="2179"/>
                    <a:pt x="4061" y="2024"/>
                    <a:pt x="4263" y="2024"/>
                  </a:cubicBezTo>
                  <a:lnTo>
                    <a:pt x="4596" y="2024"/>
                  </a:lnTo>
                  <a:close/>
                  <a:moveTo>
                    <a:pt x="7668" y="2024"/>
                  </a:moveTo>
                  <a:cubicBezTo>
                    <a:pt x="7752" y="2024"/>
                    <a:pt x="7847" y="2048"/>
                    <a:pt x="7918" y="2120"/>
                  </a:cubicBezTo>
                  <a:cubicBezTo>
                    <a:pt x="7978" y="2179"/>
                    <a:pt x="8025" y="2274"/>
                    <a:pt x="8025" y="2382"/>
                  </a:cubicBezTo>
                  <a:lnTo>
                    <a:pt x="8025" y="2810"/>
                  </a:lnTo>
                  <a:cubicBezTo>
                    <a:pt x="8013" y="3001"/>
                    <a:pt x="7906" y="3167"/>
                    <a:pt x="7740" y="3251"/>
                  </a:cubicBezTo>
                  <a:cubicBezTo>
                    <a:pt x="7692" y="3286"/>
                    <a:pt x="7668" y="3334"/>
                    <a:pt x="7668" y="3382"/>
                  </a:cubicBezTo>
                  <a:lnTo>
                    <a:pt x="7668" y="3572"/>
                  </a:lnTo>
                  <a:lnTo>
                    <a:pt x="7311" y="3572"/>
                  </a:lnTo>
                  <a:lnTo>
                    <a:pt x="7311" y="3382"/>
                  </a:lnTo>
                  <a:cubicBezTo>
                    <a:pt x="7311" y="3334"/>
                    <a:pt x="7275" y="3286"/>
                    <a:pt x="7240" y="3251"/>
                  </a:cubicBezTo>
                  <a:cubicBezTo>
                    <a:pt x="7073" y="3167"/>
                    <a:pt x="6966" y="2989"/>
                    <a:pt x="6966" y="2810"/>
                  </a:cubicBezTo>
                  <a:lnTo>
                    <a:pt x="6966" y="2382"/>
                  </a:lnTo>
                  <a:cubicBezTo>
                    <a:pt x="6966" y="2179"/>
                    <a:pt x="7132" y="2024"/>
                    <a:pt x="7323" y="2024"/>
                  </a:cubicBezTo>
                  <a:lnTo>
                    <a:pt x="7668" y="2024"/>
                  </a:lnTo>
                  <a:close/>
                  <a:moveTo>
                    <a:pt x="2715" y="0"/>
                  </a:moveTo>
                  <a:cubicBezTo>
                    <a:pt x="2334" y="0"/>
                    <a:pt x="2037" y="298"/>
                    <a:pt x="2037" y="667"/>
                  </a:cubicBezTo>
                  <a:lnTo>
                    <a:pt x="2037" y="1096"/>
                  </a:lnTo>
                  <a:cubicBezTo>
                    <a:pt x="2037" y="1370"/>
                    <a:pt x="2179" y="1620"/>
                    <a:pt x="2382" y="1762"/>
                  </a:cubicBezTo>
                  <a:lnTo>
                    <a:pt x="2382" y="1917"/>
                  </a:lnTo>
                  <a:lnTo>
                    <a:pt x="2096" y="2036"/>
                  </a:lnTo>
                  <a:cubicBezTo>
                    <a:pt x="2072" y="1989"/>
                    <a:pt x="2037" y="1941"/>
                    <a:pt x="2001" y="1905"/>
                  </a:cubicBezTo>
                  <a:cubicBezTo>
                    <a:pt x="1858" y="1786"/>
                    <a:pt x="1703" y="1703"/>
                    <a:pt x="1525" y="1703"/>
                  </a:cubicBezTo>
                  <a:lnTo>
                    <a:pt x="1179" y="1703"/>
                  </a:lnTo>
                  <a:cubicBezTo>
                    <a:pt x="810" y="1703"/>
                    <a:pt x="513" y="2001"/>
                    <a:pt x="513" y="2382"/>
                  </a:cubicBezTo>
                  <a:lnTo>
                    <a:pt x="513" y="2810"/>
                  </a:lnTo>
                  <a:cubicBezTo>
                    <a:pt x="513" y="3072"/>
                    <a:pt x="644" y="3334"/>
                    <a:pt x="846" y="3477"/>
                  </a:cubicBezTo>
                  <a:lnTo>
                    <a:pt x="846" y="3632"/>
                  </a:lnTo>
                  <a:lnTo>
                    <a:pt x="417" y="3810"/>
                  </a:lnTo>
                  <a:cubicBezTo>
                    <a:pt x="167" y="3906"/>
                    <a:pt x="1" y="4144"/>
                    <a:pt x="1" y="4429"/>
                  </a:cubicBezTo>
                  <a:lnTo>
                    <a:pt x="1" y="5441"/>
                  </a:lnTo>
                  <a:cubicBezTo>
                    <a:pt x="1" y="5537"/>
                    <a:pt x="72" y="5608"/>
                    <a:pt x="167" y="5608"/>
                  </a:cubicBezTo>
                  <a:cubicBezTo>
                    <a:pt x="251" y="5608"/>
                    <a:pt x="334" y="5537"/>
                    <a:pt x="334" y="5441"/>
                  </a:cubicBezTo>
                  <a:lnTo>
                    <a:pt x="334" y="4429"/>
                  </a:lnTo>
                  <a:cubicBezTo>
                    <a:pt x="334" y="4287"/>
                    <a:pt x="417" y="4167"/>
                    <a:pt x="548" y="4108"/>
                  </a:cubicBezTo>
                  <a:lnTo>
                    <a:pt x="1060" y="3906"/>
                  </a:lnTo>
                  <a:lnTo>
                    <a:pt x="1679" y="3906"/>
                  </a:lnTo>
                  <a:lnTo>
                    <a:pt x="2191" y="4108"/>
                  </a:lnTo>
                  <a:cubicBezTo>
                    <a:pt x="2322" y="4167"/>
                    <a:pt x="2418" y="4287"/>
                    <a:pt x="2418" y="4429"/>
                  </a:cubicBezTo>
                  <a:lnTo>
                    <a:pt x="2418" y="5441"/>
                  </a:lnTo>
                  <a:cubicBezTo>
                    <a:pt x="2418" y="5537"/>
                    <a:pt x="2489" y="5608"/>
                    <a:pt x="2572" y="5608"/>
                  </a:cubicBezTo>
                  <a:cubicBezTo>
                    <a:pt x="2668" y="5608"/>
                    <a:pt x="2739" y="5537"/>
                    <a:pt x="2739" y="5441"/>
                  </a:cubicBezTo>
                  <a:lnTo>
                    <a:pt x="2739" y="4429"/>
                  </a:lnTo>
                  <a:cubicBezTo>
                    <a:pt x="2739" y="4144"/>
                    <a:pt x="2572" y="3906"/>
                    <a:pt x="2322" y="3810"/>
                  </a:cubicBezTo>
                  <a:lnTo>
                    <a:pt x="1894" y="3632"/>
                  </a:lnTo>
                  <a:lnTo>
                    <a:pt x="1894" y="3477"/>
                  </a:lnTo>
                  <a:cubicBezTo>
                    <a:pt x="2096" y="3310"/>
                    <a:pt x="2239" y="3072"/>
                    <a:pt x="2239" y="2810"/>
                  </a:cubicBezTo>
                  <a:lnTo>
                    <a:pt x="2239" y="2382"/>
                  </a:lnTo>
                  <a:lnTo>
                    <a:pt x="2239" y="2346"/>
                  </a:lnTo>
                  <a:lnTo>
                    <a:pt x="2620" y="2191"/>
                  </a:lnTo>
                  <a:lnTo>
                    <a:pt x="3251" y="2191"/>
                  </a:lnTo>
                  <a:lnTo>
                    <a:pt x="3632" y="2346"/>
                  </a:lnTo>
                  <a:lnTo>
                    <a:pt x="3632" y="2382"/>
                  </a:lnTo>
                  <a:lnTo>
                    <a:pt x="3632" y="2810"/>
                  </a:lnTo>
                  <a:cubicBezTo>
                    <a:pt x="3632" y="3072"/>
                    <a:pt x="3763" y="3334"/>
                    <a:pt x="3977" y="3477"/>
                  </a:cubicBezTo>
                  <a:lnTo>
                    <a:pt x="3977" y="3632"/>
                  </a:lnTo>
                  <a:lnTo>
                    <a:pt x="3549" y="3810"/>
                  </a:lnTo>
                  <a:cubicBezTo>
                    <a:pt x="3287" y="3906"/>
                    <a:pt x="3132" y="4144"/>
                    <a:pt x="3132" y="4429"/>
                  </a:cubicBezTo>
                  <a:lnTo>
                    <a:pt x="3132" y="5441"/>
                  </a:lnTo>
                  <a:cubicBezTo>
                    <a:pt x="3132" y="5537"/>
                    <a:pt x="3203" y="5608"/>
                    <a:pt x="3287" y="5608"/>
                  </a:cubicBezTo>
                  <a:cubicBezTo>
                    <a:pt x="3382" y="5608"/>
                    <a:pt x="3453" y="5537"/>
                    <a:pt x="3453" y="5441"/>
                  </a:cubicBezTo>
                  <a:lnTo>
                    <a:pt x="3453" y="4429"/>
                  </a:lnTo>
                  <a:cubicBezTo>
                    <a:pt x="3453" y="4287"/>
                    <a:pt x="3549" y="4167"/>
                    <a:pt x="3680" y="4108"/>
                  </a:cubicBezTo>
                  <a:lnTo>
                    <a:pt x="4180" y="3906"/>
                  </a:lnTo>
                  <a:lnTo>
                    <a:pt x="4811" y="3906"/>
                  </a:lnTo>
                  <a:lnTo>
                    <a:pt x="5311" y="4108"/>
                  </a:lnTo>
                  <a:cubicBezTo>
                    <a:pt x="5454" y="4167"/>
                    <a:pt x="5537" y="4287"/>
                    <a:pt x="5537" y="4429"/>
                  </a:cubicBezTo>
                  <a:lnTo>
                    <a:pt x="5537" y="5441"/>
                  </a:lnTo>
                  <a:cubicBezTo>
                    <a:pt x="5537" y="5537"/>
                    <a:pt x="5608" y="5608"/>
                    <a:pt x="5704" y="5608"/>
                  </a:cubicBezTo>
                  <a:cubicBezTo>
                    <a:pt x="5787" y="5608"/>
                    <a:pt x="5870" y="5537"/>
                    <a:pt x="5870" y="5441"/>
                  </a:cubicBezTo>
                  <a:lnTo>
                    <a:pt x="5870" y="4429"/>
                  </a:lnTo>
                  <a:cubicBezTo>
                    <a:pt x="5870" y="4144"/>
                    <a:pt x="5704" y="3906"/>
                    <a:pt x="5454" y="3810"/>
                  </a:cubicBezTo>
                  <a:lnTo>
                    <a:pt x="5013" y="3632"/>
                  </a:lnTo>
                  <a:lnTo>
                    <a:pt x="5013" y="3477"/>
                  </a:lnTo>
                  <a:cubicBezTo>
                    <a:pt x="5227" y="3310"/>
                    <a:pt x="5358" y="3072"/>
                    <a:pt x="5358" y="2810"/>
                  </a:cubicBezTo>
                  <a:lnTo>
                    <a:pt x="5358" y="2382"/>
                  </a:lnTo>
                  <a:lnTo>
                    <a:pt x="5358" y="2346"/>
                  </a:lnTo>
                  <a:lnTo>
                    <a:pt x="5751" y="2191"/>
                  </a:lnTo>
                  <a:lnTo>
                    <a:pt x="6370" y="2191"/>
                  </a:lnTo>
                  <a:lnTo>
                    <a:pt x="6763" y="2346"/>
                  </a:lnTo>
                  <a:lnTo>
                    <a:pt x="6763" y="2382"/>
                  </a:lnTo>
                  <a:lnTo>
                    <a:pt x="6763" y="2810"/>
                  </a:lnTo>
                  <a:cubicBezTo>
                    <a:pt x="6763" y="3072"/>
                    <a:pt x="6894" y="3334"/>
                    <a:pt x="7097" y="3477"/>
                  </a:cubicBezTo>
                  <a:lnTo>
                    <a:pt x="7097" y="3632"/>
                  </a:lnTo>
                  <a:lnTo>
                    <a:pt x="6668" y="3810"/>
                  </a:lnTo>
                  <a:cubicBezTo>
                    <a:pt x="6418" y="3906"/>
                    <a:pt x="6251" y="4144"/>
                    <a:pt x="6251" y="4429"/>
                  </a:cubicBezTo>
                  <a:lnTo>
                    <a:pt x="6251" y="5441"/>
                  </a:lnTo>
                  <a:cubicBezTo>
                    <a:pt x="6251" y="5537"/>
                    <a:pt x="6323" y="5608"/>
                    <a:pt x="6418" y="5608"/>
                  </a:cubicBezTo>
                  <a:cubicBezTo>
                    <a:pt x="6501" y="5608"/>
                    <a:pt x="6585" y="5537"/>
                    <a:pt x="6585" y="5441"/>
                  </a:cubicBezTo>
                  <a:lnTo>
                    <a:pt x="6585" y="4429"/>
                  </a:lnTo>
                  <a:cubicBezTo>
                    <a:pt x="6585" y="4287"/>
                    <a:pt x="6668" y="4167"/>
                    <a:pt x="6799" y="4108"/>
                  </a:cubicBezTo>
                  <a:lnTo>
                    <a:pt x="7311" y="3906"/>
                  </a:lnTo>
                  <a:lnTo>
                    <a:pt x="7930" y="3906"/>
                  </a:lnTo>
                  <a:lnTo>
                    <a:pt x="8442" y="4108"/>
                  </a:lnTo>
                  <a:cubicBezTo>
                    <a:pt x="8573" y="4167"/>
                    <a:pt x="8668" y="4287"/>
                    <a:pt x="8668" y="4429"/>
                  </a:cubicBezTo>
                  <a:lnTo>
                    <a:pt x="8668" y="5441"/>
                  </a:lnTo>
                  <a:cubicBezTo>
                    <a:pt x="8668" y="5537"/>
                    <a:pt x="8740" y="5608"/>
                    <a:pt x="8823" y="5608"/>
                  </a:cubicBezTo>
                  <a:cubicBezTo>
                    <a:pt x="8918" y="5608"/>
                    <a:pt x="8990" y="5537"/>
                    <a:pt x="8990" y="5441"/>
                  </a:cubicBezTo>
                  <a:lnTo>
                    <a:pt x="8990" y="4429"/>
                  </a:lnTo>
                  <a:cubicBezTo>
                    <a:pt x="8823" y="4144"/>
                    <a:pt x="8668" y="3906"/>
                    <a:pt x="8406" y="3810"/>
                  </a:cubicBezTo>
                  <a:lnTo>
                    <a:pt x="7978" y="3632"/>
                  </a:lnTo>
                  <a:lnTo>
                    <a:pt x="7978" y="3477"/>
                  </a:lnTo>
                  <a:cubicBezTo>
                    <a:pt x="8192" y="3310"/>
                    <a:pt x="8323" y="3072"/>
                    <a:pt x="8323" y="2810"/>
                  </a:cubicBezTo>
                  <a:lnTo>
                    <a:pt x="8323" y="2382"/>
                  </a:lnTo>
                  <a:cubicBezTo>
                    <a:pt x="8323" y="2191"/>
                    <a:pt x="8252" y="2036"/>
                    <a:pt x="8133" y="1893"/>
                  </a:cubicBezTo>
                  <a:cubicBezTo>
                    <a:pt x="7990" y="1786"/>
                    <a:pt x="7835" y="1703"/>
                    <a:pt x="7656" y="1703"/>
                  </a:cubicBezTo>
                  <a:lnTo>
                    <a:pt x="7311" y="1703"/>
                  </a:lnTo>
                  <a:cubicBezTo>
                    <a:pt x="7073" y="1703"/>
                    <a:pt x="6847" y="1846"/>
                    <a:pt x="6728" y="2036"/>
                  </a:cubicBezTo>
                  <a:lnTo>
                    <a:pt x="6442" y="1917"/>
                  </a:lnTo>
                  <a:lnTo>
                    <a:pt x="6442" y="1762"/>
                  </a:lnTo>
                  <a:cubicBezTo>
                    <a:pt x="6656" y="1608"/>
                    <a:pt x="6787" y="1370"/>
                    <a:pt x="6787" y="1096"/>
                  </a:cubicBezTo>
                  <a:lnTo>
                    <a:pt x="6787" y="667"/>
                  </a:lnTo>
                  <a:cubicBezTo>
                    <a:pt x="6787" y="488"/>
                    <a:pt x="6716" y="322"/>
                    <a:pt x="6597" y="191"/>
                  </a:cubicBezTo>
                  <a:cubicBezTo>
                    <a:pt x="6466" y="72"/>
                    <a:pt x="6299" y="0"/>
                    <a:pt x="6120" y="0"/>
                  </a:cubicBezTo>
                  <a:lnTo>
                    <a:pt x="5775" y="0"/>
                  </a:lnTo>
                  <a:cubicBezTo>
                    <a:pt x="5406" y="0"/>
                    <a:pt x="5108" y="298"/>
                    <a:pt x="5108" y="667"/>
                  </a:cubicBezTo>
                  <a:lnTo>
                    <a:pt x="5108" y="1096"/>
                  </a:lnTo>
                  <a:cubicBezTo>
                    <a:pt x="5108" y="1370"/>
                    <a:pt x="5239" y="1620"/>
                    <a:pt x="5454" y="1762"/>
                  </a:cubicBezTo>
                  <a:lnTo>
                    <a:pt x="5454" y="1917"/>
                  </a:lnTo>
                  <a:lnTo>
                    <a:pt x="5168" y="2036"/>
                  </a:lnTo>
                  <a:cubicBezTo>
                    <a:pt x="5132" y="1989"/>
                    <a:pt x="5108" y="1941"/>
                    <a:pt x="5061" y="1905"/>
                  </a:cubicBezTo>
                  <a:cubicBezTo>
                    <a:pt x="4930" y="1786"/>
                    <a:pt x="4763" y="1703"/>
                    <a:pt x="4584" y="1703"/>
                  </a:cubicBezTo>
                  <a:lnTo>
                    <a:pt x="4239" y="1703"/>
                  </a:lnTo>
                  <a:cubicBezTo>
                    <a:pt x="4001" y="1703"/>
                    <a:pt x="3787" y="1846"/>
                    <a:pt x="3668" y="2036"/>
                  </a:cubicBezTo>
                  <a:lnTo>
                    <a:pt x="3382" y="1917"/>
                  </a:lnTo>
                  <a:lnTo>
                    <a:pt x="3382" y="1762"/>
                  </a:lnTo>
                  <a:cubicBezTo>
                    <a:pt x="3584" y="1608"/>
                    <a:pt x="3727" y="1370"/>
                    <a:pt x="3727" y="1096"/>
                  </a:cubicBezTo>
                  <a:lnTo>
                    <a:pt x="3727" y="667"/>
                  </a:lnTo>
                  <a:cubicBezTo>
                    <a:pt x="3727" y="488"/>
                    <a:pt x="3644" y="322"/>
                    <a:pt x="3525" y="191"/>
                  </a:cubicBezTo>
                  <a:cubicBezTo>
                    <a:pt x="3394" y="72"/>
                    <a:pt x="3227" y="0"/>
                    <a:pt x="3049" y="0"/>
                  </a:cubicBezTo>
                  <a:lnTo>
                    <a:pt x="271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48" name="Google Shape;12632;p71"/>
            <p:cNvSpPr/>
            <p:nvPr/>
          </p:nvSpPr>
          <p:spPr>
            <a:xfrm>
              <a:off x="1917740" y="2891510"/>
              <a:ext cx="119394" cy="161474"/>
            </a:xfrm>
            <a:custGeom>
              <a:avLst/>
              <a:rect l="l" t="t" r="r" b="b"/>
              <a:pathLst>
                <a:path w="3751" h="5073">
                  <a:moveTo>
                    <a:pt x="2036" y="310"/>
                  </a:moveTo>
                  <a:cubicBezTo>
                    <a:pt x="2227" y="310"/>
                    <a:pt x="2394" y="477"/>
                    <a:pt x="2394" y="668"/>
                  </a:cubicBezTo>
                  <a:lnTo>
                    <a:pt x="2394" y="1013"/>
                  </a:lnTo>
                  <a:cubicBezTo>
                    <a:pt x="2394" y="1299"/>
                    <a:pt x="2156" y="1537"/>
                    <a:pt x="1870" y="1537"/>
                  </a:cubicBezTo>
                  <a:cubicBezTo>
                    <a:pt x="1596" y="1537"/>
                    <a:pt x="1334" y="1299"/>
                    <a:pt x="1334" y="1013"/>
                  </a:cubicBezTo>
                  <a:lnTo>
                    <a:pt x="1334" y="668"/>
                  </a:lnTo>
                  <a:cubicBezTo>
                    <a:pt x="1334" y="477"/>
                    <a:pt x="1501" y="310"/>
                    <a:pt x="1691" y="310"/>
                  </a:cubicBezTo>
                  <a:lnTo>
                    <a:pt x="2036" y="310"/>
                  </a:lnTo>
                  <a:close/>
                  <a:moveTo>
                    <a:pt x="2036" y="1834"/>
                  </a:moveTo>
                  <a:lnTo>
                    <a:pt x="2036" y="1918"/>
                  </a:lnTo>
                  <a:cubicBezTo>
                    <a:pt x="2048" y="1977"/>
                    <a:pt x="2072" y="2037"/>
                    <a:pt x="2096" y="2084"/>
                  </a:cubicBezTo>
                  <a:lnTo>
                    <a:pt x="1870" y="2311"/>
                  </a:lnTo>
                  <a:lnTo>
                    <a:pt x="1858" y="2311"/>
                  </a:lnTo>
                  <a:lnTo>
                    <a:pt x="1632" y="2084"/>
                  </a:lnTo>
                  <a:cubicBezTo>
                    <a:pt x="1667" y="2037"/>
                    <a:pt x="1679" y="1977"/>
                    <a:pt x="1679" y="1918"/>
                  </a:cubicBezTo>
                  <a:lnTo>
                    <a:pt x="1679" y="1834"/>
                  </a:lnTo>
                  <a:cubicBezTo>
                    <a:pt x="1739" y="1846"/>
                    <a:pt x="1798" y="1846"/>
                    <a:pt x="1858" y="1846"/>
                  </a:cubicBezTo>
                  <a:cubicBezTo>
                    <a:pt x="1917" y="1846"/>
                    <a:pt x="1977" y="1846"/>
                    <a:pt x="2036" y="1834"/>
                  </a:cubicBezTo>
                  <a:close/>
                  <a:moveTo>
                    <a:pt x="2382" y="2275"/>
                  </a:moveTo>
                  <a:lnTo>
                    <a:pt x="2668" y="2406"/>
                  </a:lnTo>
                  <a:cubicBezTo>
                    <a:pt x="2715" y="2442"/>
                    <a:pt x="2763" y="2501"/>
                    <a:pt x="2763" y="2573"/>
                  </a:cubicBezTo>
                  <a:lnTo>
                    <a:pt x="2763" y="2894"/>
                  </a:lnTo>
                  <a:lnTo>
                    <a:pt x="1036" y="2894"/>
                  </a:lnTo>
                  <a:lnTo>
                    <a:pt x="1036" y="2573"/>
                  </a:lnTo>
                  <a:lnTo>
                    <a:pt x="1013" y="2573"/>
                  </a:lnTo>
                  <a:cubicBezTo>
                    <a:pt x="1013" y="2501"/>
                    <a:pt x="1060" y="2442"/>
                    <a:pt x="1120" y="2406"/>
                  </a:cubicBezTo>
                  <a:lnTo>
                    <a:pt x="1394" y="2275"/>
                  </a:lnTo>
                  <a:lnTo>
                    <a:pt x="1655" y="2537"/>
                  </a:lnTo>
                  <a:cubicBezTo>
                    <a:pt x="1703" y="2596"/>
                    <a:pt x="1798" y="2620"/>
                    <a:pt x="1894" y="2620"/>
                  </a:cubicBezTo>
                  <a:cubicBezTo>
                    <a:pt x="1977" y="2620"/>
                    <a:pt x="2048" y="2596"/>
                    <a:pt x="2132" y="2537"/>
                  </a:cubicBezTo>
                  <a:lnTo>
                    <a:pt x="2382" y="2275"/>
                  </a:lnTo>
                  <a:close/>
                  <a:moveTo>
                    <a:pt x="3299" y="3216"/>
                  </a:moveTo>
                  <a:lnTo>
                    <a:pt x="3120" y="3573"/>
                  </a:lnTo>
                  <a:lnTo>
                    <a:pt x="596" y="3573"/>
                  </a:lnTo>
                  <a:lnTo>
                    <a:pt x="417" y="3216"/>
                  </a:lnTo>
                  <a:lnTo>
                    <a:pt x="3299" y="3216"/>
                  </a:lnTo>
                  <a:close/>
                  <a:moveTo>
                    <a:pt x="1691" y="1"/>
                  </a:moveTo>
                  <a:cubicBezTo>
                    <a:pt x="1322" y="1"/>
                    <a:pt x="1024" y="298"/>
                    <a:pt x="1024" y="668"/>
                  </a:cubicBezTo>
                  <a:lnTo>
                    <a:pt x="1024" y="1013"/>
                  </a:lnTo>
                  <a:cubicBezTo>
                    <a:pt x="1024" y="1299"/>
                    <a:pt x="1155" y="1537"/>
                    <a:pt x="1370" y="1680"/>
                  </a:cubicBezTo>
                  <a:lnTo>
                    <a:pt x="1370" y="1918"/>
                  </a:lnTo>
                  <a:lnTo>
                    <a:pt x="1370" y="1942"/>
                  </a:lnTo>
                  <a:lnTo>
                    <a:pt x="965" y="2132"/>
                  </a:lnTo>
                  <a:cubicBezTo>
                    <a:pt x="798" y="2215"/>
                    <a:pt x="679" y="2382"/>
                    <a:pt x="679" y="2573"/>
                  </a:cubicBezTo>
                  <a:lnTo>
                    <a:pt x="679" y="2894"/>
                  </a:lnTo>
                  <a:lnTo>
                    <a:pt x="167" y="2894"/>
                  </a:lnTo>
                  <a:cubicBezTo>
                    <a:pt x="108" y="2894"/>
                    <a:pt x="60" y="2918"/>
                    <a:pt x="24" y="2965"/>
                  </a:cubicBezTo>
                  <a:cubicBezTo>
                    <a:pt x="1" y="3001"/>
                    <a:pt x="1" y="3073"/>
                    <a:pt x="24" y="3108"/>
                  </a:cubicBezTo>
                  <a:lnTo>
                    <a:pt x="370" y="3799"/>
                  </a:lnTo>
                  <a:cubicBezTo>
                    <a:pt x="405" y="3858"/>
                    <a:pt x="465" y="3882"/>
                    <a:pt x="524" y="3882"/>
                  </a:cubicBezTo>
                  <a:lnTo>
                    <a:pt x="703" y="3882"/>
                  </a:lnTo>
                  <a:lnTo>
                    <a:pt x="703" y="4918"/>
                  </a:lnTo>
                  <a:cubicBezTo>
                    <a:pt x="703" y="5001"/>
                    <a:pt x="774" y="5073"/>
                    <a:pt x="858" y="5073"/>
                  </a:cubicBezTo>
                  <a:cubicBezTo>
                    <a:pt x="953" y="5073"/>
                    <a:pt x="1024" y="5001"/>
                    <a:pt x="1024" y="4918"/>
                  </a:cubicBezTo>
                  <a:lnTo>
                    <a:pt x="1024" y="3882"/>
                  </a:lnTo>
                  <a:lnTo>
                    <a:pt x="2751" y="3882"/>
                  </a:lnTo>
                  <a:lnTo>
                    <a:pt x="2751" y="4918"/>
                  </a:lnTo>
                  <a:cubicBezTo>
                    <a:pt x="2751" y="5001"/>
                    <a:pt x="2822" y="5073"/>
                    <a:pt x="2918" y="5073"/>
                  </a:cubicBezTo>
                  <a:cubicBezTo>
                    <a:pt x="3001" y="5073"/>
                    <a:pt x="3084" y="5001"/>
                    <a:pt x="3084" y="4918"/>
                  </a:cubicBezTo>
                  <a:lnTo>
                    <a:pt x="3084" y="3882"/>
                  </a:lnTo>
                  <a:lnTo>
                    <a:pt x="3263" y="3882"/>
                  </a:lnTo>
                  <a:cubicBezTo>
                    <a:pt x="3322" y="3882"/>
                    <a:pt x="3382" y="3858"/>
                    <a:pt x="3406" y="3799"/>
                  </a:cubicBezTo>
                  <a:lnTo>
                    <a:pt x="3751" y="3108"/>
                  </a:lnTo>
                  <a:cubicBezTo>
                    <a:pt x="3739" y="3073"/>
                    <a:pt x="3739" y="3001"/>
                    <a:pt x="3703" y="2965"/>
                  </a:cubicBezTo>
                  <a:cubicBezTo>
                    <a:pt x="3680" y="2918"/>
                    <a:pt x="3632" y="2894"/>
                    <a:pt x="3572" y="2894"/>
                  </a:cubicBezTo>
                  <a:lnTo>
                    <a:pt x="3049" y="2894"/>
                  </a:lnTo>
                  <a:lnTo>
                    <a:pt x="3049" y="2573"/>
                  </a:lnTo>
                  <a:cubicBezTo>
                    <a:pt x="3049" y="2382"/>
                    <a:pt x="2941" y="2215"/>
                    <a:pt x="2763" y="2132"/>
                  </a:cubicBezTo>
                  <a:lnTo>
                    <a:pt x="2370" y="1942"/>
                  </a:lnTo>
                  <a:lnTo>
                    <a:pt x="2370" y="1918"/>
                  </a:lnTo>
                  <a:lnTo>
                    <a:pt x="2370" y="1680"/>
                  </a:lnTo>
                  <a:cubicBezTo>
                    <a:pt x="2572" y="1537"/>
                    <a:pt x="2703" y="1275"/>
                    <a:pt x="2703" y="1013"/>
                  </a:cubicBezTo>
                  <a:lnTo>
                    <a:pt x="2703" y="668"/>
                  </a:lnTo>
                  <a:cubicBezTo>
                    <a:pt x="2703" y="298"/>
                    <a:pt x="2406" y="1"/>
                    <a:pt x="2036" y="1"/>
                  </a:cubicBezTo>
                  <a:lnTo>
                    <a:pt x="16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49" name="Google Shape;12633;p71"/>
            <p:cNvSpPr/>
            <p:nvPr/>
          </p:nvSpPr>
          <p:spPr>
            <a:xfrm>
              <a:off x="1960933" y="3027201"/>
              <a:ext cx="32244" cy="10249"/>
            </a:xfrm>
            <a:custGeom>
              <a:avLst/>
              <a:rect l="l" t="t" r="r" b="b"/>
              <a:pathLst>
                <a:path w="1013" h="322">
                  <a:moveTo>
                    <a:pt x="156" y="0"/>
                  </a:moveTo>
                  <a:cubicBezTo>
                    <a:pt x="72" y="0"/>
                    <a:pt x="1" y="72"/>
                    <a:pt x="1" y="155"/>
                  </a:cubicBezTo>
                  <a:cubicBezTo>
                    <a:pt x="1" y="250"/>
                    <a:pt x="72" y="322"/>
                    <a:pt x="156" y="322"/>
                  </a:cubicBezTo>
                  <a:lnTo>
                    <a:pt x="846" y="322"/>
                  </a:lnTo>
                  <a:cubicBezTo>
                    <a:pt x="930" y="322"/>
                    <a:pt x="1013" y="250"/>
                    <a:pt x="1013" y="155"/>
                  </a:cubicBezTo>
                  <a:cubicBezTo>
                    <a:pt x="1013" y="72"/>
                    <a:pt x="930" y="0"/>
                    <a:pt x="846"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50" name="Google Shape;12634;p71"/>
          <p:cNvGrpSpPr/>
          <p:nvPr/>
        </p:nvGrpSpPr>
        <p:grpSpPr>
          <a:xfrm>
            <a:off x="7079469" y="4920810"/>
            <a:ext cx="379764" cy="337684"/>
            <a:chOff x="5585861" y="2905929"/>
            <a:chExt cx="379764" cy="337684"/>
          </a:xfrm>
          <a:solidFill>
            <a:schemeClr val="accent1"/>
          </a:solidFill>
        </p:grpSpPr>
        <p:sp>
          <p:nvSpPr>
            <p:cNvPr id="1151" name="Google Shape;12635;p71"/>
            <p:cNvSpPr/>
            <p:nvPr/>
          </p:nvSpPr>
          <p:spPr>
            <a:xfrm>
              <a:off x="5609734" y="3198096"/>
              <a:ext cx="11395" cy="45517"/>
            </a:xfrm>
            <a:custGeom>
              <a:avLst/>
              <a:rect l="l" t="t" r="r" b="b"/>
              <a:pathLst>
                <a:path w="358" h="1430">
                  <a:moveTo>
                    <a:pt x="179" y="1"/>
                  </a:moveTo>
                  <a:cubicBezTo>
                    <a:pt x="95" y="1"/>
                    <a:pt x="0" y="72"/>
                    <a:pt x="0" y="180"/>
                  </a:cubicBezTo>
                  <a:lnTo>
                    <a:pt x="0" y="1251"/>
                  </a:lnTo>
                  <a:cubicBezTo>
                    <a:pt x="0" y="1334"/>
                    <a:pt x="72" y="1430"/>
                    <a:pt x="179" y="1430"/>
                  </a:cubicBezTo>
                  <a:cubicBezTo>
                    <a:pt x="286" y="1430"/>
                    <a:pt x="357" y="1358"/>
                    <a:pt x="357" y="1251"/>
                  </a:cubicBezTo>
                  <a:lnTo>
                    <a:pt x="357" y="180"/>
                  </a:lnTo>
                  <a:cubicBezTo>
                    <a:pt x="345" y="84"/>
                    <a:pt x="274"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52" name="Google Shape;12636;p71"/>
            <p:cNvSpPr/>
            <p:nvPr/>
          </p:nvSpPr>
          <p:spPr>
            <a:xfrm>
              <a:off x="5585861" y="3048431"/>
              <a:ext cx="205431" cy="195182"/>
            </a:xfrm>
            <a:custGeom>
              <a:avLst/>
              <a:rect l="l" t="t" r="r" b="b"/>
              <a:pathLst>
                <a:path w="6454" h="6132">
                  <a:moveTo>
                    <a:pt x="5965" y="964"/>
                  </a:moveTo>
                  <a:lnTo>
                    <a:pt x="6025" y="1238"/>
                  </a:lnTo>
                  <a:cubicBezTo>
                    <a:pt x="6048" y="1298"/>
                    <a:pt x="6025" y="1369"/>
                    <a:pt x="5977" y="1417"/>
                  </a:cubicBezTo>
                  <a:lnTo>
                    <a:pt x="5870" y="1512"/>
                  </a:lnTo>
                  <a:lnTo>
                    <a:pt x="5632" y="1274"/>
                  </a:lnTo>
                  <a:lnTo>
                    <a:pt x="5965" y="964"/>
                  </a:lnTo>
                  <a:close/>
                  <a:moveTo>
                    <a:pt x="1834" y="333"/>
                  </a:moveTo>
                  <a:cubicBezTo>
                    <a:pt x="2119" y="333"/>
                    <a:pt x="2405" y="452"/>
                    <a:pt x="2608" y="667"/>
                  </a:cubicBezTo>
                  <a:cubicBezTo>
                    <a:pt x="2822" y="869"/>
                    <a:pt x="2941" y="1167"/>
                    <a:pt x="2977" y="1488"/>
                  </a:cubicBezTo>
                  <a:cubicBezTo>
                    <a:pt x="2989" y="1595"/>
                    <a:pt x="3000" y="1738"/>
                    <a:pt x="3012" y="1905"/>
                  </a:cubicBezTo>
                  <a:cubicBezTo>
                    <a:pt x="2822" y="1584"/>
                    <a:pt x="2524" y="1345"/>
                    <a:pt x="2119" y="1214"/>
                  </a:cubicBezTo>
                  <a:cubicBezTo>
                    <a:pt x="1822" y="1115"/>
                    <a:pt x="1565" y="1107"/>
                    <a:pt x="1481" y="1107"/>
                  </a:cubicBezTo>
                  <a:cubicBezTo>
                    <a:pt x="1465" y="1107"/>
                    <a:pt x="1455" y="1107"/>
                    <a:pt x="1453" y="1107"/>
                  </a:cubicBezTo>
                  <a:cubicBezTo>
                    <a:pt x="1405" y="1107"/>
                    <a:pt x="1369" y="1131"/>
                    <a:pt x="1334" y="1167"/>
                  </a:cubicBezTo>
                  <a:lnTo>
                    <a:pt x="1024" y="1500"/>
                  </a:lnTo>
                  <a:cubicBezTo>
                    <a:pt x="953" y="1572"/>
                    <a:pt x="965" y="1679"/>
                    <a:pt x="1024" y="1750"/>
                  </a:cubicBezTo>
                  <a:cubicBezTo>
                    <a:pt x="1058" y="1784"/>
                    <a:pt x="1100" y="1799"/>
                    <a:pt x="1143" y="1799"/>
                  </a:cubicBezTo>
                  <a:cubicBezTo>
                    <a:pt x="1190" y="1799"/>
                    <a:pt x="1237" y="1781"/>
                    <a:pt x="1274" y="1750"/>
                  </a:cubicBezTo>
                  <a:lnTo>
                    <a:pt x="1548" y="1488"/>
                  </a:lnTo>
                  <a:cubicBezTo>
                    <a:pt x="1762" y="1500"/>
                    <a:pt x="2500" y="1572"/>
                    <a:pt x="2774" y="2203"/>
                  </a:cubicBezTo>
                  <a:cubicBezTo>
                    <a:pt x="2715" y="2643"/>
                    <a:pt x="2334" y="2988"/>
                    <a:pt x="1857" y="2988"/>
                  </a:cubicBezTo>
                  <a:cubicBezTo>
                    <a:pt x="1334" y="2988"/>
                    <a:pt x="905" y="2560"/>
                    <a:pt x="905" y="2036"/>
                  </a:cubicBezTo>
                  <a:cubicBezTo>
                    <a:pt x="905" y="1941"/>
                    <a:pt x="822" y="1857"/>
                    <a:pt x="726" y="1857"/>
                  </a:cubicBezTo>
                  <a:cubicBezTo>
                    <a:pt x="703" y="1857"/>
                    <a:pt x="679" y="1857"/>
                    <a:pt x="667" y="1869"/>
                  </a:cubicBezTo>
                  <a:cubicBezTo>
                    <a:pt x="679" y="1726"/>
                    <a:pt x="691" y="1595"/>
                    <a:pt x="703" y="1488"/>
                  </a:cubicBezTo>
                  <a:cubicBezTo>
                    <a:pt x="726" y="1167"/>
                    <a:pt x="857" y="869"/>
                    <a:pt x="1060" y="667"/>
                  </a:cubicBezTo>
                  <a:cubicBezTo>
                    <a:pt x="1274" y="452"/>
                    <a:pt x="1560" y="333"/>
                    <a:pt x="1834" y="333"/>
                  </a:cubicBezTo>
                  <a:close/>
                  <a:moveTo>
                    <a:pt x="607" y="2346"/>
                  </a:moveTo>
                  <a:cubicBezTo>
                    <a:pt x="679" y="2667"/>
                    <a:pt x="869" y="2929"/>
                    <a:pt x="1131" y="3108"/>
                  </a:cubicBezTo>
                  <a:lnTo>
                    <a:pt x="1131" y="3298"/>
                  </a:lnTo>
                  <a:cubicBezTo>
                    <a:pt x="798" y="3239"/>
                    <a:pt x="560" y="3155"/>
                    <a:pt x="417" y="3096"/>
                  </a:cubicBezTo>
                  <a:cubicBezTo>
                    <a:pt x="393" y="3096"/>
                    <a:pt x="417" y="3084"/>
                    <a:pt x="417" y="3084"/>
                  </a:cubicBezTo>
                  <a:cubicBezTo>
                    <a:pt x="488" y="2881"/>
                    <a:pt x="548" y="2619"/>
                    <a:pt x="607" y="2346"/>
                  </a:cubicBezTo>
                  <a:close/>
                  <a:moveTo>
                    <a:pt x="3120" y="2346"/>
                  </a:moveTo>
                  <a:cubicBezTo>
                    <a:pt x="3167" y="2584"/>
                    <a:pt x="3227" y="2810"/>
                    <a:pt x="3286" y="3000"/>
                  </a:cubicBezTo>
                  <a:lnTo>
                    <a:pt x="2977" y="3298"/>
                  </a:lnTo>
                  <a:cubicBezTo>
                    <a:pt x="2941" y="3334"/>
                    <a:pt x="2881" y="3358"/>
                    <a:pt x="2834" y="3358"/>
                  </a:cubicBezTo>
                  <a:lnTo>
                    <a:pt x="2786" y="3358"/>
                  </a:lnTo>
                  <a:cubicBezTo>
                    <a:pt x="2691" y="3358"/>
                    <a:pt x="2596" y="3274"/>
                    <a:pt x="2596" y="3167"/>
                  </a:cubicBezTo>
                  <a:lnTo>
                    <a:pt x="2596" y="3108"/>
                  </a:lnTo>
                  <a:cubicBezTo>
                    <a:pt x="2858" y="2929"/>
                    <a:pt x="3048" y="2667"/>
                    <a:pt x="3120" y="2346"/>
                  </a:cubicBezTo>
                  <a:close/>
                  <a:moveTo>
                    <a:pt x="2262" y="3274"/>
                  </a:moveTo>
                  <a:cubicBezTo>
                    <a:pt x="2274" y="3381"/>
                    <a:pt x="2334" y="3465"/>
                    <a:pt x="2393" y="3524"/>
                  </a:cubicBezTo>
                  <a:lnTo>
                    <a:pt x="2119" y="3774"/>
                  </a:lnTo>
                  <a:cubicBezTo>
                    <a:pt x="2048" y="3852"/>
                    <a:pt x="1953" y="3890"/>
                    <a:pt x="1856" y="3890"/>
                  </a:cubicBezTo>
                  <a:cubicBezTo>
                    <a:pt x="1759" y="3890"/>
                    <a:pt x="1661" y="3852"/>
                    <a:pt x="1584" y="3774"/>
                  </a:cubicBezTo>
                  <a:lnTo>
                    <a:pt x="1429" y="3631"/>
                  </a:lnTo>
                  <a:cubicBezTo>
                    <a:pt x="1453" y="3584"/>
                    <a:pt x="1465" y="3524"/>
                    <a:pt x="1465" y="3465"/>
                  </a:cubicBezTo>
                  <a:lnTo>
                    <a:pt x="1465" y="3274"/>
                  </a:lnTo>
                  <a:cubicBezTo>
                    <a:pt x="1584" y="3322"/>
                    <a:pt x="1727" y="3334"/>
                    <a:pt x="1857" y="3334"/>
                  </a:cubicBezTo>
                  <a:cubicBezTo>
                    <a:pt x="1988" y="3334"/>
                    <a:pt x="2119" y="3322"/>
                    <a:pt x="2262" y="3274"/>
                  </a:cubicBezTo>
                  <a:close/>
                  <a:moveTo>
                    <a:pt x="1857" y="0"/>
                  </a:moveTo>
                  <a:cubicBezTo>
                    <a:pt x="1072" y="0"/>
                    <a:pt x="429" y="619"/>
                    <a:pt x="369" y="1464"/>
                  </a:cubicBezTo>
                  <a:cubicBezTo>
                    <a:pt x="333" y="1810"/>
                    <a:pt x="214" y="2536"/>
                    <a:pt x="72" y="2941"/>
                  </a:cubicBezTo>
                  <a:cubicBezTo>
                    <a:pt x="0" y="3119"/>
                    <a:pt x="83" y="3310"/>
                    <a:pt x="262" y="3405"/>
                  </a:cubicBezTo>
                  <a:cubicBezTo>
                    <a:pt x="393" y="3465"/>
                    <a:pt x="595" y="3536"/>
                    <a:pt x="857" y="3596"/>
                  </a:cubicBezTo>
                  <a:lnTo>
                    <a:pt x="405" y="3822"/>
                  </a:lnTo>
                  <a:cubicBezTo>
                    <a:pt x="155" y="3941"/>
                    <a:pt x="12" y="4191"/>
                    <a:pt x="12" y="4477"/>
                  </a:cubicBezTo>
                  <a:lnTo>
                    <a:pt x="12" y="5953"/>
                  </a:lnTo>
                  <a:cubicBezTo>
                    <a:pt x="12" y="6036"/>
                    <a:pt x="83" y="6132"/>
                    <a:pt x="191" y="6132"/>
                  </a:cubicBezTo>
                  <a:cubicBezTo>
                    <a:pt x="274" y="6132"/>
                    <a:pt x="369" y="6048"/>
                    <a:pt x="369" y="5953"/>
                  </a:cubicBezTo>
                  <a:lnTo>
                    <a:pt x="369" y="4477"/>
                  </a:lnTo>
                  <a:cubicBezTo>
                    <a:pt x="369" y="4322"/>
                    <a:pt x="441" y="4191"/>
                    <a:pt x="572" y="4131"/>
                  </a:cubicBezTo>
                  <a:lnTo>
                    <a:pt x="1155" y="3834"/>
                  </a:lnTo>
                  <a:lnTo>
                    <a:pt x="1369" y="4024"/>
                  </a:lnTo>
                  <a:cubicBezTo>
                    <a:pt x="1512" y="4167"/>
                    <a:pt x="1691" y="4239"/>
                    <a:pt x="1869" y="4239"/>
                  </a:cubicBezTo>
                  <a:cubicBezTo>
                    <a:pt x="2048" y="4239"/>
                    <a:pt x="2238" y="4167"/>
                    <a:pt x="2381" y="4024"/>
                  </a:cubicBezTo>
                  <a:lnTo>
                    <a:pt x="2715" y="3691"/>
                  </a:lnTo>
                  <a:lnTo>
                    <a:pt x="2834" y="3691"/>
                  </a:lnTo>
                  <a:cubicBezTo>
                    <a:pt x="2977" y="3691"/>
                    <a:pt x="3108" y="3631"/>
                    <a:pt x="3215" y="3536"/>
                  </a:cubicBezTo>
                  <a:lnTo>
                    <a:pt x="5382" y="1488"/>
                  </a:lnTo>
                  <a:lnTo>
                    <a:pt x="5632" y="1738"/>
                  </a:lnTo>
                  <a:lnTo>
                    <a:pt x="2893" y="4477"/>
                  </a:lnTo>
                  <a:cubicBezTo>
                    <a:pt x="2715" y="4655"/>
                    <a:pt x="2631" y="4882"/>
                    <a:pt x="2631" y="5132"/>
                  </a:cubicBezTo>
                  <a:lnTo>
                    <a:pt x="2631" y="5929"/>
                  </a:lnTo>
                  <a:cubicBezTo>
                    <a:pt x="2631" y="6025"/>
                    <a:pt x="2703" y="6108"/>
                    <a:pt x="2810" y="6108"/>
                  </a:cubicBezTo>
                  <a:cubicBezTo>
                    <a:pt x="2893" y="6108"/>
                    <a:pt x="2989" y="6036"/>
                    <a:pt x="2989" y="5929"/>
                  </a:cubicBezTo>
                  <a:lnTo>
                    <a:pt x="2989" y="5132"/>
                  </a:lnTo>
                  <a:cubicBezTo>
                    <a:pt x="2989" y="4977"/>
                    <a:pt x="3048" y="4834"/>
                    <a:pt x="3155" y="4727"/>
                  </a:cubicBezTo>
                  <a:lnTo>
                    <a:pt x="6227" y="1643"/>
                  </a:lnTo>
                  <a:cubicBezTo>
                    <a:pt x="6370" y="1512"/>
                    <a:pt x="6429" y="1310"/>
                    <a:pt x="6382" y="1131"/>
                  </a:cubicBezTo>
                  <a:lnTo>
                    <a:pt x="6263" y="679"/>
                  </a:lnTo>
                  <a:lnTo>
                    <a:pt x="6382" y="572"/>
                  </a:lnTo>
                  <a:cubicBezTo>
                    <a:pt x="6453" y="512"/>
                    <a:pt x="6453" y="393"/>
                    <a:pt x="6382" y="321"/>
                  </a:cubicBezTo>
                  <a:cubicBezTo>
                    <a:pt x="6352" y="286"/>
                    <a:pt x="6307" y="268"/>
                    <a:pt x="6261" y="268"/>
                  </a:cubicBezTo>
                  <a:cubicBezTo>
                    <a:pt x="6215" y="268"/>
                    <a:pt x="6168" y="286"/>
                    <a:pt x="6132" y="321"/>
                  </a:cubicBezTo>
                  <a:lnTo>
                    <a:pt x="3572" y="2738"/>
                  </a:lnTo>
                  <a:cubicBezTo>
                    <a:pt x="3453" y="2322"/>
                    <a:pt x="3358" y="1750"/>
                    <a:pt x="3346" y="1464"/>
                  </a:cubicBezTo>
                  <a:cubicBezTo>
                    <a:pt x="3286" y="631"/>
                    <a:pt x="2643" y="0"/>
                    <a:pt x="185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53" name="Google Shape;12637;p71"/>
            <p:cNvSpPr/>
            <p:nvPr/>
          </p:nvSpPr>
          <p:spPr>
            <a:xfrm>
              <a:off x="5740078" y="2905929"/>
              <a:ext cx="225547" cy="189516"/>
            </a:xfrm>
            <a:custGeom>
              <a:avLst/>
              <a:rect l="l" t="t" r="r" b="b"/>
              <a:pathLst>
                <a:path w="7086" h="5954">
                  <a:moveTo>
                    <a:pt x="549" y="0"/>
                  </a:moveTo>
                  <a:cubicBezTo>
                    <a:pt x="251" y="0"/>
                    <a:pt x="1" y="250"/>
                    <a:pt x="1" y="548"/>
                  </a:cubicBezTo>
                  <a:lnTo>
                    <a:pt x="1" y="5072"/>
                  </a:lnTo>
                  <a:cubicBezTo>
                    <a:pt x="1" y="5156"/>
                    <a:pt x="72" y="5251"/>
                    <a:pt x="180" y="5251"/>
                  </a:cubicBezTo>
                  <a:cubicBezTo>
                    <a:pt x="263" y="5251"/>
                    <a:pt x="358" y="5179"/>
                    <a:pt x="358" y="5072"/>
                  </a:cubicBezTo>
                  <a:lnTo>
                    <a:pt x="358" y="548"/>
                  </a:lnTo>
                  <a:cubicBezTo>
                    <a:pt x="358" y="441"/>
                    <a:pt x="441" y="357"/>
                    <a:pt x="549" y="357"/>
                  </a:cubicBezTo>
                  <a:lnTo>
                    <a:pt x="6537" y="357"/>
                  </a:lnTo>
                  <a:cubicBezTo>
                    <a:pt x="6645" y="357"/>
                    <a:pt x="6728" y="441"/>
                    <a:pt x="6728" y="548"/>
                  </a:cubicBezTo>
                  <a:lnTo>
                    <a:pt x="6728" y="5394"/>
                  </a:lnTo>
                  <a:cubicBezTo>
                    <a:pt x="6728" y="5501"/>
                    <a:pt x="6645" y="5596"/>
                    <a:pt x="6537" y="5596"/>
                  </a:cubicBezTo>
                  <a:lnTo>
                    <a:pt x="2108" y="5596"/>
                  </a:lnTo>
                  <a:cubicBezTo>
                    <a:pt x="2025" y="5596"/>
                    <a:pt x="1930" y="5668"/>
                    <a:pt x="1930" y="5775"/>
                  </a:cubicBezTo>
                  <a:cubicBezTo>
                    <a:pt x="1930" y="5870"/>
                    <a:pt x="2013" y="5953"/>
                    <a:pt x="2108" y="5953"/>
                  </a:cubicBezTo>
                  <a:lnTo>
                    <a:pt x="6537" y="5953"/>
                  </a:lnTo>
                  <a:cubicBezTo>
                    <a:pt x="6835" y="5953"/>
                    <a:pt x="7085" y="5691"/>
                    <a:pt x="7085" y="5394"/>
                  </a:cubicBezTo>
                  <a:lnTo>
                    <a:pt x="7085" y="548"/>
                  </a:lnTo>
                  <a:cubicBezTo>
                    <a:pt x="7085" y="238"/>
                    <a:pt x="6847" y="0"/>
                    <a:pt x="6537" y="0"/>
                  </a:cubicBezTo>
                  <a:lnTo>
                    <a:pt x="54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54" name="Google Shape;12638;p71"/>
            <p:cNvSpPr/>
            <p:nvPr/>
          </p:nvSpPr>
          <p:spPr>
            <a:xfrm>
              <a:off x="5793902" y="2928464"/>
              <a:ext cx="131553" cy="130598"/>
            </a:xfrm>
            <a:custGeom>
              <a:avLst/>
              <a:rect l="l" t="t" r="r" b="b"/>
              <a:pathLst>
                <a:path w="4133" h="4103">
                  <a:moveTo>
                    <a:pt x="1870" y="757"/>
                  </a:moveTo>
                  <a:cubicBezTo>
                    <a:pt x="2227" y="757"/>
                    <a:pt x="2537" y="876"/>
                    <a:pt x="2811" y="1090"/>
                  </a:cubicBezTo>
                  <a:lnTo>
                    <a:pt x="1751" y="2150"/>
                  </a:lnTo>
                  <a:cubicBezTo>
                    <a:pt x="1679" y="2221"/>
                    <a:pt x="1679" y="2328"/>
                    <a:pt x="1751" y="2400"/>
                  </a:cubicBezTo>
                  <a:cubicBezTo>
                    <a:pt x="1775" y="2424"/>
                    <a:pt x="1822" y="2447"/>
                    <a:pt x="1870" y="2447"/>
                  </a:cubicBezTo>
                  <a:cubicBezTo>
                    <a:pt x="1918" y="2447"/>
                    <a:pt x="1953" y="2424"/>
                    <a:pt x="1989" y="2400"/>
                  </a:cubicBezTo>
                  <a:lnTo>
                    <a:pt x="2513" y="1876"/>
                  </a:lnTo>
                  <a:cubicBezTo>
                    <a:pt x="2584" y="1995"/>
                    <a:pt x="2632" y="2126"/>
                    <a:pt x="2632" y="2281"/>
                  </a:cubicBezTo>
                  <a:cubicBezTo>
                    <a:pt x="2632" y="2697"/>
                    <a:pt x="2287" y="3043"/>
                    <a:pt x="1870" y="3043"/>
                  </a:cubicBezTo>
                  <a:cubicBezTo>
                    <a:pt x="1453" y="3043"/>
                    <a:pt x="1108" y="2697"/>
                    <a:pt x="1108" y="2281"/>
                  </a:cubicBezTo>
                  <a:cubicBezTo>
                    <a:pt x="1108" y="1864"/>
                    <a:pt x="1453" y="1519"/>
                    <a:pt x="1870" y="1519"/>
                  </a:cubicBezTo>
                  <a:cubicBezTo>
                    <a:pt x="1953" y="1519"/>
                    <a:pt x="2049" y="1447"/>
                    <a:pt x="2049" y="1340"/>
                  </a:cubicBezTo>
                  <a:cubicBezTo>
                    <a:pt x="2049" y="1233"/>
                    <a:pt x="1977" y="1162"/>
                    <a:pt x="1870" y="1162"/>
                  </a:cubicBezTo>
                  <a:cubicBezTo>
                    <a:pt x="1263" y="1162"/>
                    <a:pt x="763" y="1650"/>
                    <a:pt x="763" y="2269"/>
                  </a:cubicBezTo>
                  <a:cubicBezTo>
                    <a:pt x="763" y="2876"/>
                    <a:pt x="1263" y="3364"/>
                    <a:pt x="1870" y="3364"/>
                  </a:cubicBezTo>
                  <a:cubicBezTo>
                    <a:pt x="2477" y="3364"/>
                    <a:pt x="2965" y="2876"/>
                    <a:pt x="2965" y="2269"/>
                  </a:cubicBezTo>
                  <a:cubicBezTo>
                    <a:pt x="2965" y="2031"/>
                    <a:pt x="2894" y="1804"/>
                    <a:pt x="2763" y="1614"/>
                  </a:cubicBezTo>
                  <a:lnTo>
                    <a:pt x="3049" y="1328"/>
                  </a:lnTo>
                  <a:cubicBezTo>
                    <a:pt x="3251" y="1578"/>
                    <a:pt x="3370" y="1912"/>
                    <a:pt x="3370" y="2269"/>
                  </a:cubicBezTo>
                  <a:cubicBezTo>
                    <a:pt x="3370" y="3102"/>
                    <a:pt x="2703" y="3769"/>
                    <a:pt x="1870" y="3769"/>
                  </a:cubicBezTo>
                  <a:cubicBezTo>
                    <a:pt x="1036" y="3769"/>
                    <a:pt x="370" y="3102"/>
                    <a:pt x="370" y="2269"/>
                  </a:cubicBezTo>
                  <a:cubicBezTo>
                    <a:pt x="370" y="1435"/>
                    <a:pt x="1036" y="757"/>
                    <a:pt x="1870" y="757"/>
                  </a:cubicBezTo>
                  <a:close/>
                  <a:moveTo>
                    <a:pt x="3924" y="1"/>
                  </a:moveTo>
                  <a:cubicBezTo>
                    <a:pt x="3879" y="1"/>
                    <a:pt x="3834" y="19"/>
                    <a:pt x="3799" y="54"/>
                  </a:cubicBezTo>
                  <a:lnTo>
                    <a:pt x="3537" y="328"/>
                  </a:lnTo>
                  <a:lnTo>
                    <a:pt x="3537" y="197"/>
                  </a:lnTo>
                  <a:cubicBezTo>
                    <a:pt x="3537" y="102"/>
                    <a:pt x="3453" y="19"/>
                    <a:pt x="3358" y="19"/>
                  </a:cubicBezTo>
                  <a:cubicBezTo>
                    <a:pt x="3263" y="19"/>
                    <a:pt x="3180" y="90"/>
                    <a:pt x="3180" y="197"/>
                  </a:cubicBezTo>
                  <a:lnTo>
                    <a:pt x="3180" y="685"/>
                  </a:lnTo>
                  <a:lnTo>
                    <a:pt x="3037" y="816"/>
                  </a:lnTo>
                  <a:cubicBezTo>
                    <a:pt x="2715" y="554"/>
                    <a:pt x="2310" y="388"/>
                    <a:pt x="1870" y="388"/>
                  </a:cubicBezTo>
                  <a:cubicBezTo>
                    <a:pt x="834" y="388"/>
                    <a:pt x="1" y="1221"/>
                    <a:pt x="1" y="2245"/>
                  </a:cubicBezTo>
                  <a:cubicBezTo>
                    <a:pt x="1" y="3269"/>
                    <a:pt x="834" y="4102"/>
                    <a:pt x="1870" y="4102"/>
                  </a:cubicBezTo>
                  <a:cubicBezTo>
                    <a:pt x="2894" y="4102"/>
                    <a:pt x="3727" y="3269"/>
                    <a:pt x="3727" y="2245"/>
                  </a:cubicBezTo>
                  <a:cubicBezTo>
                    <a:pt x="3727" y="1804"/>
                    <a:pt x="3561" y="1388"/>
                    <a:pt x="3299" y="1066"/>
                  </a:cubicBezTo>
                  <a:lnTo>
                    <a:pt x="3430" y="935"/>
                  </a:lnTo>
                  <a:lnTo>
                    <a:pt x="3918" y="935"/>
                  </a:lnTo>
                  <a:cubicBezTo>
                    <a:pt x="4013" y="935"/>
                    <a:pt x="4096" y="864"/>
                    <a:pt x="4096" y="757"/>
                  </a:cubicBezTo>
                  <a:cubicBezTo>
                    <a:pt x="4084" y="673"/>
                    <a:pt x="4013" y="578"/>
                    <a:pt x="3918" y="578"/>
                  </a:cubicBezTo>
                  <a:lnTo>
                    <a:pt x="3787" y="578"/>
                  </a:lnTo>
                  <a:lnTo>
                    <a:pt x="4049" y="316"/>
                  </a:lnTo>
                  <a:cubicBezTo>
                    <a:pt x="4132" y="245"/>
                    <a:pt x="4132" y="138"/>
                    <a:pt x="4049" y="54"/>
                  </a:cubicBezTo>
                  <a:cubicBezTo>
                    <a:pt x="4013" y="19"/>
                    <a:pt x="3968" y="1"/>
                    <a:pt x="392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55" name="Google Shape;12639;p71"/>
          <p:cNvGrpSpPr/>
          <p:nvPr/>
        </p:nvGrpSpPr>
        <p:grpSpPr>
          <a:xfrm>
            <a:off x="2821284" y="4925361"/>
            <a:ext cx="347934" cy="310024"/>
            <a:chOff x="1327676" y="2910480"/>
            <a:chExt cx="347934" cy="310024"/>
          </a:xfrm>
          <a:solidFill>
            <a:schemeClr val="accent1"/>
          </a:solidFill>
        </p:grpSpPr>
        <p:sp>
          <p:nvSpPr>
            <p:cNvPr id="1156" name="Google Shape;12640;p71"/>
            <p:cNvSpPr/>
            <p:nvPr/>
          </p:nvSpPr>
          <p:spPr>
            <a:xfrm>
              <a:off x="1367081" y="3067370"/>
              <a:ext cx="43257" cy="15565"/>
            </a:xfrm>
            <a:custGeom>
              <a:avLst/>
              <a:rect l="l" t="t" r="r" b="b"/>
              <a:pathLst>
                <a:path w="1359" h="489">
                  <a:moveTo>
                    <a:pt x="167" y="0"/>
                  </a:moveTo>
                  <a:cubicBezTo>
                    <a:pt x="72" y="0"/>
                    <a:pt x="1" y="72"/>
                    <a:pt x="1" y="167"/>
                  </a:cubicBezTo>
                  <a:cubicBezTo>
                    <a:pt x="1" y="250"/>
                    <a:pt x="72" y="322"/>
                    <a:pt x="167" y="322"/>
                  </a:cubicBezTo>
                  <a:cubicBezTo>
                    <a:pt x="346" y="322"/>
                    <a:pt x="870" y="358"/>
                    <a:pt x="1120" y="477"/>
                  </a:cubicBezTo>
                  <a:cubicBezTo>
                    <a:pt x="1144" y="488"/>
                    <a:pt x="1168" y="488"/>
                    <a:pt x="1191" y="488"/>
                  </a:cubicBezTo>
                  <a:cubicBezTo>
                    <a:pt x="1251" y="488"/>
                    <a:pt x="1310" y="465"/>
                    <a:pt x="1346" y="405"/>
                  </a:cubicBezTo>
                  <a:cubicBezTo>
                    <a:pt x="1358" y="322"/>
                    <a:pt x="1334" y="238"/>
                    <a:pt x="1251" y="191"/>
                  </a:cubicBezTo>
                  <a:cubicBezTo>
                    <a:pt x="882" y="12"/>
                    <a:pt x="19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57" name="Google Shape;12641;p71"/>
            <p:cNvSpPr/>
            <p:nvPr/>
          </p:nvSpPr>
          <p:spPr>
            <a:xfrm>
              <a:off x="1350402" y="3170436"/>
              <a:ext cx="10663" cy="48541"/>
            </a:xfrm>
            <a:custGeom>
              <a:avLst/>
              <a:rect l="l" t="t" r="r" b="b"/>
              <a:pathLst>
                <a:path w="335" h="1525">
                  <a:moveTo>
                    <a:pt x="168" y="1"/>
                  </a:moveTo>
                  <a:cubicBezTo>
                    <a:pt x="84" y="1"/>
                    <a:pt x="1" y="84"/>
                    <a:pt x="1" y="168"/>
                  </a:cubicBezTo>
                  <a:lnTo>
                    <a:pt x="1" y="1358"/>
                  </a:lnTo>
                  <a:cubicBezTo>
                    <a:pt x="1" y="1453"/>
                    <a:pt x="84" y="1525"/>
                    <a:pt x="168" y="1525"/>
                  </a:cubicBezTo>
                  <a:cubicBezTo>
                    <a:pt x="263" y="1525"/>
                    <a:pt x="334" y="1453"/>
                    <a:pt x="334" y="1358"/>
                  </a:cubicBezTo>
                  <a:lnTo>
                    <a:pt x="334" y="168"/>
                  </a:lnTo>
                  <a:cubicBezTo>
                    <a:pt x="334" y="84"/>
                    <a:pt x="263" y="1"/>
                    <a:pt x="16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58" name="Google Shape;12642;p71"/>
            <p:cNvSpPr/>
            <p:nvPr/>
          </p:nvSpPr>
          <p:spPr>
            <a:xfrm>
              <a:off x="1327676" y="3040187"/>
              <a:ext cx="201643" cy="180317"/>
            </a:xfrm>
            <a:custGeom>
              <a:avLst/>
              <a:rect l="l" t="t" r="r" b="b"/>
              <a:pathLst>
                <a:path w="6335" h="5665">
                  <a:moveTo>
                    <a:pt x="5894" y="628"/>
                  </a:moveTo>
                  <a:lnTo>
                    <a:pt x="5954" y="866"/>
                  </a:lnTo>
                  <a:cubicBezTo>
                    <a:pt x="5977" y="926"/>
                    <a:pt x="5966" y="997"/>
                    <a:pt x="5918" y="1045"/>
                  </a:cubicBezTo>
                  <a:lnTo>
                    <a:pt x="5823" y="1140"/>
                  </a:lnTo>
                  <a:lnTo>
                    <a:pt x="5596" y="914"/>
                  </a:lnTo>
                  <a:lnTo>
                    <a:pt x="5894" y="628"/>
                  </a:lnTo>
                  <a:close/>
                  <a:moveTo>
                    <a:pt x="2941" y="307"/>
                  </a:moveTo>
                  <a:lnTo>
                    <a:pt x="2941" y="961"/>
                  </a:lnTo>
                  <a:cubicBezTo>
                    <a:pt x="2941" y="1057"/>
                    <a:pt x="2906" y="1164"/>
                    <a:pt x="2870" y="1271"/>
                  </a:cubicBezTo>
                  <a:lnTo>
                    <a:pt x="2787" y="1438"/>
                  </a:lnTo>
                  <a:cubicBezTo>
                    <a:pt x="2775" y="1450"/>
                    <a:pt x="2775" y="1473"/>
                    <a:pt x="2775" y="1509"/>
                  </a:cubicBezTo>
                  <a:lnTo>
                    <a:pt x="2775" y="1854"/>
                  </a:lnTo>
                  <a:cubicBezTo>
                    <a:pt x="2775" y="2104"/>
                    <a:pt x="2667" y="2331"/>
                    <a:pt x="2513" y="2485"/>
                  </a:cubicBezTo>
                  <a:cubicBezTo>
                    <a:pt x="2363" y="2635"/>
                    <a:pt x="2165" y="2727"/>
                    <a:pt x="1954" y="2727"/>
                  </a:cubicBezTo>
                  <a:cubicBezTo>
                    <a:pt x="1930" y="2727"/>
                    <a:pt x="1906" y="2726"/>
                    <a:pt x="1882" y="2724"/>
                  </a:cubicBezTo>
                  <a:cubicBezTo>
                    <a:pt x="1417" y="2712"/>
                    <a:pt x="1048" y="2307"/>
                    <a:pt x="1048" y="1819"/>
                  </a:cubicBezTo>
                  <a:lnTo>
                    <a:pt x="1048" y="1521"/>
                  </a:lnTo>
                  <a:cubicBezTo>
                    <a:pt x="1048" y="1497"/>
                    <a:pt x="1048" y="1473"/>
                    <a:pt x="1036" y="1450"/>
                  </a:cubicBezTo>
                  <a:lnTo>
                    <a:pt x="929" y="1259"/>
                  </a:lnTo>
                  <a:cubicBezTo>
                    <a:pt x="905" y="1176"/>
                    <a:pt x="870" y="1104"/>
                    <a:pt x="870" y="1021"/>
                  </a:cubicBezTo>
                  <a:lnTo>
                    <a:pt x="870" y="997"/>
                  </a:lnTo>
                  <a:cubicBezTo>
                    <a:pt x="870" y="616"/>
                    <a:pt x="1179" y="307"/>
                    <a:pt x="1572" y="307"/>
                  </a:cubicBezTo>
                  <a:lnTo>
                    <a:pt x="2941" y="307"/>
                  </a:lnTo>
                  <a:close/>
                  <a:moveTo>
                    <a:pt x="2275" y="2986"/>
                  </a:moveTo>
                  <a:cubicBezTo>
                    <a:pt x="2286" y="3045"/>
                    <a:pt x="2298" y="3081"/>
                    <a:pt x="2310" y="3117"/>
                  </a:cubicBezTo>
                  <a:lnTo>
                    <a:pt x="2167" y="3259"/>
                  </a:lnTo>
                  <a:cubicBezTo>
                    <a:pt x="2102" y="3325"/>
                    <a:pt x="2013" y="3358"/>
                    <a:pt x="1923" y="3358"/>
                  </a:cubicBezTo>
                  <a:cubicBezTo>
                    <a:pt x="1834" y="3358"/>
                    <a:pt x="1745" y="3325"/>
                    <a:pt x="1679" y="3259"/>
                  </a:cubicBezTo>
                  <a:lnTo>
                    <a:pt x="1536" y="3128"/>
                  </a:lnTo>
                  <a:cubicBezTo>
                    <a:pt x="1560" y="3081"/>
                    <a:pt x="1572" y="3045"/>
                    <a:pt x="1572" y="2986"/>
                  </a:cubicBezTo>
                  <a:cubicBezTo>
                    <a:pt x="1679" y="3009"/>
                    <a:pt x="1775" y="3045"/>
                    <a:pt x="1882" y="3045"/>
                  </a:cubicBezTo>
                  <a:lnTo>
                    <a:pt x="1917" y="3045"/>
                  </a:lnTo>
                  <a:cubicBezTo>
                    <a:pt x="2036" y="3045"/>
                    <a:pt x="2167" y="3021"/>
                    <a:pt x="2275" y="2986"/>
                  </a:cubicBezTo>
                  <a:close/>
                  <a:moveTo>
                    <a:pt x="6162" y="0"/>
                  </a:moveTo>
                  <a:cubicBezTo>
                    <a:pt x="6120" y="0"/>
                    <a:pt x="6079" y="15"/>
                    <a:pt x="6049" y="45"/>
                  </a:cubicBezTo>
                  <a:lnTo>
                    <a:pt x="2906" y="3021"/>
                  </a:lnTo>
                  <a:cubicBezTo>
                    <a:pt x="2882" y="3057"/>
                    <a:pt x="2834" y="3069"/>
                    <a:pt x="2787" y="3069"/>
                  </a:cubicBezTo>
                  <a:lnTo>
                    <a:pt x="2763" y="3069"/>
                  </a:lnTo>
                  <a:cubicBezTo>
                    <a:pt x="2656" y="3069"/>
                    <a:pt x="2584" y="2997"/>
                    <a:pt x="2584" y="2890"/>
                  </a:cubicBezTo>
                  <a:lnTo>
                    <a:pt x="2584" y="2843"/>
                  </a:lnTo>
                  <a:cubicBezTo>
                    <a:pt x="2644" y="2819"/>
                    <a:pt x="2679" y="2771"/>
                    <a:pt x="2727" y="2724"/>
                  </a:cubicBezTo>
                  <a:cubicBezTo>
                    <a:pt x="2965" y="2497"/>
                    <a:pt x="3084" y="2200"/>
                    <a:pt x="3084" y="1878"/>
                  </a:cubicBezTo>
                  <a:lnTo>
                    <a:pt x="3084" y="1581"/>
                  </a:lnTo>
                  <a:lnTo>
                    <a:pt x="3144" y="1450"/>
                  </a:lnTo>
                  <a:cubicBezTo>
                    <a:pt x="3215" y="1307"/>
                    <a:pt x="3251" y="1152"/>
                    <a:pt x="3251" y="997"/>
                  </a:cubicBezTo>
                  <a:lnTo>
                    <a:pt x="3251" y="176"/>
                  </a:lnTo>
                  <a:cubicBezTo>
                    <a:pt x="3251" y="92"/>
                    <a:pt x="3179" y="21"/>
                    <a:pt x="3084" y="21"/>
                  </a:cubicBezTo>
                  <a:lnTo>
                    <a:pt x="1548" y="21"/>
                  </a:lnTo>
                  <a:cubicBezTo>
                    <a:pt x="1001" y="21"/>
                    <a:pt x="536" y="461"/>
                    <a:pt x="536" y="1033"/>
                  </a:cubicBezTo>
                  <a:lnTo>
                    <a:pt x="536" y="1045"/>
                  </a:lnTo>
                  <a:cubicBezTo>
                    <a:pt x="536" y="1176"/>
                    <a:pt x="572" y="1295"/>
                    <a:pt x="632" y="1414"/>
                  </a:cubicBezTo>
                  <a:lnTo>
                    <a:pt x="703" y="1581"/>
                  </a:lnTo>
                  <a:lnTo>
                    <a:pt x="703" y="1831"/>
                  </a:lnTo>
                  <a:cubicBezTo>
                    <a:pt x="703" y="2247"/>
                    <a:pt x="917" y="2616"/>
                    <a:pt x="1215" y="2843"/>
                  </a:cubicBezTo>
                  <a:lnTo>
                    <a:pt x="1215" y="2997"/>
                  </a:lnTo>
                  <a:cubicBezTo>
                    <a:pt x="1215" y="3069"/>
                    <a:pt x="1155" y="3140"/>
                    <a:pt x="1072" y="3176"/>
                  </a:cubicBezTo>
                  <a:lnTo>
                    <a:pt x="501" y="3343"/>
                  </a:lnTo>
                  <a:cubicBezTo>
                    <a:pt x="215" y="3414"/>
                    <a:pt x="0" y="3676"/>
                    <a:pt x="0" y="3974"/>
                  </a:cubicBezTo>
                  <a:lnTo>
                    <a:pt x="0" y="5462"/>
                  </a:lnTo>
                  <a:cubicBezTo>
                    <a:pt x="0" y="5557"/>
                    <a:pt x="84" y="5629"/>
                    <a:pt x="167" y="5629"/>
                  </a:cubicBezTo>
                  <a:cubicBezTo>
                    <a:pt x="262" y="5629"/>
                    <a:pt x="334" y="5557"/>
                    <a:pt x="334" y="5462"/>
                  </a:cubicBezTo>
                  <a:lnTo>
                    <a:pt x="334" y="3974"/>
                  </a:lnTo>
                  <a:cubicBezTo>
                    <a:pt x="334" y="3831"/>
                    <a:pt x="441" y="3676"/>
                    <a:pt x="584" y="3640"/>
                  </a:cubicBezTo>
                  <a:lnTo>
                    <a:pt x="1167" y="3474"/>
                  </a:lnTo>
                  <a:cubicBezTo>
                    <a:pt x="1215" y="3450"/>
                    <a:pt x="1251" y="3438"/>
                    <a:pt x="1298" y="3414"/>
                  </a:cubicBezTo>
                  <a:lnTo>
                    <a:pt x="1405" y="3521"/>
                  </a:lnTo>
                  <a:cubicBezTo>
                    <a:pt x="1536" y="3652"/>
                    <a:pt x="1703" y="3712"/>
                    <a:pt x="1882" y="3712"/>
                  </a:cubicBezTo>
                  <a:cubicBezTo>
                    <a:pt x="2060" y="3712"/>
                    <a:pt x="2227" y="3652"/>
                    <a:pt x="2358" y="3521"/>
                  </a:cubicBezTo>
                  <a:lnTo>
                    <a:pt x="2501" y="3367"/>
                  </a:lnTo>
                  <a:cubicBezTo>
                    <a:pt x="2584" y="3402"/>
                    <a:pt x="2656" y="3426"/>
                    <a:pt x="2727" y="3426"/>
                  </a:cubicBezTo>
                  <a:lnTo>
                    <a:pt x="2763" y="3426"/>
                  </a:lnTo>
                  <a:cubicBezTo>
                    <a:pt x="2894" y="3426"/>
                    <a:pt x="3013" y="3378"/>
                    <a:pt x="3096" y="3295"/>
                  </a:cubicBezTo>
                  <a:lnTo>
                    <a:pt x="5334" y="1176"/>
                  </a:lnTo>
                  <a:lnTo>
                    <a:pt x="5561" y="1402"/>
                  </a:lnTo>
                  <a:lnTo>
                    <a:pt x="2965" y="3986"/>
                  </a:lnTo>
                  <a:cubicBezTo>
                    <a:pt x="2798" y="4152"/>
                    <a:pt x="2715" y="4367"/>
                    <a:pt x="2715" y="4581"/>
                  </a:cubicBezTo>
                  <a:lnTo>
                    <a:pt x="2715" y="5498"/>
                  </a:lnTo>
                  <a:cubicBezTo>
                    <a:pt x="2715" y="5581"/>
                    <a:pt x="2787" y="5664"/>
                    <a:pt x="2882" y="5664"/>
                  </a:cubicBezTo>
                  <a:cubicBezTo>
                    <a:pt x="2965" y="5664"/>
                    <a:pt x="3037" y="5581"/>
                    <a:pt x="3037" y="5498"/>
                  </a:cubicBezTo>
                  <a:lnTo>
                    <a:pt x="3037" y="4581"/>
                  </a:lnTo>
                  <a:cubicBezTo>
                    <a:pt x="3037" y="4450"/>
                    <a:pt x="3096" y="4319"/>
                    <a:pt x="3191" y="4212"/>
                  </a:cubicBezTo>
                  <a:lnTo>
                    <a:pt x="6096" y="1307"/>
                  </a:lnTo>
                  <a:cubicBezTo>
                    <a:pt x="6216" y="1200"/>
                    <a:pt x="6275" y="997"/>
                    <a:pt x="6227" y="831"/>
                  </a:cubicBezTo>
                  <a:lnTo>
                    <a:pt x="6168" y="378"/>
                  </a:lnTo>
                  <a:lnTo>
                    <a:pt x="6275" y="271"/>
                  </a:lnTo>
                  <a:cubicBezTo>
                    <a:pt x="6335" y="211"/>
                    <a:pt x="6335" y="104"/>
                    <a:pt x="6275" y="45"/>
                  </a:cubicBezTo>
                  <a:cubicBezTo>
                    <a:pt x="6245" y="15"/>
                    <a:pt x="6204" y="0"/>
                    <a:pt x="616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59" name="Google Shape;12643;p71"/>
            <p:cNvSpPr/>
            <p:nvPr/>
          </p:nvSpPr>
          <p:spPr>
            <a:xfrm>
              <a:off x="1470179" y="2910480"/>
              <a:ext cx="205431" cy="173601"/>
            </a:xfrm>
            <a:custGeom>
              <a:avLst/>
              <a:rect l="l" t="t" r="r" b="b"/>
              <a:pathLst>
                <a:path w="6454" h="5454">
                  <a:moveTo>
                    <a:pt x="500" y="0"/>
                  </a:moveTo>
                  <a:cubicBezTo>
                    <a:pt x="215" y="0"/>
                    <a:pt x="0" y="226"/>
                    <a:pt x="0" y="512"/>
                  </a:cubicBezTo>
                  <a:lnTo>
                    <a:pt x="0" y="4822"/>
                  </a:lnTo>
                  <a:cubicBezTo>
                    <a:pt x="0" y="4917"/>
                    <a:pt x="72" y="4989"/>
                    <a:pt x="155" y="4989"/>
                  </a:cubicBezTo>
                  <a:cubicBezTo>
                    <a:pt x="250" y="4989"/>
                    <a:pt x="322" y="4917"/>
                    <a:pt x="322" y="4822"/>
                  </a:cubicBezTo>
                  <a:lnTo>
                    <a:pt x="322" y="512"/>
                  </a:lnTo>
                  <a:cubicBezTo>
                    <a:pt x="322" y="405"/>
                    <a:pt x="393" y="322"/>
                    <a:pt x="500" y="322"/>
                  </a:cubicBezTo>
                  <a:lnTo>
                    <a:pt x="5953" y="322"/>
                  </a:lnTo>
                  <a:cubicBezTo>
                    <a:pt x="6049" y="322"/>
                    <a:pt x="6132" y="405"/>
                    <a:pt x="6132" y="512"/>
                  </a:cubicBezTo>
                  <a:lnTo>
                    <a:pt x="6132" y="4941"/>
                  </a:lnTo>
                  <a:cubicBezTo>
                    <a:pt x="6132" y="5048"/>
                    <a:pt x="6049" y="5120"/>
                    <a:pt x="5953" y="5120"/>
                  </a:cubicBezTo>
                  <a:lnTo>
                    <a:pt x="2298" y="5120"/>
                  </a:lnTo>
                  <a:cubicBezTo>
                    <a:pt x="2215" y="5120"/>
                    <a:pt x="2131" y="5191"/>
                    <a:pt x="2131" y="5287"/>
                  </a:cubicBezTo>
                  <a:cubicBezTo>
                    <a:pt x="2131" y="5370"/>
                    <a:pt x="2215" y="5453"/>
                    <a:pt x="2298" y="5453"/>
                  </a:cubicBezTo>
                  <a:lnTo>
                    <a:pt x="5953" y="5453"/>
                  </a:lnTo>
                  <a:cubicBezTo>
                    <a:pt x="6227" y="5453"/>
                    <a:pt x="6453" y="5227"/>
                    <a:pt x="6453" y="4941"/>
                  </a:cubicBezTo>
                  <a:lnTo>
                    <a:pt x="6453" y="512"/>
                  </a:lnTo>
                  <a:cubicBezTo>
                    <a:pt x="6453" y="226"/>
                    <a:pt x="6215" y="0"/>
                    <a:pt x="5953" y="0"/>
                  </a:cubicBezTo>
                  <a:lnTo>
                    <a:pt x="500"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60" name="Google Shape;12644;p71"/>
            <p:cNvSpPr/>
            <p:nvPr/>
          </p:nvSpPr>
          <p:spPr>
            <a:xfrm>
              <a:off x="1497075" y="2942692"/>
              <a:ext cx="152370" cy="96668"/>
            </a:xfrm>
            <a:custGeom>
              <a:avLst/>
              <a:rect l="l" t="t" r="r" b="b"/>
              <a:pathLst>
                <a:path w="4787" h="3037">
                  <a:moveTo>
                    <a:pt x="3751" y="0"/>
                  </a:moveTo>
                  <a:cubicBezTo>
                    <a:pt x="3656" y="0"/>
                    <a:pt x="3584" y="72"/>
                    <a:pt x="3584" y="167"/>
                  </a:cubicBezTo>
                  <a:cubicBezTo>
                    <a:pt x="3584" y="250"/>
                    <a:pt x="3656" y="334"/>
                    <a:pt x="3751" y="334"/>
                  </a:cubicBezTo>
                  <a:lnTo>
                    <a:pt x="4215" y="334"/>
                  </a:lnTo>
                  <a:lnTo>
                    <a:pt x="2465" y="2072"/>
                  </a:lnTo>
                  <a:lnTo>
                    <a:pt x="1727" y="1322"/>
                  </a:lnTo>
                  <a:cubicBezTo>
                    <a:pt x="1697" y="1292"/>
                    <a:pt x="1656" y="1277"/>
                    <a:pt x="1614" y="1277"/>
                  </a:cubicBezTo>
                  <a:cubicBezTo>
                    <a:pt x="1572" y="1277"/>
                    <a:pt x="1531" y="1292"/>
                    <a:pt x="1501" y="1322"/>
                  </a:cubicBezTo>
                  <a:lnTo>
                    <a:pt x="60" y="2774"/>
                  </a:lnTo>
                  <a:cubicBezTo>
                    <a:pt x="1" y="2834"/>
                    <a:pt x="1" y="2929"/>
                    <a:pt x="60" y="2989"/>
                  </a:cubicBezTo>
                  <a:cubicBezTo>
                    <a:pt x="84" y="3024"/>
                    <a:pt x="132" y="3036"/>
                    <a:pt x="179" y="3036"/>
                  </a:cubicBezTo>
                  <a:cubicBezTo>
                    <a:pt x="227" y="3036"/>
                    <a:pt x="251" y="3024"/>
                    <a:pt x="298" y="2989"/>
                  </a:cubicBezTo>
                  <a:lnTo>
                    <a:pt x="1632" y="1655"/>
                  </a:lnTo>
                  <a:lnTo>
                    <a:pt x="2382" y="2393"/>
                  </a:lnTo>
                  <a:cubicBezTo>
                    <a:pt x="2412" y="2423"/>
                    <a:pt x="2453" y="2438"/>
                    <a:pt x="2495" y="2438"/>
                  </a:cubicBezTo>
                  <a:cubicBezTo>
                    <a:pt x="2537" y="2438"/>
                    <a:pt x="2578" y="2423"/>
                    <a:pt x="2608" y="2393"/>
                  </a:cubicBezTo>
                  <a:lnTo>
                    <a:pt x="4465" y="536"/>
                  </a:lnTo>
                  <a:lnTo>
                    <a:pt x="4465" y="1000"/>
                  </a:lnTo>
                  <a:cubicBezTo>
                    <a:pt x="4465" y="1084"/>
                    <a:pt x="4537" y="1167"/>
                    <a:pt x="4632" y="1167"/>
                  </a:cubicBezTo>
                  <a:cubicBezTo>
                    <a:pt x="4715" y="1167"/>
                    <a:pt x="4787" y="1084"/>
                    <a:pt x="4787" y="1000"/>
                  </a:cubicBezTo>
                  <a:lnTo>
                    <a:pt x="4787" y="155"/>
                  </a:lnTo>
                  <a:cubicBezTo>
                    <a:pt x="4751" y="72"/>
                    <a:pt x="4692" y="0"/>
                    <a:pt x="4596" y="0"/>
                  </a:cubicBezTo>
                  <a:lnTo>
                    <a:pt x="375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161" name="Google Shape;12645;p71"/>
          <p:cNvSpPr/>
          <p:nvPr/>
        </p:nvSpPr>
        <p:spPr>
          <a:xfrm>
            <a:off x="4279575" y="5209953"/>
            <a:ext cx="10663" cy="32244"/>
          </a:xfrm>
          <a:custGeom>
            <a:avLst/>
            <a:rect l="l" t="t" r="r" b="b"/>
            <a:pathLst>
              <a:path w="335" h="1013">
                <a:moveTo>
                  <a:pt x="167" y="1"/>
                </a:moveTo>
                <a:cubicBezTo>
                  <a:pt x="72" y="1"/>
                  <a:pt x="1" y="84"/>
                  <a:pt x="1" y="167"/>
                </a:cubicBezTo>
                <a:lnTo>
                  <a:pt x="1" y="858"/>
                </a:lnTo>
                <a:cubicBezTo>
                  <a:pt x="1" y="941"/>
                  <a:pt x="72" y="1013"/>
                  <a:pt x="167" y="1013"/>
                </a:cubicBezTo>
                <a:cubicBezTo>
                  <a:pt x="251" y="1013"/>
                  <a:pt x="334" y="941"/>
                  <a:pt x="334" y="858"/>
                </a:cubicBezTo>
                <a:lnTo>
                  <a:pt x="334" y="167"/>
                </a:lnTo>
                <a:cubicBezTo>
                  <a:pt x="334" y="60"/>
                  <a:pt x="251" y="1"/>
                  <a:pt x="167"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162" name="Google Shape;12646;p71"/>
          <p:cNvGrpSpPr/>
          <p:nvPr/>
        </p:nvGrpSpPr>
        <p:grpSpPr>
          <a:xfrm>
            <a:off x="4247009" y="4884445"/>
            <a:ext cx="382828" cy="358601"/>
            <a:chOff x="2753373" y="2902523"/>
            <a:chExt cx="347552" cy="325557"/>
          </a:xfrm>
          <a:solidFill>
            <a:schemeClr val="accent1"/>
          </a:solidFill>
        </p:grpSpPr>
        <p:sp>
          <p:nvSpPr>
            <p:cNvPr id="1163" name="Google Shape;12647;p71"/>
            <p:cNvSpPr/>
            <p:nvPr/>
          </p:nvSpPr>
          <p:spPr>
            <a:xfrm>
              <a:off x="2807962" y="3018575"/>
              <a:ext cx="86418" cy="29506"/>
            </a:xfrm>
            <a:custGeom>
              <a:avLst/>
              <a:rect l="l" t="t" r="r" b="b"/>
              <a:pathLst>
                <a:path w="2715" h="927">
                  <a:moveTo>
                    <a:pt x="1070" y="0"/>
                  </a:moveTo>
                  <a:cubicBezTo>
                    <a:pt x="752" y="0"/>
                    <a:pt x="464" y="31"/>
                    <a:pt x="274" y="57"/>
                  </a:cubicBezTo>
                  <a:cubicBezTo>
                    <a:pt x="107" y="93"/>
                    <a:pt x="0" y="224"/>
                    <a:pt x="0" y="390"/>
                  </a:cubicBezTo>
                  <a:lnTo>
                    <a:pt x="0" y="759"/>
                  </a:lnTo>
                  <a:cubicBezTo>
                    <a:pt x="0" y="843"/>
                    <a:pt x="72" y="926"/>
                    <a:pt x="155" y="926"/>
                  </a:cubicBezTo>
                  <a:cubicBezTo>
                    <a:pt x="250" y="926"/>
                    <a:pt x="322" y="843"/>
                    <a:pt x="322" y="759"/>
                  </a:cubicBezTo>
                  <a:lnTo>
                    <a:pt x="322" y="390"/>
                  </a:lnTo>
                  <a:cubicBezTo>
                    <a:pt x="322" y="390"/>
                    <a:pt x="322" y="367"/>
                    <a:pt x="334" y="367"/>
                  </a:cubicBezTo>
                  <a:cubicBezTo>
                    <a:pt x="493" y="349"/>
                    <a:pt x="758" y="318"/>
                    <a:pt x="1059" y="318"/>
                  </a:cubicBezTo>
                  <a:cubicBezTo>
                    <a:pt x="1163" y="318"/>
                    <a:pt x="1271" y="322"/>
                    <a:pt x="1381" y="331"/>
                  </a:cubicBezTo>
                  <a:cubicBezTo>
                    <a:pt x="1870" y="355"/>
                    <a:pt x="2239" y="486"/>
                    <a:pt x="2453" y="700"/>
                  </a:cubicBezTo>
                  <a:cubicBezTo>
                    <a:pt x="2483" y="730"/>
                    <a:pt x="2524" y="745"/>
                    <a:pt x="2566" y="745"/>
                  </a:cubicBezTo>
                  <a:cubicBezTo>
                    <a:pt x="2608" y="745"/>
                    <a:pt x="2649" y="730"/>
                    <a:pt x="2679" y="700"/>
                  </a:cubicBezTo>
                  <a:cubicBezTo>
                    <a:pt x="2715" y="640"/>
                    <a:pt x="2715" y="533"/>
                    <a:pt x="2655" y="474"/>
                  </a:cubicBezTo>
                  <a:cubicBezTo>
                    <a:pt x="2276" y="95"/>
                    <a:pt x="1627" y="0"/>
                    <a:pt x="107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64" name="Google Shape;12648;p71"/>
            <p:cNvSpPr/>
            <p:nvPr/>
          </p:nvSpPr>
          <p:spPr>
            <a:xfrm>
              <a:off x="2753373" y="2973376"/>
              <a:ext cx="195213" cy="254704"/>
            </a:xfrm>
            <a:custGeom>
              <a:avLst/>
              <a:rect l="l" t="t" r="r" b="b"/>
              <a:pathLst>
                <a:path w="6133" h="8002">
                  <a:moveTo>
                    <a:pt x="4787" y="298"/>
                  </a:moveTo>
                  <a:lnTo>
                    <a:pt x="4787" y="1846"/>
                  </a:lnTo>
                  <a:cubicBezTo>
                    <a:pt x="4787" y="2084"/>
                    <a:pt x="4751" y="2310"/>
                    <a:pt x="4644" y="2513"/>
                  </a:cubicBezTo>
                  <a:cubicBezTo>
                    <a:pt x="4632" y="2537"/>
                    <a:pt x="4632" y="2560"/>
                    <a:pt x="4632" y="2596"/>
                  </a:cubicBezTo>
                  <a:lnTo>
                    <a:pt x="4632" y="3037"/>
                  </a:lnTo>
                  <a:cubicBezTo>
                    <a:pt x="4632" y="3465"/>
                    <a:pt x="4442" y="3870"/>
                    <a:pt x="4132" y="4168"/>
                  </a:cubicBezTo>
                  <a:cubicBezTo>
                    <a:pt x="3852" y="4437"/>
                    <a:pt x="3484" y="4590"/>
                    <a:pt x="3099" y="4590"/>
                  </a:cubicBezTo>
                  <a:cubicBezTo>
                    <a:pt x="3059" y="4590"/>
                    <a:pt x="3018" y="4588"/>
                    <a:pt x="2977" y="4584"/>
                  </a:cubicBezTo>
                  <a:cubicBezTo>
                    <a:pt x="2156" y="4525"/>
                    <a:pt x="1513" y="3811"/>
                    <a:pt x="1513" y="2977"/>
                  </a:cubicBezTo>
                  <a:lnTo>
                    <a:pt x="1513" y="2572"/>
                  </a:lnTo>
                  <a:cubicBezTo>
                    <a:pt x="1513" y="2549"/>
                    <a:pt x="1513" y="2537"/>
                    <a:pt x="1501" y="2501"/>
                  </a:cubicBezTo>
                  <a:cubicBezTo>
                    <a:pt x="1394" y="2298"/>
                    <a:pt x="1358" y="2072"/>
                    <a:pt x="1358" y="1834"/>
                  </a:cubicBezTo>
                  <a:lnTo>
                    <a:pt x="1358" y="1513"/>
                  </a:lnTo>
                  <a:cubicBezTo>
                    <a:pt x="1358" y="834"/>
                    <a:pt x="1894" y="298"/>
                    <a:pt x="2561" y="298"/>
                  </a:cubicBezTo>
                  <a:lnTo>
                    <a:pt x="4787" y="298"/>
                  </a:lnTo>
                  <a:close/>
                  <a:moveTo>
                    <a:pt x="3930" y="4680"/>
                  </a:moveTo>
                  <a:lnTo>
                    <a:pt x="3930" y="4977"/>
                  </a:lnTo>
                  <a:lnTo>
                    <a:pt x="3061" y="5573"/>
                  </a:lnTo>
                  <a:lnTo>
                    <a:pt x="2203" y="4977"/>
                  </a:lnTo>
                  <a:lnTo>
                    <a:pt x="2203" y="4680"/>
                  </a:lnTo>
                  <a:cubicBezTo>
                    <a:pt x="2430" y="4799"/>
                    <a:pt x="2680" y="4870"/>
                    <a:pt x="2942" y="4882"/>
                  </a:cubicBezTo>
                  <a:lnTo>
                    <a:pt x="3061" y="4882"/>
                  </a:lnTo>
                  <a:cubicBezTo>
                    <a:pt x="3358" y="4882"/>
                    <a:pt x="3656" y="4811"/>
                    <a:pt x="3930" y="4680"/>
                  </a:cubicBezTo>
                  <a:close/>
                  <a:moveTo>
                    <a:pt x="2084" y="5275"/>
                  </a:moveTo>
                  <a:lnTo>
                    <a:pt x="2846" y="5787"/>
                  </a:lnTo>
                  <a:lnTo>
                    <a:pt x="2430" y="6180"/>
                  </a:lnTo>
                  <a:lnTo>
                    <a:pt x="2406" y="6180"/>
                  </a:lnTo>
                  <a:lnTo>
                    <a:pt x="1918" y="5442"/>
                  </a:lnTo>
                  <a:lnTo>
                    <a:pt x="2084" y="5275"/>
                  </a:lnTo>
                  <a:close/>
                  <a:moveTo>
                    <a:pt x="4073" y="5251"/>
                  </a:moveTo>
                  <a:lnTo>
                    <a:pt x="4239" y="5418"/>
                  </a:lnTo>
                  <a:lnTo>
                    <a:pt x="3739" y="6180"/>
                  </a:lnTo>
                  <a:lnTo>
                    <a:pt x="3716" y="6180"/>
                  </a:lnTo>
                  <a:lnTo>
                    <a:pt x="3311" y="5775"/>
                  </a:lnTo>
                  <a:lnTo>
                    <a:pt x="4073" y="5251"/>
                  </a:lnTo>
                  <a:close/>
                  <a:moveTo>
                    <a:pt x="2549" y="1"/>
                  </a:moveTo>
                  <a:cubicBezTo>
                    <a:pt x="1715" y="1"/>
                    <a:pt x="1025" y="691"/>
                    <a:pt x="1025" y="1525"/>
                  </a:cubicBezTo>
                  <a:lnTo>
                    <a:pt x="1025" y="1870"/>
                  </a:lnTo>
                  <a:cubicBezTo>
                    <a:pt x="1025" y="2132"/>
                    <a:pt x="1084" y="2406"/>
                    <a:pt x="1191" y="2644"/>
                  </a:cubicBezTo>
                  <a:lnTo>
                    <a:pt x="1191" y="3001"/>
                  </a:lnTo>
                  <a:cubicBezTo>
                    <a:pt x="1191" y="3596"/>
                    <a:pt x="1453" y="4132"/>
                    <a:pt x="1870" y="4489"/>
                  </a:cubicBezTo>
                  <a:lnTo>
                    <a:pt x="1870" y="5025"/>
                  </a:lnTo>
                  <a:lnTo>
                    <a:pt x="1572" y="5335"/>
                  </a:lnTo>
                  <a:cubicBezTo>
                    <a:pt x="1549" y="5358"/>
                    <a:pt x="1537" y="5406"/>
                    <a:pt x="1537" y="5454"/>
                  </a:cubicBezTo>
                  <a:lnTo>
                    <a:pt x="548" y="5811"/>
                  </a:lnTo>
                  <a:cubicBezTo>
                    <a:pt x="227" y="5930"/>
                    <a:pt x="1" y="6239"/>
                    <a:pt x="1" y="6597"/>
                  </a:cubicBezTo>
                  <a:lnTo>
                    <a:pt x="1" y="7823"/>
                  </a:lnTo>
                  <a:cubicBezTo>
                    <a:pt x="1" y="7906"/>
                    <a:pt x="72" y="7978"/>
                    <a:pt x="167" y="7978"/>
                  </a:cubicBezTo>
                  <a:cubicBezTo>
                    <a:pt x="251" y="7978"/>
                    <a:pt x="322" y="7906"/>
                    <a:pt x="322" y="7823"/>
                  </a:cubicBezTo>
                  <a:lnTo>
                    <a:pt x="322" y="6597"/>
                  </a:lnTo>
                  <a:cubicBezTo>
                    <a:pt x="322" y="6370"/>
                    <a:pt x="465" y="6180"/>
                    <a:pt x="668" y="6108"/>
                  </a:cubicBezTo>
                  <a:lnTo>
                    <a:pt x="1691" y="5739"/>
                  </a:lnTo>
                  <a:lnTo>
                    <a:pt x="2120" y="6370"/>
                  </a:lnTo>
                  <a:cubicBezTo>
                    <a:pt x="2180" y="6466"/>
                    <a:pt x="2275" y="6501"/>
                    <a:pt x="2358" y="6525"/>
                  </a:cubicBezTo>
                  <a:lnTo>
                    <a:pt x="2394" y="6525"/>
                  </a:lnTo>
                  <a:cubicBezTo>
                    <a:pt x="2489" y="6525"/>
                    <a:pt x="2561" y="6489"/>
                    <a:pt x="2632" y="6430"/>
                  </a:cubicBezTo>
                  <a:lnTo>
                    <a:pt x="2906" y="6168"/>
                  </a:lnTo>
                  <a:lnTo>
                    <a:pt x="2906" y="7835"/>
                  </a:lnTo>
                  <a:cubicBezTo>
                    <a:pt x="2906" y="7918"/>
                    <a:pt x="2977" y="8002"/>
                    <a:pt x="3061" y="8002"/>
                  </a:cubicBezTo>
                  <a:cubicBezTo>
                    <a:pt x="3156" y="8002"/>
                    <a:pt x="3227" y="7918"/>
                    <a:pt x="3227" y="7835"/>
                  </a:cubicBezTo>
                  <a:lnTo>
                    <a:pt x="3227" y="6168"/>
                  </a:lnTo>
                  <a:lnTo>
                    <a:pt x="3501" y="6430"/>
                  </a:lnTo>
                  <a:cubicBezTo>
                    <a:pt x="3549" y="6489"/>
                    <a:pt x="3644" y="6525"/>
                    <a:pt x="3739" y="6525"/>
                  </a:cubicBezTo>
                  <a:lnTo>
                    <a:pt x="3763" y="6525"/>
                  </a:lnTo>
                  <a:cubicBezTo>
                    <a:pt x="3870" y="6501"/>
                    <a:pt x="3954" y="6466"/>
                    <a:pt x="4001" y="6370"/>
                  </a:cubicBezTo>
                  <a:lnTo>
                    <a:pt x="4430" y="5739"/>
                  </a:lnTo>
                  <a:lnTo>
                    <a:pt x="5466" y="6108"/>
                  </a:lnTo>
                  <a:cubicBezTo>
                    <a:pt x="5668" y="6180"/>
                    <a:pt x="5799" y="6370"/>
                    <a:pt x="5799" y="6597"/>
                  </a:cubicBezTo>
                  <a:lnTo>
                    <a:pt x="5799" y="7823"/>
                  </a:lnTo>
                  <a:cubicBezTo>
                    <a:pt x="5799" y="7906"/>
                    <a:pt x="5882" y="7978"/>
                    <a:pt x="5966" y="7978"/>
                  </a:cubicBezTo>
                  <a:cubicBezTo>
                    <a:pt x="6061" y="7978"/>
                    <a:pt x="6133" y="7906"/>
                    <a:pt x="6133" y="7823"/>
                  </a:cubicBezTo>
                  <a:lnTo>
                    <a:pt x="6133" y="6597"/>
                  </a:lnTo>
                  <a:cubicBezTo>
                    <a:pt x="6121" y="6228"/>
                    <a:pt x="5894" y="5918"/>
                    <a:pt x="5561" y="5787"/>
                  </a:cubicBezTo>
                  <a:lnTo>
                    <a:pt x="4585" y="5442"/>
                  </a:lnTo>
                  <a:cubicBezTo>
                    <a:pt x="4585" y="5394"/>
                    <a:pt x="4561" y="5346"/>
                    <a:pt x="4537" y="5323"/>
                  </a:cubicBezTo>
                  <a:lnTo>
                    <a:pt x="4239" y="5001"/>
                  </a:lnTo>
                  <a:lnTo>
                    <a:pt x="4239" y="4489"/>
                  </a:lnTo>
                  <a:cubicBezTo>
                    <a:pt x="4275" y="4454"/>
                    <a:pt x="4299" y="4430"/>
                    <a:pt x="4335" y="4406"/>
                  </a:cubicBezTo>
                  <a:cubicBezTo>
                    <a:pt x="4704" y="4049"/>
                    <a:pt x="4930" y="3561"/>
                    <a:pt x="4930" y="3060"/>
                  </a:cubicBezTo>
                  <a:lnTo>
                    <a:pt x="4930" y="2644"/>
                  </a:lnTo>
                  <a:cubicBezTo>
                    <a:pt x="5037" y="2382"/>
                    <a:pt x="5085" y="2132"/>
                    <a:pt x="5085" y="1870"/>
                  </a:cubicBezTo>
                  <a:lnTo>
                    <a:pt x="5085" y="167"/>
                  </a:lnTo>
                  <a:cubicBezTo>
                    <a:pt x="5085" y="84"/>
                    <a:pt x="5013" y="1"/>
                    <a:pt x="4930" y="1"/>
                  </a:cubicBezTo>
                  <a:lnTo>
                    <a:pt x="254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65" name="Google Shape;12649;p71"/>
            <p:cNvSpPr/>
            <p:nvPr/>
          </p:nvSpPr>
          <p:spPr>
            <a:xfrm>
              <a:off x="2905361" y="3195072"/>
              <a:ext cx="10631" cy="32244"/>
            </a:xfrm>
            <a:custGeom>
              <a:avLst/>
              <a:rect l="l" t="t" r="r" b="b"/>
              <a:pathLst>
                <a:path w="334" h="1013">
                  <a:moveTo>
                    <a:pt x="167" y="1"/>
                  </a:moveTo>
                  <a:cubicBezTo>
                    <a:pt x="72" y="1"/>
                    <a:pt x="0" y="84"/>
                    <a:pt x="0" y="167"/>
                  </a:cubicBezTo>
                  <a:lnTo>
                    <a:pt x="0" y="858"/>
                  </a:lnTo>
                  <a:cubicBezTo>
                    <a:pt x="0" y="941"/>
                    <a:pt x="72" y="1013"/>
                    <a:pt x="167" y="1013"/>
                  </a:cubicBezTo>
                  <a:cubicBezTo>
                    <a:pt x="250" y="1013"/>
                    <a:pt x="334" y="941"/>
                    <a:pt x="334" y="858"/>
                  </a:cubicBezTo>
                  <a:lnTo>
                    <a:pt x="334" y="167"/>
                  </a:lnTo>
                  <a:cubicBezTo>
                    <a:pt x="334" y="60"/>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66" name="Google Shape;12650;p71"/>
            <p:cNvSpPr/>
            <p:nvPr/>
          </p:nvSpPr>
          <p:spPr>
            <a:xfrm>
              <a:off x="2939069" y="2934735"/>
              <a:ext cx="161856" cy="169049"/>
            </a:xfrm>
            <a:custGeom>
              <a:avLst/>
              <a:rect l="l" t="t" r="r" b="b"/>
              <a:pathLst>
                <a:path w="5085" h="5311">
                  <a:moveTo>
                    <a:pt x="668" y="0"/>
                  </a:moveTo>
                  <a:cubicBezTo>
                    <a:pt x="299" y="0"/>
                    <a:pt x="1" y="298"/>
                    <a:pt x="1" y="667"/>
                  </a:cubicBezTo>
                  <a:lnTo>
                    <a:pt x="1" y="3393"/>
                  </a:lnTo>
                  <a:cubicBezTo>
                    <a:pt x="1" y="3763"/>
                    <a:pt x="299" y="4060"/>
                    <a:pt x="668" y="4060"/>
                  </a:cubicBezTo>
                  <a:lnTo>
                    <a:pt x="977" y="4060"/>
                  </a:lnTo>
                  <a:lnTo>
                    <a:pt x="739" y="5001"/>
                  </a:lnTo>
                  <a:cubicBezTo>
                    <a:pt x="715" y="5108"/>
                    <a:pt x="763" y="5203"/>
                    <a:pt x="846" y="5263"/>
                  </a:cubicBezTo>
                  <a:cubicBezTo>
                    <a:pt x="894" y="5298"/>
                    <a:pt x="941" y="5310"/>
                    <a:pt x="977" y="5310"/>
                  </a:cubicBezTo>
                  <a:cubicBezTo>
                    <a:pt x="1025" y="5310"/>
                    <a:pt x="1084" y="5298"/>
                    <a:pt x="1132" y="5263"/>
                  </a:cubicBezTo>
                  <a:lnTo>
                    <a:pt x="2763" y="4072"/>
                  </a:lnTo>
                  <a:lnTo>
                    <a:pt x="4418" y="4072"/>
                  </a:lnTo>
                  <a:cubicBezTo>
                    <a:pt x="4787" y="4072"/>
                    <a:pt x="5085" y="3774"/>
                    <a:pt x="5085" y="3405"/>
                  </a:cubicBezTo>
                  <a:lnTo>
                    <a:pt x="5085" y="679"/>
                  </a:lnTo>
                  <a:cubicBezTo>
                    <a:pt x="5061" y="298"/>
                    <a:pt x="4751" y="0"/>
                    <a:pt x="4394" y="0"/>
                  </a:cubicBezTo>
                  <a:lnTo>
                    <a:pt x="3537" y="0"/>
                  </a:lnTo>
                  <a:cubicBezTo>
                    <a:pt x="3454" y="0"/>
                    <a:pt x="3370" y="72"/>
                    <a:pt x="3370" y="167"/>
                  </a:cubicBezTo>
                  <a:cubicBezTo>
                    <a:pt x="3370" y="250"/>
                    <a:pt x="3454" y="322"/>
                    <a:pt x="3537" y="322"/>
                  </a:cubicBezTo>
                  <a:lnTo>
                    <a:pt x="4394" y="322"/>
                  </a:lnTo>
                  <a:cubicBezTo>
                    <a:pt x="4585" y="322"/>
                    <a:pt x="4751" y="488"/>
                    <a:pt x="4751" y="679"/>
                  </a:cubicBezTo>
                  <a:lnTo>
                    <a:pt x="4751" y="3405"/>
                  </a:lnTo>
                  <a:cubicBezTo>
                    <a:pt x="4751" y="3596"/>
                    <a:pt x="4585" y="3763"/>
                    <a:pt x="4394" y="3763"/>
                  </a:cubicBezTo>
                  <a:lnTo>
                    <a:pt x="2692" y="3763"/>
                  </a:lnTo>
                  <a:cubicBezTo>
                    <a:pt x="2668" y="3763"/>
                    <a:pt x="2632" y="3774"/>
                    <a:pt x="2608" y="3798"/>
                  </a:cubicBezTo>
                  <a:lnTo>
                    <a:pt x="1084" y="4894"/>
                  </a:lnTo>
                  <a:lnTo>
                    <a:pt x="1322" y="3953"/>
                  </a:lnTo>
                  <a:cubicBezTo>
                    <a:pt x="1334" y="3917"/>
                    <a:pt x="1322" y="3858"/>
                    <a:pt x="1287" y="3822"/>
                  </a:cubicBezTo>
                  <a:cubicBezTo>
                    <a:pt x="1263" y="3774"/>
                    <a:pt x="1215" y="3763"/>
                    <a:pt x="1180" y="3763"/>
                  </a:cubicBezTo>
                  <a:lnTo>
                    <a:pt x="668" y="3763"/>
                  </a:lnTo>
                  <a:cubicBezTo>
                    <a:pt x="477" y="3763"/>
                    <a:pt x="310" y="3596"/>
                    <a:pt x="310" y="3405"/>
                  </a:cubicBezTo>
                  <a:lnTo>
                    <a:pt x="310" y="679"/>
                  </a:lnTo>
                  <a:cubicBezTo>
                    <a:pt x="310" y="488"/>
                    <a:pt x="477" y="322"/>
                    <a:pt x="668" y="322"/>
                  </a:cubicBezTo>
                  <a:lnTo>
                    <a:pt x="1513" y="322"/>
                  </a:lnTo>
                  <a:cubicBezTo>
                    <a:pt x="1608" y="322"/>
                    <a:pt x="1680" y="250"/>
                    <a:pt x="1680" y="167"/>
                  </a:cubicBezTo>
                  <a:cubicBezTo>
                    <a:pt x="1680" y="72"/>
                    <a:pt x="1608" y="0"/>
                    <a:pt x="1513" y="0"/>
                  </a:cubicBezTo>
                  <a:lnTo>
                    <a:pt x="6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67" name="Google Shape;12651;p71"/>
            <p:cNvSpPr/>
            <p:nvPr/>
          </p:nvSpPr>
          <p:spPr>
            <a:xfrm>
              <a:off x="3002379" y="2902523"/>
              <a:ext cx="32244" cy="96668"/>
            </a:xfrm>
            <a:custGeom>
              <a:avLst/>
              <a:rect l="l" t="t" r="r" b="b"/>
              <a:pathLst>
                <a:path w="1013" h="3037">
                  <a:moveTo>
                    <a:pt x="691" y="310"/>
                  </a:moveTo>
                  <a:lnTo>
                    <a:pt x="536" y="2727"/>
                  </a:lnTo>
                  <a:lnTo>
                    <a:pt x="500" y="2727"/>
                  </a:lnTo>
                  <a:lnTo>
                    <a:pt x="345" y="310"/>
                  </a:lnTo>
                  <a:lnTo>
                    <a:pt x="691" y="310"/>
                  </a:lnTo>
                  <a:close/>
                  <a:moveTo>
                    <a:pt x="167" y="0"/>
                  </a:moveTo>
                  <a:cubicBezTo>
                    <a:pt x="119" y="0"/>
                    <a:pt x="84" y="12"/>
                    <a:pt x="48" y="48"/>
                  </a:cubicBezTo>
                  <a:cubicBezTo>
                    <a:pt x="24" y="72"/>
                    <a:pt x="0" y="119"/>
                    <a:pt x="0" y="167"/>
                  </a:cubicBezTo>
                  <a:lnTo>
                    <a:pt x="167" y="2881"/>
                  </a:lnTo>
                  <a:cubicBezTo>
                    <a:pt x="167" y="2977"/>
                    <a:pt x="238" y="3036"/>
                    <a:pt x="334" y="3036"/>
                  </a:cubicBezTo>
                  <a:lnTo>
                    <a:pt x="679" y="3036"/>
                  </a:lnTo>
                  <a:cubicBezTo>
                    <a:pt x="762" y="3036"/>
                    <a:pt x="822" y="2977"/>
                    <a:pt x="834" y="2881"/>
                  </a:cubicBezTo>
                  <a:lnTo>
                    <a:pt x="1000" y="167"/>
                  </a:lnTo>
                  <a:cubicBezTo>
                    <a:pt x="1012" y="119"/>
                    <a:pt x="1000" y="72"/>
                    <a:pt x="977" y="48"/>
                  </a:cubicBezTo>
                  <a:cubicBezTo>
                    <a:pt x="941" y="12"/>
                    <a:pt x="893" y="0"/>
                    <a:pt x="857"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68" name="Google Shape;12652;p71"/>
            <p:cNvSpPr/>
            <p:nvPr/>
          </p:nvSpPr>
          <p:spPr>
            <a:xfrm>
              <a:off x="3003143" y="3005206"/>
              <a:ext cx="32244" cy="32244"/>
            </a:xfrm>
            <a:custGeom>
              <a:avLst/>
              <a:rect l="l" t="t" r="r" b="b"/>
              <a:pathLst>
                <a:path w="1013" h="1013">
                  <a:moveTo>
                    <a:pt x="500" y="322"/>
                  </a:moveTo>
                  <a:cubicBezTo>
                    <a:pt x="607" y="322"/>
                    <a:pt x="679" y="406"/>
                    <a:pt x="679" y="513"/>
                  </a:cubicBezTo>
                  <a:cubicBezTo>
                    <a:pt x="679" y="608"/>
                    <a:pt x="595" y="691"/>
                    <a:pt x="500" y="691"/>
                  </a:cubicBezTo>
                  <a:cubicBezTo>
                    <a:pt x="393" y="691"/>
                    <a:pt x="321" y="608"/>
                    <a:pt x="321" y="513"/>
                  </a:cubicBezTo>
                  <a:cubicBezTo>
                    <a:pt x="321" y="406"/>
                    <a:pt x="393" y="322"/>
                    <a:pt x="500" y="322"/>
                  </a:cubicBezTo>
                  <a:close/>
                  <a:moveTo>
                    <a:pt x="500" y="1"/>
                  </a:moveTo>
                  <a:cubicBezTo>
                    <a:pt x="214" y="1"/>
                    <a:pt x="0" y="227"/>
                    <a:pt x="0" y="513"/>
                  </a:cubicBezTo>
                  <a:cubicBezTo>
                    <a:pt x="0" y="787"/>
                    <a:pt x="214" y="1013"/>
                    <a:pt x="500" y="1013"/>
                  </a:cubicBezTo>
                  <a:cubicBezTo>
                    <a:pt x="786" y="1013"/>
                    <a:pt x="1012" y="787"/>
                    <a:pt x="1012" y="513"/>
                  </a:cubicBezTo>
                  <a:cubicBezTo>
                    <a:pt x="988" y="227"/>
                    <a:pt x="762" y="1"/>
                    <a:pt x="5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69" name="Google Shape;12653;p71"/>
          <p:cNvGrpSpPr/>
          <p:nvPr/>
        </p:nvGrpSpPr>
        <p:grpSpPr>
          <a:xfrm>
            <a:off x="2342624" y="4918136"/>
            <a:ext cx="356655" cy="335425"/>
            <a:chOff x="849016" y="2903255"/>
            <a:chExt cx="356655" cy="335425"/>
          </a:xfrm>
          <a:solidFill>
            <a:schemeClr val="accent1"/>
          </a:solidFill>
        </p:grpSpPr>
        <p:sp>
          <p:nvSpPr>
            <p:cNvPr id="1170" name="Google Shape;12654;p71"/>
            <p:cNvSpPr/>
            <p:nvPr/>
          </p:nvSpPr>
          <p:spPr>
            <a:xfrm>
              <a:off x="849016" y="2903255"/>
              <a:ext cx="356655" cy="335425"/>
            </a:xfrm>
            <a:custGeom>
              <a:avLst/>
              <a:rect l="l" t="t" r="r" b="b"/>
              <a:pathLst>
                <a:path w="11205" h="10538">
                  <a:moveTo>
                    <a:pt x="9835" y="3192"/>
                  </a:moveTo>
                  <a:lnTo>
                    <a:pt x="9835" y="3680"/>
                  </a:lnTo>
                  <a:lnTo>
                    <a:pt x="2692" y="3680"/>
                  </a:lnTo>
                  <a:cubicBezTo>
                    <a:pt x="2608" y="3680"/>
                    <a:pt x="2525" y="3751"/>
                    <a:pt x="2525" y="3847"/>
                  </a:cubicBezTo>
                  <a:cubicBezTo>
                    <a:pt x="2525" y="3930"/>
                    <a:pt x="2608" y="4013"/>
                    <a:pt x="2692" y="4013"/>
                  </a:cubicBezTo>
                  <a:lnTo>
                    <a:pt x="10824" y="4013"/>
                  </a:lnTo>
                  <a:cubicBezTo>
                    <a:pt x="10847" y="4013"/>
                    <a:pt x="10883" y="4037"/>
                    <a:pt x="10883" y="4073"/>
                  </a:cubicBezTo>
                  <a:lnTo>
                    <a:pt x="10883" y="6478"/>
                  </a:lnTo>
                  <a:cubicBezTo>
                    <a:pt x="10883" y="6514"/>
                    <a:pt x="10847" y="6537"/>
                    <a:pt x="10824" y="6537"/>
                  </a:cubicBezTo>
                  <a:lnTo>
                    <a:pt x="382" y="6537"/>
                  </a:lnTo>
                  <a:cubicBezTo>
                    <a:pt x="358" y="6537"/>
                    <a:pt x="322" y="6502"/>
                    <a:pt x="322" y="6478"/>
                  </a:cubicBezTo>
                  <a:lnTo>
                    <a:pt x="322" y="4073"/>
                  </a:lnTo>
                  <a:cubicBezTo>
                    <a:pt x="322" y="4037"/>
                    <a:pt x="358" y="4013"/>
                    <a:pt x="382" y="4013"/>
                  </a:cubicBezTo>
                  <a:lnTo>
                    <a:pt x="2025" y="4013"/>
                  </a:lnTo>
                  <a:cubicBezTo>
                    <a:pt x="2108" y="4013"/>
                    <a:pt x="2192" y="3930"/>
                    <a:pt x="2192" y="3847"/>
                  </a:cubicBezTo>
                  <a:cubicBezTo>
                    <a:pt x="2192" y="3751"/>
                    <a:pt x="2108" y="3680"/>
                    <a:pt x="2025" y="3680"/>
                  </a:cubicBezTo>
                  <a:lnTo>
                    <a:pt x="1394" y="3680"/>
                  </a:lnTo>
                  <a:lnTo>
                    <a:pt x="1394" y="3192"/>
                  </a:lnTo>
                  <a:lnTo>
                    <a:pt x="9835" y="3192"/>
                  </a:lnTo>
                  <a:close/>
                  <a:moveTo>
                    <a:pt x="9824" y="6871"/>
                  </a:moveTo>
                  <a:lnTo>
                    <a:pt x="9824" y="7359"/>
                  </a:lnTo>
                  <a:lnTo>
                    <a:pt x="1382" y="7359"/>
                  </a:lnTo>
                  <a:lnTo>
                    <a:pt x="1382" y="6871"/>
                  </a:lnTo>
                  <a:lnTo>
                    <a:pt x="9824" y="6871"/>
                  </a:lnTo>
                  <a:close/>
                  <a:moveTo>
                    <a:pt x="382" y="1"/>
                  </a:moveTo>
                  <a:cubicBezTo>
                    <a:pt x="179" y="1"/>
                    <a:pt x="1" y="180"/>
                    <a:pt x="1" y="394"/>
                  </a:cubicBezTo>
                  <a:lnTo>
                    <a:pt x="1" y="2799"/>
                  </a:lnTo>
                  <a:cubicBezTo>
                    <a:pt x="1" y="3013"/>
                    <a:pt x="179" y="3192"/>
                    <a:pt x="382" y="3192"/>
                  </a:cubicBezTo>
                  <a:lnTo>
                    <a:pt x="1061" y="3192"/>
                  </a:lnTo>
                  <a:lnTo>
                    <a:pt x="1061" y="3680"/>
                  </a:lnTo>
                  <a:lnTo>
                    <a:pt x="382" y="3680"/>
                  </a:lnTo>
                  <a:cubicBezTo>
                    <a:pt x="179" y="3680"/>
                    <a:pt x="1" y="3859"/>
                    <a:pt x="1" y="4073"/>
                  </a:cubicBezTo>
                  <a:lnTo>
                    <a:pt x="1" y="6478"/>
                  </a:lnTo>
                  <a:cubicBezTo>
                    <a:pt x="1" y="6692"/>
                    <a:pt x="179" y="6871"/>
                    <a:pt x="382" y="6871"/>
                  </a:cubicBezTo>
                  <a:lnTo>
                    <a:pt x="1061" y="6871"/>
                  </a:lnTo>
                  <a:lnTo>
                    <a:pt x="1061" y="7359"/>
                  </a:lnTo>
                  <a:lnTo>
                    <a:pt x="382" y="7359"/>
                  </a:lnTo>
                  <a:cubicBezTo>
                    <a:pt x="179" y="7359"/>
                    <a:pt x="1" y="7538"/>
                    <a:pt x="1" y="7740"/>
                  </a:cubicBezTo>
                  <a:lnTo>
                    <a:pt x="1" y="10157"/>
                  </a:lnTo>
                  <a:cubicBezTo>
                    <a:pt x="1" y="10359"/>
                    <a:pt x="179" y="10538"/>
                    <a:pt x="382" y="10538"/>
                  </a:cubicBezTo>
                  <a:lnTo>
                    <a:pt x="5002" y="10538"/>
                  </a:lnTo>
                  <a:cubicBezTo>
                    <a:pt x="5085" y="10538"/>
                    <a:pt x="5168" y="10466"/>
                    <a:pt x="5168" y="10383"/>
                  </a:cubicBezTo>
                  <a:cubicBezTo>
                    <a:pt x="5168" y="10288"/>
                    <a:pt x="5085" y="10216"/>
                    <a:pt x="5002" y="10216"/>
                  </a:cubicBezTo>
                  <a:lnTo>
                    <a:pt x="382" y="10216"/>
                  </a:lnTo>
                  <a:cubicBezTo>
                    <a:pt x="358" y="10216"/>
                    <a:pt x="322" y="10181"/>
                    <a:pt x="322" y="10157"/>
                  </a:cubicBezTo>
                  <a:lnTo>
                    <a:pt x="322" y="7740"/>
                  </a:lnTo>
                  <a:cubicBezTo>
                    <a:pt x="322" y="7716"/>
                    <a:pt x="358" y="7680"/>
                    <a:pt x="382" y="7680"/>
                  </a:cubicBezTo>
                  <a:lnTo>
                    <a:pt x="10824" y="7680"/>
                  </a:lnTo>
                  <a:cubicBezTo>
                    <a:pt x="10847" y="7680"/>
                    <a:pt x="10883" y="7716"/>
                    <a:pt x="10883" y="7740"/>
                  </a:cubicBezTo>
                  <a:lnTo>
                    <a:pt x="10883" y="10157"/>
                  </a:lnTo>
                  <a:cubicBezTo>
                    <a:pt x="10883" y="10181"/>
                    <a:pt x="10847" y="10216"/>
                    <a:pt x="10824" y="10216"/>
                  </a:cubicBezTo>
                  <a:lnTo>
                    <a:pt x="5716" y="10216"/>
                  </a:lnTo>
                  <a:cubicBezTo>
                    <a:pt x="5621" y="10216"/>
                    <a:pt x="5549" y="10288"/>
                    <a:pt x="5549" y="10383"/>
                  </a:cubicBezTo>
                  <a:cubicBezTo>
                    <a:pt x="5549" y="10466"/>
                    <a:pt x="5621" y="10538"/>
                    <a:pt x="5716" y="10538"/>
                  </a:cubicBezTo>
                  <a:lnTo>
                    <a:pt x="10824" y="10538"/>
                  </a:lnTo>
                  <a:cubicBezTo>
                    <a:pt x="11026" y="10538"/>
                    <a:pt x="11205" y="10359"/>
                    <a:pt x="11205" y="10157"/>
                  </a:cubicBezTo>
                  <a:lnTo>
                    <a:pt x="11205" y="7740"/>
                  </a:lnTo>
                  <a:cubicBezTo>
                    <a:pt x="11205" y="7538"/>
                    <a:pt x="11026" y="7359"/>
                    <a:pt x="10824" y="7359"/>
                  </a:cubicBezTo>
                  <a:lnTo>
                    <a:pt x="10145" y="7359"/>
                  </a:lnTo>
                  <a:lnTo>
                    <a:pt x="10145" y="6871"/>
                  </a:lnTo>
                  <a:lnTo>
                    <a:pt x="10824" y="6871"/>
                  </a:lnTo>
                  <a:cubicBezTo>
                    <a:pt x="11026" y="6871"/>
                    <a:pt x="11205" y="6692"/>
                    <a:pt x="11205" y="6478"/>
                  </a:cubicBezTo>
                  <a:lnTo>
                    <a:pt x="11205" y="4073"/>
                  </a:lnTo>
                  <a:cubicBezTo>
                    <a:pt x="11205" y="3859"/>
                    <a:pt x="11026" y="3680"/>
                    <a:pt x="10824" y="3680"/>
                  </a:cubicBezTo>
                  <a:lnTo>
                    <a:pt x="10145" y="3680"/>
                  </a:lnTo>
                  <a:lnTo>
                    <a:pt x="10145" y="3192"/>
                  </a:lnTo>
                  <a:lnTo>
                    <a:pt x="10824" y="3192"/>
                  </a:lnTo>
                  <a:cubicBezTo>
                    <a:pt x="11026" y="3192"/>
                    <a:pt x="11205" y="3013"/>
                    <a:pt x="11205" y="2799"/>
                  </a:cubicBezTo>
                  <a:lnTo>
                    <a:pt x="11205" y="394"/>
                  </a:lnTo>
                  <a:cubicBezTo>
                    <a:pt x="11205" y="180"/>
                    <a:pt x="11026" y="1"/>
                    <a:pt x="10824" y="1"/>
                  </a:cubicBezTo>
                  <a:lnTo>
                    <a:pt x="9716" y="1"/>
                  </a:lnTo>
                  <a:cubicBezTo>
                    <a:pt x="9633" y="1"/>
                    <a:pt x="9550" y="72"/>
                    <a:pt x="9550" y="168"/>
                  </a:cubicBezTo>
                  <a:cubicBezTo>
                    <a:pt x="9550" y="251"/>
                    <a:pt x="9633" y="334"/>
                    <a:pt x="9716" y="334"/>
                  </a:cubicBezTo>
                  <a:lnTo>
                    <a:pt x="10824" y="334"/>
                  </a:lnTo>
                  <a:cubicBezTo>
                    <a:pt x="10847" y="334"/>
                    <a:pt x="10883" y="358"/>
                    <a:pt x="10883" y="394"/>
                  </a:cubicBezTo>
                  <a:lnTo>
                    <a:pt x="10883" y="2799"/>
                  </a:lnTo>
                  <a:cubicBezTo>
                    <a:pt x="10883" y="2835"/>
                    <a:pt x="10847" y="2858"/>
                    <a:pt x="10824" y="2858"/>
                  </a:cubicBezTo>
                  <a:lnTo>
                    <a:pt x="382" y="2858"/>
                  </a:lnTo>
                  <a:cubicBezTo>
                    <a:pt x="358" y="2858"/>
                    <a:pt x="322" y="2835"/>
                    <a:pt x="322" y="2799"/>
                  </a:cubicBezTo>
                  <a:lnTo>
                    <a:pt x="322" y="394"/>
                  </a:lnTo>
                  <a:cubicBezTo>
                    <a:pt x="322" y="358"/>
                    <a:pt x="358" y="334"/>
                    <a:pt x="382" y="334"/>
                  </a:cubicBezTo>
                  <a:lnTo>
                    <a:pt x="9062" y="334"/>
                  </a:lnTo>
                  <a:cubicBezTo>
                    <a:pt x="9157" y="334"/>
                    <a:pt x="9228" y="251"/>
                    <a:pt x="9228" y="168"/>
                  </a:cubicBezTo>
                  <a:cubicBezTo>
                    <a:pt x="9228" y="72"/>
                    <a:pt x="9157" y="1"/>
                    <a:pt x="9062" y="1"/>
                  </a:cubicBezTo>
                  <a:lnTo>
                    <a:pt x="38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1" name="Google Shape;12655;p71"/>
            <p:cNvSpPr/>
            <p:nvPr/>
          </p:nvSpPr>
          <p:spPr>
            <a:xfrm>
              <a:off x="1137046" y="2932825"/>
              <a:ext cx="43607" cy="43607"/>
            </a:xfrm>
            <a:custGeom>
              <a:avLst/>
              <a:rect l="l" t="t" r="r" b="b"/>
              <a:pathLst>
                <a:path w="1370" h="1370">
                  <a:moveTo>
                    <a:pt x="679" y="322"/>
                  </a:moveTo>
                  <a:cubicBezTo>
                    <a:pt x="882" y="322"/>
                    <a:pt x="1036" y="489"/>
                    <a:pt x="1036" y="679"/>
                  </a:cubicBezTo>
                  <a:cubicBezTo>
                    <a:pt x="1036" y="882"/>
                    <a:pt x="882" y="1036"/>
                    <a:pt x="679" y="1036"/>
                  </a:cubicBezTo>
                  <a:cubicBezTo>
                    <a:pt x="489" y="1036"/>
                    <a:pt x="322" y="870"/>
                    <a:pt x="322" y="679"/>
                  </a:cubicBezTo>
                  <a:cubicBezTo>
                    <a:pt x="322" y="489"/>
                    <a:pt x="489" y="322"/>
                    <a:pt x="679" y="322"/>
                  </a:cubicBezTo>
                  <a:close/>
                  <a:moveTo>
                    <a:pt x="679" y="1"/>
                  </a:moveTo>
                  <a:cubicBezTo>
                    <a:pt x="310" y="1"/>
                    <a:pt x="1" y="310"/>
                    <a:pt x="1" y="679"/>
                  </a:cubicBezTo>
                  <a:cubicBezTo>
                    <a:pt x="1" y="1060"/>
                    <a:pt x="310" y="1370"/>
                    <a:pt x="679" y="1370"/>
                  </a:cubicBezTo>
                  <a:cubicBezTo>
                    <a:pt x="1060" y="1370"/>
                    <a:pt x="1370" y="1060"/>
                    <a:pt x="1370" y="679"/>
                  </a:cubicBezTo>
                  <a:cubicBezTo>
                    <a:pt x="1370" y="310"/>
                    <a:pt x="1060" y="1"/>
                    <a:pt x="6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2" name="Google Shape;12656;p71"/>
            <p:cNvSpPr/>
            <p:nvPr/>
          </p:nvSpPr>
          <p:spPr>
            <a:xfrm>
              <a:off x="1080579" y="2932825"/>
              <a:ext cx="43607" cy="43607"/>
            </a:xfrm>
            <a:custGeom>
              <a:avLst/>
              <a:rect l="l" t="t" r="r" b="b"/>
              <a:pathLst>
                <a:path w="1370" h="1370">
                  <a:moveTo>
                    <a:pt x="691" y="322"/>
                  </a:moveTo>
                  <a:cubicBezTo>
                    <a:pt x="882" y="322"/>
                    <a:pt x="1048" y="489"/>
                    <a:pt x="1048" y="679"/>
                  </a:cubicBezTo>
                  <a:cubicBezTo>
                    <a:pt x="1048" y="882"/>
                    <a:pt x="882" y="1036"/>
                    <a:pt x="691" y="1036"/>
                  </a:cubicBezTo>
                  <a:cubicBezTo>
                    <a:pt x="489" y="1036"/>
                    <a:pt x="334" y="870"/>
                    <a:pt x="334" y="679"/>
                  </a:cubicBezTo>
                  <a:cubicBezTo>
                    <a:pt x="334" y="489"/>
                    <a:pt x="489" y="322"/>
                    <a:pt x="691" y="322"/>
                  </a:cubicBezTo>
                  <a:close/>
                  <a:moveTo>
                    <a:pt x="691" y="1"/>
                  </a:moveTo>
                  <a:cubicBezTo>
                    <a:pt x="310" y="1"/>
                    <a:pt x="1" y="310"/>
                    <a:pt x="1" y="679"/>
                  </a:cubicBezTo>
                  <a:cubicBezTo>
                    <a:pt x="1" y="1060"/>
                    <a:pt x="310" y="1370"/>
                    <a:pt x="691" y="1370"/>
                  </a:cubicBezTo>
                  <a:cubicBezTo>
                    <a:pt x="1060" y="1370"/>
                    <a:pt x="1370" y="1060"/>
                    <a:pt x="1370" y="679"/>
                  </a:cubicBezTo>
                  <a:cubicBezTo>
                    <a:pt x="1370" y="310"/>
                    <a:pt x="1072" y="1"/>
                    <a:pt x="6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3" name="Google Shape;12657;p71"/>
            <p:cNvSpPr/>
            <p:nvPr/>
          </p:nvSpPr>
          <p:spPr>
            <a:xfrm>
              <a:off x="879350" y="2949122"/>
              <a:ext cx="187988" cy="10631"/>
            </a:xfrm>
            <a:custGeom>
              <a:avLst/>
              <a:rect l="l" t="t" r="r" b="b"/>
              <a:pathLst>
                <a:path w="5906" h="334">
                  <a:moveTo>
                    <a:pt x="167" y="1"/>
                  </a:moveTo>
                  <a:cubicBezTo>
                    <a:pt x="72" y="1"/>
                    <a:pt x="0" y="84"/>
                    <a:pt x="0" y="167"/>
                  </a:cubicBezTo>
                  <a:cubicBezTo>
                    <a:pt x="0" y="263"/>
                    <a:pt x="72" y="334"/>
                    <a:pt x="167" y="334"/>
                  </a:cubicBezTo>
                  <a:lnTo>
                    <a:pt x="5739" y="334"/>
                  </a:lnTo>
                  <a:cubicBezTo>
                    <a:pt x="5834" y="334"/>
                    <a:pt x="5906" y="263"/>
                    <a:pt x="5906" y="167"/>
                  </a:cubicBezTo>
                  <a:cubicBezTo>
                    <a:pt x="5906" y="84"/>
                    <a:pt x="5834" y="1"/>
                    <a:pt x="5739"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4" name="Google Shape;12658;p71"/>
            <p:cNvSpPr/>
            <p:nvPr/>
          </p:nvSpPr>
          <p:spPr>
            <a:xfrm>
              <a:off x="1137046" y="3050309"/>
              <a:ext cx="43607" cy="43607"/>
            </a:xfrm>
            <a:custGeom>
              <a:avLst/>
              <a:rect l="l" t="t" r="r" b="b"/>
              <a:pathLst>
                <a:path w="1370" h="1370">
                  <a:moveTo>
                    <a:pt x="679" y="322"/>
                  </a:moveTo>
                  <a:cubicBezTo>
                    <a:pt x="882" y="322"/>
                    <a:pt x="1036" y="489"/>
                    <a:pt x="1036" y="679"/>
                  </a:cubicBezTo>
                  <a:cubicBezTo>
                    <a:pt x="1036" y="882"/>
                    <a:pt x="882" y="1036"/>
                    <a:pt x="679" y="1036"/>
                  </a:cubicBezTo>
                  <a:cubicBezTo>
                    <a:pt x="489" y="1036"/>
                    <a:pt x="322" y="882"/>
                    <a:pt x="322" y="679"/>
                  </a:cubicBezTo>
                  <a:cubicBezTo>
                    <a:pt x="322" y="489"/>
                    <a:pt x="489" y="322"/>
                    <a:pt x="679" y="322"/>
                  </a:cubicBezTo>
                  <a:close/>
                  <a:moveTo>
                    <a:pt x="679" y="1"/>
                  </a:moveTo>
                  <a:cubicBezTo>
                    <a:pt x="310" y="1"/>
                    <a:pt x="1" y="310"/>
                    <a:pt x="1" y="679"/>
                  </a:cubicBezTo>
                  <a:cubicBezTo>
                    <a:pt x="1" y="1060"/>
                    <a:pt x="310" y="1370"/>
                    <a:pt x="679" y="1370"/>
                  </a:cubicBezTo>
                  <a:cubicBezTo>
                    <a:pt x="1060" y="1370"/>
                    <a:pt x="1370" y="1060"/>
                    <a:pt x="1370" y="679"/>
                  </a:cubicBezTo>
                  <a:cubicBezTo>
                    <a:pt x="1370" y="310"/>
                    <a:pt x="1060" y="1"/>
                    <a:pt x="6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5" name="Google Shape;12659;p71"/>
            <p:cNvSpPr/>
            <p:nvPr/>
          </p:nvSpPr>
          <p:spPr>
            <a:xfrm>
              <a:off x="1080579" y="3050309"/>
              <a:ext cx="43607" cy="43607"/>
            </a:xfrm>
            <a:custGeom>
              <a:avLst/>
              <a:rect l="l" t="t" r="r" b="b"/>
              <a:pathLst>
                <a:path w="1370" h="1370">
                  <a:moveTo>
                    <a:pt x="691" y="322"/>
                  </a:moveTo>
                  <a:cubicBezTo>
                    <a:pt x="882" y="322"/>
                    <a:pt x="1048" y="489"/>
                    <a:pt x="1048" y="679"/>
                  </a:cubicBezTo>
                  <a:cubicBezTo>
                    <a:pt x="1048" y="882"/>
                    <a:pt x="882" y="1036"/>
                    <a:pt x="691" y="1036"/>
                  </a:cubicBezTo>
                  <a:cubicBezTo>
                    <a:pt x="489" y="1036"/>
                    <a:pt x="334" y="882"/>
                    <a:pt x="334" y="679"/>
                  </a:cubicBezTo>
                  <a:cubicBezTo>
                    <a:pt x="334" y="489"/>
                    <a:pt x="489" y="322"/>
                    <a:pt x="691" y="322"/>
                  </a:cubicBezTo>
                  <a:close/>
                  <a:moveTo>
                    <a:pt x="691" y="1"/>
                  </a:moveTo>
                  <a:cubicBezTo>
                    <a:pt x="310" y="1"/>
                    <a:pt x="1" y="310"/>
                    <a:pt x="1" y="679"/>
                  </a:cubicBezTo>
                  <a:cubicBezTo>
                    <a:pt x="1" y="1060"/>
                    <a:pt x="310" y="1370"/>
                    <a:pt x="691" y="1370"/>
                  </a:cubicBezTo>
                  <a:cubicBezTo>
                    <a:pt x="1060" y="1370"/>
                    <a:pt x="1370" y="1060"/>
                    <a:pt x="1370" y="679"/>
                  </a:cubicBezTo>
                  <a:cubicBezTo>
                    <a:pt x="1370" y="310"/>
                    <a:pt x="1072" y="1"/>
                    <a:pt x="6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6" name="Google Shape;12660;p71"/>
            <p:cNvSpPr/>
            <p:nvPr/>
          </p:nvSpPr>
          <p:spPr>
            <a:xfrm>
              <a:off x="879350" y="3066988"/>
              <a:ext cx="187988" cy="10249"/>
            </a:xfrm>
            <a:custGeom>
              <a:avLst/>
              <a:rect l="l" t="t" r="r" b="b"/>
              <a:pathLst>
                <a:path w="5906" h="322">
                  <a:moveTo>
                    <a:pt x="167" y="0"/>
                  </a:moveTo>
                  <a:cubicBezTo>
                    <a:pt x="72" y="0"/>
                    <a:pt x="0" y="72"/>
                    <a:pt x="0" y="155"/>
                  </a:cubicBezTo>
                  <a:cubicBezTo>
                    <a:pt x="0" y="250"/>
                    <a:pt x="72" y="322"/>
                    <a:pt x="167" y="322"/>
                  </a:cubicBezTo>
                  <a:lnTo>
                    <a:pt x="5739" y="322"/>
                  </a:lnTo>
                  <a:cubicBezTo>
                    <a:pt x="5834" y="322"/>
                    <a:pt x="5906" y="250"/>
                    <a:pt x="5906" y="155"/>
                  </a:cubicBezTo>
                  <a:cubicBezTo>
                    <a:pt x="5906" y="72"/>
                    <a:pt x="5834" y="0"/>
                    <a:pt x="573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7" name="Google Shape;12661;p71"/>
            <p:cNvSpPr/>
            <p:nvPr/>
          </p:nvSpPr>
          <p:spPr>
            <a:xfrm>
              <a:off x="1137046" y="3167794"/>
              <a:ext cx="43607" cy="43607"/>
            </a:xfrm>
            <a:custGeom>
              <a:avLst/>
              <a:rect l="l" t="t" r="r" b="b"/>
              <a:pathLst>
                <a:path w="1370" h="1370">
                  <a:moveTo>
                    <a:pt x="679" y="310"/>
                  </a:moveTo>
                  <a:cubicBezTo>
                    <a:pt x="882" y="310"/>
                    <a:pt x="1036" y="477"/>
                    <a:pt x="1036" y="667"/>
                  </a:cubicBezTo>
                  <a:cubicBezTo>
                    <a:pt x="1036" y="870"/>
                    <a:pt x="882" y="1024"/>
                    <a:pt x="679" y="1024"/>
                  </a:cubicBezTo>
                  <a:cubicBezTo>
                    <a:pt x="489" y="1024"/>
                    <a:pt x="322" y="858"/>
                    <a:pt x="322" y="667"/>
                  </a:cubicBezTo>
                  <a:cubicBezTo>
                    <a:pt x="322" y="477"/>
                    <a:pt x="489" y="310"/>
                    <a:pt x="679" y="310"/>
                  </a:cubicBezTo>
                  <a:close/>
                  <a:moveTo>
                    <a:pt x="679" y="0"/>
                  </a:moveTo>
                  <a:cubicBezTo>
                    <a:pt x="310" y="0"/>
                    <a:pt x="1" y="310"/>
                    <a:pt x="1" y="679"/>
                  </a:cubicBezTo>
                  <a:cubicBezTo>
                    <a:pt x="1" y="1060"/>
                    <a:pt x="310" y="1370"/>
                    <a:pt x="679" y="1370"/>
                  </a:cubicBezTo>
                  <a:cubicBezTo>
                    <a:pt x="1060" y="1370"/>
                    <a:pt x="1370" y="1060"/>
                    <a:pt x="1370" y="679"/>
                  </a:cubicBezTo>
                  <a:cubicBezTo>
                    <a:pt x="1370" y="298"/>
                    <a:pt x="1060" y="0"/>
                    <a:pt x="6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8" name="Google Shape;12662;p71"/>
            <p:cNvSpPr/>
            <p:nvPr/>
          </p:nvSpPr>
          <p:spPr>
            <a:xfrm>
              <a:off x="1080579" y="3167794"/>
              <a:ext cx="43607" cy="43607"/>
            </a:xfrm>
            <a:custGeom>
              <a:avLst/>
              <a:rect l="l" t="t" r="r" b="b"/>
              <a:pathLst>
                <a:path w="1370" h="1370">
                  <a:moveTo>
                    <a:pt x="691" y="310"/>
                  </a:moveTo>
                  <a:cubicBezTo>
                    <a:pt x="882" y="310"/>
                    <a:pt x="1048" y="477"/>
                    <a:pt x="1048" y="667"/>
                  </a:cubicBezTo>
                  <a:cubicBezTo>
                    <a:pt x="1048" y="870"/>
                    <a:pt x="882" y="1024"/>
                    <a:pt x="691" y="1024"/>
                  </a:cubicBezTo>
                  <a:cubicBezTo>
                    <a:pt x="489" y="1024"/>
                    <a:pt x="334" y="858"/>
                    <a:pt x="334" y="667"/>
                  </a:cubicBezTo>
                  <a:cubicBezTo>
                    <a:pt x="334" y="477"/>
                    <a:pt x="489" y="310"/>
                    <a:pt x="691" y="310"/>
                  </a:cubicBezTo>
                  <a:close/>
                  <a:moveTo>
                    <a:pt x="691" y="0"/>
                  </a:moveTo>
                  <a:cubicBezTo>
                    <a:pt x="310" y="0"/>
                    <a:pt x="1" y="310"/>
                    <a:pt x="1" y="679"/>
                  </a:cubicBezTo>
                  <a:cubicBezTo>
                    <a:pt x="1" y="1060"/>
                    <a:pt x="310" y="1370"/>
                    <a:pt x="691" y="1370"/>
                  </a:cubicBezTo>
                  <a:cubicBezTo>
                    <a:pt x="1060" y="1370"/>
                    <a:pt x="1370" y="1060"/>
                    <a:pt x="1370" y="679"/>
                  </a:cubicBezTo>
                  <a:cubicBezTo>
                    <a:pt x="1370" y="298"/>
                    <a:pt x="1072" y="0"/>
                    <a:pt x="69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9" name="Google Shape;12663;p71"/>
            <p:cNvSpPr/>
            <p:nvPr/>
          </p:nvSpPr>
          <p:spPr>
            <a:xfrm>
              <a:off x="879350" y="3184473"/>
              <a:ext cx="187988" cy="10249"/>
            </a:xfrm>
            <a:custGeom>
              <a:avLst/>
              <a:rect l="l" t="t" r="r" b="b"/>
              <a:pathLst>
                <a:path w="5906" h="322">
                  <a:moveTo>
                    <a:pt x="167" y="0"/>
                  </a:moveTo>
                  <a:cubicBezTo>
                    <a:pt x="72" y="0"/>
                    <a:pt x="0" y="72"/>
                    <a:pt x="0" y="155"/>
                  </a:cubicBezTo>
                  <a:cubicBezTo>
                    <a:pt x="0" y="250"/>
                    <a:pt x="72" y="322"/>
                    <a:pt x="167" y="322"/>
                  </a:cubicBezTo>
                  <a:lnTo>
                    <a:pt x="5739" y="322"/>
                  </a:lnTo>
                  <a:cubicBezTo>
                    <a:pt x="5834" y="322"/>
                    <a:pt x="5906" y="250"/>
                    <a:pt x="5906" y="155"/>
                  </a:cubicBezTo>
                  <a:cubicBezTo>
                    <a:pt x="5906" y="48"/>
                    <a:pt x="5834" y="0"/>
                    <a:pt x="573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0" name="Google Shape;12664;p71"/>
            <p:cNvSpPr/>
            <p:nvPr/>
          </p:nvSpPr>
          <p:spPr>
            <a:xfrm>
              <a:off x="879350" y="3083285"/>
              <a:ext cx="25432" cy="10631"/>
            </a:xfrm>
            <a:custGeom>
              <a:avLst/>
              <a:rect l="l" t="t" r="r" b="b"/>
              <a:pathLst>
                <a:path w="799" h="334">
                  <a:moveTo>
                    <a:pt x="167" y="0"/>
                  </a:moveTo>
                  <a:cubicBezTo>
                    <a:pt x="72" y="0"/>
                    <a:pt x="0" y="84"/>
                    <a:pt x="0" y="167"/>
                  </a:cubicBezTo>
                  <a:cubicBezTo>
                    <a:pt x="0" y="262"/>
                    <a:pt x="72" y="334"/>
                    <a:pt x="167" y="334"/>
                  </a:cubicBezTo>
                  <a:lnTo>
                    <a:pt x="643" y="334"/>
                  </a:lnTo>
                  <a:cubicBezTo>
                    <a:pt x="727" y="334"/>
                    <a:pt x="798" y="262"/>
                    <a:pt x="798" y="167"/>
                  </a:cubicBezTo>
                  <a:cubicBezTo>
                    <a:pt x="798" y="84"/>
                    <a:pt x="727" y="0"/>
                    <a:pt x="64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81" name="Google Shape;12665;p71"/>
          <p:cNvGrpSpPr/>
          <p:nvPr/>
        </p:nvGrpSpPr>
        <p:grpSpPr>
          <a:xfrm>
            <a:off x="5704541" y="4941658"/>
            <a:ext cx="280072" cy="275520"/>
            <a:chOff x="4210933" y="2926777"/>
            <a:chExt cx="280072" cy="275520"/>
          </a:xfrm>
          <a:solidFill>
            <a:schemeClr val="accent1"/>
          </a:solidFill>
        </p:grpSpPr>
        <p:sp>
          <p:nvSpPr>
            <p:cNvPr id="1182" name="Google Shape;12666;p71"/>
            <p:cNvSpPr/>
            <p:nvPr/>
          </p:nvSpPr>
          <p:spPr>
            <a:xfrm>
              <a:off x="4490623" y="2970352"/>
              <a:ext cx="32" cy="414"/>
            </a:xfrm>
            <a:custGeom>
              <a:avLst/>
              <a:rect l="l" t="t" r="r" b="b"/>
              <a:pathLst>
                <a:path w="1" h="13">
                  <a:moveTo>
                    <a:pt x="0" y="0"/>
                  </a:moveTo>
                  <a:cubicBezTo>
                    <a:pt x="0" y="12"/>
                    <a:pt x="0" y="0"/>
                    <a:pt x="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3" name="Google Shape;12667;p71"/>
            <p:cNvSpPr/>
            <p:nvPr/>
          </p:nvSpPr>
          <p:spPr>
            <a:xfrm>
              <a:off x="4489859" y="2969589"/>
              <a:ext cx="32" cy="32"/>
            </a:xfrm>
            <a:custGeom>
              <a:avLst/>
              <a:rect l="l" t="t" r="r" b="b"/>
              <a:pathLst>
                <a:path w="1" h="1">
                  <a:moveTo>
                    <a:pt x="0" y="1"/>
                  </a:move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4" name="Google Shape;12668;p71"/>
            <p:cNvSpPr/>
            <p:nvPr/>
          </p:nvSpPr>
          <p:spPr>
            <a:xfrm>
              <a:off x="4210933" y="2944952"/>
              <a:ext cx="280072" cy="257346"/>
            </a:xfrm>
            <a:custGeom>
              <a:avLst/>
              <a:rect l="l" t="t" r="r" b="b"/>
              <a:pathLst>
                <a:path w="8799" h="8085">
                  <a:moveTo>
                    <a:pt x="7549" y="620"/>
                  </a:moveTo>
                  <a:lnTo>
                    <a:pt x="6596" y="6382"/>
                  </a:lnTo>
                  <a:lnTo>
                    <a:pt x="6596" y="620"/>
                  </a:lnTo>
                  <a:lnTo>
                    <a:pt x="7549" y="620"/>
                  </a:lnTo>
                  <a:close/>
                  <a:moveTo>
                    <a:pt x="4965" y="1"/>
                  </a:moveTo>
                  <a:cubicBezTo>
                    <a:pt x="4894" y="1"/>
                    <a:pt x="4834" y="60"/>
                    <a:pt x="4834" y="143"/>
                  </a:cubicBezTo>
                  <a:cubicBezTo>
                    <a:pt x="4834" y="215"/>
                    <a:pt x="4894" y="274"/>
                    <a:pt x="4965" y="274"/>
                  </a:cubicBezTo>
                  <a:lnTo>
                    <a:pt x="6322" y="274"/>
                  </a:lnTo>
                  <a:lnTo>
                    <a:pt x="6322" y="7835"/>
                  </a:lnTo>
                  <a:lnTo>
                    <a:pt x="262" y="7835"/>
                  </a:lnTo>
                  <a:lnTo>
                    <a:pt x="262" y="7192"/>
                  </a:lnTo>
                  <a:cubicBezTo>
                    <a:pt x="262" y="7121"/>
                    <a:pt x="203" y="7061"/>
                    <a:pt x="131" y="7061"/>
                  </a:cubicBezTo>
                  <a:cubicBezTo>
                    <a:pt x="60" y="7061"/>
                    <a:pt x="0" y="7121"/>
                    <a:pt x="0" y="7192"/>
                  </a:cubicBezTo>
                  <a:lnTo>
                    <a:pt x="0" y="7954"/>
                  </a:lnTo>
                  <a:cubicBezTo>
                    <a:pt x="0" y="8025"/>
                    <a:pt x="60" y="8085"/>
                    <a:pt x="131" y="8085"/>
                  </a:cubicBezTo>
                  <a:lnTo>
                    <a:pt x="6465" y="8085"/>
                  </a:lnTo>
                  <a:cubicBezTo>
                    <a:pt x="6525" y="8085"/>
                    <a:pt x="6561" y="8037"/>
                    <a:pt x="6584" y="8002"/>
                  </a:cubicBezTo>
                  <a:lnTo>
                    <a:pt x="7906" y="3715"/>
                  </a:lnTo>
                  <a:cubicBezTo>
                    <a:pt x="7918" y="3632"/>
                    <a:pt x="7882" y="3572"/>
                    <a:pt x="7811" y="3549"/>
                  </a:cubicBezTo>
                  <a:cubicBezTo>
                    <a:pt x="7799" y="3547"/>
                    <a:pt x="7788" y="3546"/>
                    <a:pt x="7777" y="3546"/>
                  </a:cubicBezTo>
                  <a:cubicBezTo>
                    <a:pt x="7721" y="3546"/>
                    <a:pt x="7674" y="3572"/>
                    <a:pt x="7644" y="3632"/>
                  </a:cubicBezTo>
                  <a:lnTo>
                    <a:pt x="6870" y="6132"/>
                  </a:lnTo>
                  <a:lnTo>
                    <a:pt x="7727" y="989"/>
                  </a:lnTo>
                  <a:lnTo>
                    <a:pt x="8466" y="989"/>
                  </a:lnTo>
                  <a:lnTo>
                    <a:pt x="7799" y="3144"/>
                  </a:lnTo>
                  <a:cubicBezTo>
                    <a:pt x="7787" y="3215"/>
                    <a:pt x="7811" y="3275"/>
                    <a:pt x="7882" y="3311"/>
                  </a:cubicBezTo>
                  <a:lnTo>
                    <a:pt x="7930" y="3311"/>
                  </a:lnTo>
                  <a:cubicBezTo>
                    <a:pt x="7989" y="3311"/>
                    <a:pt x="8037" y="3275"/>
                    <a:pt x="8049" y="3215"/>
                  </a:cubicBezTo>
                  <a:lnTo>
                    <a:pt x="8763" y="894"/>
                  </a:lnTo>
                  <a:cubicBezTo>
                    <a:pt x="8799" y="870"/>
                    <a:pt x="8799" y="822"/>
                    <a:pt x="8763" y="798"/>
                  </a:cubicBezTo>
                  <a:cubicBezTo>
                    <a:pt x="8739" y="763"/>
                    <a:pt x="8704" y="739"/>
                    <a:pt x="8668" y="739"/>
                  </a:cubicBezTo>
                  <a:lnTo>
                    <a:pt x="7787" y="739"/>
                  </a:lnTo>
                  <a:lnTo>
                    <a:pt x="7835" y="501"/>
                  </a:lnTo>
                  <a:cubicBezTo>
                    <a:pt x="7835" y="453"/>
                    <a:pt x="7835" y="417"/>
                    <a:pt x="7799" y="394"/>
                  </a:cubicBezTo>
                  <a:cubicBezTo>
                    <a:pt x="7763" y="358"/>
                    <a:pt x="7739" y="346"/>
                    <a:pt x="7692" y="346"/>
                  </a:cubicBezTo>
                  <a:lnTo>
                    <a:pt x="6596" y="346"/>
                  </a:lnTo>
                  <a:lnTo>
                    <a:pt x="6596" y="143"/>
                  </a:lnTo>
                  <a:cubicBezTo>
                    <a:pt x="6596" y="60"/>
                    <a:pt x="6537" y="1"/>
                    <a:pt x="6453" y="1"/>
                  </a:cubicBezTo>
                  <a:lnTo>
                    <a:pt x="496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5" name="Google Shape;12669;p71"/>
            <p:cNvSpPr/>
            <p:nvPr/>
          </p:nvSpPr>
          <p:spPr>
            <a:xfrm>
              <a:off x="4212047" y="2926777"/>
              <a:ext cx="144826" cy="234619"/>
            </a:xfrm>
            <a:custGeom>
              <a:avLst/>
              <a:rect l="l" t="t" r="r" b="b"/>
              <a:pathLst>
                <a:path w="4550" h="7371">
                  <a:moveTo>
                    <a:pt x="132" y="0"/>
                  </a:moveTo>
                  <a:cubicBezTo>
                    <a:pt x="60" y="0"/>
                    <a:pt x="1" y="60"/>
                    <a:pt x="1" y="131"/>
                  </a:cubicBezTo>
                  <a:lnTo>
                    <a:pt x="1" y="7239"/>
                  </a:lnTo>
                  <a:cubicBezTo>
                    <a:pt x="1" y="7311"/>
                    <a:pt x="60" y="7370"/>
                    <a:pt x="132" y="7370"/>
                  </a:cubicBezTo>
                  <a:cubicBezTo>
                    <a:pt x="203" y="7370"/>
                    <a:pt x="263" y="7311"/>
                    <a:pt x="263" y="7239"/>
                  </a:cubicBezTo>
                  <a:lnTo>
                    <a:pt x="263" y="262"/>
                  </a:lnTo>
                  <a:lnTo>
                    <a:pt x="1763" y="262"/>
                  </a:lnTo>
                  <a:lnTo>
                    <a:pt x="2299" y="810"/>
                  </a:lnTo>
                  <a:cubicBezTo>
                    <a:pt x="2335" y="845"/>
                    <a:pt x="2358" y="857"/>
                    <a:pt x="2394" y="857"/>
                  </a:cubicBezTo>
                  <a:lnTo>
                    <a:pt x="4418" y="857"/>
                  </a:lnTo>
                  <a:cubicBezTo>
                    <a:pt x="4490" y="857"/>
                    <a:pt x="4549" y="798"/>
                    <a:pt x="4549" y="726"/>
                  </a:cubicBezTo>
                  <a:cubicBezTo>
                    <a:pt x="4537" y="655"/>
                    <a:pt x="4478" y="595"/>
                    <a:pt x="4418" y="595"/>
                  </a:cubicBezTo>
                  <a:lnTo>
                    <a:pt x="2454" y="595"/>
                  </a:lnTo>
                  <a:lnTo>
                    <a:pt x="1918" y="36"/>
                  </a:lnTo>
                  <a:cubicBezTo>
                    <a:pt x="1882" y="12"/>
                    <a:pt x="1858" y="0"/>
                    <a:pt x="1823" y="0"/>
                  </a:cubicBezTo>
                  <a:lnTo>
                    <a:pt x="13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6" name="Google Shape;12670;p71"/>
            <p:cNvSpPr/>
            <p:nvPr/>
          </p:nvSpPr>
          <p:spPr>
            <a:xfrm>
              <a:off x="4246550" y="2996103"/>
              <a:ext cx="28074" cy="28106"/>
            </a:xfrm>
            <a:custGeom>
              <a:avLst/>
              <a:rect l="l" t="t" r="r" b="b"/>
              <a:pathLst>
                <a:path w="882" h="883">
                  <a:moveTo>
                    <a:pt x="620" y="263"/>
                  </a:moveTo>
                  <a:lnTo>
                    <a:pt x="620" y="608"/>
                  </a:lnTo>
                  <a:lnTo>
                    <a:pt x="262" y="608"/>
                  </a:lnTo>
                  <a:lnTo>
                    <a:pt x="262" y="263"/>
                  </a:lnTo>
                  <a:lnTo>
                    <a:pt x="620" y="263"/>
                  </a:lnTo>
                  <a:close/>
                  <a:moveTo>
                    <a:pt x="131" y="1"/>
                  </a:moveTo>
                  <a:cubicBezTo>
                    <a:pt x="60" y="1"/>
                    <a:pt x="0" y="60"/>
                    <a:pt x="0" y="144"/>
                  </a:cubicBezTo>
                  <a:lnTo>
                    <a:pt x="0" y="751"/>
                  </a:lnTo>
                  <a:cubicBezTo>
                    <a:pt x="0" y="822"/>
                    <a:pt x="60" y="882"/>
                    <a:pt x="131" y="882"/>
                  </a:cubicBezTo>
                  <a:lnTo>
                    <a:pt x="739" y="882"/>
                  </a:lnTo>
                  <a:cubicBezTo>
                    <a:pt x="822" y="882"/>
                    <a:pt x="881" y="822"/>
                    <a:pt x="881" y="751"/>
                  </a:cubicBezTo>
                  <a:lnTo>
                    <a:pt x="881" y="144"/>
                  </a:lnTo>
                  <a:cubicBezTo>
                    <a:pt x="881" y="60"/>
                    <a:pt x="822" y="1"/>
                    <a:pt x="739" y="1"/>
                  </a:cubicBezTo>
                  <a:lnTo>
                    <a:pt x="13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7" name="Google Shape;12671;p71"/>
            <p:cNvSpPr/>
            <p:nvPr/>
          </p:nvSpPr>
          <p:spPr>
            <a:xfrm>
              <a:off x="4285956" y="3015456"/>
              <a:ext cx="97814" cy="8753"/>
            </a:xfrm>
            <a:custGeom>
              <a:avLst/>
              <a:rect l="l" t="t" r="r" b="b"/>
              <a:pathLst>
                <a:path w="3073" h="275">
                  <a:moveTo>
                    <a:pt x="132" y="0"/>
                  </a:moveTo>
                  <a:cubicBezTo>
                    <a:pt x="60" y="0"/>
                    <a:pt x="1" y="60"/>
                    <a:pt x="1" y="143"/>
                  </a:cubicBezTo>
                  <a:cubicBezTo>
                    <a:pt x="1" y="214"/>
                    <a:pt x="60" y="274"/>
                    <a:pt x="132" y="274"/>
                  </a:cubicBezTo>
                  <a:lnTo>
                    <a:pt x="2942" y="274"/>
                  </a:lnTo>
                  <a:cubicBezTo>
                    <a:pt x="3013" y="274"/>
                    <a:pt x="3072" y="214"/>
                    <a:pt x="3072" y="143"/>
                  </a:cubicBezTo>
                  <a:cubicBezTo>
                    <a:pt x="3072" y="72"/>
                    <a:pt x="3013" y="0"/>
                    <a:pt x="2942" y="0"/>
                  </a:cubicBezTo>
                  <a:lnTo>
                    <a:pt x="13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8" name="Google Shape;12672;p71"/>
            <p:cNvSpPr/>
            <p:nvPr/>
          </p:nvSpPr>
          <p:spPr>
            <a:xfrm>
              <a:off x="4285956" y="3001800"/>
              <a:ext cx="30366" cy="8753"/>
            </a:xfrm>
            <a:custGeom>
              <a:avLst/>
              <a:rect l="l" t="t" r="r" b="b"/>
              <a:pathLst>
                <a:path w="954" h="275">
                  <a:moveTo>
                    <a:pt x="132" y="1"/>
                  </a:moveTo>
                  <a:cubicBezTo>
                    <a:pt x="60" y="1"/>
                    <a:pt x="1" y="60"/>
                    <a:pt x="1" y="132"/>
                  </a:cubicBezTo>
                  <a:cubicBezTo>
                    <a:pt x="1" y="215"/>
                    <a:pt x="60" y="274"/>
                    <a:pt x="132" y="274"/>
                  </a:cubicBezTo>
                  <a:lnTo>
                    <a:pt x="810" y="274"/>
                  </a:lnTo>
                  <a:cubicBezTo>
                    <a:pt x="894" y="274"/>
                    <a:pt x="953" y="215"/>
                    <a:pt x="953" y="132"/>
                  </a:cubicBezTo>
                  <a:cubicBezTo>
                    <a:pt x="953" y="60"/>
                    <a:pt x="894" y="1"/>
                    <a:pt x="810" y="1"/>
                  </a:cubicBezTo>
                  <a:lnTo>
                    <a:pt x="13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9" name="Google Shape;12673;p71"/>
            <p:cNvSpPr/>
            <p:nvPr/>
          </p:nvSpPr>
          <p:spPr>
            <a:xfrm>
              <a:off x="4246550" y="3060177"/>
              <a:ext cx="28074" cy="28074"/>
            </a:xfrm>
            <a:custGeom>
              <a:avLst/>
              <a:rect l="l" t="t" r="r" b="b"/>
              <a:pathLst>
                <a:path w="882" h="882">
                  <a:moveTo>
                    <a:pt x="620" y="274"/>
                  </a:moveTo>
                  <a:lnTo>
                    <a:pt x="620" y="631"/>
                  </a:lnTo>
                  <a:lnTo>
                    <a:pt x="262" y="631"/>
                  </a:lnTo>
                  <a:lnTo>
                    <a:pt x="262" y="274"/>
                  </a:lnTo>
                  <a:lnTo>
                    <a:pt x="620" y="274"/>
                  </a:lnTo>
                  <a:close/>
                  <a:moveTo>
                    <a:pt x="131" y="0"/>
                  </a:moveTo>
                  <a:cubicBezTo>
                    <a:pt x="60" y="0"/>
                    <a:pt x="0" y="60"/>
                    <a:pt x="0" y="131"/>
                  </a:cubicBezTo>
                  <a:lnTo>
                    <a:pt x="0" y="750"/>
                  </a:lnTo>
                  <a:cubicBezTo>
                    <a:pt x="0" y="822"/>
                    <a:pt x="60" y="881"/>
                    <a:pt x="131" y="881"/>
                  </a:cubicBezTo>
                  <a:lnTo>
                    <a:pt x="739" y="881"/>
                  </a:lnTo>
                  <a:cubicBezTo>
                    <a:pt x="822" y="881"/>
                    <a:pt x="881" y="822"/>
                    <a:pt x="881" y="750"/>
                  </a:cubicBezTo>
                  <a:lnTo>
                    <a:pt x="881" y="131"/>
                  </a:lnTo>
                  <a:cubicBezTo>
                    <a:pt x="881" y="60"/>
                    <a:pt x="822" y="0"/>
                    <a:pt x="739" y="0"/>
                  </a:cubicBezTo>
                  <a:lnTo>
                    <a:pt x="13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0" name="Google Shape;12674;p71"/>
            <p:cNvSpPr/>
            <p:nvPr/>
          </p:nvSpPr>
          <p:spPr>
            <a:xfrm>
              <a:off x="4285956" y="3080261"/>
              <a:ext cx="97814" cy="8371"/>
            </a:xfrm>
            <a:custGeom>
              <a:avLst/>
              <a:rect l="l" t="t" r="r" b="b"/>
              <a:pathLst>
                <a:path w="3073" h="263">
                  <a:moveTo>
                    <a:pt x="132" y="0"/>
                  </a:moveTo>
                  <a:cubicBezTo>
                    <a:pt x="60" y="0"/>
                    <a:pt x="1" y="48"/>
                    <a:pt x="1" y="131"/>
                  </a:cubicBezTo>
                  <a:cubicBezTo>
                    <a:pt x="1" y="203"/>
                    <a:pt x="60" y="262"/>
                    <a:pt x="132" y="262"/>
                  </a:cubicBezTo>
                  <a:lnTo>
                    <a:pt x="2942" y="262"/>
                  </a:lnTo>
                  <a:cubicBezTo>
                    <a:pt x="3013" y="262"/>
                    <a:pt x="3072" y="203"/>
                    <a:pt x="3072" y="131"/>
                  </a:cubicBezTo>
                  <a:cubicBezTo>
                    <a:pt x="3072" y="48"/>
                    <a:pt x="3013" y="0"/>
                    <a:pt x="2942" y="0"/>
                  </a:cubicBezTo>
                  <a:lnTo>
                    <a:pt x="13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1" name="Google Shape;12675;p71"/>
            <p:cNvSpPr/>
            <p:nvPr/>
          </p:nvSpPr>
          <p:spPr>
            <a:xfrm>
              <a:off x="4285956" y="3066224"/>
              <a:ext cx="30366" cy="8753"/>
            </a:xfrm>
            <a:custGeom>
              <a:avLst/>
              <a:rect l="l" t="t" r="r" b="b"/>
              <a:pathLst>
                <a:path w="954" h="275">
                  <a:moveTo>
                    <a:pt x="132" y="1"/>
                  </a:moveTo>
                  <a:cubicBezTo>
                    <a:pt x="60" y="1"/>
                    <a:pt x="1" y="60"/>
                    <a:pt x="1" y="143"/>
                  </a:cubicBezTo>
                  <a:cubicBezTo>
                    <a:pt x="1" y="215"/>
                    <a:pt x="60" y="274"/>
                    <a:pt x="132" y="274"/>
                  </a:cubicBezTo>
                  <a:lnTo>
                    <a:pt x="810" y="274"/>
                  </a:lnTo>
                  <a:cubicBezTo>
                    <a:pt x="894" y="274"/>
                    <a:pt x="953" y="215"/>
                    <a:pt x="953" y="143"/>
                  </a:cubicBezTo>
                  <a:cubicBezTo>
                    <a:pt x="953" y="60"/>
                    <a:pt x="894" y="1"/>
                    <a:pt x="810" y="1"/>
                  </a:cubicBezTo>
                  <a:lnTo>
                    <a:pt x="13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2" name="Google Shape;12676;p71"/>
            <p:cNvSpPr/>
            <p:nvPr/>
          </p:nvSpPr>
          <p:spPr>
            <a:xfrm>
              <a:off x="4246550" y="3124601"/>
              <a:ext cx="28074" cy="28074"/>
            </a:xfrm>
            <a:custGeom>
              <a:avLst/>
              <a:rect l="l" t="t" r="r" b="b"/>
              <a:pathLst>
                <a:path w="882" h="882">
                  <a:moveTo>
                    <a:pt x="620" y="250"/>
                  </a:moveTo>
                  <a:lnTo>
                    <a:pt x="620" y="607"/>
                  </a:lnTo>
                  <a:lnTo>
                    <a:pt x="262" y="607"/>
                  </a:lnTo>
                  <a:lnTo>
                    <a:pt x="262" y="250"/>
                  </a:lnTo>
                  <a:lnTo>
                    <a:pt x="620" y="250"/>
                  </a:lnTo>
                  <a:close/>
                  <a:moveTo>
                    <a:pt x="131" y="0"/>
                  </a:moveTo>
                  <a:cubicBezTo>
                    <a:pt x="60" y="0"/>
                    <a:pt x="0" y="60"/>
                    <a:pt x="0" y="131"/>
                  </a:cubicBezTo>
                  <a:lnTo>
                    <a:pt x="0" y="738"/>
                  </a:lnTo>
                  <a:cubicBezTo>
                    <a:pt x="0" y="822"/>
                    <a:pt x="60" y="881"/>
                    <a:pt x="131" y="881"/>
                  </a:cubicBezTo>
                  <a:lnTo>
                    <a:pt x="739" y="881"/>
                  </a:lnTo>
                  <a:cubicBezTo>
                    <a:pt x="822" y="881"/>
                    <a:pt x="881" y="822"/>
                    <a:pt x="881" y="738"/>
                  </a:cubicBezTo>
                  <a:lnTo>
                    <a:pt x="881" y="131"/>
                  </a:lnTo>
                  <a:cubicBezTo>
                    <a:pt x="881" y="60"/>
                    <a:pt x="822" y="0"/>
                    <a:pt x="739" y="0"/>
                  </a:cubicBezTo>
                  <a:lnTo>
                    <a:pt x="13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3" name="Google Shape;12677;p71"/>
            <p:cNvSpPr/>
            <p:nvPr/>
          </p:nvSpPr>
          <p:spPr>
            <a:xfrm>
              <a:off x="4285956" y="3143921"/>
              <a:ext cx="97814" cy="8753"/>
            </a:xfrm>
            <a:custGeom>
              <a:avLst/>
              <a:rect l="l" t="t" r="r" b="b"/>
              <a:pathLst>
                <a:path w="3073" h="275">
                  <a:moveTo>
                    <a:pt x="132" y="0"/>
                  </a:moveTo>
                  <a:cubicBezTo>
                    <a:pt x="60" y="0"/>
                    <a:pt x="1" y="60"/>
                    <a:pt x="1" y="131"/>
                  </a:cubicBezTo>
                  <a:cubicBezTo>
                    <a:pt x="1" y="215"/>
                    <a:pt x="60" y="274"/>
                    <a:pt x="132" y="274"/>
                  </a:cubicBezTo>
                  <a:lnTo>
                    <a:pt x="2942" y="274"/>
                  </a:lnTo>
                  <a:cubicBezTo>
                    <a:pt x="3013" y="274"/>
                    <a:pt x="3072" y="215"/>
                    <a:pt x="3072" y="131"/>
                  </a:cubicBezTo>
                  <a:cubicBezTo>
                    <a:pt x="3072" y="60"/>
                    <a:pt x="3013" y="0"/>
                    <a:pt x="2942" y="0"/>
                  </a:cubicBezTo>
                  <a:lnTo>
                    <a:pt x="13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4" name="Google Shape;12678;p71"/>
            <p:cNvSpPr/>
            <p:nvPr/>
          </p:nvSpPr>
          <p:spPr>
            <a:xfrm>
              <a:off x="4285956" y="3130266"/>
              <a:ext cx="30366" cy="8371"/>
            </a:xfrm>
            <a:custGeom>
              <a:avLst/>
              <a:rect l="l" t="t" r="r" b="b"/>
              <a:pathLst>
                <a:path w="954" h="263">
                  <a:moveTo>
                    <a:pt x="132" y="1"/>
                  </a:moveTo>
                  <a:cubicBezTo>
                    <a:pt x="60" y="1"/>
                    <a:pt x="1" y="60"/>
                    <a:pt x="1" y="132"/>
                  </a:cubicBezTo>
                  <a:cubicBezTo>
                    <a:pt x="1" y="215"/>
                    <a:pt x="60" y="263"/>
                    <a:pt x="132" y="263"/>
                  </a:cubicBezTo>
                  <a:lnTo>
                    <a:pt x="810" y="263"/>
                  </a:lnTo>
                  <a:cubicBezTo>
                    <a:pt x="894" y="263"/>
                    <a:pt x="953" y="215"/>
                    <a:pt x="953" y="132"/>
                  </a:cubicBezTo>
                  <a:cubicBezTo>
                    <a:pt x="953" y="60"/>
                    <a:pt x="894" y="1"/>
                    <a:pt x="810" y="1"/>
                  </a:cubicBezTo>
                  <a:lnTo>
                    <a:pt x="13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95" name="Google Shape;12679;p71"/>
          <p:cNvGrpSpPr/>
          <p:nvPr/>
        </p:nvGrpSpPr>
        <p:grpSpPr>
          <a:xfrm>
            <a:off x="6160824" y="4930263"/>
            <a:ext cx="320273" cy="318395"/>
            <a:chOff x="4667216" y="2915382"/>
            <a:chExt cx="320273" cy="318395"/>
          </a:xfrm>
          <a:solidFill>
            <a:schemeClr val="accent1"/>
          </a:solidFill>
        </p:grpSpPr>
        <p:sp>
          <p:nvSpPr>
            <p:cNvPr id="1196" name="Google Shape;12680;p71"/>
            <p:cNvSpPr/>
            <p:nvPr/>
          </p:nvSpPr>
          <p:spPr>
            <a:xfrm>
              <a:off x="4686154" y="2938140"/>
              <a:ext cx="166789" cy="163734"/>
            </a:xfrm>
            <a:custGeom>
              <a:avLst/>
              <a:rect l="l" t="t" r="r" b="b"/>
              <a:pathLst>
                <a:path w="5240" h="5144">
                  <a:moveTo>
                    <a:pt x="2668" y="0"/>
                  </a:moveTo>
                  <a:cubicBezTo>
                    <a:pt x="2013" y="0"/>
                    <a:pt x="1358" y="250"/>
                    <a:pt x="858" y="750"/>
                  </a:cubicBezTo>
                  <a:cubicBezTo>
                    <a:pt x="620" y="989"/>
                    <a:pt x="429" y="1286"/>
                    <a:pt x="298" y="1608"/>
                  </a:cubicBezTo>
                  <a:cubicBezTo>
                    <a:pt x="263" y="1679"/>
                    <a:pt x="298" y="1762"/>
                    <a:pt x="370" y="1798"/>
                  </a:cubicBezTo>
                  <a:cubicBezTo>
                    <a:pt x="388" y="1804"/>
                    <a:pt x="407" y="1807"/>
                    <a:pt x="426" y="1807"/>
                  </a:cubicBezTo>
                  <a:cubicBezTo>
                    <a:pt x="484" y="1807"/>
                    <a:pt x="542" y="1780"/>
                    <a:pt x="560" y="1727"/>
                  </a:cubicBezTo>
                  <a:cubicBezTo>
                    <a:pt x="679" y="1441"/>
                    <a:pt x="846" y="1191"/>
                    <a:pt x="1060" y="977"/>
                  </a:cubicBezTo>
                  <a:cubicBezTo>
                    <a:pt x="1495" y="536"/>
                    <a:pt x="2075" y="316"/>
                    <a:pt x="2656" y="316"/>
                  </a:cubicBezTo>
                  <a:cubicBezTo>
                    <a:pt x="3236" y="316"/>
                    <a:pt x="3817" y="536"/>
                    <a:pt x="4251" y="977"/>
                  </a:cubicBezTo>
                  <a:cubicBezTo>
                    <a:pt x="4692" y="1405"/>
                    <a:pt x="4930" y="1977"/>
                    <a:pt x="4930" y="2584"/>
                  </a:cubicBezTo>
                  <a:cubicBezTo>
                    <a:pt x="4930" y="3191"/>
                    <a:pt x="4692" y="3763"/>
                    <a:pt x="4251" y="4191"/>
                  </a:cubicBezTo>
                  <a:cubicBezTo>
                    <a:pt x="3823" y="4620"/>
                    <a:pt x="3263" y="4858"/>
                    <a:pt x="2644" y="4858"/>
                  </a:cubicBezTo>
                  <a:cubicBezTo>
                    <a:pt x="2037" y="4858"/>
                    <a:pt x="1477" y="4620"/>
                    <a:pt x="1037" y="4191"/>
                  </a:cubicBezTo>
                  <a:cubicBezTo>
                    <a:pt x="536" y="3679"/>
                    <a:pt x="298" y="2989"/>
                    <a:pt x="405" y="2274"/>
                  </a:cubicBezTo>
                  <a:cubicBezTo>
                    <a:pt x="417" y="2191"/>
                    <a:pt x="358" y="2120"/>
                    <a:pt x="286" y="2108"/>
                  </a:cubicBezTo>
                  <a:cubicBezTo>
                    <a:pt x="279" y="2107"/>
                    <a:pt x="272" y="2106"/>
                    <a:pt x="265" y="2106"/>
                  </a:cubicBezTo>
                  <a:cubicBezTo>
                    <a:pt x="191" y="2106"/>
                    <a:pt x="131" y="2162"/>
                    <a:pt x="120" y="2227"/>
                  </a:cubicBezTo>
                  <a:cubicBezTo>
                    <a:pt x="1" y="3024"/>
                    <a:pt x="263" y="3822"/>
                    <a:pt x="846" y="4394"/>
                  </a:cubicBezTo>
                  <a:cubicBezTo>
                    <a:pt x="1334" y="4894"/>
                    <a:pt x="1977" y="5144"/>
                    <a:pt x="2668" y="5144"/>
                  </a:cubicBezTo>
                  <a:cubicBezTo>
                    <a:pt x="3346" y="5144"/>
                    <a:pt x="3989" y="4870"/>
                    <a:pt x="4477" y="4394"/>
                  </a:cubicBezTo>
                  <a:cubicBezTo>
                    <a:pt x="4966" y="3906"/>
                    <a:pt x="5228" y="3263"/>
                    <a:pt x="5228" y="2584"/>
                  </a:cubicBezTo>
                  <a:cubicBezTo>
                    <a:pt x="5239" y="1870"/>
                    <a:pt x="4966" y="1227"/>
                    <a:pt x="4477" y="750"/>
                  </a:cubicBezTo>
                  <a:cubicBezTo>
                    <a:pt x="3977" y="250"/>
                    <a:pt x="3323" y="0"/>
                    <a:pt x="26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7" name="Google Shape;12681;p71"/>
            <p:cNvSpPr/>
            <p:nvPr/>
          </p:nvSpPr>
          <p:spPr>
            <a:xfrm>
              <a:off x="4667216" y="2915382"/>
              <a:ext cx="320273" cy="318395"/>
            </a:xfrm>
            <a:custGeom>
              <a:avLst/>
              <a:rect l="l" t="t" r="r" b="b"/>
              <a:pathLst>
                <a:path w="10062" h="10003">
                  <a:moveTo>
                    <a:pt x="5668" y="5502"/>
                  </a:moveTo>
                  <a:lnTo>
                    <a:pt x="5977" y="5811"/>
                  </a:lnTo>
                  <a:lnTo>
                    <a:pt x="5799" y="5990"/>
                  </a:lnTo>
                  <a:lnTo>
                    <a:pt x="5489" y="5680"/>
                  </a:lnTo>
                  <a:lnTo>
                    <a:pt x="5584" y="5585"/>
                  </a:lnTo>
                  <a:lnTo>
                    <a:pt x="5668" y="5502"/>
                  </a:lnTo>
                  <a:close/>
                  <a:moveTo>
                    <a:pt x="8347" y="7597"/>
                  </a:moveTo>
                  <a:lnTo>
                    <a:pt x="8501" y="7752"/>
                  </a:lnTo>
                  <a:lnTo>
                    <a:pt x="7739" y="8502"/>
                  </a:lnTo>
                  <a:lnTo>
                    <a:pt x="7585" y="8359"/>
                  </a:lnTo>
                  <a:lnTo>
                    <a:pt x="8347" y="7597"/>
                  </a:lnTo>
                  <a:close/>
                  <a:moveTo>
                    <a:pt x="8704" y="7954"/>
                  </a:moveTo>
                  <a:lnTo>
                    <a:pt x="8894" y="8157"/>
                  </a:lnTo>
                  <a:lnTo>
                    <a:pt x="8132" y="8907"/>
                  </a:lnTo>
                  <a:lnTo>
                    <a:pt x="7989" y="8764"/>
                  </a:lnTo>
                  <a:lnTo>
                    <a:pt x="7942" y="8716"/>
                  </a:lnTo>
                  <a:lnTo>
                    <a:pt x="8704" y="7954"/>
                  </a:lnTo>
                  <a:close/>
                  <a:moveTo>
                    <a:pt x="9097" y="8359"/>
                  </a:moveTo>
                  <a:lnTo>
                    <a:pt x="9621" y="8895"/>
                  </a:lnTo>
                  <a:cubicBezTo>
                    <a:pt x="9728" y="8966"/>
                    <a:pt x="9728" y="9121"/>
                    <a:pt x="9644" y="9228"/>
                  </a:cubicBezTo>
                  <a:lnTo>
                    <a:pt x="9216" y="9657"/>
                  </a:lnTo>
                  <a:cubicBezTo>
                    <a:pt x="9168" y="9699"/>
                    <a:pt x="9109" y="9719"/>
                    <a:pt x="9048" y="9719"/>
                  </a:cubicBezTo>
                  <a:cubicBezTo>
                    <a:pt x="8987" y="9719"/>
                    <a:pt x="8924" y="9699"/>
                    <a:pt x="8871" y="9657"/>
                  </a:cubicBezTo>
                  <a:lnTo>
                    <a:pt x="8335" y="9121"/>
                  </a:lnTo>
                  <a:lnTo>
                    <a:pt x="9097" y="8359"/>
                  </a:lnTo>
                  <a:close/>
                  <a:moveTo>
                    <a:pt x="3282" y="1"/>
                  </a:moveTo>
                  <a:cubicBezTo>
                    <a:pt x="2441" y="1"/>
                    <a:pt x="1602" y="322"/>
                    <a:pt x="965" y="965"/>
                  </a:cubicBezTo>
                  <a:cubicBezTo>
                    <a:pt x="334" y="1584"/>
                    <a:pt x="0" y="2406"/>
                    <a:pt x="0" y="3287"/>
                  </a:cubicBezTo>
                  <a:cubicBezTo>
                    <a:pt x="0" y="4156"/>
                    <a:pt x="334" y="4978"/>
                    <a:pt x="965" y="5609"/>
                  </a:cubicBezTo>
                  <a:cubicBezTo>
                    <a:pt x="1608" y="6240"/>
                    <a:pt x="2441" y="6573"/>
                    <a:pt x="3286" y="6573"/>
                  </a:cubicBezTo>
                  <a:cubicBezTo>
                    <a:pt x="3989" y="6573"/>
                    <a:pt x="4703" y="6347"/>
                    <a:pt x="5275" y="5883"/>
                  </a:cubicBezTo>
                  <a:lnTo>
                    <a:pt x="5608" y="6216"/>
                  </a:lnTo>
                  <a:cubicBezTo>
                    <a:pt x="5477" y="6418"/>
                    <a:pt x="5501" y="6692"/>
                    <a:pt x="5680" y="6871"/>
                  </a:cubicBezTo>
                  <a:lnTo>
                    <a:pt x="6370" y="7561"/>
                  </a:lnTo>
                  <a:cubicBezTo>
                    <a:pt x="6400" y="7585"/>
                    <a:pt x="6436" y="7597"/>
                    <a:pt x="6471" y="7597"/>
                  </a:cubicBezTo>
                  <a:cubicBezTo>
                    <a:pt x="6507" y="7597"/>
                    <a:pt x="6543" y="7585"/>
                    <a:pt x="6573" y="7561"/>
                  </a:cubicBezTo>
                  <a:cubicBezTo>
                    <a:pt x="6632" y="7502"/>
                    <a:pt x="6632" y="7407"/>
                    <a:pt x="6573" y="7347"/>
                  </a:cubicBezTo>
                  <a:lnTo>
                    <a:pt x="5894" y="6668"/>
                  </a:lnTo>
                  <a:cubicBezTo>
                    <a:pt x="5799" y="6573"/>
                    <a:pt x="5799" y="6418"/>
                    <a:pt x="5894" y="6323"/>
                  </a:cubicBezTo>
                  <a:lnTo>
                    <a:pt x="6323" y="5895"/>
                  </a:lnTo>
                  <a:cubicBezTo>
                    <a:pt x="6370" y="5847"/>
                    <a:pt x="6430" y="5811"/>
                    <a:pt x="6489" y="5811"/>
                  </a:cubicBezTo>
                  <a:cubicBezTo>
                    <a:pt x="6549" y="5811"/>
                    <a:pt x="6608" y="5847"/>
                    <a:pt x="6644" y="5895"/>
                  </a:cubicBezTo>
                  <a:lnTo>
                    <a:pt x="8156" y="7395"/>
                  </a:lnTo>
                  <a:lnTo>
                    <a:pt x="7394" y="8157"/>
                  </a:lnTo>
                  <a:lnTo>
                    <a:pt x="6966" y="7716"/>
                  </a:lnTo>
                  <a:cubicBezTo>
                    <a:pt x="6936" y="7686"/>
                    <a:pt x="6897" y="7672"/>
                    <a:pt x="6858" y="7672"/>
                  </a:cubicBezTo>
                  <a:cubicBezTo>
                    <a:pt x="6820" y="7672"/>
                    <a:pt x="6781" y="7686"/>
                    <a:pt x="6751" y="7716"/>
                  </a:cubicBezTo>
                  <a:cubicBezTo>
                    <a:pt x="6692" y="7776"/>
                    <a:pt x="6692" y="7871"/>
                    <a:pt x="6751" y="7930"/>
                  </a:cubicBezTo>
                  <a:lnTo>
                    <a:pt x="8668" y="9847"/>
                  </a:lnTo>
                  <a:cubicBezTo>
                    <a:pt x="8775" y="9955"/>
                    <a:pt x="8906" y="10002"/>
                    <a:pt x="9049" y="10002"/>
                  </a:cubicBezTo>
                  <a:cubicBezTo>
                    <a:pt x="9180" y="10002"/>
                    <a:pt x="9311" y="9955"/>
                    <a:pt x="9418" y="9847"/>
                  </a:cubicBezTo>
                  <a:lnTo>
                    <a:pt x="9847" y="9419"/>
                  </a:lnTo>
                  <a:cubicBezTo>
                    <a:pt x="10061" y="9228"/>
                    <a:pt x="10061" y="8883"/>
                    <a:pt x="9847" y="8669"/>
                  </a:cubicBezTo>
                  <a:lnTo>
                    <a:pt x="6858" y="5680"/>
                  </a:lnTo>
                  <a:cubicBezTo>
                    <a:pt x="6751" y="5573"/>
                    <a:pt x="6620" y="5525"/>
                    <a:pt x="6489" y="5525"/>
                  </a:cubicBezTo>
                  <a:cubicBezTo>
                    <a:pt x="6382" y="5525"/>
                    <a:pt x="6299" y="5561"/>
                    <a:pt x="6204" y="5609"/>
                  </a:cubicBezTo>
                  <a:lnTo>
                    <a:pt x="5870" y="5275"/>
                  </a:lnTo>
                  <a:cubicBezTo>
                    <a:pt x="6144" y="4930"/>
                    <a:pt x="6334" y="4537"/>
                    <a:pt x="6454" y="4097"/>
                  </a:cubicBezTo>
                  <a:cubicBezTo>
                    <a:pt x="6465" y="4025"/>
                    <a:pt x="6430" y="3942"/>
                    <a:pt x="6346" y="3918"/>
                  </a:cubicBezTo>
                  <a:cubicBezTo>
                    <a:pt x="6339" y="3917"/>
                    <a:pt x="6332" y="3916"/>
                    <a:pt x="6324" y="3916"/>
                  </a:cubicBezTo>
                  <a:cubicBezTo>
                    <a:pt x="6258" y="3916"/>
                    <a:pt x="6189" y="3961"/>
                    <a:pt x="6168" y="4025"/>
                  </a:cubicBezTo>
                  <a:cubicBezTo>
                    <a:pt x="6037" y="4537"/>
                    <a:pt x="5775" y="5013"/>
                    <a:pt x="5394" y="5383"/>
                  </a:cubicBezTo>
                  <a:cubicBezTo>
                    <a:pt x="4816" y="5960"/>
                    <a:pt x="4051" y="6249"/>
                    <a:pt x="3285" y="6249"/>
                  </a:cubicBezTo>
                  <a:cubicBezTo>
                    <a:pt x="2519" y="6249"/>
                    <a:pt x="1751" y="5960"/>
                    <a:pt x="1167" y="5383"/>
                  </a:cubicBezTo>
                  <a:cubicBezTo>
                    <a:pt x="608" y="4823"/>
                    <a:pt x="298" y="4073"/>
                    <a:pt x="298" y="3263"/>
                  </a:cubicBezTo>
                  <a:cubicBezTo>
                    <a:pt x="298" y="2466"/>
                    <a:pt x="608" y="1715"/>
                    <a:pt x="1167" y="1156"/>
                  </a:cubicBezTo>
                  <a:cubicBezTo>
                    <a:pt x="1751" y="572"/>
                    <a:pt x="2519" y="281"/>
                    <a:pt x="3285" y="281"/>
                  </a:cubicBezTo>
                  <a:cubicBezTo>
                    <a:pt x="4051" y="281"/>
                    <a:pt x="4816" y="572"/>
                    <a:pt x="5394" y="1156"/>
                  </a:cubicBezTo>
                  <a:cubicBezTo>
                    <a:pt x="6013" y="1763"/>
                    <a:pt x="6323" y="2608"/>
                    <a:pt x="6263" y="3478"/>
                  </a:cubicBezTo>
                  <a:cubicBezTo>
                    <a:pt x="6263" y="3549"/>
                    <a:pt x="6323" y="3620"/>
                    <a:pt x="6394" y="3644"/>
                  </a:cubicBezTo>
                  <a:cubicBezTo>
                    <a:pt x="6465" y="3644"/>
                    <a:pt x="6549" y="3585"/>
                    <a:pt x="6561" y="3501"/>
                  </a:cubicBezTo>
                  <a:cubicBezTo>
                    <a:pt x="6620" y="2549"/>
                    <a:pt x="6275" y="1632"/>
                    <a:pt x="5608" y="965"/>
                  </a:cubicBezTo>
                  <a:cubicBezTo>
                    <a:pt x="4965" y="322"/>
                    <a:pt x="4123" y="1"/>
                    <a:pt x="32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8" name="Google Shape;12682;p71"/>
            <p:cNvSpPr/>
            <p:nvPr/>
          </p:nvSpPr>
          <p:spPr>
            <a:xfrm>
              <a:off x="4733899" y="2960772"/>
              <a:ext cx="75469" cy="86546"/>
            </a:xfrm>
            <a:custGeom>
              <a:avLst/>
              <a:rect l="l" t="t" r="r" b="b"/>
              <a:pathLst>
                <a:path w="2371" h="2719">
                  <a:moveTo>
                    <a:pt x="1218" y="276"/>
                  </a:moveTo>
                  <a:cubicBezTo>
                    <a:pt x="1233" y="276"/>
                    <a:pt x="1248" y="277"/>
                    <a:pt x="1263" y="278"/>
                  </a:cubicBezTo>
                  <a:cubicBezTo>
                    <a:pt x="1703" y="313"/>
                    <a:pt x="2061" y="647"/>
                    <a:pt x="2084" y="1099"/>
                  </a:cubicBezTo>
                  <a:cubicBezTo>
                    <a:pt x="2073" y="1456"/>
                    <a:pt x="1858" y="1802"/>
                    <a:pt x="1537" y="1944"/>
                  </a:cubicBezTo>
                  <a:cubicBezTo>
                    <a:pt x="1430" y="1992"/>
                    <a:pt x="1370" y="2099"/>
                    <a:pt x="1370" y="2218"/>
                  </a:cubicBezTo>
                  <a:cubicBezTo>
                    <a:pt x="1370" y="2313"/>
                    <a:pt x="1275" y="2409"/>
                    <a:pt x="1180" y="2409"/>
                  </a:cubicBezTo>
                  <a:cubicBezTo>
                    <a:pt x="1072" y="2409"/>
                    <a:pt x="989" y="2313"/>
                    <a:pt x="989" y="2218"/>
                  </a:cubicBezTo>
                  <a:cubicBezTo>
                    <a:pt x="989" y="1944"/>
                    <a:pt x="1132" y="1694"/>
                    <a:pt x="1382" y="1587"/>
                  </a:cubicBezTo>
                  <a:cubicBezTo>
                    <a:pt x="1561" y="1504"/>
                    <a:pt x="1680" y="1325"/>
                    <a:pt x="1668" y="1111"/>
                  </a:cubicBezTo>
                  <a:cubicBezTo>
                    <a:pt x="1656" y="873"/>
                    <a:pt x="1465" y="682"/>
                    <a:pt x="1227" y="670"/>
                  </a:cubicBezTo>
                  <a:lnTo>
                    <a:pt x="1191" y="670"/>
                  </a:lnTo>
                  <a:cubicBezTo>
                    <a:pt x="1072" y="670"/>
                    <a:pt x="953" y="706"/>
                    <a:pt x="870" y="801"/>
                  </a:cubicBezTo>
                  <a:cubicBezTo>
                    <a:pt x="763" y="885"/>
                    <a:pt x="715" y="1028"/>
                    <a:pt x="715" y="1159"/>
                  </a:cubicBezTo>
                  <a:cubicBezTo>
                    <a:pt x="715" y="1266"/>
                    <a:pt x="632" y="1349"/>
                    <a:pt x="525" y="1349"/>
                  </a:cubicBezTo>
                  <a:cubicBezTo>
                    <a:pt x="418" y="1349"/>
                    <a:pt x="334" y="1266"/>
                    <a:pt x="334" y="1159"/>
                  </a:cubicBezTo>
                  <a:cubicBezTo>
                    <a:pt x="334" y="920"/>
                    <a:pt x="429" y="682"/>
                    <a:pt x="608" y="516"/>
                  </a:cubicBezTo>
                  <a:cubicBezTo>
                    <a:pt x="775" y="359"/>
                    <a:pt x="995" y="276"/>
                    <a:pt x="1218" y="276"/>
                  </a:cubicBezTo>
                  <a:close/>
                  <a:moveTo>
                    <a:pt x="1163" y="0"/>
                  </a:moveTo>
                  <a:cubicBezTo>
                    <a:pt x="872" y="0"/>
                    <a:pt x="586" y="108"/>
                    <a:pt x="370" y="313"/>
                  </a:cubicBezTo>
                  <a:cubicBezTo>
                    <a:pt x="132" y="539"/>
                    <a:pt x="1" y="849"/>
                    <a:pt x="1" y="1159"/>
                  </a:cubicBezTo>
                  <a:cubicBezTo>
                    <a:pt x="1" y="1432"/>
                    <a:pt x="227" y="1647"/>
                    <a:pt x="489" y="1647"/>
                  </a:cubicBezTo>
                  <a:cubicBezTo>
                    <a:pt x="763" y="1647"/>
                    <a:pt x="989" y="1432"/>
                    <a:pt x="989" y="1159"/>
                  </a:cubicBezTo>
                  <a:cubicBezTo>
                    <a:pt x="989" y="1099"/>
                    <a:pt x="1001" y="1051"/>
                    <a:pt x="1049" y="1028"/>
                  </a:cubicBezTo>
                  <a:cubicBezTo>
                    <a:pt x="1078" y="998"/>
                    <a:pt x="1115" y="977"/>
                    <a:pt x="1161" y="977"/>
                  </a:cubicBezTo>
                  <a:cubicBezTo>
                    <a:pt x="1171" y="977"/>
                    <a:pt x="1181" y="978"/>
                    <a:pt x="1191" y="980"/>
                  </a:cubicBezTo>
                  <a:cubicBezTo>
                    <a:pt x="1287" y="980"/>
                    <a:pt x="1358" y="1075"/>
                    <a:pt x="1370" y="1159"/>
                  </a:cubicBezTo>
                  <a:cubicBezTo>
                    <a:pt x="1370" y="1230"/>
                    <a:pt x="1322" y="1313"/>
                    <a:pt x="1263" y="1337"/>
                  </a:cubicBezTo>
                  <a:cubicBezTo>
                    <a:pt x="930" y="1504"/>
                    <a:pt x="703" y="1849"/>
                    <a:pt x="703" y="2230"/>
                  </a:cubicBezTo>
                  <a:cubicBezTo>
                    <a:pt x="703" y="2504"/>
                    <a:pt x="930" y="2718"/>
                    <a:pt x="1191" y="2718"/>
                  </a:cubicBezTo>
                  <a:cubicBezTo>
                    <a:pt x="1465" y="2718"/>
                    <a:pt x="1680" y="2504"/>
                    <a:pt x="1680" y="2230"/>
                  </a:cubicBezTo>
                  <a:lnTo>
                    <a:pt x="1680" y="2218"/>
                  </a:lnTo>
                  <a:cubicBezTo>
                    <a:pt x="2096" y="2004"/>
                    <a:pt x="2370" y="1563"/>
                    <a:pt x="2334" y="1087"/>
                  </a:cubicBezTo>
                  <a:cubicBezTo>
                    <a:pt x="2311" y="504"/>
                    <a:pt x="1834" y="27"/>
                    <a:pt x="1251" y="4"/>
                  </a:cubicBezTo>
                  <a:cubicBezTo>
                    <a:pt x="1222" y="1"/>
                    <a:pt x="1192" y="0"/>
                    <a:pt x="11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9" name="Google Shape;12683;p71"/>
            <p:cNvSpPr/>
            <p:nvPr/>
          </p:nvSpPr>
          <p:spPr>
            <a:xfrm>
              <a:off x="4755894" y="3048431"/>
              <a:ext cx="31098" cy="32244"/>
            </a:xfrm>
            <a:custGeom>
              <a:avLst/>
              <a:rect l="l" t="t" r="r" b="b"/>
              <a:pathLst>
                <a:path w="977" h="1013">
                  <a:moveTo>
                    <a:pt x="489" y="298"/>
                  </a:moveTo>
                  <a:cubicBezTo>
                    <a:pt x="596" y="298"/>
                    <a:pt x="679" y="381"/>
                    <a:pt x="679" y="488"/>
                  </a:cubicBezTo>
                  <a:lnTo>
                    <a:pt x="679" y="500"/>
                  </a:lnTo>
                  <a:cubicBezTo>
                    <a:pt x="679" y="607"/>
                    <a:pt x="596" y="702"/>
                    <a:pt x="489" y="702"/>
                  </a:cubicBezTo>
                  <a:cubicBezTo>
                    <a:pt x="381" y="702"/>
                    <a:pt x="298" y="607"/>
                    <a:pt x="298" y="500"/>
                  </a:cubicBezTo>
                  <a:lnTo>
                    <a:pt x="298" y="488"/>
                  </a:lnTo>
                  <a:cubicBezTo>
                    <a:pt x="298" y="381"/>
                    <a:pt x="381" y="298"/>
                    <a:pt x="489" y="298"/>
                  </a:cubicBezTo>
                  <a:close/>
                  <a:moveTo>
                    <a:pt x="489" y="0"/>
                  </a:moveTo>
                  <a:cubicBezTo>
                    <a:pt x="215" y="0"/>
                    <a:pt x="0" y="226"/>
                    <a:pt x="0" y="488"/>
                  </a:cubicBezTo>
                  <a:lnTo>
                    <a:pt x="0" y="524"/>
                  </a:lnTo>
                  <a:cubicBezTo>
                    <a:pt x="0" y="786"/>
                    <a:pt x="215" y="1012"/>
                    <a:pt x="489" y="1012"/>
                  </a:cubicBezTo>
                  <a:cubicBezTo>
                    <a:pt x="751" y="1012"/>
                    <a:pt x="977" y="786"/>
                    <a:pt x="977" y="524"/>
                  </a:cubicBezTo>
                  <a:lnTo>
                    <a:pt x="977" y="488"/>
                  </a:lnTo>
                  <a:cubicBezTo>
                    <a:pt x="977" y="226"/>
                    <a:pt x="751" y="0"/>
                    <a:pt x="48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00" name="Google Shape;12684;p71"/>
          <p:cNvGrpSpPr/>
          <p:nvPr/>
        </p:nvGrpSpPr>
        <p:grpSpPr>
          <a:xfrm>
            <a:off x="6664088" y="4949520"/>
            <a:ext cx="261929" cy="280550"/>
            <a:chOff x="5170480" y="2934639"/>
            <a:chExt cx="261929" cy="280550"/>
          </a:xfrm>
          <a:solidFill>
            <a:schemeClr val="accent1"/>
          </a:solidFill>
        </p:grpSpPr>
        <p:sp>
          <p:nvSpPr>
            <p:cNvPr id="1201" name="Google Shape;12685;p71"/>
            <p:cNvSpPr/>
            <p:nvPr/>
          </p:nvSpPr>
          <p:spPr>
            <a:xfrm>
              <a:off x="5170480" y="2934639"/>
              <a:ext cx="243340" cy="280550"/>
            </a:xfrm>
            <a:custGeom>
              <a:avLst/>
              <a:rect l="l" t="t" r="r" b="b"/>
              <a:pathLst>
                <a:path w="7645" h="8814">
                  <a:moveTo>
                    <a:pt x="4192" y="301"/>
                  </a:moveTo>
                  <a:lnTo>
                    <a:pt x="5228" y="1337"/>
                  </a:lnTo>
                  <a:lnTo>
                    <a:pt x="3144" y="1337"/>
                  </a:lnTo>
                  <a:lnTo>
                    <a:pt x="4192" y="301"/>
                  </a:lnTo>
                  <a:close/>
                  <a:moveTo>
                    <a:pt x="4190" y="0"/>
                  </a:moveTo>
                  <a:cubicBezTo>
                    <a:pt x="4156" y="0"/>
                    <a:pt x="4120" y="9"/>
                    <a:pt x="4097" y="27"/>
                  </a:cubicBezTo>
                  <a:lnTo>
                    <a:pt x="2787" y="1337"/>
                  </a:lnTo>
                  <a:lnTo>
                    <a:pt x="703" y="1337"/>
                  </a:lnTo>
                  <a:cubicBezTo>
                    <a:pt x="632" y="1337"/>
                    <a:pt x="572" y="1396"/>
                    <a:pt x="572" y="1480"/>
                  </a:cubicBezTo>
                  <a:lnTo>
                    <a:pt x="572" y="3623"/>
                  </a:lnTo>
                  <a:lnTo>
                    <a:pt x="144" y="3623"/>
                  </a:lnTo>
                  <a:cubicBezTo>
                    <a:pt x="60" y="3623"/>
                    <a:pt x="1" y="3682"/>
                    <a:pt x="1" y="3754"/>
                  </a:cubicBezTo>
                  <a:lnTo>
                    <a:pt x="1" y="8683"/>
                  </a:lnTo>
                  <a:cubicBezTo>
                    <a:pt x="1" y="8754"/>
                    <a:pt x="60" y="8814"/>
                    <a:pt x="144" y="8814"/>
                  </a:cubicBezTo>
                  <a:lnTo>
                    <a:pt x="1489" y="8814"/>
                  </a:lnTo>
                  <a:cubicBezTo>
                    <a:pt x="1572" y="8814"/>
                    <a:pt x="1632" y="8754"/>
                    <a:pt x="1632" y="8683"/>
                  </a:cubicBezTo>
                  <a:cubicBezTo>
                    <a:pt x="1632" y="8599"/>
                    <a:pt x="1572" y="8540"/>
                    <a:pt x="1489" y="8540"/>
                  </a:cubicBezTo>
                  <a:lnTo>
                    <a:pt x="275" y="8540"/>
                  </a:lnTo>
                  <a:lnTo>
                    <a:pt x="275" y="4004"/>
                  </a:lnTo>
                  <a:lnTo>
                    <a:pt x="882" y="4456"/>
                  </a:lnTo>
                  <a:cubicBezTo>
                    <a:pt x="904" y="4469"/>
                    <a:pt x="928" y="4476"/>
                    <a:pt x="952" y="4476"/>
                  </a:cubicBezTo>
                  <a:cubicBezTo>
                    <a:pt x="992" y="4476"/>
                    <a:pt x="1031" y="4458"/>
                    <a:pt x="1061" y="4420"/>
                  </a:cubicBezTo>
                  <a:cubicBezTo>
                    <a:pt x="1108" y="4361"/>
                    <a:pt x="1096" y="4289"/>
                    <a:pt x="1037" y="4242"/>
                  </a:cubicBezTo>
                  <a:lnTo>
                    <a:pt x="834" y="4087"/>
                  </a:lnTo>
                  <a:lnTo>
                    <a:pt x="834" y="3766"/>
                  </a:lnTo>
                  <a:lnTo>
                    <a:pt x="834" y="3754"/>
                  </a:lnTo>
                  <a:lnTo>
                    <a:pt x="834" y="3730"/>
                  </a:lnTo>
                  <a:lnTo>
                    <a:pt x="834" y="1610"/>
                  </a:lnTo>
                  <a:lnTo>
                    <a:pt x="7371" y="1610"/>
                  </a:lnTo>
                  <a:lnTo>
                    <a:pt x="7371" y="2099"/>
                  </a:lnTo>
                  <a:cubicBezTo>
                    <a:pt x="7371" y="2170"/>
                    <a:pt x="7430" y="2230"/>
                    <a:pt x="7502" y="2230"/>
                  </a:cubicBezTo>
                  <a:cubicBezTo>
                    <a:pt x="7585" y="2230"/>
                    <a:pt x="7645" y="2170"/>
                    <a:pt x="7645" y="2099"/>
                  </a:cubicBezTo>
                  <a:lnTo>
                    <a:pt x="7645" y="1468"/>
                  </a:lnTo>
                  <a:cubicBezTo>
                    <a:pt x="7633" y="1396"/>
                    <a:pt x="7573" y="1337"/>
                    <a:pt x="7490" y="1337"/>
                  </a:cubicBezTo>
                  <a:lnTo>
                    <a:pt x="5585" y="1337"/>
                  </a:lnTo>
                  <a:lnTo>
                    <a:pt x="4275" y="27"/>
                  </a:lnTo>
                  <a:cubicBezTo>
                    <a:pt x="4257" y="9"/>
                    <a:pt x="4225" y="0"/>
                    <a:pt x="419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2" name="Google Shape;12686;p71"/>
            <p:cNvSpPr/>
            <p:nvPr/>
          </p:nvSpPr>
          <p:spPr>
            <a:xfrm>
              <a:off x="5217493" y="3007116"/>
              <a:ext cx="34122" cy="34122"/>
            </a:xfrm>
            <a:custGeom>
              <a:avLst/>
              <a:rect l="l" t="t" r="r" b="b"/>
              <a:pathLst>
                <a:path w="1072" h="1072">
                  <a:moveTo>
                    <a:pt x="810" y="262"/>
                  </a:moveTo>
                  <a:lnTo>
                    <a:pt x="810" y="810"/>
                  </a:lnTo>
                  <a:lnTo>
                    <a:pt x="274" y="810"/>
                  </a:lnTo>
                  <a:lnTo>
                    <a:pt x="274" y="262"/>
                  </a:lnTo>
                  <a:lnTo>
                    <a:pt x="810" y="262"/>
                  </a:lnTo>
                  <a:close/>
                  <a:moveTo>
                    <a:pt x="143" y="0"/>
                  </a:moveTo>
                  <a:cubicBezTo>
                    <a:pt x="60" y="0"/>
                    <a:pt x="0" y="60"/>
                    <a:pt x="0" y="131"/>
                  </a:cubicBezTo>
                  <a:lnTo>
                    <a:pt x="0" y="941"/>
                  </a:lnTo>
                  <a:cubicBezTo>
                    <a:pt x="0" y="1012"/>
                    <a:pt x="60" y="1072"/>
                    <a:pt x="143" y="1072"/>
                  </a:cubicBezTo>
                  <a:lnTo>
                    <a:pt x="941" y="1072"/>
                  </a:lnTo>
                  <a:cubicBezTo>
                    <a:pt x="1012" y="1072"/>
                    <a:pt x="1072" y="1012"/>
                    <a:pt x="1072" y="941"/>
                  </a:cubicBezTo>
                  <a:lnTo>
                    <a:pt x="1072" y="131"/>
                  </a:lnTo>
                  <a:cubicBezTo>
                    <a:pt x="1060" y="60"/>
                    <a:pt x="1000" y="0"/>
                    <a:pt x="941" y="0"/>
                  </a:cubicBezTo>
                  <a:lnTo>
                    <a:pt x="14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3" name="Google Shape;12687;p71"/>
            <p:cNvSpPr/>
            <p:nvPr/>
          </p:nvSpPr>
          <p:spPr>
            <a:xfrm>
              <a:off x="5264474" y="3007116"/>
              <a:ext cx="26196" cy="8371"/>
            </a:xfrm>
            <a:custGeom>
              <a:avLst/>
              <a:rect l="l" t="t" r="r" b="b"/>
              <a:pathLst>
                <a:path w="823" h="263">
                  <a:moveTo>
                    <a:pt x="132" y="0"/>
                  </a:moveTo>
                  <a:cubicBezTo>
                    <a:pt x="60" y="0"/>
                    <a:pt x="1" y="60"/>
                    <a:pt x="1" y="131"/>
                  </a:cubicBezTo>
                  <a:cubicBezTo>
                    <a:pt x="1" y="215"/>
                    <a:pt x="60" y="262"/>
                    <a:pt x="132" y="262"/>
                  </a:cubicBezTo>
                  <a:lnTo>
                    <a:pt x="679" y="262"/>
                  </a:lnTo>
                  <a:cubicBezTo>
                    <a:pt x="763" y="262"/>
                    <a:pt x="822" y="215"/>
                    <a:pt x="822" y="131"/>
                  </a:cubicBezTo>
                  <a:cubicBezTo>
                    <a:pt x="822" y="60"/>
                    <a:pt x="763" y="0"/>
                    <a:pt x="679" y="0"/>
                  </a:cubicBezTo>
                  <a:lnTo>
                    <a:pt x="13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4" name="Google Shape;12688;p71"/>
            <p:cNvSpPr/>
            <p:nvPr/>
          </p:nvSpPr>
          <p:spPr>
            <a:xfrm>
              <a:off x="5264856" y="3029079"/>
              <a:ext cx="86068" cy="8371"/>
            </a:xfrm>
            <a:custGeom>
              <a:avLst/>
              <a:rect l="l" t="t" r="r" b="b"/>
              <a:pathLst>
                <a:path w="2704" h="263">
                  <a:moveTo>
                    <a:pt x="143" y="1"/>
                  </a:moveTo>
                  <a:cubicBezTo>
                    <a:pt x="60" y="1"/>
                    <a:pt x="1" y="60"/>
                    <a:pt x="1" y="132"/>
                  </a:cubicBezTo>
                  <a:cubicBezTo>
                    <a:pt x="1" y="203"/>
                    <a:pt x="60" y="263"/>
                    <a:pt x="143" y="263"/>
                  </a:cubicBezTo>
                  <a:lnTo>
                    <a:pt x="2560" y="263"/>
                  </a:lnTo>
                  <a:cubicBezTo>
                    <a:pt x="2644" y="263"/>
                    <a:pt x="2703" y="203"/>
                    <a:pt x="2703" y="132"/>
                  </a:cubicBezTo>
                  <a:cubicBezTo>
                    <a:pt x="2679" y="60"/>
                    <a:pt x="2620" y="1"/>
                    <a:pt x="2548" y="1"/>
                  </a:cubicBezTo>
                  <a:lnTo>
                    <a:pt x="14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5" name="Google Shape;12689;p71"/>
            <p:cNvSpPr/>
            <p:nvPr/>
          </p:nvSpPr>
          <p:spPr>
            <a:xfrm>
              <a:off x="5227710" y="3062819"/>
              <a:ext cx="51565" cy="8753"/>
            </a:xfrm>
            <a:custGeom>
              <a:avLst/>
              <a:rect l="l" t="t" r="r" b="b"/>
              <a:pathLst>
                <a:path w="1620" h="275">
                  <a:moveTo>
                    <a:pt x="132" y="0"/>
                  </a:moveTo>
                  <a:cubicBezTo>
                    <a:pt x="60" y="0"/>
                    <a:pt x="1" y="60"/>
                    <a:pt x="1" y="143"/>
                  </a:cubicBezTo>
                  <a:cubicBezTo>
                    <a:pt x="1" y="215"/>
                    <a:pt x="60" y="274"/>
                    <a:pt x="132" y="274"/>
                  </a:cubicBezTo>
                  <a:lnTo>
                    <a:pt x="1489" y="274"/>
                  </a:lnTo>
                  <a:cubicBezTo>
                    <a:pt x="1560" y="274"/>
                    <a:pt x="1620" y="215"/>
                    <a:pt x="1620" y="143"/>
                  </a:cubicBezTo>
                  <a:cubicBezTo>
                    <a:pt x="1620" y="72"/>
                    <a:pt x="1560" y="0"/>
                    <a:pt x="1489" y="0"/>
                  </a:cubicBezTo>
                  <a:lnTo>
                    <a:pt x="13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6" name="Google Shape;12690;p71"/>
            <p:cNvSpPr/>
            <p:nvPr/>
          </p:nvSpPr>
          <p:spPr>
            <a:xfrm>
              <a:off x="5196644" y="3182945"/>
              <a:ext cx="42461" cy="8371"/>
            </a:xfrm>
            <a:custGeom>
              <a:avLst/>
              <a:rect l="l" t="t" r="r" b="b"/>
              <a:pathLst>
                <a:path w="1334" h="263">
                  <a:moveTo>
                    <a:pt x="143" y="1"/>
                  </a:moveTo>
                  <a:cubicBezTo>
                    <a:pt x="60" y="1"/>
                    <a:pt x="0" y="60"/>
                    <a:pt x="0" y="132"/>
                  </a:cubicBezTo>
                  <a:cubicBezTo>
                    <a:pt x="0" y="203"/>
                    <a:pt x="60" y="263"/>
                    <a:pt x="143" y="263"/>
                  </a:cubicBezTo>
                  <a:lnTo>
                    <a:pt x="1191" y="263"/>
                  </a:lnTo>
                  <a:cubicBezTo>
                    <a:pt x="1274" y="263"/>
                    <a:pt x="1334" y="203"/>
                    <a:pt x="1334" y="132"/>
                  </a:cubicBezTo>
                  <a:cubicBezTo>
                    <a:pt x="1310" y="60"/>
                    <a:pt x="1274" y="1"/>
                    <a:pt x="1191" y="1"/>
                  </a:cubicBezTo>
                  <a:lnTo>
                    <a:pt x="14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7" name="Google Shape;12691;p71"/>
            <p:cNvSpPr/>
            <p:nvPr/>
          </p:nvSpPr>
          <p:spPr>
            <a:xfrm>
              <a:off x="5210299" y="3013928"/>
              <a:ext cx="222110" cy="201261"/>
            </a:xfrm>
            <a:custGeom>
              <a:avLst/>
              <a:rect l="l" t="t" r="r" b="b"/>
              <a:pathLst>
                <a:path w="6978" h="6323">
                  <a:moveTo>
                    <a:pt x="4679" y="2632"/>
                  </a:moveTo>
                  <a:lnTo>
                    <a:pt x="4274" y="2929"/>
                  </a:lnTo>
                  <a:lnTo>
                    <a:pt x="1441" y="2929"/>
                  </a:lnTo>
                  <a:lnTo>
                    <a:pt x="1024" y="2632"/>
                  </a:lnTo>
                  <a:lnTo>
                    <a:pt x="4679" y="2632"/>
                  </a:lnTo>
                  <a:close/>
                  <a:moveTo>
                    <a:pt x="3905" y="3168"/>
                  </a:moveTo>
                  <a:lnTo>
                    <a:pt x="3500" y="3465"/>
                  </a:lnTo>
                  <a:lnTo>
                    <a:pt x="2179" y="3465"/>
                  </a:lnTo>
                  <a:lnTo>
                    <a:pt x="1774" y="3168"/>
                  </a:lnTo>
                  <a:lnTo>
                    <a:pt x="3905" y="3168"/>
                  </a:lnTo>
                  <a:close/>
                  <a:moveTo>
                    <a:pt x="3143" y="3727"/>
                  </a:moveTo>
                  <a:lnTo>
                    <a:pt x="2846" y="3942"/>
                  </a:lnTo>
                  <a:lnTo>
                    <a:pt x="2548" y="3727"/>
                  </a:lnTo>
                  <a:lnTo>
                    <a:pt x="3143" y="3727"/>
                  </a:lnTo>
                  <a:close/>
                  <a:moveTo>
                    <a:pt x="6239" y="1"/>
                  </a:moveTo>
                  <a:cubicBezTo>
                    <a:pt x="6167" y="1"/>
                    <a:pt x="6108" y="48"/>
                    <a:pt x="6108" y="132"/>
                  </a:cubicBezTo>
                  <a:lnTo>
                    <a:pt x="6108" y="1263"/>
                  </a:lnTo>
                  <a:lnTo>
                    <a:pt x="6108" y="1596"/>
                  </a:lnTo>
                  <a:lnTo>
                    <a:pt x="5036" y="2382"/>
                  </a:lnTo>
                  <a:lnTo>
                    <a:pt x="667" y="2382"/>
                  </a:lnTo>
                  <a:lnTo>
                    <a:pt x="226" y="2060"/>
                  </a:lnTo>
                  <a:cubicBezTo>
                    <a:pt x="204" y="2047"/>
                    <a:pt x="180" y="2040"/>
                    <a:pt x="156" y="2040"/>
                  </a:cubicBezTo>
                  <a:cubicBezTo>
                    <a:pt x="116" y="2040"/>
                    <a:pt x="77" y="2059"/>
                    <a:pt x="48" y="2096"/>
                  </a:cubicBezTo>
                  <a:cubicBezTo>
                    <a:pt x="0" y="2156"/>
                    <a:pt x="24" y="2227"/>
                    <a:pt x="83" y="2275"/>
                  </a:cubicBezTo>
                  <a:lnTo>
                    <a:pt x="2786" y="4203"/>
                  </a:lnTo>
                  <a:cubicBezTo>
                    <a:pt x="2810" y="4221"/>
                    <a:pt x="2837" y="4230"/>
                    <a:pt x="2863" y="4230"/>
                  </a:cubicBezTo>
                  <a:cubicBezTo>
                    <a:pt x="2890" y="4230"/>
                    <a:pt x="2917" y="4221"/>
                    <a:pt x="2941" y="4203"/>
                  </a:cubicBezTo>
                  <a:lnTo>
                    <a:pt x="6703" y="1513"/>
                  </a:lnTo>
                  <a:lnTo>
                    <a:pt x="6703" y="6049"/>
                  </a:lnTo>
                  <a:lnTo>
                    <a:pt x="786" y="6049"/>
                  </a:lnTo>
                  <a:cubicBezTo>
                    <a:pt x="702" y="6049"/>
                    <a:pt x="643" y="6108"/>
                    <a:pt x="643" y="6192"/>
                  </a:cubicBezTo>
                  <a:cubicBezTo>
                    <a:pt x="643" y="6263"/>
                    <a:pt x="702" y="6323"/>
                    <a:pt x="786" y="6323"/>
                  </a:cubicBezTo>
                  <a:lnTo>
                    <a:pt x="6834" y="6323"/>
                  </a:lnTo>
                  <a:cubicBezTo>
                    <a:pt x="6918" y="6323"/>
                    <a:pt x="6977" y="6263"/>
                    <a:pt x="6977" y="6192"/>
                  </a:cubicBezTo>
                  <a:lnTo>
                    <a:pt x="6977" y="1263"/>
                  </a:lnTo>
                  <a:cubicBezTo>
                    <a:pt x="6941" y="1263"/>
                    <a:pt x="6941" y="1239"/>
                    <a:pt x="6941" y="1239"/>
                  </a:cubicBezTo>
                  <a:cubicBezTo>
                    <a:pt x="6929" y="1191"/>
                    <a:pt x="6882" y="1132"/>
                    <a:pt x="6810" y="1132"/>
                  </a:cubicBezTo>
                  <a:lnTo>
                    <a:pt x="6370" y="1132"/>
                  </a:lnTo>
                  <a:lnTo>
                    <a:pt x="6370" y="132"/>
                  </a:lnTo>
                  <a:cubicBezTo>
                    <a:pt x="6370" y="48"/>
                    <a:pt x="6310" y="1"/>
                    <a:pt x="62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08" name="Google Shape;12692;p71"/>
          <p:cNvGrpSpPr/>
          <p:nvPr/>
        </p:nvGrpSpPr>
        <p:grpSpPr>
          <a:xfrm>
            <a:off x="7563031" y="4906773"/>
            <a:ext cx="362321" cy="364231"/>
            <a:chOff x="6069423" y="2891892"/>
            <a:chExt cx="362321" cy="364231"/>
          </a:xfrm>
          <a:solidFill>
            <a:schemeClr val="accent1"/>
          </a:solidFill>
        </p:grpSpPr>
        <p:sp>
          <p:nvSpPr>
            <p:cNvPr id="1209" name="Google Shape;12693;p71"/>
            <p:cNvSpPr/>
            <p:nvPr/>
          </p:nvSpPr>
          <p:spPr>
            <a:xfrm>
              <a:off x="6069423" y="2891892"/>
              <a:ext cx="278958" cy="278958"/>
            </a:xfrm>
            <a:custGeom>
              <a:avLst/>
              <a:rect l="l" t="t" r="r" b="b"/>
              <a:pathLst>
                <a:path w="8764" h="8764">
                  <a:moveTo>
                    <a:pt x="4120" y="1"/>
                  </a:moveTo>
                  <a:cubicBezTo>
                    <a:pt x="3858" y="1"/>
                    <a:pt x="3632" y="203"/>
                    <a:pt x="3572" y="453"/>
                  </a:cubicBezTo>
                  <a:lnTo>
                    <a:pt x="3406" y="1299"/>
                  </a:lnTo>
                  <a:cubicBezTo>
                    <a:pt x="3227" y="1358"/>
                    <a:pt x="3060" y="1418"/>
                    <a:pt x="2906" y="1513"/>
                  </a:cubicBezTo>
                  <a:lnTo>
                    <a:pt x="2191" y="1037"/>
                  </a:lnTo>
                  <a:cubicBezTo>
                    <a:pt x="2096" y="971"/>
                    <a:pt x="1987" y="940"/>
                    <a:pt x="1879" y="940"/>
                  </a:cubicBezTo>
                  <a:cubicBezTo>
                    <a:pt x="1732" y="940"/>
                    <a:pt x="1587" y="998"/>
                    <a:pt x="1477" y="1108"/>
                  </a:cubicBezTo>
                  <a:lnTo>
                    <a:pt x="1096" y="1477"/>
                  </a:lnTo>
                  <a:cubicBezTo>
                    <a:pt x="905" y="1668"/>
                    <a:pt x="882" y="1965"/>
                    <a:pt x="1024" y="2191"/>
                  </a:cubicBezTo>
                  <a:lnTo>
                    <a:pt x="1501" y="2906"/>
                  </a:lnTo>
                  <a:cubicBezTo>
                    <a:pt x="1417" y="3073"/>
                    <a:pt x="1358" y="3239"/>
                    <a:pt x="1298" y="3406"/>
                  </a:cubicBezTo>
                  <a:lnTo>
                    <a:pt x="441" y="3573"/>
                  </a:lnTo>
                  <a:cubicBezTo>
                    <a:pt x="179" y="3632"/>
                    <a:pt x="0" y="3858"/>
                    <a:pt x="0" y="4132"/>
                  </a:cubicBezTo>
                  <a:lnTo>
                    <a:pt x="0" y="4644"/>
                  </a:lnTo>
                  <a:cubicBezTo>
                    <a:pt x="0" y="4918"/>
                    <a:pt x="191" y="5132"/>
                    <a:pt x="441" y="5204"/>
                  </a:cubicBezTo>
                  <a:lnTo>
                    <a:pt x="1298" y="5359"/>
                  </a:lnTo>
                  <a:cubicBezTo>
                    <a:pt x="1358" y="5537"/>
                    <a:pt x="1417" y="5704"/>
                    <a:pt x="1501" y="5871"/>
                  </a:cubicBezTo>
                  <a:lnTo>
                    <a:pt x="1024" y="6585"/>
                  </a:lnTo>
                  <a:cubicBezTo>
                    <a:pt x="882" y="6811"/>
                    <a:pt x="905" y="7109"/>
                    <a:pt x="1096" y="7299"/>
                  </a:cubicBezTo>
                  <a:lnTo>
                    <a:pt x="1477" y="7668"/>
                  </a:lnTo>
                  <a:cubicBezTo>
                    <a:pt x="1587" y="7778"/>
                    <a:pt x="1732" y="7837"/>
                    <a:pt x="1879" y="7837"/>
                  </a:cubicBezTo>
                  <a:cubicBezTo>
                    <a:pt x="1987" y="7837"/>
                    <a:pt x="2096" y="7805"/>
                    <a:pt x="2191" y="7740"/>
                  </a:cubicBezTo>
                  <a:lnTo>
                    <a:pt x="2906" y="7264"/>
                  </a:lnTo>
                  <a:cubicBezTo>
                    <a:pt x="3060" y="7359"/>
                    <a:pt x="3227" y="7418"/>
                    <a:pt x="3406" y="7478"/>
                  </a:cubicBezTo>
                  <a:lnTo>
                    <a:pt x="3572" y="8323"/>
                  </a:lnTo>
                  <a:cubicBezTo>
                    <a:pt x="3632" y="8585"/>
                    <a:pt x="3858" y="8764"/>
                    <a:pt x="4120" y="8764"/>
                  </a:cubicBezTo>
                  <a:lnTo>
                    <a:pt x="4644" y="8764"/>
                  </a:lnTo>
                  <a:cubicBezTo>
                    <a:pt x="4906" y="8764"/>
                    <a:pt x="5132" y="8573"/>
                    <a:pt x="5192" y="8323"/>
                  </a:cubicBezTo>
                  <a:lnTo>
                    <a:pt x="5358" y="7478"/>
                  </a:lnTo>
                  <a:cubicBezTo>
                    <a:pt x="5489" y="7430"/>
                    <a:pt x="5620" y="7371"/>
                    <a:pt x="5763" y="7311"/>
                  </a:cubicBezTo>
                  <a:cubicBezTo>
                    <a:pt x="5846" y="7299"/>
                    <a:pt x="5894" y="7192"/>
                    <a:pt x="5846" y="7109"/>
                  </a:cubicBezTo>
                  <a:cubicBezTo>
                    <a:pt x="5812" y="7039"/>
                    <a:pt x="5751" y="6995"/>
                    <a:pt x="5684" y="6995"/>
                  </a:cubicBezTo>
                  <a:cubicBezTo>
                    <a:pt x="5659" y="6995"/>
                    <a:pt x="5634" y="7001"/>
                    <a:pt x="5608" y="7014"/>
                  </a:cubicBezTo>
                  <a:cubicBezTo>
                    <a:pt x="5465" y="7085"/>
                    <a:pt x="5311" y="7144"/>
                    <a:pt x="5144" y="7180"/>
                  </a:cubicBezTo>
                  <a:cubicBezTo>
                    <a:pt x="5084" y="7192"/>
                    <a:pt x="5025" y="7252"/>
                    <a:pt x="5013" y="7311"/>
                  </a:cubicBezTo>
                  <a:lnTo>
                    <a:pt x="4823" y="8264"/>
                  </a:lnTo>
                  <a:cubicBezTo>
                    <a:pt x="4811" y="8347"/>
                    <a:pt x="4715" y="8430"/>
                    <a:pt x="4632" y="8430"/>
                  </a:cubicBezTo>
                  <a:lnTo>
                    <a:pt x="4108" y="8430"/>
                  </a:lnTo>
                  <a:cubicBezTo>
                    <a:pt x="4013" y="8430"/>
                    <a:pt x="3930" y="8347"/>
                    <a:pt x="3918" y="8264"/>
                  </a:cubicBezTo>
                  <a:lnTo>
                    <a:pt x="3715" y="7311"/>
                  </a:lnTo>
                  <a:cubicBezTo>
                    <a:pt x="3703" y="7252"/>
                    <a:pt x="3656" y="7192"/>
                    <a:pt x="3584" y="7180"/>
                  </a:cubicBezTo>
                  <a:cubicBezTo>
                    <a:pt x="3358" y="7121"/>
                    <a:pt x="3156" y="7025"/>
                    <a:pt x="2965" y="6906"/>
                  </a:cubicBezTo>
                  <a:cubicBezTo>
                    <a:pt x="2935" y="6894"/>
                    <a:pt x="2900" y="6888"/>
                    <a:pt x="2864" y="6888"/>
                  </a:cubicBezTo>
                  <a:cubicBezTo>
                    <a:pt x="2828" y="6888"/>
                    <a:pt x="2792" y="6894"/>
                    <a:pt x="2763" y="6906"/>
                  </a:cubicBezTo>
                  <a:lnTo>
                    <a:pt x="1965" y="7442"/>
                  </a:lnTo>
                  <a:cubicBezTo>
                    <a:pt x="1934" y="7468"/>
                    <a:pt x="1894" y="7480"/>
                    <a:pt x="1854" y="7480"/>
                  </a:cubicBezTo>
                  <a:cubicBezTo>
                    <a:pt x="1802" y="7480"/>
                    <a:pt x="1749" y="7459"/>
                    <a:pt x="1715" y="7418"/>
                  </a:cubicBezTo>
                  <a:lnTo>
                    <a:pt x="1334" y="7049"/>
                  </a:lnTo>
                  <a:cubicBezTo>
                    <a:pt x="1263" y="6966"/>
                    <a:pt x="1263" y="6859"/>
                    <a:pt x="1310" y="6787"/>
                  </a:cubicBezTo>
                  <a:lnTo>
                    <a:pt x="1846" y="5990"/>
                  </a:lnTo>
                  <a:cubicBezTo>
                    <a:pt x="1882" y="5930"/>
                    <a:pt x="1882" y="5859"/>
                    <a:pt x="1846" y="5799"/>
                  </a:cubicBezTo>
                  <a:cubicBezTo>
                    <a:pt x="1727" y="5597"/>
                    <a:pt x="1655" y="5382"/>
                    <a:pt x="1572" y="5168"/>
                  </a:cubicBezTo>
                  <a:cubicBezTo>
                    <a:pt x="1560" y="5109"/>
                    <a:pt x="1501" y="5049"/>
                    <a:pt x="1441" y="5037"/>
                  </a:cubicBezTo>
                  <a:lnTo>
                    <a:pt x="489" y="4847"/>
                  </a:lnTo>
                  <a:cubicBezTo>
                    <a:pt x="393" y="4823"/>
                    <a:pt x="322" y="4739"/>
                    <a:pt x="322" y="4644"/>
                  </a:cubicBezTo>
                  <a:lnTo>
                    <a:pt x="322" y="4132"/>
                  </a:lnTo>
                  <a:cubicBezTo>
                    <a:pt x="322" y="4037"/>
                    <a:pt x="393" y="3954"/>
                    <a:pt x="489" y="3930"/>
                  </a:cubicBezTo>
                  <a:lnTo>
                    <a:pt x="1441" y="3739"/>
                  </a:lnTo>
                  <a:cubicBezTo>
                    <a:pt x="1501" y="3727"/>
                    <a:pt x="1560" y="3680"/>
                    <a:pt x="1572" y="3608"/>
                  </a:cubicBezTo>
                  <a:cubicBezTo>
                    <a:pt x="1632" y="3382"/>
                    <a:pt x="1727" y="3180"/>
                    <a:pt x="1846" y="2977"/>
                  </a:cubicBezTo>
                  <a:cubicBezTo>
                    <a:pt x="1870" y="2918"/>
                    <a:pt x="1870" y="2846"/>
                    <a:pt x="1846" y="2787"/>
                  </a:cubicBezTo>
                  <a:lnTo>
                    <a:pt x="1310" y="1989"/>
                  </a:lnTo>
                  <a:cubicBezTo>
                    <a:pt x="1251" y="1906"/>
                    <a:pt x="1263" y="1787"/>
                    <a:pt x="1334" y="1727"/>
                  </a:cubicBezTo>
                  <a:lnTo>
                    <a:pt x="1715" y="1358"/>
                  </a:lnTo>
                  <a:cubicBezTo>
                    <a:pt x="1754" y="1319"/>
                    <a:pt x="1804" y="1301"/>
                    <a:pt x="1854" y="1301"/>
                  </a:cubicBezTo>
                  <a:cubicBezTo>
                    <a:pt x="1894" y="1301"/>
                    <a:pt x="1933" y="1313"/>
                    <a:pt x="1965" y="1334"/>
                  </a:cubicBezTo>
                  <a:lnTo>
                    <a:pt x="2763" y="1870"/>
                  </a:lnTo>
                  <a:cubicBezTo>
                    <a:pt x="2792" y="1888"/>
                    <a:pt x="2828" y="1897"/>
                    <a:pt x="2864" y="1897"/>
                  </a:cubicBezTo>
                  <a:cubicBezTo>
                    <a:pt x="2900" y="1897"/>
                    <a:pt x="2935" y="1888"/>
                    <a:pt x="2965" y="1870"/>
                  </a:cubicBezTo>
                  <a:cubicBezTo>
                    <a:pt x="3156" y="1751"/>
                    <a:pt x="3382" y="1668"/>
                    <a:pt x="3584" y="1596"/>
                  </a:cubicBezTo>
                  <a:cubicBezTo>
                    <a:pt x="3644" y="1584"/>
                    <a:pt x="3703" y="1525"/>
                    <a:pt x="3715" y="1465"/>
                  </a:cubicBezTo>
                  <a:lnTo>
                    <a:pt x="3918" y="513"/>
                  </a:lnTo>
                  <a:cubicBezTo>
                    <a:pt x="3930" y="417"/>
                    <a:pt x="4013" y="346"/>
                    <a:pt x="4108" y="346"/>
                  </a:cubicBezTo>
                  <a:lnTo>
                    <a:pt x="4632" y="346"/>
                  </a:lnTo>
                  <a:cubicBezTo>
                    <a:pt x="4715" y="346"/>
                    <a:pt x="4811" y="417"/>
                    <a:pt x="4823" y="513"/>
                  </a:cubicBezTo>
                  <a:lnTo>
                    <a:pt x="5013" y="1465"/>
                  </a:lnTo>
                  <a:cubicBezTo>
                    <a:pt x="5025" y="1525"/>
                    <a:pt x="5073" y="1584"/>
                    <a:pt x="5144" y="1596"/>
                  </a:cubicBezTo>
                  <a:cubicBezTo>
                    <a:pt x="5370" y="1656"/>
                    <a:pt x="5585" y="1751"/>
                    <a:pt x="5775" y="1870"/>
                  </a:cubicBezTo>
                  <a:cubicBezTo>
                    <a:pt x="5805" y="1882"/>
                    <a:pt x="5838" y="1888"/>
                    <a:pt x="5870" y="1888"/>
                  </a:cubicBezTo>
                  <a:cubicBezTo>
                    <a:pt x="5903" y="1888"/>
                    <a:pt x="5936" y="1882"/>
                    <a:pt x="5966" y="1870"/>
                  </a:cubicBezTo>
                  <a:lnTo>
                    <a:pt x="6775" y="1334"/>
                  </a:lnTo>
                  <a:cubicBezTo>
                    <a:pt x="6806" y="1309"/>
                    <a:pt x="6846" y="1296"/>
                    <a:pt x="6886" y="1296"/>
                  </a:cubicBezTo>
                  <a:cubicBezTo>
                    <a:pt x="6938" y="1296"/>
                    <a:pt x="6991" y="1317"/>
                    <a:pt x="7025" y="1358"/>
                  </a:cubicBezTo>
                  <a:lnTo>
                    <a:pt x="7394" y="1727"/>
                  </a:lnTo>
                  <a:cubicBezTo>
                    <a:pt x="7466" y="1810"/>
                    <a:pt x="7466" y="1906"/>
                    <a:pt x="7430" y="1989"/>
                  </a:cubicBezTo>
                  <a:lnTo>
                    <a:pt x="6894" y="2787"/>
                  </a:lnTo>
                  <a:cubicBezTo>
                    <a:pt x="6847" y="2846"/>
                    <a:pt x="6847" y="2918"/>
                    <a:pt x="6894" y="2977"/>
                  </a:cubicBezTo>
                  <a:cubicBezTo>
                    <a:pt x="7013" y="3180"/>
                    <a:pt x="7085" y="3394"/>
                    <a:pt x="7156" y="3608"/>
                  </a:cubicBezTo>
                  <a:cubicBezTo>
                    <a:pt x="7168" y="3668"/>
                    <a:pt x="7228" y="3727"/>
                    <a:pt x="7287" y="3739"/>
                  </a:cubicBezTo>
                  <a:lnTo>
                    <a:pt x="8240" y="3930"/>
                  </a:lnTo>
                  <a:cubicBezTo>
                    <a:pt x="8335" y="3954"/>
                    <a:pt x="8406" y="4037"/>
                    <a:pt x="8406" y="4132"/>
                  </a:cubicBezTo>
                  <a:lnTo>
                    <a:pt x="8406" y="4644"/>
                  </a:lnTo>
                  <a:cubicBezTo>
                    <a:pt x="8406" y="4739"/>
                    <a:pt x="8335" y="4823"/>
                    <a:pt x="8240" y="4847"/>
                  </a:cubicBezTo>
                  <a:lnTo>
                    <a:pt x="7287" y="5037"/>
                  </a:lnTo>
                  <a:cubicBezTo>
                    <a:pt x="7228" y="5049"/>
                    <a:pt x="7168" y="5097"/>
                    <a:pt x="7156" y="5168"/>
                  </a:cubicBezTo>
                  <a:cubicBezTo>
                    <a:pt x="7109" y="5335"/>
                    <a:pt x="7049" y="5478"/>
                    <a:pt x="6978" y="5632"/>
                  </a:cubicBezTo>
                  <a:cubicBezTo>
                    <a:pt x="6930" y="5716"/>
                    <a:pt x="6978" y="5823"/>
                    <a:pt x="7073" y="5871"/>
                  </a:cubicBezTo>
                  <a:cubicBezTo>
                    <a:pt x="7095" y="5883"/>
                    <a:pt x="7119" y="5889"/>
                    <a:pt x="7143" y="5889"/>
                  </a:cubicBezTo>
                  <a:cubicBezTo>
                    <a:pt x="7209" y="5889"/>
                    <a:pt x="7276" y="5845"/>
                    <a:pt x="7311" y="5775"/>
                  </a:cubicBezTo>
                  <a:cubicBezTo>
                    <a:pt x="7370" y="5644"/>
                    <a:pt x="7430" y="5513"/>
                    <a:pt x="7466" y="5359"/>
                  </a:cubicBezTo>
                  <a:lnTo>
                    <a:pt x="8323" y="5204"/>
                  </a:lnTo>
                  <a:cubicBezTo>
                    <a:pt x="8585" y="5144"/>
                    <a:pt x="8763" y="4918"/>
                    <a:pt x="8763" y="4644"/>
                  </a:cubicBezTo>
                  <a:lnTo>
                    <a:pt x="8763" y="4132"/>
                  </a:lnTo>
                  <a:cubicBezTo>
                    <a:pt x="8763" y="3858"/>
                    <a:pt x="8573" y="3632"/>
                    <a:pt x="8323" y="3573"/>
                  </a:cubicBezTo>
                  <a:lnTo>
                    <a:pt x="7466" y="3406"/>
                  </a:lnTo>
                  <a:cubicBezTo>
                    <a:pt x="7406" y="3227"/>
                    <a:pt x="7347" y="3073"/>
                    <a:pt x="7263" y="2906"/>
                  </a:cubicBezTo>
                  <a:lnTo>
                    <a:pt x="7740" y="2191"/>
                  </a:lnTo>
                  <a:cubicBezTo>
                    <a:pt x="7882" y="1965"/>
                    <a:pt x="7859" y="1668"/>
                    <a:pt x="7668" y="1477"/>
                  </a:cubicBezTo>
                  <a:lnTo>
                    <a:pt x="7287" y="1108"/>
                  </a:lnTo>
                  <a:cubicBezTo>
                    <a:pt x="7177" y="998"/>
                    <a:pt x="7032" y="940"/>
                    <a:pt x="6885" y="940"/>
                  </a:cubicBezTo>
                  <a:cubicBezTo>
                    <a:pt x="6777" y="940"/>
                    <a:pt x="6668" y="971"/>
                    <a:pt x="6573" y="1037"/>
                  </a:cubicBezTo>
                  <a:lnTo>
                    <a:pt x="5858" y="1513"/>
                  </a:lnTo>
                  <a:cubicBezTo>
                    <a:pt x="5704" y="1418"/>
                    <a:pt x="5537" y="1358"/>
                    <a:pt x="5358" y="1299"/>
                  </a:cubicBezTo>
                  <a:lnTo>
                    <a:pt x="5192" y="453"/>
                  </a:lnTo>
                  <a:cubicBezTo>
                    <a:pt x="5132" y="179"/>
                    <a:pt x="4906" y="1"/>
                    <a:pt x="4644" y="1"/>
                  </a:cubicBezTo>
                  <a:lnTo>
                    <a:pt x="412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0" name="Google Shape;12694;p71"/>
            <p:cNvSpPr/>
            <p:nvPr/>
          </p:nvSpPr>
          <p:spPr>
            <a:xfrm>
              <a:off x="6161507" y="2967679"/>
              <a:ext cx="111851" cy="97432"/>
            </a:xfrm>
            <a:custGeom>
              <a:avLst/>
              <a:rect l="l" t="t" r="r" b="b"/>
              <a:pathLst>
                <a:path w="3514" h="3061">
                  <a:moveTo>
                    <a:pt x="1489" y="1"/>
                  </a:moveTo>
                  <a:cubicBezTo>
                    <a:pt x="965" y="1"/>
                    <a:pt x="465" y="215"/>
                    <a:pt x="84" y="584"/>
                  </a:cubicBezTo>
                  <a:cubicBezTo>
                    <a:pt x="1" y="656"/>
                    <a:pt x="1" y="763"/>
                    <a:pt x="84" y="834"/>
                  </a:cubicBezTo>
                  <a:cubicBezTo>
                    <a:pt x="120" y="870"/>
                    <a:pt x="164" y="888"/>
                    <a:pt x="209" y="888"/>
                  </a:cubicBezTo>
                  <a:cubicBezTo>
                    <a:pt x="254" y="888"/>
                    <a:pt x="298" y="870"/>
                    <a:pt x="334" y="834"/>
                  </a:cubicBezTo>
                  <a:cubicBezTo>
                    <a:pt x="644" y="537"/>
                    <a:pt x="1060" y="358"/>
                    <a:pt x="1489" y="358"/>
                  </a:cubicBezTo>
                  <a:cubicBezTo>
                    <a:pt x="2418" y="358"/>
                    <a:pt x="3168" y="1108"/>
                    <a:pt x="3168" y="2025"/>
                  </a:cubicBezTo>
                  <a:cubicBezTo>
                    <a:pt x="3168" y="2299"/>
                    <a:pt x="3096" y="2549"/>
                    <a:pt x="2989" y="2787"/>
                  </a:cubicBezTo>
                  <a:cubicBezTo>
                    <a:pt x="2930" y="2894"/>
                    <a:pt x="2953" y="2989"/>
                    <a:pt x="3049" y="3037"/>
                  </a:cubicBezTo>
                  <a:cubicBezTo>
                    <a:pt x="3073" y="3061"/>
                    <a:pt x="3108" y="3061"/>
                    <a:pt x="3132" y="3061"/>
                  </a:cubicBezTo>
                  <a:cubicBezTo>
                    <a:pt x="3192" y="3061"/>
                    <a:pt x="3263" y="3025"/>
                    <a:pt x="3299" y="2954"/>
                  </a:cubicBezTo>
                  <a:cubicBezTo>
                    <a:pt x="3442" y="2668"/>
                    <a:pt x="3513" y="2358"/>
                    <a:pt x="3513" y="2025"/>
                  </a:cubicBezTo>
                  <a:cubicBezTo>
                    <a:pt x="3513" y="906"/>
                    <a:pt x="2608" y="1"/>
                    <a:pt x="148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1" name="Google Shape;12695;p71"/>
            <p:cNvSpPr/>
            <p:nvPr/>
          </p:nvSpPr>
          <p:spPr>
            <a:xfrm>
              <a:off x="6144828" y="3007848"/>
              <a:ext cx="105389" cy="88742"/>
            </a:xfrm>
            <a:custGeom>
              <a:avLst/>
              <a:rect l="l" t="t" r="r" b="b"/>
              <a:pathLst>
                <a:path w="3311" h="2788">
                  <a:moveTo>
                    <a:pt x="262" y="1"/>
                  </a:moveTo>
                  <a:cubicBezTo>
                    <a:pt x="194" y="1"/>
                    <a:pt x="124" y="44"/>
                    <a:pt x="96" y="108"/>
                  </a:cubicBezTo>
                  <a:cubicBezTo>
                    <a:pt x="25" y="323"/>
                    <a:pt x="1" y="549"/>
                    <a:pt x="1" y="763"/>
                  </a:cubicBezTo>
                  <a:cubicBezTo>
                    <a:pt x="1" y="1882"/>
                    <a:pt x="906" y="2787"/>
                    <a:pt x="2013" y="2787"/>
                  </a:cubicBezTo>
                  <a:cubicBezTo>
                    <a:pt x="2454" y="2787"/>
                    <a:pt x="2846" y="2656"/>
                    <a:pt x="3204" y="2406"/>
                  </a:cubicBezTo>
                  <a:cubicBezTo>
                    <a:pt x="3287" y="2347"/>
                    <a:pt x="3311" y="2239"/>
                    <a:pt x="3251" y="2156"/>
                  </a:cubicBezTo>
                  <a:cubicBezTo>
                    <a:pt x="3214" y="2104"/>
                    <a:pt x="3159" y="2075"/>
                    <a:pt x="3102" y="2075"/>
                  </a:cubicBezTo>
                  <a:cubicBezTo>
                    <a:pt x="3068" y="2075"/>
                    <a:pt x="3033" y="2086"/>
                    <a:pt x="3001" y="2108"/>
                  </a:cubicBezTo>
                  <a:cubicBezTo>
                    <a:pt x="2715" y="2311"/>
                    <a:pt x="2370" y="2418"/>
                    <a:pt x="2037" y="2418"/>
                  </a:cubicBezTo>
                  <a:cubicBezTo>
                    <a:pt x="1108" y="2418"/>
                    <a:pt x="370" y="1680"/>
                    <a:pt x="370" y="751"/>
                  </a:cubicBezTo>
                  <a:cubicBezTo>
                    <a:pt x="370" y="573"/>
                    <a:pt x="394" y="382"/>
                    <a:pt x="453" y="215"/>
                  </a:cubicBezTo>
                  <a:cubicBezTo>
                    <a:pt x="477" y="144"/>
                    <a:pt x="406" y="37"/>
                    <a:pt x="322" y="13"/>
                  </a:cubicBezTo>
                  <a:cubicBezTo>
                    <a:pt x="303" y="5"/>
                    <a:pt x="283" y="1"/>
                    <a:pt x="26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2" name="Google Shape;12696;p71"/>
            <p:cNvSpPr/>
            <p:nvPr/>
          </p:nvSpPr>
          <p:spPr>
            <a:xfrm>
              <a:off x="6245633" y="3069248"/>
              <a:ext cx="186110" cy="186874"/>
            </a:xfrm>
            <a:custGeom>
              <a:avLst/>
              <a:rect l="l" t="t" r="r" b="b"/>
              <a:pathLst>
                <a:path w="5847" h="5871">
                  <a:moveTo>
                    <a:pt x="2751" y="1"/>
                  </a:moveTo>
                  <a:cubicBezTo>
                    <a:pt x="2549" y="1"/>
                    <a:pt x="2370" y="144"/>
                    <a:pt x="2335" y="346"/>
                  </a:cubicBezTo>
                  <a:lnTo>
                    <a:pt x="2227" y="858"/>
                  </a:lnTo>
                  <a:cubicBezTo>
                    <a:pt x="2144" y="894"/>
                    <a:pt x="2037" y="941"/>
                    <a:pt x="1965" y="977"/>
                  </a:cubicBezTo>
                  <a:lnTo>
                    <a:pt x="1513" y="680"/>
                  </a:lnTo>
                  <a:cubicBezTo>
                    <a:pt x="1449" y="631"/>
                    <a:pt x="1372" y="608"/>
                    <a:pt x="1293" y="608"/>
                  </a:cubicBezTo>
                  <a:cubicBezTo>
                    <a:pt x="1179" y="608"/>
                    <a:pt x="1061" y="655"/>
                    <a:pt x="977" y="739"/>
                  </a:cubicBezTo>
                  <a:lnTo>
                    <a:pt x="739" y="977"/>
                  </a:lnTo>
                  <a:cubicBezTo>
                    <a:pt x="596" y="1132"/>
                    <a:pt x="584" y="1346"/>
                    <a:pt x="680" y="1513"/>
                  </a:cubicBezTo>
                  <a:lnTo>
                    <a:pt x="977" y="1965"/>
                  </a:lnTo>
                  <a:cubicBezTo>
                    <a:pt x="918" y="2084"/>
                    <a:pt x="882" y="2215"/>
                    <a:pt x="834" y="2346"/>
                  </a:cubicBezTo>
                  <a:cubicBezTo>
                    <a:pt x="799" y="2442"/>
                    <a:pt x="858" y="2537"/>
                    <a:pt x="953" y="2573"/>
                  </a:cubicBezTo>
                  <a:cubicBezTo>
                    <a:pt x="968" y="2579"/>
                    <a:pt x="984" y="2582"/>
                    <a:pt x="1000" y="2582"/>
                  </a:cubicBezTo>
                  <a:cubicBezTo>
                    <a:pt x="1073" y="2582"/>
                    <a:pt x="1150" y="2522"/>
                    <a:pt x="1180" y="2454"/>
                  </a:cubicBezTo>
                  <a:cubicBezTo>
                    <a:pt x="1215" y="2323"/>
                    <a:pt x="1263" y="2192"/>
                    <a:pt x="1334" y="2049"/>
                  </a:cubicBezTo>
                  <a:cubicBezTo>
                    <a:pt x="1370" y="1989"/>
                    <a:pt x="1370" y="1918"/>
                    <a:pt x="1334" y="1858"/>
                  </a:cubicBezTo>
                  <a:lnTo>
                    <a:pt x="977" y="1322"/>
                  </a:lnTo>
                  <a:cubicBezTo>
                    <a:pt x="965" y="1287"/>
                    <a:pt x="965" y="1263"/>
                    <a:pt x="1001" y="1239"/>
                  </a:cubicBezTo>
                  <a:lnTo>
                    <a:pt x="1239" y="989"/>
                  </a:lnTo>
                  <a:cubicBezTo>
                    <a:pt x="1253" y="975"/>
                    <a:pt x="1271" y="969"/>
                    <a:pt x="1288" y="969"/>
                  </a:cubicBezTo>
                  <a:cubicBezTo>
                    <a:pt x="1301" y="969"/>
                    <a:pt x="1313" y="972"/>
                    <a:pt x="1322" y="977"/>
                  </a:cubicBezTo>
                  <a:lnTo>
                    <a:pt x="1858" y="1334"/>
                  </a:lnTo>
                  <a:cubicBezTo>
                    <a:pt x="1888" y="1358"/>
                    <a:pt x="1921" y="1370"/>
                    <a:pt x="1954" y="1370"/>
                  </a:cubicBezTo>
                  <a:cubicBezTo>
                    <a:pt x="1986" y="1370"/>
                    <a:pt x="2019" y="1358"/>
                    <a:pt x="2049" y="1334"/>
                  </a:cubicBezTo>
                  <a:cubicBezTo>
                    <a:pt x="2168" y="1263"/>
                    <a:pt x="2323" y="1203"/>
                    <a:pt x="2454" y="1168"/>
                  </a:cubicBezTo>
                  <a:cubicBezTo>
                    <a:pt x="2513" y="1156"/>
                    <a:pt x="2573" y="1096"/>
                    <a:pt x="2585" y="1037"/>
                  </a:cubicBezTo>
                  <a:lnTo>
                    <a:pt x="2704" y="418"/>
                  </a:lnTo>
                  <a:cubicBezTo>
                    <a:pt x="2704" y="382"/>
                    <a:pt x="2739" y="358"/>
                    <a:pt x="2775" y="358"/>
                  </a:cubicBezTo>
                  <a:lnTo>
                    <a:pt x="3120" y="358"/>
                  </a:lnTo>
                  <a:cubicBezTo>
                    <a:pt x="3156" y="358"/>
                    <a:pt x="3180" y="382"/>
                    <a:pt x="3192" y="418"/>
                  </a:cubicBezTo>
                  <a:lnTo>
                    <a:pt x="3311" y="1037"/>
                  </a:lnTo>
                  <a:cubicBezTo>
                    <a:pt x="3335" y="1096"/>
                    <a:pt x="3370" y="1156"/>
                    <a:pt x="3454" y="1168"/>
                  </a:cubicBezTo>
                  <a:cubicBezTo>
                    <a:pt x="3585" y="1215"/>
                    <a:pt x="3716" y="1263"/>
                    <a:pt x="3847" y="1334"/>
                  </a:cubicBezTo>
                  <a:cubicBezTo>
                    <a:pt x="3882" y="1352"/>
                    <a:pt x="3918" y="1361"/>
                    <a:pt x="3952" y="1361"/>
                  </a:cubicBezTo>
                  <a:cubicBezTo>
                    <a:pt x="3987" y="1361"/>
                    <a:pt x="4019" y="1352"/>
                    <a:pt x="4049" y="1334"/>
                  </a:cubicBezTo>
                  <a:lnTo>
                    <a:pt x="4585" y="977"/>
                  </a:lnTo>
                  <a:cubicBezTo>
                    <a:pt x="4595" y="972"/>
                    <a:pt x="4607" y="969"/>
                    <a:pt x="4619" y="969"/>
                  </a:cubicBezTo>
                  <a:cubicBezTo>
                    <a:pt x="4636" y="969"/>
                    <a:pt x="4654" y="975"/>
                    <a:pt x="4668" y="989"/>
                  </a:cubicBezTo>
                  <a:lnTo>
                    <a:pt x="4906" y="1239"/>
                  </a:lnTo>
                  <a:cubicBezTo>
                    <a:pt x="4942" y="1263"/>
                    <a:pt x="4942" y="1287"/>
                    <a:pt x="4918" y="1322"/>
                  </a:cubicBezTo>
                  <a:lnTo>
                    <a:pt x="4561" y="1858"/>
                  </a:lnTo>
                  <a:cubicBezTo>
                    <a:pt x="4525" y="1918"/>
                    <a:pt x="4525" y="1989"/>
                    <a:pt x="4561" y="2049"/>
                  </a:cubicBezTo>
                  <a:cubicBezTo>
                    <a:pt x="4644" y="2168"/>
                    <a:pt x="4704" y="2323"/>
                    <a:pt x="4728" y="2454"/>
                  </a:cubicBezTo>
                  <a:cubicBezTo>
                    <a:pt x="4740" y="2513"/>
                    <a:pt x="4799" y="2573"/>
                    <a:pt x="4859" y="2585"/>
                  </a:cubicBezTo>
                  <a:lnTo>
                    <a:pt x="5490" y="2704"/>
                  </a:lnTo>
                  <a:cubicBezTo>
                    <a:pt x="5513" y="2704"/>
                    <a:pt x="5549" y="2739"/>
                    <a:pt x="5549" y="2775"/>
                  </a:cubicBezTo>
                  <a:lnTo>
                    <a:pt x="5549" y="3120"/>
                  </a:lnTo>
                  <a:cubicBezTo>
                    <a:pt x="5549" y="3156"/>
                    <a:pt x="5513" y="3180"/>
                    <a:pt x="5490" y="3192"/>
                  </a:cubicBezTo>
                  <a:lnTo>
                    <a:pt x="4859" y="3311"/>
                  </a:lnTo>
                  <a:cubicBezTo>
                    <a:pt x="4799" y="3335"/>
                    <a:pt x="4740" y="3370"/>
                    <a:pt x="4728" y="3454"/>
                  </a:cubicBezTo>
                  <a:cubicBezTo>
                    <a:pt x="4680" y="3585"/>
                    <a:pt x="4644" y="3716"/>
                    <a:pt x="4561" y="3847"/>
                  </a:cubicBezTo>
                  <a:cubicBezTo>
                    <a:pt x="4537" y="3906"/>
                    <a:pt x="4537" y="3989"/>
                    <a:pt x="4561" y="4049"/>
                  </a:cubicBezTo>
                  <a:lnTo>
                    <a:pt x="4918" y="4585"/>
                  </a:lnTo>
                  <a:cubicBezTo>
                    <a:pt x="4942" y="4609"/>
                    <a:pt x="4942" y="4644"/>
                    <a:pt x="4906" y="4668"/>
                  </a:cubicBezTo>
                  <a:lnTo>
                    <a:pt x="4668" y="4906"/>
                  </a:lnTo>
                  <a:cubicBezTo>
                    <a:pt x="4655" y="4926"/>
                    <a:pt x="4638" y="4935"/>
                    <a:pt x="4622" y="4935"/>
                  </a:cubicBezTo>
                  <a:cubicBezTo>
                    <a:pt x="4609" y="4935"/>
                    <a:pt x="4595" y="4929"/>
                    <a:pt x="4585" y="4918"/>
                  </a:cubicBezTo>
                  <a:lnTo>
                    <a:pt x="4049" y="4561"/>
                  </a:lnTo>
                  <a:cubicBezTo>
                    <a:pt x="4019" y="4543"/>
                    <a:pt x="3984" y="4534"/>
                    <a:pt x="3948" y="4534"/>
                  </a:cubicBezTo>
                  <a:cubicBezTo>
                    <a:pt x="3912" y="4534"/>
                    <a:pt x="3876" y="4543"/>
                    <a:pt x="3847" y="4561"/>
                  </a:cubicBezTo>
                  <a:cubicBezTo>
                    <a:pt x="3728" y="4644"/>
                    <a:pt x="3585" y="4704"/>
                    <a:pt x="3454" y="4728"/>
                  </a:cubicBezTo>
                  <a:cubicBezTo>
                    <a:pt x="3394" y="4751"/>
                    <a:pt x="3335" y="4811"/>
                    <a:pt x="3311" y="4859"/>
                  </a:cubicBezTo>
                  <a:lnTo>
                    <a:pt x="3192" y="5490"/>
                  </a:lnTo>
                  <a:cubicBezTo>
                    <a:pt x="3192" y="5525"/>
                    <a:pt x="3168" y="5549"/>
                    <a:pt x="3120" y="5549"/>
                  </a:cubicBezTo>
                  <a:lnTo>
                    <a:pt x="2775" y="5549"/>
                  </a:lnTo>
                  <a:cubicBezTo>
                    <a:pt x="2751" y="5549"/>
                    <a:pt x="2716" y="5513"/>
                    <a:pt x="2704" y="5490"/>
                  </a:cubicBezTo>
                  <a:lnTo>
                    <a:pt x="2585" y="4859"/>
                  </a:lnTo>
                  <a:cubicBezTo>
                    <a:pt x="2573" y="4811"/>
                    <a:pt x="2525" y="4751"/>
                    <a:pt x="2454" y="4728"/>
                  </a:cubicBezTo>
                  <a:cubicBezTo>
                    <a:pt x="2323" y="4692"/>
                    <a:pt x="2180" y="4644"/>
                    <a:pt x="2049" y="4561"/>
                  </a:cubicBezTo>
                  <a:cubicBezTo>
                    <a:pt x="2019" y="4549"/>
                    <a:pt x="1986" y="4543"/>
                    <a:pt x="1954" y="4543"/>
                  </a:cubicBezTo>
                  <a:cubicBezTo>
                    <a:pt x="1921" y="4543"/>
                    <a:pt x="1888" y="4549"/>
                    <a:pt x="1858" y="4561"/>
                  </a:cubicBezTo>
                  <a:lnTo>
                    <a:pt x="1322" y="4918"/>
                  </a:lnTo>
                  <a:cubicBezTo>
                    <a:pt x="1306" y="4929"/>
                    <a:pt x="1293" y="4935"/>
                    <a:pt x="1280" y="4935"/>
                  </a:cubicBezTo>
                  <a:cubicBezTo>
                    <a:pt x="1265" y="4935"/>
                    <a:pt x="1252" y="4926"/>
                    <a:pt x="1239" y="4906"/>
                  </a:cubicBezTo>
                  <a:lnTo>
                    <a:pt x="1001" y="4668"/>
                  </a:lnTo>
                  <a:cubicBezTo>
                    <a:pt x="965" y="4644"/>
                    <a:pt x="965" y="4609"/>
                    <a:pt x="977" y="4585"/>
                  </a:cubicBezTo>
                  <a:lnTo>
                    <a:pt x="1334" y="4049"/>
                  </a:lnTo>
                  <a:cubicBezTo>
                    <a:pt x="1382" y="3989"/>
                    <a:pt x="1382" y="3906"/>
                    <a:pt x="1334" y="3847"/>
                  </a:cubicBezTo>
                  <a:cubicBezTo>
                    <a:pt x="1263" y="3728"/>
                    <a:pt x="1203" y="3585"/>
                    <a:pt x="1180" y="3454"/>
                  </a:cubicBezTo>
                  <a:cubicBezTo>
                    <a:pt x="1156" y="3394"/>
                    <a:pt x="1096" y="3335"/>
                    <a:pt x="1037" y="3311"/>
                  </a:cubicBezTo>
                  <a:lnTo>
                    <a:pt x="418" y="3192"/>
                  </a:lnTo>
                  <a:cubicBezTo>
                    <a:pt x="382" y="3192"/>
                    <a:pt x="358" y="3168"/>
                    <a:pt x="358" y="3120"/>
                  </a:cubicBezTo>
                  <a:lnTo>
                    <a:pt x="358" y="2775"/>
                  </a:lnTo>
                  <a:cubicBezTo>
                    <a:pt x="358" y="2751"/>
                    <a:pt x="382" y="2727"/>
                    <a:pt x="418" y="2704"/>
                  </a:cubicBezTo>
                  <a:lnTo>
                    <a:pt x="465" y="2692"/>
                  </a:lnTo>
                  <a:cubicBezTo>
                    <a:pt x="560" y="2680"/>
                    <a:pt x="620" y="2573"/>
                    <a:pt x="596" y="2477"/>
                  </a:cubicBezTo>
                  <a:cubicBezTo>
                    <a:pt x="586" y="2396"/>
                    <a:pt x="507" y="2341"/>
                    <a:pt x="425" y="2341"/>
                  </a:cubicBezTo>
                  <a:cubicBezTo>
                    <a:pt x="411" y="2341"/>
                    <a:pt x="396" y="2343"/>
                    <a:pt x="382" y="2346"/>
                  </a:cubicBezTo>
                  <a:lnTo>
                    <a:pt x="346" y="2370"/>
                  </a:lnTo>
                  <a:cubicBezTo>
                    <a:pt x="144" y="2406"/>
                    <a:pt x="1" y="2585"/>
                    <a:pt x="1" y="2775"/>
                  </a:cubicBezTo>
                  <a:lnTo>
                    <a:pt x="1" y="3120"/>
                  </a:lnTo>
                  <a:cubicBezTo>
                    <a:pt x="1" y="3335"/>
                    <a:pt x="144" y="3513"/>
                    <a:pt x="346" y="3537"/>
                  </a:cubicBezTo>
                  <a:lnTo>
                    <a:pt x="858" y="3644"/>
                  </a:lnTo>
                  <a:cubicBezTo>
                    <a:pt x="894" y="3728"/>
                    <a:pt x="941" y="3835"/>
                    <a:pt x="977" y="3906"/>
                  </a:cubicBezTo>
                  <a:lnTo>
                    <a:pt x="680" y="4359"/>
                  </a:lnTo>
                  <a:cubicBezTo>
                    <a:pt x="560" y="4525"/>
                    <a:pt x="596" y="4763"/>
                    <a:pt x="739" y="4894"/>
                  </a:cubicBezTo>
                  <a:lnTo>
                    <a:pt x="977" y="5132"/>
                  </a:lnTo>
                  <a:cubicBezTo>
                    <a:pt x="1067" y="5216"/>
                    <a:pt x="1182" y="5259"/>
                    <a:pt x="1292" y="5259"/>
                  </a:cubicBezTo>
                  <a:cubicBezTo>
                    <a:pt x="1371" y="5259"/>
                    <a:pt x="1448" y="5237"/>
                    <a:pt x="1513" y="5192"/>
                  </a:cubicBezTo>
                  <a:lnTo>
                    <a:pt x="1965" y="4894"/>
                  </a:lnTo>
                  <a:cubicBezTo>
                    <a:pt x="2049" y="4942"/>
                    <a:pt x="2144" y="4978"/>
                    <a:pt x="2227" y="5013"/>
                  </a:cubicBezTo>
                  <a:lnTo>
                    <a:pt x="2335" y="5537"/>
                  </a:lnTo>
                  <a:cubicBezTo>
                    <a:pt x="2382" y="5728"/>
                    <a:pt x="2561" y="5871"/>
                    <a:pt x="2751" y="5871"/>
                  </a:cubicBezTo>
                  <a:lnTo>
                    <a:pt x="3097" y="5871"/>
                  </a:lnTo>
                  <a:cubicBezTo>
                    <a:pt x="3299" y="5871"/>
                    <a:pt x="3478" y="5728"/>
                    <a:pt x="3513" y="5537"/>
                  </a:cubicBezTo>
                  <a:lnTo>
                    <a:pt x="3620" y="5013"/>
                  </a:lnTo>
                  <a:cubicBezTo>
                    <a:pt x="3704" y="4978"/>
                    <a:pt x="3811" y="4942"/>
                    <a:pt x="3882" y="4894"/>
                  </a:cubicBezTo>
                  <a:lnTo>
                    <a:pt x="4323" y="5192"/>
                  </a:lnTo>
                  <a:cubicBezTo>
                    <a:pt x="4391" y="5241"/>
                    <a:pt x="4472" y="5264"/>
                    <a:pt x="4552" y="5264"/>
                  </a:cubicBezTo>
                  <a:cubicBezTo>
                    <a:pt x="4667" y="5264"/>
                    <a:pt x="4781" y="5217"/>
                    <a:pt x="4859" y="5132"/>
                  </a:cubicBezTo>
                  <a:lnTo>
                    <a:pt x="5097" y="4894"/>
                  </a:lnTo>
                  <a:cubicBezTo>
                    <a:pt x="5252" y="4740"/>
                    <a:pt x="5263" y="4525"/>
                    <a:pt x="5156" y="4359"/>
                  </a:cubicBezTo>
                  <a:lnTo>
                    <a:pt x="4859" y="3906"/>
                  </a:lnTo>
                  <a:cubicBezTo>
                    <a:pt x="4906" y="3823"/>
                    <a:pt x="4954" y="3728"/>
                    <a:pt x="4978" y="3644"/>
                  </a:cubicBezTo>
                  <a:lnTo>
                    <a:pt x="5502" y="3537"/>
                  </a:lnTo>
                  <a:cubicBezTo>
                    <a:pt x="5692" y="3489"/>
                    <a:pt x="5847" y="3311"/>
                    <a:pt x="5847" y="3120"/>
                  </a:cubicBezTo>
                  <a:lnTo>
                    <a:pt x="5847" y="2775"/>
                  </a:lnTo>
                  <a:cubicBezTo>
                    <a:pt x="5847" y="2549"/>
                    <a:pt x="5716" y="2382"/>
                    <a:pt x="5502" y="2334"/>
                  </a:cubicBezTo>
                  <a:lnTo>
                    <a:pt x="4990" y="2227"/>
                  </a:lnTo>
                  <a:cubicBezTo>
                    <a:pt x="4954" y="2144"/>
                    <a:pt x="4906" y="2037"/>
                    <a:pt x="4871" y="1965"/>
                  </a:cubicBezTo>
                  <a:lnTo>
                    <a:pt x="5168" y="1513"/>
                  </a:lnTo>
                  <a:cubicBezTo>
                    <a:pt x="5287" y="1346"/>
                    <a:pt x="5252" y="1108"/>
                    <a:pt x="5109" y="977"/>
                  </a:cubicBezTo>
                  <a:lnTo>
                    <a:pt x="4871" y="739"/>
                  </a:lnTo>
                  <a:cubicBezTo>
                    <a:pt x="4780" y="656"/>
                    <a:pt x="4666" y="613"/>
                    <a:pt x="4555" y="613"/>
                  </a:cubicBezTo>
                  <a:cubicBezTo>
                    <a:pt x="4476" y="613"/>
                    <a:pt x="4399" y="635"/>
                    <a:pt x="4335" y="680"/>
                  </a:cubicBezTo>
                  <a:lnTo>
                    <a:pt x="3882" y="977"/>
                  </a:lnTo>
                  <a:cubicBezTo>
                    <a:pt x="3799" y="941"/>
                    <a:pt x="3704" y="894"/>
                    <a:pt x="3620" y="858"/>
                  </a:cubicBezTo>
                  <a:lnTo>
                    <a:pt x="3513" y="346"/>
                  </a:lnTo>
                  <a:cubicBezTo>
                    <a:pt x="3466" y="144"/>
                    <a:pt x="3287" y="1"/>
                    <a:pt x="3097" y="1"/>
                  </a:cubicBezTo>
                  <a:lnTo>
                    <a:pt x="275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3" name="Google Shape;12697;p71"/>
            <p:cNvSpPr/>
            <p:nvPr/>
          </p:nvSpPr>
          <p:spPr>
            <a:xfrm>
              <a:off x="6305888" y="3129884"/>
              <a:ext cx="64488" cy="64456"/>
            </a:xfrm>
            <a:custGeom>
              <a:avLst/>
              <a:rect l="l" t="t" r="r" b="b"/>
              <a:pathLst>
                <a:path w="2026" h="2025">
                  <a:moveTo>
                    <a:pt x="1013" y="1"/>
                  </a:moveTo>
                  <a:cubicBezTo>
                    <a:pt x="453" y="1"/>
                    <a:pt x="1" y="441"/>
                    <a:pt x="1" y="1013"/>
                  </a:cubicBezTo>
                  <a:cubicBezTo>
                    <a:pt x="1" y="1561"/>
                    <a:pt x="442" y="2025"/>
                    <a:pt x="1013" y="2025"/>
                  </a:cubicBezTo>
                  <a:cubicBezTo>
                    <a:pt x="1227" y="2025"/>
                    <a:pt x="1442" y="1942"/>
                    <a:pt x="1620" y="1811"/>
                  </a:cubicBezTo>
                  <a:cubicBezTo>
                    <a:pt x="1692" y="1751"/>
                    <a:pt x="1704" y="1632"/>
                    <a:pt x="1644" y="1561"/>
                  </a:cubicBezTo>
                  <a:cubicBezTo>
                    <a:pt x="1608" y="1517"/>
                    <a:pt x="1549" y="1491"/>
                    <a:pt x="1493" y="1491"/>
                  </a:cubicBezTo>
                  <a:cubicBezTo>
                    <a:pt x="1457" y="1491"/>
                    <a:pt x="1422" y="1502"/>
                    <a:pt x="1394" y="1525"/>
                  </a:cubicBezTo>
                  <a:cubicBezTo>
                    <a:pt x="1275" y="1620"/>
                    <a:pt x="1144" y="1668"/>
                    <a:pt x="989" y="1668"/>
                  </a:cubicBezTo>
                  <a:cubicBezTo>
                    <a:pt x="632" y="1668"/>
                    <a:pt x="358" y="1370"/>
                    <a:pt x="358" y="1025"/>
                  </a:cubicBezTo>
                  <a:cubicBezTo>
                    <a:pt x="382" y="668"/>
                    <a:pt x="668" y="370"/>
                    <a:pt x="1025" y="370"/>
                  </a:cubicBezTo>
                  <a:cubicBezTo>
                    <a:pt x="1382" y="370"/>
                    <a:pt x="1668" y="668"/>
                    <a:pt x="1668" y="1013"/>
                  </a:cubicBezTo>
                  <a:cubicBezTo>
                    <a:pt x="1668" y="1120"/>
                    <a:pt x="1739" y="1191"/>
                    <a:pt x="1846" y="1191"/>
                  </a:cubicBezTo>
                  <a:cubicBezTo>
                    <a:pt x="1942" y="1191"/>
                    <a:pt x="2025" y="1120"/>
                    <a:pt x="2025" y="1013"/>
                  </a:cubicBezTo>
                  <a:cubicBezTo>
                    <a:pt x="2025" y="453"/>
                    <a:pt x="1573" y="1"/>
                    <a:pt x="101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4" name="Google Shape;12698;p71"/>
            <p:cNvSpPr/>
            <p:nvPr/>
          </p:nvSpPr>
          <p:spPr>
            <a:xfrm>
              <a:off x="6173634" y="2997631"/>
              <a:ext cx="70153" cy="70153"/>
            </a:xfrm>
            <a:custGeom>
              <a:avLst/>
              <a:rect l="l" t="t" r="r" b="b"/>
              <a:pathLst>
                <a:path w="2204" h="2204">
                  <a:moveTo>
                    <a:pt x="1096" y="370"/>
                  </a:moveTo>
                  <a:cubicBezTo>
                    <a:pt x="1501" y="370"/>
                    <a:pt x="1834" y="703"/>
                    <a:pt x="1834" y="1108"/>
                  </a:cubicBezTo>
                  <a:cubicBezTo>
                    <a:pt x="1834" y="1501"/>
                    <a:pt x="1501" y="1834"/>
                    <a:pt x="1096" y="1834"/>
                  </a:cubicBezTo>
                  <a:cubicBezTo>
                    <a:pt x="691" y="1834"/>
                    <a:pt x="370" y="1501"/>
                    <a:pt x="370" y="1108"/>
                  </a:cubicBezTo>
                  <a:cubicBezTo>
                    <a:pt x="370" y="703"/>
                    <a:pt x="703" y="370"/>
                    <a:pt x="1096" y="370"/>
                  </a:cubicBezTo>
                  <a:close/>
                  <a:moveTo>
                    <a:pt x="1096" y="1"/>
                  </a:moveTo>
                  <a:cubicBezTo>
                    <a:pt x="489" y="1"/>
                    <a:pt x="1" y="489"/>
                    <a:pt x="1" y="1108"/>
                  </a:cubicBezTo>
                  <a:cubicBezTo>
                    <a:pt x="1" y="1715"/>
                    <a:pt x="489" y="2203"/>
                    <a:pt x="1096" y="2203"/>
                  </a:cubicBezTo>
                  <a:cubicBezTo>
                    <a:pt x="1715" y="2191"/>
                    <a:pt x="2203" y="1703"/>
                    <a:pt x="2203" y="1108"/>
                  </a:cubicBezTo>
                  <a:cubicBezTo>
                    <a:pt x="2203" y="489"/>
                    <a:pt x="1715" y="1"/>
                    <a:pt x="109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15" name="Google Shape;12699;p71"/>
          <p:cNvGrpSpPr/>
          <p:nvPr/>
        </p:nvGrpSpPr>
        <p:grpSpPr>
          <a:xfrm>
            <a:off x="8065563" y="4934051"/>
            <a:ext cx="308878" cy="311170"/>
            <a:chOff x="6571955" y="2919170"/>
            <a:chExt cx="308878" cy="311170"/>
          </a:xfrm>
          <a:solidFill>
            <a:schemeClr val="accent1"/>
          </a:solidFill>
        </p:grpSpPr>
        <p:sp>
          <p:nvSpPr>
            <p:cNvPr id="1216" name="Google Shape;12700;p71"/>
            <p:cNvSpPr/>
            <p:nvPr/>
          </p:nvSpPr>
          <p:spPr>
            <a:xfrm>
              <a:off x="6571955" y="2919170"/>
              <a:ext cx="245982" cy="237675"/>
            </a:xfrm>
            <a:custGeom>
              <a:avLst/>
              <a:rect l="l" t="t" r="r" b="b"/>
              <a:pathLst>
                <a:path w="7728" h="7467">
                  <a:moveTo>
                    <a:pt x="3084" y="1680"/>
                  </a:moveTo>
                  <a:cubicBezTo>
                    <a:pt x="3405" y="1680"/>
                    <a:pt x="3679" y="1942"/>
                    <a:pt x="3679" y="2275"/>
                  </a:cubicBezTo>
                  <a:lnTo>
                    <a:pt x="3679" y="4049"/>
                  </a:lnTo>
                  <a:cubicBezTo>
                    <a:pt x="3679" y="4371"/>
                    <a:pt x="3405" y="4644"/>
                    <a:pt x="3084" y="4644"/>
                  </a:cubicBezTo>
                  <a:lnTo>
                    <a:pt x="2203" y="4644"/>
                  </a:lnTo>
                  <a:cubicBezTo>
                    <a:pt x="2143" y="4644"/>
                    <a:pt x="2084" y="4680"/>
                    <a:pt x="2072" y="4740"/>
                  </a:cubicBezTo>
                  <a:cubicBezTo>
                    <a:pt x="2060" y="4787"/>
                    <a:pt x="1929" y="5204"/>
                    <a:pt x="2096" y="5490"/>
                  </a:cubicBezTo>
                  <a:cubicBezTo>
                    <a:pt x="2036" y="5478"/>
                    <a:pt x="1977" y="5442"/>
                    <a:pt x="1917" y="5395"/>
                  </a:cubicBezTo>
                  <a:cubicBezTo>
                    <a:pt x="1786" y="5299"/>
                    <a:pt x="1703" y="5073"/>
                    <a:pt x="1679" y="4775"/>
                  </a:cubicBezTo>
                  <a:cubicBezTo>
                    <a:pt x="1679" y="4704"/>
                    <a:pt x="1608" y="4644"/>
                    <a:pt x="1536" y="4644"/>
                  </a:cubicBezTo>
                  <a:lnTo>
                    <a:pt x="822" y="4644"/>
                  </a:lnTo>
                  <a:cubicBezTo>
                    <a:pt x="488" y="4644"/>
                    <a:pt x="226" y="4371"/>
                    <a:pt x="226" y="4049"/>
                  </a:cubicBezTo>
                  <a:lnTo>
                    <a:pt x="226" y="2275"/>
                  </a:lnTo>
                  <a:cubicBezTo>
                    <a:pt x="226" y="1942"/>
                    <a:pt x="488" y="1680"/>
                    <a:pt x="822" y="1680"/>
                  </a:cubicBezTo>
                  <a:lnTo>
                    <a:pt x="3084" y="1680"/>
                  </a:lnTo>
                  <a:close/>
                  <a:moveTo>
                    <a:pt x="2739" y="1"/>
                  </a:moveTo>
                  <a:cubicBezTo>
                    <a:pt x="2334" y="1"/>
                    <a:pt x="2024" y="322"/>
                    <a:pt x="2024" y="715"/>
                  </a:cubicBezTo>
                  <a:lnTo>
                    <a:pt x="2024" y="1382"/>
                  </a:lnTo>
                  <a:lnTo>
                    <a:pt x="881" y="1382"/>
                  </a:lnTo>
                  <a:cubicBezTo>
                    <a:pt x="393" y="1382"/>
                    <a:pt x="0" y="1763"/>
                    <a:pt x="0" y="2263"/>
                  </a:cubicBezTo>
                  <a:lnTo>
                    <a:pt x="0" y="4025"/>
                  </a:lnTo>
                  <a:cubicBezTo>
                    <a:pt x="0" y="4513"/>
                    <a:pt x="393" y="4906"/>
                    <a:pt x="881" y="4906"/>
                  </a:cubicBezTo>
                  <a:lnTo>
                    <a:pt x="1465" y="4906"/>
                  </a:lnTo>
                  <a:cubicBezTo>
                    <a:pt x="1500" y="5240"/>
                    <a:pt x="1619" y="5466"/>
                    <a:pt x="1822" y="5621"/>
                  </a:cubicBezTo>
                  <a:cubicBezTo>
                    <a:pt x="1893" y="5668"/>
                    <a:pt x="1953" y="5704"/>
                    <a:pt x="2024" y="5740"/>
                  </a:cubicBezTo>
                  <a:lnTo>
                    <a:pt x="2024" y="7323"/>
                  </a:lnTo>
                  <a:lnTo>
                    <a:pt x="1977" y="7323"/>
                  </a:lnTo>
                  <a:cubicBezTo>
                    <a:pt x="1977" y="7395"/>
                    <a:pt x="2036" y="7466"/>
                    <a:pt x="2131" y="7466"/>
                  </a:cubicBezTo>
                  <a:cubicBezTo>
                    <a:pt x="2215" y="7466"/>
                    <a:pt x="2274" y="7407"/>
                    <a:pt x="2274" y="7323"/>
                  </a:cubicBezTo>
                  <a:lnTo>
                    <a:pt x="2274" y="5787"/>
                  </a:lnTo>
                  <a:lnTo>
                    <a:pt x="2298" y="5787"/>
                  </a:lnTo>
                  <a:cubicBezTo>
                    <a:pt x="2393" y="5787"/>
                    <a:pt x="2489" y="5776"/>
                    <a:pt x="2548" y="5752"/>
                  </a:cubicBezTo>
                  <a:cubicBezTo>
                    <a:pt x="2620" y="5740"/>
                    <a:pt x="2679" y="5668"/>
                    <a:pt x="2679" y="5597"/>
                  </a:cubicBezTo>
                  <a:cubicBezTo>
                    <a:pt x="2679" y="5514"/>
                    <a:pt x="2620" y="5442"/>
                    <a:pt x="2548" y="5430"/>
                  </a:cubicBezTo>
                  <a:cubicBezTo>
                    <a:pt x="2477" y="5406"/>
                    <a:pt x="2429" y="5383"/>
                    <a:pt x="2393" y="5335"/>
                  </a:cubicBezTo>
                  <a:cubicBezTo>
                    <a:pt x="2322" y="5216"/>
                    <a:pt x="2334" y="5037"/>
                    <a:pt x="2370" y="4906"/>
                  </a:cubicBezTo>
                  <a:lnTo>
                    <a:pt x="3120" y="4906"/>
                  </a:lnTo>
                  <a:cubicBezTo>
                    <a:pt x="3620" y="4906"/>
                    <a:pt x="4001" y="4513"/>
                    <a:pt x="4001" y="4025"/>
                  </a:cubicBezTo>
                  <a:lnTo>
                    <a:pt x="4001" y="2263"/>
                  </a:lnTo>
                  <a:cubicBezTo>
                    <a:pt x="4001" y="1763"/>
                    <a:pt x="3620" y="1382"/>
                    <a:pt x="3120" y="1382"/>
                  </a:cubicBezTo>
                  <a:lnTo>
                    <a:pt x="2298" y="1382"/>
                  </a:lnTo>
                  <a:lnTo>
                    <a:pt x="2298" y="1156"/>
                  </a:lnTo>
                  <a:lnTo>
                    <a:pt x="3024" y="1156"/>
                  </a:lnTo>
                  <a:cubicBezTo>
                    <a:pt x="3096" y="1156"/>
                    <a:pt x="3167" y="1096"/>
                    <a:pt x="3167" y="1013"/>
                  </a:cubicBezTo>
                  <a:cubicBezTo>
                    <a:pt x="3167" y="930"/>
                    <a:pt x="3108" y="858"/>
                    <a:pt x="3024" y="858"/>
                  </a:cubicBezTo>
                  <a:lnTo>
                    <a:pt x="2298" y="858"/>
                  </a:lnTo>
                  <a:lnTo>
                    <a:pt x="2298" y="692"/>
                  </a:lnTo>
                  <a:cubicBezTo>
                    <a:pt x="2298" y="453"/>
                    <a:pt x="2489" y="263"/>
                    <a:pt x="2727" y="263"/>
                  </a:cubicBezTo>
                  <a:lnTo>
                    <a:pt x="7001" y="263"/>
                  </a:lnTo>
                  <a:cubicBezTo>
                    <a:pt x="7239" y="263"/>
                    <a:pt x="7430" y="453"/>
                    <a:pt x="7430" y="692"/>
                  </a:cubicBezTo>
                  <a:lnTo>
                    <a:pt x="7430" y="858"/>
                  </a:lnTo>
                  <a:lnTo>
                    <a:pt x="3632" y="858"/>
                  </a:lnTo>
                  <a:cubicBezTo>
                    <a:pt x="3560" y="858"/>
                    <a:pt x="3489" y="918"/>
                    <a:pt x="3489" y="1013"/>
                  </a:cubicBezTo>
                  <a:cubicBezTo>
                    <a:pt x="3489" y="1084"/>
                    <a:pt x="3548" y="1156"/>
                    <a:pt x="3632" y="1156"/>
                  </a:cubicBezTo>
                  <a:lnTo>
                    <a:pt x="7430" y="1156"/>
                  </a:lnTo>
                  <a:lnTo>
                    <a:pt x="7430" y="1823"/>
                  </a:lnTo>
                  <a:cubicBezTo>
                    <a:pt x="7430" y="1906"/>
                    <a:pt x="7489" y="1977"/>
                    <a:pt x="7573" y="1977"/>
                  </a:cubicBezTo>
                  <a:cubicBezTo>
                    <a:pt x="7656" y="1977"/>
                    <a:pt x="7727" y="1918"/>
                    <a:pt x="7727" y="1823"/>
                  </a:cubicBezTo>
                  <a:lnTo>
                    <a:pt x="7727" y="715"/>
                  </a:lnTo>
                  <a:cubicBezTo>
                    <a:pt x="7727" y="311"/>
                    <a:pt x="7394" y="1"/>
                    <a:pt x="7013" y="1"/>
                  </a:cubicBezTo>
                  <a:lnTo>
                    <a:pt x="273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7" name="Google Shape;12701;p71"/>
            <p:cNvSpPr/>
            <p:nvPr/>
          </p:nvSpPr>
          <p:spPr>
            <a:xfrm>
              <a:off x="6708760" y="3206436"/>
              <a:ext cx="33740" cy="9517"/>
            </a:xfrm>
            <a:custGeom>
              <a:avLst/>
              <a:rect l="l" t="t" r="r" b="b"/>
              <a:pathLst>
                <a:path w="1060" h="299">
                  <a:moveTo>
                    <a:pt x="155" y="1"/>
                  </a:moveTo>
                  <a:cubicBezTo>
                    <a:pt x="84" y="1"/>
                    <a:pt x="0" y="60"/>
                    <a:pt x="0" y="156"/>
                  </a:cubicBezTo>
                  <a:cubicBezTo>
                    <a:pt x="0" y="239"/>
                    <a:pt x="60" y="299"/>
                    <a:pt x="155" y="299"/>
                  </a:cubicBezTo>
                  <a:lnTo>
                    <a:pt x="917" y="299"/>
                  </a:lnTo>
                  <a:cubicBezTo>
                    <a:pt x="989" y="299"/>
                    <a:pt x="1060" y="239"/>
                    <a:pt x="1060" y="156"/>
                  </a:cubicBezTo>
                  <a:cubicBezTo>
                    <a:pt x="1060" y="84"/>
                    <a:pt x="1000" y="1"/>
                    <a:pt x="917"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8" name="Google Shape;12702;p71"/>
            <p:cNvSpPr/>
            <p:nvPr/>
          </p:nvSpPr>
          <p:spPr>
            <a:xfrm>
              <a:off x="6604549" y="2993079"/>
              <a:ext cx="59904" cy="51565"/>
            </a:xfrm>
            <a:custGeom>
              <a:avLst/>
              <a:rect l="l" t="t" r="r" b="b"/>
              <a:pathLst>
                <a:path w="1882" h="1620">
                  <a:moveTo>
                    <a:pt x="1346" y="275"/>
                  </a:moveTo>
                  <a:cubicBezTo>
                    <a:pt x="1512" y="275"/>
                    <a:pt x="1596" y="441"/>
                    <a:pt x="1596" y="596"/>
                  </a:cubicBezTo>
                  <a:cubicBezTo>
                    <a:pt x="1596" y="834"/>
                    <a:pt x="1357" y="1096"/>
                    <a:pt x="941" y="1322"/>
                  </a:cubicBezTo>
                  <a:cubicBezTo>
                    <a:pt x="524" y="1096"/>
                    <a:pt x="286" y="834"/>
                    <a:pt x="286" y="596"/>
                  </a:cubicBezTo>
                  <a:cubicBezTo>
                    <a:pt x="286" y="441"/>
                    <a:pt x="381" y="275"/>
                    <a:pt x="536" y="275"/>
                  </a:cubicBezTo>
                  <a:cubicBezTo>
                    <a:pt x="655" y="275"/>
                    <a:pt x="750" y="334"/>
                    <a:pt x="798" y="382"/>
                  </a:cubicBezTo>
                  <a:cubicBezTo>
                    <a:pt x="834" y="429"/>
                    <a:pt x="881" y="441"/>
                    <a:pt x="941" y="441"/>
                  </a:cubicBezTo>
                  <a:cubicBezTo>
                    <a:pt x="1000" y="441"/>
                    <a:pt x="1048" y="406"/>
                    <a:pt x="1095" y="382"/>
                  </a:cubicBezTo>
                  <a:cubicBezTo>
                    <a:pt x="1131" y="334"/>
                    <a:pt x="1226" y="275"/>
                    <a:pt x="1346" y="275"/>
                  </a:cubicBezTo>
                  <a:close/>
                  <a:moveTo>
                    <a:pt x="536" y="1"/>
                  </a:moveTo>
                  <a:cubicBezTo>
                    <a:pt x="238" y="1"/>
                    <a:pt x="0" y="263"/>
                    <a:pt x="0" y="596"/>
                  </a:cubicBezTo>
                  <a:cubicBezTo>
                    <a:pt x="0" y="798"/>
                    <a:pt x="107" y="1215"/>
                    <a:pt x="834" y="1584"/>
                  </a:cubicBezTo>
                  <a:cubicBezTo>
                    <a:pt x="869" y="1608"/>
                    <a:pt x="917" y="1620"/>
                    <a:pt x="941" y="1620"/>
                  </a:cubicBezTo>
                  <a:cubicBezTo>
                    <a:pt x="976" y="1620"/>
                    <a:pt x="1012" y="1608"/>
                    <a:pt x="1048" y="1584"/>
                  </a:cubicBezTo>
                  <a:cubicBezTo>
                    <a:pt x="1762" y="1215"/>
                    <a:pt x="1881" y="798"/>
                    <a:pt x="1881" y="596"/>
                  </a:cubicBezTo>
                  <a:cubicBezTo>
                    <a:pt x="1881" y="263"/>
                    <a:pt x="1643" y="1"/>
                    <a:pt x="1346" y="1"/>
                  </a:cubicBezTo>
                  <a:cubicBezTo>
                    <a:pt x="1167" y="1"/>
                    <a:pt x="1036" y="72"/>
                    <a:pt x="941" y="132"/>
                  </a:cubicBezTo>
                  <a:cubicBezTo>
                    <a:pt x="857" y="72"/>
                    <a:pt x="714" y="1"/>
                    <a:pt x="53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9" name="Google Shape;12703;p71"/>
            <p:cNvSpPr/>
            <p:nvPr/>
          </p:nvSpPr>
          <p:spPr>
            <a:xfrm>
              <a:off x="6634469" y="2991933"/>
              <a:ext cx="246364" cy="238407"/>
            </a:xfrm>
            <a:custGeom>
              <a:avLst/>
              <a:rect l="l" t="t" r="r" b="b"/>
              <a:pathLst>
                <a:path w="7740" h="7490">
                  <a:moveTo>
                    <a:pt x="6847" y="1727"/>
                  </a:moveTo>
                  <a:cubicBezTo>
                    <a:pt x="7180" y="1727"/>
                    <a:pt x="7442" y="1989"/>
                    <a:pt x="7442" y="2323"/>
                  </a:cubicBezTo>
                  <a:lnTo>
                    <a:pt x="7442" y="4085"/>
                  </a:lnTo>
                  <a:lnTo>
                    <a:pt x="7454" y="4085"/>
                  </a:lnTo>
                  <a:cubicBezTo>
                    <a:pt x="7454" y="4406"/>
                    <a:pt x="7192" y="4680"/>
                    <a:pt x="6859" y="4680"/>
                  </a:cubicBezTo>
                  <a:lnTo>
                    <a:pt x="6144" y="4680"/>
                  </a:lnTo>
                  <a:cubicBezTo>
                    <a:pt x="6073" y="4680"/>
                    <a:pt x="6013" y="4740"/>
                    <a:pt x="6001" y="4811"/>
                  </a:cubicBezTo>
                  <a:cubicBezTo>
                    <a:pt x="5990" y="5121"/>
                    <a:pt x="5894" y="5335"/>
                    <a:pt x="5751" y="5454"/>
                  </a:cubicBezTo>
                  <a:cubicBezTo>
                    <a:pt x="5692" y="5490"/>
                    <a:pt x="5632" y="5525"/>
                    <a:pt x="5573" y="5537"/>
                  </a:cubicBezTo>
                  <a:cubicBezTo>
                    <a:pt x="5728" y="5252"/>
                    <a:pt x="5609" y="4835"/>
                    <a:pt x="5597" y="4799"/>
                  </a:cubicBezTo>
                  <a:cubicBezTo>
                    <a:pt x="5585" y="4740"/>
                    <a:pt x="5525" y="4692"/>
                    <a:pt x="5466" y="4692"/>
                  </a:cubicBezTo>
                  <a:lnTo>
                    <a:pt x="4585" y="4692"/>
                  </a:lnTo>
                  <a:cubicBezTo>
                    <a:pt x="4251" y="4692"/>
                    <a:pt x="3989" y="4418"/>
                    <a:pt x="3989" y="4097"/>
                  </a:cubicBezTo>
                  <a:lnTo>
                    <a:pt x="3989" y="2323"/>
                  </a:lnTo>
                  <a:cubicBezTo>
                    <a:pt x="3989" y="1989"/>
                    <a:pt x="4251" y="1727"/>
                    <a:pt x="4585" y="1727"/>
                  </a:cubicBezTo>
                  <a:lnTo>
                    <a:pt x="6847" y="1727"/>
                  </a:lnTo>
                  <a:close/>
                  <a:moveTo>
                    <a:pt x="5430" y="6609"/>
                  </a:moveTo>
                  <a:lnTo>
                    <a:pt x="5430" y="6776"/>
                  </a:lnTo>
                  <a:cubicBezTo>
                    <a:pt x="5430" y="7014"/>
                    <a:pt x="5239" y="7204"/>
                    <a:pt x="5001" y="7204"/>
                  </a:cubicBezTo>
                  <a:lnTo>
                    <a:pt x="727" y="7204"/>
                  </a:lnTo>
                  <a:cubicBezTo>
                    <a:pt x="489" y="7204"/>
                    <a:pt x="298" y="7014"/>
                    <a:pt x="298" y="6776"/>
                  </a:cubicBezTo>
                  <a:lnTo>
                    <a:pt x="298" y="6609"/>
                  </a:lnTo>
                  <a:lnTo>
                    <a:pt x="5430" y="6609"/>
                  </a:lnTo>
                  <a:close/>
                  <a:moveTo>
                    <a:pt x="5573" y="1"/>
                  </a:moveTo>
                  <a:cubicBezTo>
                    <a:pt x="5489" y="1"/>
                    <a:pt x="5418" y="61"/>
                    <a:pt x="5418" y="144"/>
                  </a:cubicBezTo>
                  <a:lnTo>
                    <a:pt x="5418" y="1430"/>
                  </a:lnTo>
                  <a:lnTo>
                    <a:pt x="4585" y="1430"/>
                  </a:lnTo>
                  <a:cubicBezTo>
                    <a:pt x="4096" y="1430"/>
                    <a:pt x="3704" y="1823"/>
                    <a:pt x="3704" y="2311"/>
                  </a:cubicBezTo>
                  <a:lnTo>
                    <a:pt x="3704" y="4073"/>
                  </a:lnTo>
                  <a:cubicBezTo>
                    <a:pt x="3704" y="4573"/>
                    <a:pt x="4096" y="4954"/>
                    <a:pt x="4585" y="4954"/>
                  </a:cubicBezTo>
                  <a:lnTo>
                    <a:pt x="5347" y="4954"/>
                  </a:lnTo>
                  <a:cubicBezTo>
                    <a:pt x="5359" y="5073"/>
                    <a:pt x="5370" y="5264"/>
                    <a:pt x="5311" y="5383"/>
                  </a:cubicBezTo>
                  <a:cubicBezTo>
                    <a:pt x="5287" y="5442"/>
                    <a:pt x="5239" y="5478"/>
                    <a:pt x="5168" y="5478"/>
                  </a:cubicBezTo>
                  <a:cubicBezTo>
                    <a:pt x="5097" y="5490"/>
                    <a:pt x="5025" y="5549"/>
                    <a:pt x="5025" y="5645"/>
                  </a:cubicBezTo>
                  <a:cubicBezTo>
                    <a:pt x="5025" y="5716"/>
                    <a:pt x="5097" y="5787"/>
                    <a:pt x="5168" y="5799"/>
                  </a:cubicBezTo>
                  <a:cubicBezTo>
                    <a:pt x="5228" y="5823"/>
                    <a:pt x="5311" y="5835"/>
                    <a:pt x="5418" y="5835"/>
                  </a:cubicBezTo>
                  <a:lnTo>
                    <a:pt x="5430" y="5835"/>
                  </a:lnTo>
                  <a:lnTo>
                    <a:pt x="5430" y="6323"/>
                  </a:lnTo>
                  <a:lnTo>
                    <a:pt x="298" y="6323"/>
                  </a:lnTo>
                  <a:lnTo>
                    <a:pt x="298" y="5656"/>
                  </a:lnTo>
                  <a:cubicBezTo>
                    <a:pt x="298" y="5585"/>
                    <a:pt x="239" y="5502"/>
                    <a:pt x="144" y="5502"/>
                  </a:cubicBezTo>
                  <a:cubicBezTo>
                    <a:pt x="72" y="5502"/>
                    <a:pt x="1" y="5561"/>
                    <a:pt x="1" y="5656"/>
                  </a:cubicBezTo>
                  <a:lnTo>
                    <a:pt x="1" y="6776"/>
                  </a:lnTo>
                  <a:cubicBezTo>
                    <a:pt x="1" y="7180"/>
                    <a:pt x="334" y="7490"/>
                    <a:pt x="715" y="7490"/>
                  </a:cubicBezTo>
                  <a:lnTo>
                    <a:pt x="4989" y="7490"/>
                  </a:lnTo>
                  <a:cubicBezTo>
                    <a:pt x="5394" y="7490"/>
                    <a:pt x="5704" y="7157"/>
                    <a:pt x="5704" y="6776"/>
                  </a:cubicBezTo>
                  <a:lnTo>
                    <a:pt x="5704" y="5787"/>
                  </a:lnTo>
                  <a:cubicBezTo>
                    <a:pt x="5775" y="5764"/>
                    <a:pt x="5847" y="5728"/>
                    <a:pt x="5906" y="5668"/>
                  </a:cubicBezTo>
                  <a:cubicBezTo>
                    <a:pt x="6097" y="5525"/>
                    <a:pt x="6216" y="5287"/>
                    <a:pt x="6263" y="4954"/>
                  </a:cubicBezTo>
                  <a:lnTo>
                    <a:pt x="6847" y="4954"/>
                  </a:lnTo>
                  <a:cubicBezTo>
                    <a:pt x="7335" y="4954"/>
                    <a:pt x="7728" y="4573"/>
                    <a:pt x="7728" y="4085"/>
                  </a:cubicBezTo>
                  <a:lnTo>
                    <a:pt x="7728" y="2311"/>
                  </a:lnTo>
                  <a:cubicBezTo>
                    <a:pt x="7740" y="1835"/>
                    <a:pt x="7359" y="1430"/>
                    <a:pt x="6859" y="1430"/>
                  </a:cubicBezTo>
                  <a:lnTo>
                    <a:pt x="5716" y="1430"/>
                  </a:lnTo>
                  <a:lnTo>
                    <a:pt x="5716" y="144"/>
                  </a:lnTo>
                  <a:cubicBezTo>
                    <a:pt x="5716" y="72"/>
                    <a:pt x="5656" y="1"/>
                    <a:pt x="557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0" name="Google Shape;12704;p71"/>
            <p:cNvSpPr/>
            <p:nvPr/>
          </p:nvSpPr>
          <p:spPr>
            <a:xfrm>
              <a:off x="6790627" y="3057885"/>
              <a:ext cx="52329" cy="60668"/>
            </a:xfrm>
            <a:custGeom>
              <a:avLst/>
              <a:rect l="l" t="t" r="r" b="b"/>
              <a:pathLst>
                <a:path w="1644" h="1906">
                  <a:moveTo>
                    <a:pt x="822" y="286"/>
                  </a:moveTo>
                  <a:cubicBezTo>
                    <a:pt x="976" y="286"/>
                    <a:pt x="1084" y="405"/>
                    <a:pt x="1084" y="536"/>
                  </a:cubicBezTo>
                  <a:cubicBezTo>
                    <a:pt x="1084" y="679"/>
                    <a:pt x="964" y="786"/>
                    <a:pt x="822" y="786"/>
                  </a:cubicBezTo>
                  <a:cubicBezTo>
                    <a:pt x="691" y="786"/>
                    <a:pt x="572" y="667"/>
                    <a:pt x="572" y="536"/>
                  </a:cubicBezTo>
                  <a:cubicBezTo>
                    <a:pt x="572" y="405"/>
                    <a:pt x="691" y="286"/>
                    <a:pt x="822" y="286"/>
                  </a:cubicBezTo>
                  <a:close/>
                  <a:moveTo>
                    <a:pt x="936" y="1096"/>
                  </a:moveTo>
                  <a:cubicBezTo>
                    <a:pt x="1165" y="1096"/>
                    <a:pt x="1345" y="1305"/>
                    <a:pt x="1345" y="1548"/>
                  </a:cubicBezTo>
                  <a:cubicBezTo>
                    <a:pt x="1345" y="1572"/>
                    <a:pt x="1322" y="1608"/>
                    <a:pt x="1286" y="1608"/>
                  </a:cubicBezTo>
                  <a:lnTo>
                    <a:pt x="369" y="1608"/>
                  </a:lnTo>
                  <a:cubicBezTo>
                    <a:pt x="333" y="1608"/>
                    <a:pt x="298" y="1572"/>
                    <a:pt x="298" y="1548"/>
                  </a:cubicBezTo>
                  <a:lnTo>
                    <a:pt x="298" y="1537"/>
                  </a:lnTo>
                  <a:cubicBezTo>
                    <a:pt x="298" y="1298"/>
                    <a:pt x="500" y="1096"/>
                    <a:pt x="738" y="1096"/>
                  </a:cubicBezTo>
                  <a:lnTo>
                    <a:pt x="917" y="1096"/>
                  </a:lnTo>
                  <a:cubicBezTo>
                    <a:pt x="923" y="1096"/>
                    <a:pt x="929" y="1096"/>
                    <a:pt x="936" y="1096"/>
                  </a:cubicBezTo>
                  <a:close/>
                  <a:moveTo>
                    <a:pt x="822" y="1"/>
                  </a:moveTo>
                  <a:cubicBezTo>
                    <a:pt x="512" y="1"/>
                    <a:pt x="274" y="239"/>
                    <a:pt x="274" y="548"/>
                  </a:cubicBezTo>
                  <a:cubicBezTo>
                    <a:pt x="274" y="679"/>
                    <a:pt x="322" y="798"/>
                    <a:pt x="393" y="894"/>
                  </a:cubicBezTo>
                  <a:cubicBezTo>
                    <a:pt x="167" y="1013"/>
                    <a:pt x="0" y="1251"/>
                    <a:pt x="0" y="1537"/>
                  </a:cubicBezTo>
                  <a:lnTo>
                    <a:pt x="0" y="1548"/>
                  </a:lnTo>
                  <a:cubicBezTo>
                    <a:pt x="0" y="1739"/>
                    <a:pt x="167" y="1906"/>
                    <a:pt x="369" y="1906"/>
                  </a:cubicBezTo>
                  <a:lnTo>
                    <a:pt x="1286" y="1906"/>
                  </a:lnTo>
                  <a:cubicBezTo>
                    <a:pt x="1476" y="1906"/>
                    <a:pt x="1643" y="1739"/>
                    <a:pt x="1643" y="1548"/>
                  </a:cubicBezTo>
                  <a:lnTo>
                    <a:pt x="1643" y="1537"/>
                  </a:lnTo>
                  <a:cubicBezTo>
                    <a:pt x="1643" y="1251"/>
                    <a:pt x="1476" y="1013"/>
                    <a:pt x="1262" y="894"/>
                  </a:cubicBezTo>
                  <a:cubicBezTo>
                    <a:pt x="1334" y="798"/>
                    <a:pt x="1381" y="679"/>
                    <a:pt x="1381" y="548"/>
                  </a:cubicBezTo>
                  <a:cubicBezTo>
                    <a:pt x="1381" y="251"/>
                    <a:pt x="1143" y="1"/>
                    <a:pt x="82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1" name="Google Shape;12705;p71"/>
            <p:cNvSpPr/>
            <p:nvPr/>
          </p:nvSpPr>
          <p:spPr>
            <a:xfrm>
              <a:off x="6712166" y="2975286"/>
              <a:ext cx="73941" cy="9485"/>
            </a:xfrm>
            <a:custGeom>
              <a:avLst/>
              <a:rect l="l" t="t" r="r" b="b"/>
              <a:pathLst>
                <a:path w="2323" h="298">
                  <a:moveTo>
                    <a:pt x="155" y="0"/>
                  </a:moveTo>
                  <a:cubicBezTo>
                    <a:pt x="72" y="0"/>
                    <a:pt x="0" y="60"/>
                    <a:pt x="0" y="155"/>
                  </a:cubicBezTo>
                  <a:cubicBezTo>
                    <a:pt x="0" y="238"/>
                    <a:pt x="60" y="298"/>
                    <a:pt x="155" y="298"/>
                  </a:cubicBezTo>
                  <a:lnTo>
                    <a:pt x="2179" y="298"/>
                  </a:lnTo>
                  <a:cubicBezTo>
                    <a:pt x="2251" y="298"/>
                    <a:pt x="2322" y="238"/>
                    <a:pt x="2322" y="155"/>
                  </a:cubicBezTo>
                  <a:cubicBezTo>
                    <a:pt x="2322" y="60"/>
                    <a:pt x="2263" y="0"/>
                    <a:pt x="2179"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2" name="Google Shape;12706;p71"/>
            <p:cNvSpPr/>
            <p:nvPr/>
          </p:nvSpPr>
          <p:spPr>
            <a:xfrm>
              <a:off x="6712166" y="2993461"/>
              <a:ext cx="73941" cy="9517"/>
            </a:xfrm>
            <a:custGeom>
              <a:avLst/>
              <a:rect l="l" t="t" r="r" b="b"/>
              <a:pathLst>
                <a:path w="2323" h="299">
                  <a:moveTo>
                    <a:pt x="155" y="1"/>
                  </a:moveTo>
                  <a:cubicBezTo>
                    <a:pt x="72" y="1"/>
                    <a:pt x="0" y="60"/>
                    <a:pt x="0" y="143"/>
                  </a:cubicBezTo>
                  <a:cubicBezTo>
                    <a:pt x="0" y="239"/>
                    <a:pt x="60" y="298"/>
                    <a:pt x="155" y="298"/>
                  </a:cubicBezTo>
                  <a:lnTo>
                    <a:pt x="2179" y="298"/>
                  </a:lnTo>
                  <a:cubicBezTo>
                    <a:pt x="2251" y="298"/>
                    <a:pt x="2322" y="239"/>
                    <a:pt x="2322" y="143"/>
                  </a:cubicBezTo>
                  <a:cubicBezTo>
                    <a:pt x="2322" y="60"/>
                    <a:pt x="2263" y="1"/>
                    <a:pt x="2179"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3" name="Google Shape;12707;p71"/>
            <p:cNvSpPr/>
            <p:nvPr/>
          </p:nvSpPr>
          <p:spPr>
            <a:xfrm>
              <a:off x="6712166" y="3012050"/>
              <a:ext cx="73941" cy="9485"/>
            </a:xfrm>
            <a:custGeom>
              <a:avLst/>
              <a:rect l="l" t="t" r="r" b="b"/>
              <a:pathLst>
                <a:path w="2323" h="298">
                  <a:moveTo>
                    <a:pt x="155" y="0"/>
                  </a:moveTo>
                  <a:cubicBezTo>
                    <a:pt x="72" y="0"/>
                    <a:pt x="0" y="60"/>
                    <a:pt x="0" y="143"/>
                  </a:cubicBezTo>
                  <a:cubicBezTo>
                    <a:pt x="0" y="238"/>
                    <a:pt x="60" y="298"/>
                    <a:pt x="155" y="298"/>
                  </a:cubicBezTo>
                  <a:lnTo>
                    <a:pt x="2179" y="298"/>
                  </a:lnTo>
                  <a:cubicBezTo>
                    <a:pt x="2263" y="274"/>
                    <a:pt x="2322" y="214"/>
                    <a:pt x="2322" y="143"/>
                  </a:cubicBezTo>
                  <a:cubicBezTo>
                    <a:pt x="2322" y="71"/>
                    <a:pt x="2263" y="0"/>
                    <a:pt x="2179"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4" name="Google Shape;12708;p71"/>
            <p:cNvSpPr/>
            <p:nvPr/>
          </p:nvSpPr>
          <p:spPr>
            <a:xfrm>
              <a:off x="6662511" y="3103752"/>
              <a:ext cx="73941" cy="27310"/>
            </a:xfrm>
            <a:custGeom>
              <a:avLst/>
              <a:rect l="l" t="t" r="r" b="b"/>
              <a:pathLst>
                <a:path w="2323" h="858">
                  <a:moveTo>
                    <a:pt x="2037" y="298"/>
                  </a:moveTo>
                  <a:lnTo>
                    <a:pt x="2037" y="584"/>
                  </a:lnTo>
                  <a:lnTo>
                    <a:pt x="298" y="584"/>
                  </a:lnTo>
                  <a:lnTo>
                    <a:pt x="298" y="298"/>
                  </a:lnTo>
                  <a:lnTo>
                    <a:pt x="2037" y="298"/>
                  </a:lnTo>
                  <a:close/>
                  <a:moveTo>
                    <a:pt x="144" y="0"/>
                  </a:moveTo>
                  <a:cubicBezTo>
                    <a:pt x="72" y="0"/>
                    <a:pt x="1" y="60"/>
                    <a:pt x="1" y="155"/>
                  </a:cubicBezTo>
                  <a:lnTo>
                    <a:pt x="1" y="715"/>
                  </a:lnTo>
                  <a:cubicBezTo>
                    <a:pt x="1" y="786"/>
                    <a:pt x="60" y="858"/>
                    <a:pt x="144" y="858"/>
                  </a:cubicBezTo>
                  <a:lnTo>
                    <a:pt x="2168" y="858"/>
                  </a:lnTo>
                  <a:cubicBezTo>
                    <a:pt x="2251" y="858"/>
                    <a:pt x="2322" y="798"/>
                    <a:pt x="2322" y="715"/>
                  </a:cubicBezTo>
                  <a:lnTo>
                    <a:pt x="2322" y="155"/>
                  </a:lnTo>
                  <a:cubicBezTo>
                    <a:pt x="2322" y="72"/>
                    <a:pt x="2263" y="0"/>
                    <a:pt x="2168" y="0"/>
                  </a:cubicBezTo>
                  <a:lnTo>
                    <a:pt x="14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5" name="Google Shape;12709;p71"/>
            <p:cNvSpPr/>
            <p:nvPr/>
          </p:nvSpPr>
          <p:spPr>
            <a:xfrm>
              <a:off x="6662893" y="3140134"/>
              <a:ext cx="73941" cy="9485"/>
            </a:xfrm>
            <a:custGeom>
              <a:avLst/>
              <a:rect l="l" t="t" r="r" b="b"/>
              <a:pathLst>
                <a:path w="2323" h="298">
                  <a:moveTo>
                    <a:pt x="155" y="0"/>
                  </a:moveTo>
                  <a:cubicBezTo>
                    <a:pt x="72" y="0"/>
                    <a:pt x="1" y="60"/>
                    <a:pt x="1" y="155"/>
                  </a:cubicBezTo>
                  <a:cubicBezTo>
                    <a:pt x="1" y="238"/>
                    <a:pt x="60" y="298"/>
                    <a:pt x="155" y="298"/>
                  </a:cubicBezTo>
                  <a:lnTo>
                    <a:pt x="2180" y="298"/>
                  </a:lnTo>
                  <a:cubicBezTo>
                    <a:pt x="2251" y="298"/>
                    <a:pt x="2322" y="238"/>
                    <a:pt x="2322" y="155"/>
                  </a:cubicBezTo>
                  <a:cubicBezTo>
                    <a:pt x="2322" y="60"/>
                    <a:pt x="2251" y="0"/>
                    <a:pt x="2180"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26" name="Google Shape;12710;p71"/>
          <p:cNvGrpSpPr/>
          <p:nvPr/>
        </p:nvGrpSpPr>
        <p:grpSpPr>
          <a:xfrm>
            <a:off x="8993662" y="4949616"/>
            <a:ext cx="350576" cy="280454"/>
            <a:chOff x="7500054" y="2934735"/>
            <a:chExt cx="350576" cy="280454"/>
          </a:xfrm>
          <a:solidFill>
            <a:schemeClr val="accent1"/>
          </a:solidFill>
        </p:grpSpPr>
        <p:sp>
          <p:nvSpPr>
            <p:cNvPr id="1227" name="Google Shape;12711;p71"/>
            <p:cNvSpPr/>
            <p:nvPr/>
          </p:nvSpPr>
          <p:spPr>
            <a:xfrm>
              <a:off x="7571671" y="2959371"/>
              <a:ext cx="191426" cy="10249"/>
            </a:xfrm>
            <a:custGeom>
              <a:avLst/>
              <a:rect l="l" t="t" r="r" b="b"/>
              <a:pathLst>
                <a:path w="6014" h="322">
                  <a:moveTo>
                    <a:pt x="156" y="0"/>
                  </a:moveTo>
                  <a:cubicBezTo>
                    <a:pt x="72" y="0"/>
                    <a:pt x="1" y="71"/>
                    <a:pt x="1" y="167"/>
                  </a:cubicBezTo>
                  <a:cubicBezTo>
                    <a:pt x="1" y="250"/>
                    <a:pt x="72" y="322"/>
                    <a:pt x="156" y="322"/>
                  </a:cubicBezTo>
                  <a:lnTo>
                    <a:pt x="5847" y="322"/>
                  </a:lnTo>
                  <a:cubicBezTo>
                    <a:pt x="5930" y="322"/>
                    <a:pt x="6014" y="250"/>
                    <a:pt x="6014" y="167"/>
                  </a:cubicBezTo>
                  <a:cubicBezTo>
                    <a:pt x="6014" y="71"/>
                    <a:pt x="5930" y="0"/>
                    <a:pt x="5847"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8" name="Google Shape;12712;p71"/>
            <p:cNvSpPr/>
            <p:nvPr/>
          </p:nvSpPr>
          <p:spPr>
            <a:xfrm>
              <a:off x="7500054" y="2934735"/>
              <a:ext cx="350576" cy="280454"/>
            </a:xfrm>
            <a:custGeom>
              <a:avLst/>
              <a:rect l="l" t="t" r="r" b="b"/>
              <a:pathLst>
                <a:path w="11014" h="8811">
                  <a:moveTo>
                    <a:pt x="1501" y="310"/>
                  </a:moveTo>
                  <a:lnTo>
                    <a:pt x="1501" y="1560"/>
                  </a:lnTo>
                  <a:lnTo>
                    <a:pt x="310" y="1560"/>
                  </a:lnTo>
                  <a:lnTo>
                    <a:pt x="310" y="417"/>
                  </a:lnTo>
                  <a:cubicBezTo>
                    <a:pt x="310" y="357"/>
                    <a:pt x="358" y="310"/>
                    <a:pt x="417" y="310"/>
                  </a:cubicBezTo>
                  <a:lnTo>
                    <a:pt x="1501" y="310"/>
                  </a:lnTo>
                  <a:close/>
                  <a:moveTo>
                    <a:pt x="8990" y="310"/>
                  </a:moveTo>
                  <a:cubicBezTo>
                    <a:pt x="9049" y="310"/>
                    <a:pt x="9097" y="357"/>
                    <a:pt x="9097" y="417"/>
                  </a:cubicBezTo>
                  <a:lnTo>
                    <a:pt x="9097" y="1560"/>
                  </a:lnTo>
                  <a:lnTo>
                    <a:pt x="1834" y="1560"/>
                  </a:lnTo>
                  <a:lnTo>
                    <a:pt x="1834" y="310"/>
                  </a:lnTo>
                  <a:lnTo>
                    <a:pt x="8990" y="310"/>
                  </a:lnTo>
                  <a:close/>
                  <a:moveTo>
                    <a:pt x="10419" y="3453"/>
                  </a:moveTo>
                  <a:cubicBezTo>
                    <a:pt x="10561" y="3453"/>
                    <a:pt x="10704" y="3572"/>
                    <a:pt x="10704" y="3739"/>
                  </a:cubicBezTo>
                  <a:cubicBezTo>
                    <a:pt x="10704" y="3893"/>
                    <a:pt x="10561" y="4013"/>
                    <a:pt x="10419" y="4013"/>
                  </a:cubicBezTo>
                  <a:cubicBezTo>
                    <a:pt x="10264" y="4013"/>
                    <a:pt x="10133" y="3893"/>
                    <a:pt x="10133" y="3739"/>
                  </a:cubicBezTo>
                  <a:cubicBezTo>
                    <a:pt x="10133" y="3572"/>
                    <a:pt x="10252" y="3453"/>
                    <a:pt x="10419" y="3453"/>
                  </a:cubicBezTo>
                  <a:close/>
                  <a:moveTo>
                    <a:pt x="6537" y="4786"/>
                  </a:moveTo>
                  <a:cubicBezTo>
                    <a:pt x="6680" y="4786"/>
                    <a:pt x="6811" y="4906"/>
                    <a:pt x="6811" y="5072"/>
                  </a:cubicBezTo>
                  <a:cubicBezTo>
                    <a:pt x="6811" y="5239"/>
                    <a:pt x="6680" y="5358"/>
                    <a:pt x="6537" y="5358"/>
                  </a:cubicBezTo>
                  <a:cubicBezTo>
                    <a:pt x="6382" y="5358"/>
                    <a:pt x="6251" y="5239"/>
                    <a:pt x="6251" y="5072"/>
                  </a:cubicBezTo>
                  <a:cubicBezTo>
                    <a:pt x="6251" y="4906"/>
                    <a:pt x="6370" y="4786"/>
                    <a:pt x="6537" y="4786"/>
                  </a:cubicBezTo>
                  <a:close/>
                  <a:moveTo>
                    <a:pt x="8240" y="6156"/>
                  </a:moveTo>
                  <a:cubicBezTo>
                    <a:pt x="8394" y="6156"/>
                    <a:pt x="8525" y="6275"/>
                    <a:pt x="8525" y="6441"/>
                  </a:cubicBezTo>
                  <a:cubicBezTo>
                    <a:pt x="8525" y="6608"/>
                    <a:pt x="8394" y="6727"/>
                    <a:pt x="8240" y="6727"/>
                  </a:cubicBezTo>
                  <a:cubicBezTo>
                    <a:pt x="8097" y="6727"/>
                    <a:pt x="7966" y="6608"/>
                    <a:pt x="7966" y="6441"/>
                  </a:cubicBezTo>
                  <a:cubicBezTo>
                    <a:pt x="7966" y="6299"/>
                    <a:pt x="8073" y="6156"/>
                    <a:pt x="8240" y="6156"/>
                  </a:cubicBezTo>
                  <a:close/>
                  <a:moveTo>
                    <a:pt x="4811" y="6382"/>
                  </a:moveTo>
                  <a:cubicBezTo>
                    <a:pt x="4954" y="6382"/>
                    <a:pt x="5085" y="6501"/>
                    <a:pt x="5085" y="6668"/>
                  </a:cubicBezTo>
                  <a:cubicBezTo>
                    <a:pt x="5085" y="6834"/>
                    <a:pt x="4954" y="6953"/>
                    <a:pt x="4811" y="6953"/>
                  </a:cubicBezTo>
                  <a:cubicBezTo>
                    <a:pt x="4656" y="6953"/>
                    <a:pt x="4525" y="6834"/>
                    <a:pt x="4525" y="6668"/>
                  </a:cubicBezTo>
                  <a:cubicBezTo>
                    <a:pt x="4525" y="6501"/>
                    <a:pt x="4644" y="6382"/>
                    <a:pt x="4811" y="6382"/>
                  </a:cubicBezTo>
                  <a:close/>
                  <a:moveTo>
                    <a:pt x="417" y="0"/>
                  </a:moveTo>
                  <a:cubicBezTo>
                    <a:pt x="179" y="0"/>
                    <a:pt x="1" y="143"/>
                    <a:pt x="1" y="417"/>
                  </a:cubicBezTo>
                  <a:lnTo>
                    <a:pt x="1" y="8382"/>
                  </a:lnTo>
                  <a:cubicBezTo>
                    <a:pt x="1" y="8620"/>
                    <a:pt x="191" y="8787"/>
                    <a:pt x="417" y="8787"/>
                  </a:cubicBezTo>
                  <a:lnTo>
                    <a:pt x="4513" y="8787"/>
                  </a:lnTo>
                  <a:cubicBezTo>
                    <a:pt x="4596" y="8787"/>
                    <a:pt x="4668" y="8715"/>
                    <a:pt x="4668" y="8632"/>
                  </a:cubicBezTo>
                  <a:cubicBezTo>
                    <a:pt x="4668" y="8537"/>
                    <a:pt x="4596" y="8465"/>
                    <a:pt x="4513" y="8465"/>
                  </a:cubicBezTo>
                  <a:lnTo>
                    <a:pt x="417" y="8465"/>
                  </a:lnTo>
                  <a:cubicBezTo>
                    <a:pt x="358" y="8465"/>
                    <a:pt x="310" y="8418"/>
                    <a:pt x="310" y="8358"/>
                  </a:cubicBezTo>
                  <a:lnTo>
                    <a:pt x="310" y="1869"/>
                  </a:lnTo>
                  <a:lnTo>
                    <a:pt x="9073" y="1869"/>
                  </a:lnTo>
                  <a:lnTo>
                    <a:pt x="9073" y="5144"/>
                  </a:lnTo>
                  <a:lnTo>
                    <a:pt x="8502" y="5894"/>
                  </a:lnTo>
                  <a:cubicBezTo>
                    <a:pt x="8418" y="5846"/>
                    <a:pt x="8335" y="5834"/>
                    <a:pt x="8240" y="5834"/>
                  </a:cubicBezTo>
                  <a:cubicBezTo>
                    <a:pt x="8109" y="5834"/>
                    <a:pt x="7978" y="5870"/>
                    <a:pt x="7871" y="5965"/>
                  </a:cubicBezTo>
                  <a:lnTo>
                    <a:pt x="7073" y="5322"/>
                  </a:lnTo>
                  <a:cubicBezTo>
                    <a:pt x="7109" y="5251"/>
                    <a:pt x="7132" y="5156"/>
                    <a:pt x="7132" y="5060"/>
                  </a:cubicBezTo>
                  <a:cubicBezTo>
                    <a:pt x="7132" y="4727"/>
                    <a:pt x="6859" y="4441"/>
                    <a:pt x="6513" y="4441"/>
                  </a:cubicBezTo>
                  <a:cubicBezTo>
                    <a:pt x="6192" y="4441"/>
                    <a:pt x="5906" y="4715"/>
                    <a:pt x="5906" y="5060"/>
                  </a:cubicBezTo>
                  <a:cubicBezTo>
                    <a:pt x="5906" y="5167"/>
                    <a:pt x="5942" y="5263"/>
                    <a:pt x="5978" y="5358"/>
                  </a:cubicBezTo>
                  <a:lnTo>
                    <a:pt x="5108" y="6144"/>
                  </a:lnTo>
                  <a:cubicBezTo>
                    <a:pt x="5013" y="6084"/>
                    <a:pt x="4906" y="6049"/>
                    <a:pt x="4787" y="6049"/>
                  </a:cubicBezTo>
                  <a:cubicBezTo>
                    <a:pt x="4465" y="6049"/>
                    <a:pt x="4180" y="6322"/>
                    <a:pt x="4180" y="6668"/>
                  </a:cubicBezTo>
                  <a:cubicBezTo>
                    <a:pt x="4180" y="6989"/>
                    <a:pt x="4454" y="7275"/>
                    <a:pt x="4787" y="7275"/>
                  </a:cubicBezTo>
                  <a:cubicBezTo>
                    <a:pt x="5132" y="7275"/>
                    <a:pt x="5406" y="7001"/>
                    <a:pt x="5406" y="6668"/>
                  </a:cubicBezTo>
                  <a:cubicBezTo>
                    <a:pt x="5406" y="6560"/>
                    <a:pt x="5370" y="6465"/>
                    <a:pt x="5323" y="6382"/>
                  </a:cubicBezTo>
                  <a:lnTo>
                    <a:pt x="6204" y="5572"/>
                  </a:lnTo>
                  <a:cubicBezTo>
                    <a:pt x="6299" y="5620"/>
                    <a:pt x="6394" y="5656"/>
                    <a:pt x="6501" y="5656"/>
                  </a:cubicBezTo>
                  <a:cubicBezTo>
                    <a:pt x="6620" y="5656"/>
                    <a:pt x="6740" y="5620"/>
                    <a:pt x="6835" y="5548"/>
                  </a:cubicBezTo>
                  <a:lnTo>
                    <a:pt x="7644" y="6203"/>
                  </a:lnTo>
                  <a:cubicBezTo>
                    <a:pt x="7621" y="6263"/>
                    <a:pt x="7609" y="6334"/>
                    <a:pt x="7609" y="6406"/>
                  </a:cubicBezTo>
                  <a:cubicBezTo>
                    <a:pt x="7609" y="6739"/>
                    <a:pt x="7871" y="7025"/>
                    <a:pt x="8216" y="7025"/>
                  </a:cubicBezTo>
                  <a:cubicBezTo>
                    <a:pt x="8561" y="7025"/>
                    <a:pt x="8823" y="6751"/>
                    <a:pt x="8823" y="6406"/>
                  </a:cubicBezTo>
                  <a:cubicBezTo>
                    <a:pt x="8823" y="6287"/>
                    <a:pt x="8799" y="6168"/>
                    <a:pt x="8716" y="6084"/>
                  </a:cubicBezTo>
                  <a:lnTo>
                    <a:pt x="9061" y="5656"/>
                  </a:lnTo>
                  <a:lnTo>
                    <a:pt x="9061" y="8382"/>
                  </a:lnTo>
                  <a:cubicBezTo>
                    <a:pt x="9061" y="8442"/>
                    <a:pt x="9014" y="8477"/>
                    <a:pt x="8954" y="8477"/>
                  </a:cubicBezTo>
                  <a:lnTo>
                    <a:pt x="5227" y="8477"/>
                  </a:lnTo>
                  <a:cubicBezTo>
                    <a:pt x="5132" y="8477"/>
                    <a:pt x="5061" y="8561"/>
                    <a:pt x="5061" y="8644"/>
                  </a:cubicBezTo>
                  <a:cubicBezTo>
                    <a:pt x="5061" y="8739"/>
                    <a:pt x="5132" y="8811"/>
                    <a:pt x="5227" y="8811"/>
                  </a:cubicBezTo>
                  <a:lnTo>
                    <a:pt x="8954" y="8811"/>
                  </a:lnTo>
                  <a:cubicBezTo>
                    <a:pt x="9192" y="8811"/>
                    <a:pt x="9371" y="8620"/>
                    <a:pt x="9371" y="8394"/>
                  </a:cubicBezTo>
                  <a:lnTo>
                    <a:pt x="9371" y="5287"/>
                  </a:lnTo>
                  <a:lnTo>
                    <a:pt x="10145" y="4298"/>
                  </a:lnTo>
                  <a:cubicBezTo>
                    <a:pt x="10228" y="4334"/>
                    <a:pt x="10299" y="4346"/>
                    <a:pt x="10383" y="4346"/>
                  </a:cubicBezTo>
                  <a:cubicBezTo>
                    <a:pt x="10716" y="4346"/>
                    <a:pt x="10990" y="4072"/>
                    <a:pt x="10990" y="3739"/>
                  </a:cubicBezTo>
                  <a:cubicBezTo>
                    <a:pt x="11014" y="3405"/>
                    <a:pt x="10740" y="3131"/>
                    <a:pt x="10419" y="3131"/>
                  </a:cubicBezTo>
                  <a:cubicBezTo>
                    <a:pt x="10085" y="3131"/>
                    <a:pt x="9811" y="3405"/>
                    <a:pt x="9811" y="3751"/>
                  </a:cubicBezTo>
                  <a:cubicBezTo>
                    <a:pt x="9811" y="3882"/>
                    <a:pt x="9847" y="4001"/>
                    <a:pt x="9930" y="4108"/>
                  </a:cubicBezTo>
                  <a:lnTo>
                    <a:pt x="9407" y="4763"/>
                  </a:lnTo>
                  <a:lnTo>
                    <a:pt x="9407" y="381"/>
                  </a:lnTo>
                  <a:cubicBezTo>
                    <a:pt x="9407" y="191"/>
                    <a:pt x="9276" y="0"/>
                    <a:pt x="8990" y="0"/>
                  </a:cubicBezTo>
                  <a:lnTo>
                    <a:pt x="41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9" name="Google Shape;12713;p71"/>
            <p:cNvSpPr/>
            <p:nvPr/>
          </p:nvSpPr>
          <p:spPr>
            <a:xfrm>
              <a:off x="7539459" y="3074564"/>
              <a:ext cx="82663" cy="10249"/>
            </a:xfrm>
            <a:custGeom>
              <a:avLst/>
              <a:rect l="l" t="t" r="r" b="b"/>
              <a:pathLst>
                <a:path w="2597" h="322">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0" name="Google Shape;12714;p71"/>
            <p:cNvSpPr/>
            <p:nvPr/>
          </p:nvSpPr>
          <p:spPr>
            <a:xfrm>
              <a:off x="7539459" y="3099582"/>
              <a:ext cx="82663" cy="10249"/>
            </a:xfrm>
            <a:custGeom>
              <a:avLst/>
              <a:rect l="l" t="t" r="r" b="b"/>
              <a:pathLst>
                <a:path w="2597" h="322">
                  <a:moveTo>
                    <a:pt x="156" y="0"/>
                  </a:moveTo>
                  <a:cubicBezTo>
                    <a:pt x="72" y="0"/>
                    <a:pt x="1" y="72"/>
                    <a:pt x="1" y="167"/>
                  </a:cubicBezTo>
                  <a:cubicBezTo>
                    <a:pt x="1" y="250"/>
                    <a:pt x="72" y="322"/>
                    <a:pt x="156" y="322"/>
                  </a:cubicBezTo>
                  <a:lnTo>
                    <a:pt x="2442" y="322"/>
                  </a:lnTo>
                  <a:cubicBezTo>
                    <a:pt x="2525" y="322"/>
                    <a:pt x="2596" y="250"/>
                    <a:pt x="2596" y="167"/>
                  </a:cubicBezTo>
                  <a:cubicBezTo>
                    <a:pt x="2596" y="72"/>
                    <a:pt x="2525" y="0"/>
                    <a:pt x="2442"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1" name="Google Shape;12715;p71"/>
            <p:cNvSpPr/>
            <p:nvPr/>
          </p:nvSpPr>
          <p:spPr>
            <a:xfrm>
              <a:off x="7539459" y="3124601"/>
              <a:ext cx="82663" cy="10631"/>
            </a:xfrm>
            <a:custGeom>
              <a:avLst/>
              <a:rect l="l" t="t" r="r" b="b"/>
              <a:pathLst>
                <a:path w="2597" h="334">
                  <a:moveTo>
                    <a:pt x="156" y="0"/>
                  </a:moveTo>
                  <a:cubicBezTo>
                    <a:pt x="72" y="0"/>
                    <a:pt x="1" y="72"/>
                    <a:pt x="1" y="167"/>
                  </a:cubicBezTo>
                  <a:cubicBezTo>
                    <a:pt x="1" y="250"/>
                    <a:pt x="72" y="334"/>
                    <a:pt x="156" y="334"/>
                  </a:cubicBezTo>
                  <a:lnTo>
                    <a:pt x="2442" y="334"/>
                  </a:lnTo>
                  <a:cubicBezTo>
                    <a:pt x="2525" y="334"/>
                    <a:pt x="2596" y="250"/>
                    <a:pt x="2596" y="167"/>
                  </a:cubicBezTo>
                  <a:cubicBezTo>
                    <a:pt x="2596" y="72"/>
                    <a:pt x="2525" y="0"/>
                    <a:pt x="2442"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2" name="Google Shape;12716;p71"/>
            <p:cNvSpPr/>
            <p:nvPr/>
          </p:nvSpPr>
          <p:spPr>
            <a:xfrm>
              <a:off x="7539459" y="3149587"/>
              <a:ext cx="82663" cy="10663"/>
            </a:xfrm>
            <a:custGeom>
              <a:avLst/>
              <a:rect l="l" t="t" r="r" b="b"/>
              <a:pathLst>
                <a:path w="2597" h="335">
                  <a:moveTo>
                    <a:pt x="156" y="1"/>
                  </a:moveTo>
                  <a:cubicBezTo>
                    <a:pt x="72" y="1"/>
                    <a:pt x="1" y="84"/>
                    <a:pt x="1" y="168"/>
                  </a:cubicBezTo>
                  <a:cubicBezTo>
                    <a:pt x="1" y="263"/>
                    <a:pt x="72" y="334"/>
                    <a:pt x="156" y="334"/>
                  </a:cubicBezTo>
                  <a:lnTo>
                    <a:pt x="2442" y="334"/>
                  </a:lnTo>
                  <a:cubicBezTo>
                    <a:pt x="2525" y="334"/>
                    <a:pt x="2596" y="263"/>
                    <a:pt x="2596" y="168"/>
                  </a:cubicBezTo>
                  <a:cubicBezTo>
                    <a:pt x="2596" y="84"/>
                    <a:pt x="2525" y="1"/>
                    <a:pt x="2442"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3" name="Google Shape;12717;p71"/>
            <p:cNvSpPr/>
            <p:nvPr/>
          </p:nvSpPr>
          <p:spPr>
            <a:xfrm>
              <a:off x="7539459" y="3174988"/>
              <a:ext cx="82663" cy="10281"/>
            </a:xfrm>
            <a:custGeom>
              <a:avLst/>
              <a:rect l="l" t="t" r="r" b="b"/>
              <a:pathLst>
                <a:path w="2597" h="323">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4" name="Google Shape;12718;p71"/>
            <p:cNvSpPr/>
            <p:nvPr/>
          </p:nvSpPr>
          <p:spPr>
            <a:xfrm>
              <a:off x="7539459" y="3011286"/>
              <a:ext cx="220614" cy="47395"/>
            </a:xfrm>
            <a:custGeom>
              <a:avLst/>
              <a:rect l="l" t="t" r="r" b="b"/>
              <a:pathLst>
                <a:path w="6931" h="1489">
                  <a:moveTo>
                    <a:pt x="418" y="0"/>
                  </a:moveTo>
                  <a:cubicBezTo>
                    <a:pt x="179" y="0"/>
                    <a:pt x="1" y="191"/>
                    <a:pt x="1" y="417"/>
                  </a:cubicBezTo>
                  <a:lnTo>
                    <a:pt x="1" y="1072"/>
                  </a:lnTo>
                  <a:cubicBezTo>
                    <a:pt x="1" y="1310"/>
                    <a:pt x="191" y="1488"/>
                    <a:pt x="418" y="1488"/>
                  </a:cubicBezTo>
                  <a:lnTo>
                    <a:pt x="3251" y="1488"/>
                  </a:lnTo>
                  <a:cubicBezTo>
                    <a:pt x="3346" y="1488"/>
                    <a:pt x="3418" y="1417"/>
                    <a:pt x="3418" y="1322"/>
                  </a:cubicBezTo>
                  <a:cubicBezTo>
                    <a:pt x="3418" y="1238"/>
                    <a:pt x="3346" y="1167"/>
                    <a:pt x="3251" y="1167"/>
                  </a:cubicBezTo>
                  <a:lnTo>
                    <a:pt x="418" y="1167"/>
                  </a:lnTo>
                  <a:cubicBezTo>
                    <a:pt x="358" y="1167"/>
                    <a:pt x="310" y="1119"/>
                    <a:pt x="310" y="1060"/>
                  </a:cubicBezTo>
                  <a:lnTo>
                    <a:pt x="310" y="405"/>
                  </a:lnTo>
                  <a:cubicBezTo>
                    <a:pt x="310" y="345"/>
                    <a:pt x="358" y="298"/>
                    <a:pt x="418" y="298"/>
                  </a:cubicBezTo>
                  <a:lnTo>
                    <a:pt x="6502" y="298"/>
                  </a:lnTo>
                  <a:cubicBezTo>
                    <a:pt x="6561" y="298"/>
                    <a:pt x="6609" y="345"/>
                    <a:pt x="6609" y="405"/>
                  </a:cubicBezTo>
                  <a:lnTo>
                    <a:pt x="6609" y="1060"/>
                  </a:lnTo>
                  <a:cubicBezTo>
                    <a:pt x="6609" y="1119"/>
                    <a:pt x="6561" y="1167"/>
                    <a:pt x="6502" y="1167"/>
                  </a:cubicBezTo>
                  <a:lnTo>
                    <a:pt x="4013" y="1167"/>
                  </a:lnTo>
                  <a:cubicBezTo>
                    <a:pt x="3930" y="1167"/>
                    <a:pt x="3847" y="1238"/>
                    <a:pt x="3847" y="1322"/>
                  </a:cubicBezTo>
                  <a:cubicBezTo>
                    <a:pt x="3847" y="1417"/>
                    <a:pt x="3930" y="1488"/>
                    <a:pt x="4013" y="1488"/>
                  </a:cubicBezTo>
                  <a:lnTo>
                    <a:pt x="6502" y="1488"/>
                  </a:lnTo>
                  <a:cubicBezTo>
                    <a:pt x="6740" y="1488"/>
                    <a:pt x="6918" y="1298"/>
                    <a:pt x="6918" y="1072"/>
                  </a:cubicBezTo>
                  <a:lnTo>
                    <a:pt x="6918" y="417"/>
                  </a:lnTo>
                  <a:cubicBezTo>
                    <a:pt x="6930" y="203"/>
                    <a:pt x="6740" y="0"/>
                    <a:pt x="6502" y="0"/>
                  </a:cubicBezTo>
                  <a:lnTo>
                    <a:pt x="41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35" name="Google Shape;12719;p71"/>
          <p:cNvGrpSpPr/>
          <p:nvPr/>
        </p:nvGrpSpPr>
        <p:grpSpPr>
          <a:xfrm>
            <a:off x="8518038" y="4889543"/>
            <a:ext cx="332012" cy="355454"/>
            <a:chOff x="7055134" y="2919170"/>
            <a:chExt cx="290321" cy="310820"/>
          </a:xfrm>
          <a:solidFill>
            <a:schemeClr val="accent1"/>
          </a:solidFill>
        </p:grpSpPr>
        <p:sp>
          <p:nvSpPr>
            <p:cNvPr id="1236" name="Google Shape;12720;p71"/>
            <p:cNvSpPr/>
            <p:nvPr/>
          </p:nvSpPr>
          <p:spPr>
            <a:xfrm>
              <a:off x="7102497" y="2970989"/>
              <a:ext cx="191044" cy="259001"/>
            </a:xfrm>
            <a:custGeom>
              <a:avLst/>
              <a:rect l="l" t="t" r="r" b="b"/>
              <a:pathLst>
                <a:path w="6002" h="8137">
                  <a:moveTo>
                    <a:pt x="3097" y="314"/>
                  </a:moveTo>
                  <a:cubicBezTo>
                    <a:pt x="3739" y="314"/>
                    <a:pt x="4347" y="552"/>
                    <a:pt x="4835" y="980"/>
                  </a:cubicBezTo>
                  <a:cubicBezTo>
                    <a:pt x="5394" y="1481"/>
                    <a:pt x="5716" y="2195"/>
                    <a:pt x="5716" y="2933"/>
                  </a:cubicBezTo>
                  <a:cubicBezTo>
                    <a:pt x="5704" y="3445"/>
                    <a:pt x="5549" y="3933"/>
                    <a:pt x="5287" y="4350"/>
                  </a:cubicBezTo>
                  <a:cubicBezTo>
                    <a:pt x="5013" y="4767"/>
                    <a:pt x="4644" y="5100"/>
                    <a:pt x="4204" y="5302"/>
                  </a:cubicBezTo>
                  <a:cubicBezTo>
                    <a:pt x="3930" y="5433"/>
                    <a:pt x="3751" y="5719"/>
                    <a:pt x="3751" y="6029"/>
                  </a:cubicBezTo>
                  <a:lnTo>
                    <a:pt x="3751" y="6207"/>
                  </a:lnTo>
                  <a:lnTo>
                    <a:pt x="2430" y="6207"/>
                  </a:lnTo>
                  <a:lnTo>
                    <a:pt x="2430" y="6029"/>
                  </a:lnTo>
                  <a:cubicBezTo>
                    <a:pt x="2430" y="5719"/>
                    <a:pt x="2251" y="5433"/>
                    <a:pt x="1965" y="5302"/>
                  </a:cubicBezTo>
                  <a:cubicBezTo>
                    <a:pt x="942" y="4814"/>
                    <a:pt x="346" y="3731"/>
                    <a:pt x="489" y="2588"/>
                  </a:cubicBezTo>
                  <a:cubicBezTo>
                    <a:pt x="644" y="1421"/>
                    <a:pt x="1608" y="457"/>
                    <a:pt x="2799" y="326"/>
                  </a:cubicBezTo>
                  <a:cubicBezTo>
                    <a:pt x="2906" y="314"/>
                    <a:pt x="3013" y="314"/>
                    <a:pt x="3097" y="314"/>
                  </a:cubicBezTo>
                  <a:close/>
                  <a:moveTo>
                    <a:pt x="3728" y="6505"/>
                  </a:moveTo>
                  <a:lnTo>
                    <a:pt x="3739" y="7017"/>
                  </a:lnTo>
                  <a:cubicBezTo>
                    <a:pt x="3739" y="7100"/>
                    <a:pt x="3668" y="7195"/>
                    <a:pt x="3561" y="7195"/>
                  </a:cubicBezTo>
                  <a:lnTo>
                    <a:pt x="2573" y="7195"/>
                  </a:lnTo>
                  <a:cubicBezTo>
                    <a:pt x="2489" y="7195"/>
                    <a:pt x="2394" y="7124"/>
                    <a:pt x="2394" y="7017"/>
                  </a:cubicBezTo>
                  <a:lnTo>
                    <a:pt x="2394" y="6505"/>
                  </a:lnTo>
                  <a:lnTo>
                    <a:pt x="3728" y="6505"/>
                  </a:lnTo>
                  <a:close/>
                  <a:moveTo>
                    <a:pt x="3394" y="7469"/>
                  </a:moveTo>
                  <a:lnTo>
                    <a:pt x="3406" y="7648"/>
                  </a:lnTo>
                  <a:cubicBezTo>
                    <a:pt x="3406" y="7743"/>
                    <a:pt x="3335" y="7838"/>
                    <a:pt x="3228" y="7838"/>
                  </a:cubicBezTo>
                  <a:lnTo>
                    <a:pt x="2906" y="7838"/>
                  </a:lnTo>
                  <a:cubicBezTo>
                    <a:pt x="2811" y="7838"/>
                    <a:pt x="2727" y="7755"/>
                    <a:pt x="2727" y="7648"/>
                  </a:cubicBezTo>
                  <a:lnTo>
                    <a:pt x="2727" y="7469"/>
                  </a:lnTo>
                  <a:lnTo>
                    <a:pt x="3394" y="7469"/>
                  </a:lnTo>
                  <a:close/>
                  <a:moveTo>
                    <a:pt x="3056" y="0"/>
                  </a:moveTo>
                  <a:cubicBezTo>
                    <a:pt x="2951" y="0"/>
                    <a:pt x="2845" y="6"/>
                    <a:pt x="2739" y="16"/>
                  </a:cubicBezTo>
                  <a:cubicBezTo>
                    <a:pt x="1418" y="171"/>
                    <a:pt x="322" y="1230"/>
                    <a:pt x="168" y="2552"/>
                  </a:cubicBezTo>
                  <a:cubicBezTo>
                    <a:pt x="1" y="3814"/>
                    <a:pt x="668" y="5040"/>
                    <a:pt x="1811" y="5564"/>
                  </a:cubicBezTo>
                  <a:cubicBezTo>
                    <a:pt x="1977" y="5648"/>
                    <a:pt x="2096" y="5826"/>
                    <a:pt x="2096" y="6017"/>
                  </a:cubicBezTo>
                  <a:lnTo>
                    <a:pt x="2096" y="7005"/>
                  </a:lnTo>
                  <a:cubicBezTo>
                    <a:pt x="2096" y="7207"/>
                    <a:pt x="2239" y="7386"/>
                    <a:pt x="2430" y="7457"/>
                  </a:cubicBezTo>
                  <a:lnTo>
                    <a:pt x="2430" y="7648"/>
                  </a:lnTo>
                  <a:cubicBezTo>
                    <a:pt x="2430" y="7922"/>
                    <a:pt x="2632" y="8136"/>
                    <a:pt x="2906" y="8136"/>
                  </a:cubicBezTo>
                  <a:lnTo>
                    <a:pt x="3228" y="8136"/>
                  </a:lnTo>
                  <a:cubicBezTo>
                    <a:pt x="3501" y="8136"/>
                    <a:pt x="3704" y="7922"/>
                    <a:pt x="3704" y="7648"/>
                  </a:cubicBezTo>
                  <a:lnTo>
                    <a:pt x="3704" y="7457"/>
                  </a:lnTo>
                  <a:cubicBezTo>
                    <a:pt x="3906" y="7398"/>
                    <a:pt x="4037" y="7219"/>
                    <a:pt x="4037" y="7005"/>
                  </a:cubicBezTo>
                  <a:lnTo>
                    <a:pt x="4037" y="6017"/>
                  </a:lnTo>
                  <a:cubicBezTo>
                    <a:pt x="4037" y="5826"/>
                    <a:pt x="4144" y="5648"/>
                    <a:pt x="4323" y="5564"/>
                  </a:cubicBezTo>
                  <a:cubicBezTo>
                    <a:pt x="4811" y="5326"/>
                    <a:pt x="5228" y="4969"/>
                    <a:pt x="5537" y="4517"/>
                  </a:cubicBezTo>
                  <a:cubicBezTo>
                    <a:pt x="5847" y="4040"/>
                    <a:pt x="6002" y="3481"/>
                    <a:pt x="6002" y="2921"/>
                  </a:cubicBezTo>
                  <a:cubicBezTo>
                    <a:pt x="6002" y="2100"/>
                    <a:pt x="5644" y="1302"/>
                    <a:pt x="5037" y="754"/>
                  </a:cubicBezTo>
                  <a:cubicBezTo>
                    <a:pt x="4485" y="254"/>
                    <a:pt x="3788" y="0"/>
                    <a:pt x="305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7" name="Google Shape;12721;p71"/>
            <p:cNvSpPr/>
            <p:nvPr/>
          </p:nvSpPr>
          <p:spPr>
            <a:xfrm>
              <a:off x="7304872" y="3059413"/>
              <a:ext cx="40583" cy="9485"/>
            </a:xfrm>
            <a:custGeom>
              <a:avLst/>
              <a:rect l="l" t="t" r="r" b="b"/>
              <a:pathLst>
                <a:path w="1275" h="298">
                  <a:moveTo>
                    <a:pt x="144" y="0"/>
                  </a:moveTo>
                  <a:cubicBezTo>
                    <a:pt x="60" y="0"/>
                    <a:pt x="1" y="72"/>
                    <a:pt x="1" y="143"/>
                  </a:cubicBezTo>
                  <a:cubicBezTo>
                    <a:pt x="1" y="238"/>
                    <a:pt x="72" y="298"/>
                    <a:pt x="144" y="298"/>
                  </a:cubicBezTo>
                  <a:lnTo>
                    <a:pt x="1132" y="298"/>
                  </a:lnTo>
                  <a:cubicBezTo>
                    <a:pt x="1215" y="298"/>
                    <a:pt x="1275" y="215"/>
                    <a:pt x="1275" y="143"/>
                  </a:cubicBezTo>
                  <a:cubicBezTo>
                    <a:pt x="1275" y="72"/>
                    <a:pt x="1203" y="0"/>
                    <a:pt x="1132" y="0"/>
                  </a:cubicBezTo>
                  <a:lnTo>
                    <a:pt x="14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8" name="Google Shape;12722;p71"/>
            <p:cNvSpPr/>
            <p:nvPr/>
          </p:nvSpPr>
          <p:spPr>
            <a:xfrm>
              <a:off x="7055134" y="3059413"/>
              <a:ext cx="41347" cy="9485"/>
            </a:xfrm>
            <a:custGeom>
              <a:avLst/>
              <a:rect l="l" t="t" r="r" b="b"/>
              <a:pathLst>
                <a:path w="1299" h="298">
                  <a:moveTo>
                    <a:pt x="155" y="0"/>
                  </a:moveTo>
                  <a:cubicBezTo>
                    <a:pt x="60" y="0"/>
                    <a:pt x="1" y="72"/>
                    <a:pt x="1" y="143"/>
                  </a:cubicBezTo>
                  <a:cubicBezTo>
                    <a:pt x="1" y="238"/>
                    <a:pt x="72" y="298"/>
                    <a:pt x="155" y="298"/>
                  </a:cubicBezTo>
                  <a:lnTo>
                    <a:pt x="1132" y="298"/>
                  </a:lnTo>
                  <a:cubicBezTo>
                    <a:pt x="1215" y="298"/>
                    <a:pt x="1287" y="215"/>
                    <a:pt x="1287" y="143"/>
                  </a:cubicBezTo>
                  <a:cubicBezTo>
                    <a:pt x="1298" y="72"/>
                    <a:pt x="1227" y="0"/>
                    <a:pt x="1132"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9" name="Google Shape;12723;p71"/>
            <p:cNvSpPr/>
            <p:nvPr/>
          </p:nvSpPr>
          <p:spPr>
            <a:xfrm>
              <a:off x="7195727" y="2919170"/>
              <a:ext cx="9517" cy="40583"/>
            </a:xfrm>
            <a:custGeom>
              <a:avLst/>
              <a:rect l="l" t="t" r="r" b="b"/>
              <a:pathLst>
                <a:path w="299" h="1275">
                  <a:moveTo>
                    <a:pt x="156" y="1"/>
                  </a:moveTo>
                  <a:cubicBezTo>
                    <a:pt x="60" y="1"/>
                    <a:pt x="1" y="72"/>
                    <a:pt x="1" y="144"/>
                  </a:cubicBezTo>
                  <a:lnTo>
                    <a:pt x="1" y="1132"/>
                  </a:lnTo>
                  <a:cubicBezTo>
                    <a:pt x="1" y="1215"/>
                    <a:pt x="84" y="1275"/>
                    <a:pt x="156" y="1275"/>
                  </a:cubicBezTo>
                  <a:cubicBezTo>
                    <a:pt x="227" y="1275"/>
                    <a:pt x="299" y="1204"/>
                    <a:pt x="299" y="1132"/>
                  </a:cubicBezTo>
                  <a:lnTo>
                    <a:pt x="299" y="144"/>
                  </a:lnTo>
                  <a:cubicBezTo>
                    <a:pt x="299" y="72"/>
                    <a:pt x="227" y="1"/>
                    <a:pt x="1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0" name="Google Shape;12724;p71"/>
            <p:cNvSpPr/>
            <p:nvPr/>
          </p:nvSpPr>
          <p:spPr>
            <a:xfrm>
              <a:off x="7185128" y="3007116"/>
              <a:ext cx="30334" cy="92880"/>
            </a:xfrm>
            <a:custGeom>
              <a:avLst/>
              <a:rect l="l" t="t" r="r" b="b"/>
              <a:pathLst>
                <a:path w="953" h="2918">
                  <a:moveTo>
                    <a:pt x="477" y="310"/>
                  </a:moveTo>
                  <a:cubicBezTo>
                    <a:pt x="512" y="310"/>
                    <a:pt x="560" y="334"/>
                    <a:pt x="596" y="357"/>
                  </a:cubicBezTo>
                  <a:cubicBezTo>
                    <a:pt x="620" y="393"/>
                    <a:pt x="632" y="429"/>
                    <a:pt x="632" y="476"/>
                  </a:cubicBezTo>
                  <a:lnTo>
                    <a:pt x="548" y="2608"/>
                  </a:lnTo>
                  <a:lnTo>
                    <a:pt x="405" y="2620"/>
                  </a:lnTo>
                  <a:cubicBezTo>
                    <a:pt x="405" y="2620"/>
                    <a:pt x="393" y="2620"/>
                    <a:pt x="393" y="2608"/>
                  </a:cubicBezTo>
                  <a:lnTo>
                    <a:pt x="310" y="476"/>
                  </a:lnTo>
                  <a:cubicBezTo>
                    <a:pt x="310" y="429"/>
                    <a:pt x="322" y="393"/>
                    <a:pt x="358" y="357"/>
                  </a:cubicBezTo>
                  <a:cubicBezTo>
                    <a:pt x="381" y="334"/>
                    <a:pt x="429" y="310"/>
                    <a:pt x="477" y="310"/>
                  </a:cubicBezTo>
                  <a:close/>
                  <a:moveTo>
                    <a:pt x="477" y="0"/>
                  </a:moveTo>
                  <a:cubicBezTo>
                    <a:pt x="334" y="0"/>
                    <a:pt x="215" y="48"/>
                    <a:pt x="131" y="155"/>
                  </a:cubicBezTo>
                  <a:cubicBezTo>
                    <a:pt x="36" y="238"/>
                    <a:pt x="0" y="357"/>
                    <a:pt x="0" y="488"/>
                  </a:cubicBezTo>
                  <a:lnTo>
                    <a:pt x="84" y="2620"/>
                  </a:lnTo>
                  <a:cubicBezTo>
                    <a:pt x="84" y="2786"/>
                    <a:pt x="239" y="2917"/>
                    <a:pt x="393" y="2917"/>
                  </a:cubicBezTo>
                  <a:lnTo>
                    <a:pt x="512" y="2917"/>
                  </a:lnTo>
                  <a:cubicBezTo>
                    <a:pt x="679" y="2917"/>
                    <a:pt x="822" y="2786"/>
                    <a:pt x="822" y="2620"/>
                  </a:cubicBezTo>
                  <a:lnTo>
                    <a:pt x="917" y="488"/>
                  </a:lnTo>
                  <a:cubicBezTo>
                    <a:pt x="953" y="369"/>
                    <a:pt x="905" y="238"/>
                    <a:pt x="810" y="155"/>
                  </a:cubicBezTo>
                  <a:cubicBezTo>
                    <a:pt x="727" y="60"/>
                    <a:pt x="608" y="0"/>
                    <a:pt x="4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1" name="Google Shape;12725;p71"/>
            <p:cNvSpPr/>
            <p:nvPr/>
          </p:nvSpPr>
          <p:spPr>
            <a:xfrm>
              <a:off x="7187770" y="3111328"/>
              <a:ext cx="25814" cy="25814"/>
            </a:xfrm>
            <a:custGeom>
              <a:avLst/>
              <a:rect l="l" t="t" r="r" b="b"/>
              <a:pathLst>
                <a:path w="811" h="811">
                  <a:moveTo>
                    <a:pt x="406" y="310"/>
                  </a:moveTo>
                  <a:cubicBezTo>
                    <a:pt x="453" y="310"/>
                    <a:pt x="489" y="358"/>
                    <a:pt x="489" y="405"/>
                  </a:cubicBezTo>
                  <a:cubicBezTo>
                    <a:pt x="489" y="453"/>
                    <a:pt x="453" y="489"/>
                    <a:pt x="406" y="489"/>
                  </a:cubicBezTo>
                  <a:cubicBezTo>
                    <a:pt x="358" y="489"/>
                    <a:pt x="310" y="453"/>
                    <a:pt x="310" y="405"/>
                  </a:cubicBezTo>
                  <a:cubicBezTo>
                    <a:pt x="310" y="358"/>
                    <a:pt x="358" y="310"/>
                    <a:pt x="406" y="310"/>
                  </a:cubicBezTo>
                  <a:close/>
                  <a:moveTo>
                    <a:pt x="406" y="0"/>
                  </a:moveTo>
                  <a:cubicBezTo>
                    <a:pt x="179" y="0"/>
                    <a:pt x="1" y="179"/>
                    <a:pt x="1" y="405"/>
                  </a:cubicBezTo>
                  <a:cubicBezTo>
                    <a:pt x="1" y="631"/>
                    <a:pt x="179" y="810"/>
                    <a:pt x="406" y="810"/>
                  </a:cubicBezTo>
                  <a:cubicBezTo>
                    <a:pt x="632" y="810"/>
                    <a:pt x="810" y="631"/>
                    <a:pt x="810" y="405"/>
                  </a:cubicBezTo>
                  <a:cubicBezTo>
                    <a:pt x="787" y="179"/>
                    <a:pt x="608" y="0"/>
                    <a:pt x="40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2" name="Google Shape;12726;p71"/>
            <p:cNvSpPr/>
            <p:nvPr/>
          </p:nvSpPr>
          <p:spPr>
            <a:xfrm>
              <a:off x="7249552" y="2951477"/>
              <a:ext cx="18971" cy="23077"/>
            </a:xfrm>
            <a:custGeom>
              <a:avLst/>
              <a:rect l="l" t="t" r="r" b="b"/>
              <a:pathLst>
                <a:path w="596" h="725">
                  <a:moveTo>
                    <a:pt x="417" y="0"/>
                  </a:moveTo>
                  <a:cubicBezTo>
                    <a:pt x="362" y="0"/>
                    <a:pt x="307" y="32"/>
                    <a:pt x="274" y="81"/>
                  </a:cubicBezTo>
                  <a:lnTo>
                    <a:pt x="36" y="498"/>
                  </a:lnTo>
                  <a:cubicBezTo>
                    <a:pt x="1" y="570"/>
                    <a:pt x="24" y="665"/>
                    <a:pt x="96" y="700"/>
                  </a:cubicBezTo>
                  <a:cubicBezTo>
                    <a:pt x="132" y="724"/>
                    <a:pt x="143" y="724"/>
                    <a:pt x="179" y="724"/>
                  </a:cubicBezTo>
                  <a:cubicBezTo>
                    <a:pt x="239" y="724"/>
                    <a:pt x="274" y="689"/>
                    <a:pt x="310" y="641"/>
                  </a:cubicBezTo>
                  <a:lnTo>
                    <a:pt x="548" y="224"/>
                  </a:lnTo>
                  <a:cubicBezTo>
                    <a:pt x="596" y="153"/>
                    <a:pt x="560" y="69"/>
                    <a:pt x="489" y="22"/>
                  </a:cubicBezTo>
                  <a:cubicBezTo>
                    <a:pt x="466" y="7"/>
                    <a:pt x="442" y="0"/>
                    <a:pt x="41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3" name="Google Shape;12727;p71"/>
            <p:cNvSpPr/>
            <p:nvPr/>
          </p:nvSpPr>
          <p:spPr>
            <a:xfrm>
              <a:off x="7132831" y="3153852"/>
              <a:ext cx="18589" cy="22695"/>
            </a:xfrm>
            <a:custGeom>
              <a:avLst/>
              <a:rect l="l" t="t" r="r" b="b"/>
              <a:pathLst>
                <a:path w="584" h="713">
                  <a:moveTo>
                    <a:pt x="419" y="0"/>
                  </a:moveTo>
                  <a:cubicBezTo>
                    <a:pt x="368" y="0"/>
                    <a:pt x="319" y="32"/>
                    <a:pt x="286" y="81"/>
                  </a:cubicBezTo>
                  <a:lnTo>
                    <a:pt x="48" y="498"/>
                  </a:lnTo>
                  <a:cubicBezTo>
                    <a:pt x="0" y="569"/>
                    <a:pt x="36" y="665"/>
                    <a:pt x="108" y="700"/>
                  </a:cubicBezTo>
                  <a:cubicBezTo>
                    <a:pt x="131" y="712"/>
                    <a:pt x="155" y="712"/>
                    <a:pt x="179" y="712"/>
                  </a:cubicBezTo>
                  <a:cubicBezTo>
                    <a:pt x="239" y="712"/>
                    <a:pt x="286" y="689"/>
                    <a:pt x="310" y="641"/>
                  </a:cubicBezTo>
                  <a:lnTo>
                    <a:pt x="548" y="224"/>
                  </a:lnTo>
                  <a:cubicBezTo>
                    <a:pt x="584" y="153"/>
                    <a:pt x="572" y="69"/>
                    <a:pt x="489" y="22"/>
                  </a:cubicBezTo>
                  <a:cubicBezTo>
                    <a:pt x="466" y="7"/>
                    <a:pt x="443" y="0"/>
                    <a:pt x="41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4" name="Google Shape;12728;p71"/>
            <p:cNvSpPr/>
            <p:nvPr/>
          </p:nvSpPr>
          <p:spPr>
            <a:xfrm>
              <a:off x="7132449" y="2951477"/>
              <a:ext cx="18971" cy="23077"/>
            </a:xfrm>
            <a:custGeom>
              <a:avLst/>
              <a:rect l="l" t="t" r="r" b="b"/>
              <a:pathLst>
                <a:path w="596" h="725">
                  <a:moveTo>
                    <a:pt x="177" y="0"/>
                  </a:moveTo>
                  <a:cubicBezTo>
                    <a:pt x="154" y="0"/>
                    <a:pt x="130" y="7"/>
                    <a:pt x="108" y="22"/>
                  </a:cubicBezTo>
                  <a:cubicBezTo>
                    <a:pt x="24" y="69"/>
                    <a:pt x="1" y="153"/>
                    <a:pt x="48" y="236"/>
                  </a:cubicBezTo>
                  <a:lnTo>
                    <a:pt x="274" y="653"/>
                  </a:lnTo>
                  <a:cubicBezTo>
                    <a:pt x="310" y="689"/>
                    <a:pt x="358" y="724"/>
                    <a:pt x="417" y="724"/>
                  </a:cubicBezTo>
                  <a:cubicBezTo>
                    <a:pt x="441" y="724"/>
                    <a:pt x="477" y="724"/>
                    <a:pt x="489" y="712"/>
                  </a:cubicBezTo>
                  <a:cubicBezTo>
                    <a:pt x="584" y="665"/>
                    <a:pt x="596" y="570"/>
                    <a:pt x="548" y="498"/>
                  </a:cubicBezTo>
                  <a:lnTo>
                    <a:pt x="310" y="81"/>
                  </a:lnTo>
                  <a:cubicBezTo>
                    <a:pt x="277" y="32"/>
                    <a:pt x="228" y="0"/>
                    <a:pt x="1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5" name="Google Shape;12729;p71"/>
            <p:cNvSpPr/>
            <p:nvPr/>
          </p:nvSpPr>
          <p:spPr>
            <a:xfrm>
              <a:off x="7249552" y="3153852"/>
              <a:ext cx="18971" cy="22695"/>
            </a:xfrm>
            <a:custGeom>
              <a:avLst/>
              <a:rect l="l" t="t" r="r" b="b"/>
              <a:pathLst>
                <a:path w="596" h="713">
                  <a:moveTo>
                    <a:pt x="173" y="0"/>
                  </a:moveTo>
                  <a:cubicBezTo>
                    <a:pt x="148" y="0"/>
                    <a:pt x="122" y="7"/>
                    <a:pt x="96" y="22"/>
                  </a:cubicBezTo>
                  <a:cubicBezTo>
                    <a:pt x="24" y="69"/>
                    <a:pt x="1" y="153"/>
                    <a:pt x="36" y="224"/>
                  </a:cubicBezTo>
                  <a:lnTo>
                    <a:pt x="274" y="641"/>
                  </a:lnTo>
                  <a:cubicBezTo>
                    <a:pt x="310" y="689"/>
                    <a:pt x="358" y="712"/>
                    <a:pt x="417" y="712"/>
                  </a:cubicBezTo>
                  <a:cubicBezTo>
                    <a:pt x="441" y="712"/>
                    <a:pt x="477" y="712"/>
                    <a:pt x="489" y="700"/>
                  </a:cubicBezTo>
                  <a:cubicBezTo>
                    <a:pt x="560" y="665"/>
                    <a:pt x="596" y="569"/>
                    <a:pt x="548" y="498"/>
                  </a:cubicBezTo>
                  <a:lnTo>
                    <a:pt x="310" y="81"/>
                  </a:lnTo>
                  <a:cubicBezTo>
                    <a:pt x="277" y="32"/>
                    <a:pt x="228" y="0"/>
                    <a:pt x="1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6" name="Google Shape;12730;p71"/>
            <p:cNvSpPr/>
            <p:nvPr/>
          </p:nvSpPr>
          <p:spPr>
            <a:xfrm>
              <a:off x="7289721" y="3113969"/>
              <a:ext cx="24286" cy="17093"/>
            </a:xfrm>
            <a:custGeom>
              <a:avLst/>
              <a:rect l="l" t="t" r="r" b="b"/>
              <a:pathLst>
                <a:path w="763" h="537">
                  <a:moveTo>
                    <a:pt x="172" y="0"/>
                  </a:moveTo>
                  <a:cubicBezTo>
                    <a:pt x="121" y="0"/>
                    <a:pt x="72" y="29"/>
                    <a:pt x="48" y="84"/>
                  </a:cubicBezTo>
                  <a:cubicBezTo>
                    <a:pt x="1" y="156"/>
                    <a:pt x="24" y="239"/>
                    <a:pt x="108" y="287"/>
                  </a:cubicBezTo>
                  <a:lnTo>
                    <a:pt x="524" y="525"/>
                  </a:lnTo>
                  <a:cubicBezTo>
                    <a:pt x="548" y="537"/>
                    <a:pt x="560" y="537"/>
                    <a:pt x="596" y="537"/>
                  </a:cubicBezTo>
                  <a:cubicBezTo>
                    <a:pt x="655" y="537"/>
                    <a:pt x="703" y="513"/>
                    <a:pt x="727" y="465"/>
                  </a:cubicBezTo>
                  <a:cubicBezTo>
                    <a:pt x="763" y="394"/>
                    <a:pt x="739" y="310"/>
                    <a:pt x="667" y="263"/>
                  </a:cubicBezTo>
                  <a:lnTo>
                    <a:pt x="251" y="25"/>
                  </a:lnTo>
                  <a:cubicBezTo>
                    <a:pt x="226" y="8"/>
                    <a:pt x="199" y="0"/>
                    <a:pt x="17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7" name="Google Shape;12731;p71"/>
            <p:cNvSpPr/>
            <p:nvPr/>
          </p:nvSpPr>
          <p:spPr>
            <a:xfrm>
              <a:off x="7086964" y="2996931"/>
              <a:ext cx="24668" cy="17411"/>
            </a:xfrm>
            <a:custGeom>
              <a:avLst/>
              <a:rect l="l" t="t" r="r" b="b"/>
              <a:pathLst>
                <a:path w="775" h="547">
                  <a:moveTo>
                    <a:pt x="179" y="1"/>
                  </a:moveTo>
                  <a:cubicBezTo>
                    <a:pt x="125" y="1"/>
                    <a:pt x="73" y="33"/>
                    <a:pt x="48" y="82"/>
                  </a:cubicBezTo>
                  <a:cubicBezTo>
                    <a:pt x="1" y="154"/>
                    <a:pt x="25" y="249"/>
                    <a:pt x="108" y="285"/>
                  </a:cubicBezTo>
                  <a:lnTo>
                    <a:pt x="525" y="535"/>
                  </a:lnTo>
                  <a:cubicBezTo>
                    <a:pt x="548" y="546"/>
                    <a:pt x="560" y="546"/>
                    <a:pt x="596" y="546"/>
                  </a:cubicBezTo>
                  <a:cubicBezTo>
                    <a:pt x="656" y="546"/>
                    <a:pt x="703" y="511"/>
                    <a:pt x="727" y="475"/>
                  </a:cubicBezTo>
                  <a:cubicBezTo>
                    <a:pt x="775" y="415"/>
                    <a:pt x="739" y="308"/>
                    <a:pt x="668" y="261"/>
                  </a:cubicBezTo>
                  <a:lnTo>
                    <a:pt x="251" y="23"/>
                  </a:lnTo>
                  <a:cubicBezTo>
                    <a:pt x="228" y="8"/>
                    <a:pt x="204"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8" name="Google Shape;12732;p71"/>
            <p:cNvSpPr/>
            <p:nvPr/>
          </p:nvSpPr>
          <p:spPr>
            <a:xfrm>
              <a:off x="7289339" y="2996931"/>
              <a:ext cx="24668" cy="17411"/>
            </a:xfrm>
            <a:custGeom>
              <a:avLst/>
              <a:rect l="l" t="t" r="r" b="b"/>
              <a:pathLst>
                <a:path w="775" h="547">
                  <a:moveTo>
                    <a:pt x="590" y="1"/>
                  </a:moveTo>
                  <a:cubicBezTo>
                    <a:pt x="565" y="1"/>
                    <a:pt x="539" y="8"/>
                    <a:pt x="513" y="23"/>
                  </a:cubicBezTo>
                  <a:lnTo>
                    <a:pt x="96" y="261"/>
                  </a:lnTo>
                  <a:cubicBezTo>
                    <a:pt x="25" y="308"/>
                    <a:pt x="1" y="392"/>
                    <a:pt x="36" y="475"/>
                  </a:cubicBezTo>
                  <a:cubicBezTo>
                    <a:pt x="72" y="511"/>
                    <a:pt x="108" y="546"/>
                    <a:pt x="179" y="546"/>
                  </a:cubicBezTo>
                  <a:cubicBezTo>
                    <a:pt x="203" y="546"/>
                    <a:pt x="239" y="546"/>
                    <a:pt x="251" y="535"/>
                  </a:cubicBezTo>
                  <a:lnTo>
                    <a:pt x="667" y="285"/>
                  </a:lnTo>
                  <a:cubicBezTo>
                    <a:pt x="751" y="249"/>
                    <a:pt x="775" y="154"/>
                    <a:pt x="727" y="82"/>
                  </a:cubicBezTo>
                  <a:cubicBezTo>
                    <a:pt x="694" y="33"/>
                    <a:pt x="645" y="1"/>
                    <a:pt x="59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9" name="Google Shape;12733;p71"/>
            <p:cNvSpPr/>
            <p:nvPr/>
          </p:nvSpPr>
          <p:spPr>
            <a:xfrm>
              <a:off x="7086964" y="3113587"/>
              <a:ext cx="24668" cy="17093"/>
            </a:xfrm>
            <a:custGeom>
              <a:avLst/>
              <a:rect l="l" t="t" r="r" b="b"/>
              <a:pathLst>
                <a:path w="775" h="537">
                  <a:moveTo>
                    <a:pt x="597" y="0"/>
                  </a:moveTo>
                  <a:cubicBezTo>
                    <a:pt x="570" y="0"/>
                    <a:pt x="541" y="8"/>
                    <a:pt x="513" y="25"/>
                  </a:cubicBezTo>
                  <a:lnTo>
                    <a:pt x="108" y="263"/>
                  </a:lnTo>
                  <a:cubicBezTo>
                    <a:pt x="25" y="299"/>
                    <a:pt x="1" y="394"/>
                    <a:pt x="36" y="465"/>
                  </a:cubicBezTo>
                  <a:cubicBezTo>
                    <a:pt x="72" y="513"/>
                    <a:pt x="120" y="537"/>
                    <a:pt x="179" y="537"/>
                  </a:cubicBezTo>
                  <a:cubicBezTo>
                    <a:pt x="203" y="537"/>
                    <a:pt x="239" y="537"/>
                    <a:pt x="251" y="525"/>
                  </a:cubicBezTo>
                  <a:lnTo>
                    <a:pt x="668" y="287"/>
                  </a:lnTo>
                  <a:cubicBezTo>
                    <a:pt x="739" y="263"/>
                    <a:pt x="775" y="156"/>
                    <a:pt x="727" y="84"/>
                  </a:cubicBezTo>
                  <a:cubicBezTo>
                    <a:pt x="696" y="29"/>
                    <a:pt x="649" y="0"/>
                    <a:pt x="59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50" name="Google Shape;12734;p71"/>
          <p:cNvGrpSpPr/>
          <p:nvPr/>
        </p:nvGrpSpPr>
        <p:grpSpPr>
          <a:xfrm>
            <a:off x="9478751" y="4915494"/>
            <a:ext cx="330109" cy="347552"/>
            <a:chOff x="7985143" y="2900613"/>
            <a:chExt cx="330109" cy="347552"/>
          </a:xfrm>
          <a:solidFill>
            <a:schemeClr val="accent1"/>
          </a:solidFill>
        </p:grpSpPr>
        <p:sp>
          <p:nvSpPr>
            <p:cNvPr id="1251" name="Google Shape;12735;p71"/>
            <p:cNvSpPr/>
            <p:nvPr/>
          </p:nvSpPr>
          <p:spPr>
            <a:xfrm>
              <a:off x="8143943" y="3145449"/>
              <a:ext cx="13273" cy="10631"/>
            </a:xfrm>
            <a:custGeom>
              <a:avLst/>
              <a:rect l="l" t="t" r="r" b="b"/>
              <a:pathLst>
                <a:path w="417" h="334">
                  <a:moveTo>
                    <a:pt x="155" y="0"/>
                  </a:moveTo>
                  <a:cubicBezTo>
                    <a:pt x="72" y="0"/>
                    <a:pt x="0" y="71"/>
                    <a:pt x="0" y="167"/>
                  </a:cubicBezTo>
                  <a:cubicBezTo>
                    <a:pt x="0" y="250"/>
                    <a:pt x="72" y="333"/>
                    <a:pt x="155" y="333"/>
                  </a:cubicBezTo>
                  <a:lnTo>
                    <a:pt x="250" y="333"/>
                  </a:lnTo>
                  <a:cubicBezTo>
                    <a:pt x="334" y="333"/>
                    <a:pt x="417" y="250"/>
                    <a:pt x="417" y="167"/>
                  </a:cubicBezTo>
                  <a:cubicBezTo>
                    <a:pt x="393" y="60"/>
                    <a:pt x="334" y="0"/>
                    <a:pt x="250"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2" name="Google Shape;12736;p71"/>
            <p:cNvSpPr/>
            <p:nvPr/>
          </p:nvSpPr>
          <p:spPr>
            <a:xfrm>
              <a:off x="8163264" y="3005970"/>
              <a:ext cx="32" cy="32"/>
            </a:xfrm>
            <a:custGeom>
              <a:avLst/>
              <a:rect l="l" t="t" r="r" b="b"/>
              <a:pathLst>
                <a:path w="1" h="1">
                  <a:moveTo>
                    <a:pt x="1" y="1"/>
                  </a:moveTo>
                  <a:lnTo>
                    <a:pt x="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3" name="Google Shape;12737;p71"/>
            <p:cNvSpPr/>
            <p:nvPr/>
          </p:nvSpPr>
          <p:spPr>
            <a:xfrm>
              <a:off x="8163264" y="3005970"/>
              <a:ext cx="5347" cy="11013"/>
            </a:xfrm>
            <a:custGeom>
              <a:avLst/>
              <a:rect l="l" t="t" r="r" b="b"/>
              <a:pathLst>
                <a:path w="168" h="346">
                  <a:moveTo>
                    <a:pt x="1" y="1"/>
                  </a:moveTo>
                  <a:cubicBezTo>
                    <a:pt x="20" y="70"/>
                    <a:pt x="97" y="228"/>
                    <a:pt x="143" y="308"/>
                  </a:cubicBezTo>
                  <a:lnTo>
                    <a:pt x="143" y="308"/>
                  </a:lnTo>
                  <a:cubicBezTo>
                    <a:pt x="118" y="259"/>
                    <a:pt x="78" y="164"/>
                    <a:pt x="1" y="1"/>
                  </a:cubicBezTo>
                  <a:close/>
                  <a:moveTo>
                    <a:pt x="143" y="308"/>
                  </a:moveTo>
                  <a:lnTo>
                    <a:pt x="143" y="308"/>
                  </a:lnTo>
                  <a:cubicBezTo>
                    <a:pt x="153" y="327"/>
                    <a:pt x="161" y="339"/>
                    <a:pt x="167" y="346"/>
                  </a:cubicBezTo>
                  <a:cubicBezTo>
                    <a:pt x="161" y="338"/>
                    <a:pt x="153" y="325"/>
                    <a:pt x="143" y="308"/>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4" name="Google Shape;12738;p71"/>
            <p:cNvSpPr/>
            <p:nvPr/>
          </p:nvSpPr>
          <p:spPr>
            <a:xfrm>
              <a:off x="8163264" y="3005588"/>
              <a:ext cx="32" cy="414"/>
            </a:xfrm>
            <a:custGeom>
              <a:avLst/>
              <a:rect l="l" t="t" r="r" b="b"/>
              <a:pathLst>
                <a:path w="1" h="13">
                  <a:moveTo>
                    <a:pt x="1" y="1"/>
                  </a:moveTo>
                  <a:cubicBezTo>
                    <a:pt x="1" y="13"/>
                    <a:pt x="1" y="13"/>
                    <a:pt x="1" y="1"/>
                  </a:cubicBezTo>
                  <a:cubicBezTo>
                    <a:pt x="1" y="13"/>
                    <a:pt x="1" y="13"/>
                    <a:pt x="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5" name="Google Shape;12739;p71"/>
            <p:cNvSpPr/>
            <p:nvPr/>
          </p:nvSpPr>
          <p:spPr>
            <a:xfrm>
              <a:off x="8168579" y="3016952"/>
              <a:ext cx="32" cy="796"/>
            </a:xfrm>
            <a:custGeom>
              <a:avLst/>
              <a:rect l="l" t="t" r="r" b="b"/>
              <a:pathLst>
                <a:path w="1" h="25">
                  <a:moveTo>
                    <a:pt x="0" y="1"/>
                  </a:moveTo>
                  <a:cubicBezTo>
                    <a:pt x="0" y="25"/>
                    <a:pt x="0" y="25"/>
                    <a:pt x="0" y="1"/>
                  </a:cubicBezTo>
                  <a:cubicBezTo>
                    <a:pt x="0" y="25"/>
                    <a:pt x="0" y="25"/>
                    <a:pt x="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6" name="Google Shape;12740;p71"/>
            <p:cNvSpPr/>
            <p:nvPr/>
          </p:nvSpPr>
          <p:spPr>
            <a:xfrm>
              <a:off x="7985143" y="2900613"/>
              <a:ext cx="330109" cy="347552"/>
            </a:xfrm>
            <a:custGeom>
              <a:avLst/>
              <a:rect l="l" t="t" r="r" b="b"/>
              <a:pathLst>
                <a:path w="10371" h="10919">
                  <a:moveTo>
                    <a:pt x="5120" y="3060"/>
                  </a:moveTo>
                  <a:lnTo>
                    <a:pt x="5358" y="3572"/>
                  </a:lnTo>
                  <a:lnTo>
                    <a:pt x="4882" y="3572"/>
                  </a:lnTo>
                  <a:lnTo>
                    <a:pt x="5120" y="3060"/>
                  </a:lnTo>
                  <a:close/>
                  <a:moveTo>
                    <a:pt x="5501" y="3882"/>
                  </a:moveTo>
                  <a:lnTo>
                    <a:pt x="5644" y="4180"/>
                  </a:lnTo>
                  <a:lnTo>
                    <a:pt x="4596" y="4180"/>
                  </a:lnTo>
                  <a:lnTo>
                    <a:pt x="4727" y="3882"/>
                  </a:lnTo>
                  <a:lnTo>
                    <a:pt x="5501" y="3882"/>
                  </a:lnTo>
                  <a:close/>
                  <a:moveTo>
                    <a:pt x="3120" y="2799"/>
                  </a:moveTo>
                  <a:lnTo>
                    <a:pt x="3703" y="3644"/>
                  </a:lnTo>
                  <a:lnTo>
                    <a:pt x="3334" y="4037"/>
                  </a:lnTo>
                  <a:cubicBezTo>
                    <a:pt x="3239" y="4120"/>
                    <a:pt x="3239" y="4227"/>
                    <a:pt x="3239" y="4299"/>
                  </a:cubicBezTo>
                  <a:lnTo>
                    <a:pt x="2703" y="4299"/>
                  </a:lnTo>
                  <a:cubicBezTo>
                    <a:pt x="2703" y="4227"/>
                    <a:pt x="2727" y="4120"/>
                    <a:pt x="2620" y="4037"/>
                  </a:cubicBezTo>
                  <a:lnTo>
                    <a:pt x="2227" y="3644"/>
                  </a:lnTo>
                  <a:lnTo>
                    <a:pt x="2810" y="2799"/>
                  </a:lnTo>
                  <a:lnTo>
                    <a:pt x="2810" y="3465"/>
                  </a:lnTo>
                  <a:cubicBezTo>
                    <a:pt x="2739" y="3477"/>
                    <a:pt x="2668" y="3537"/>
                    <a:pt x="2668" y="3632"/>
                  </a:cubicBezTo>
                  <a:cubicBezTo>
                    <a:pt x="2668" y="3715"/>
                    <a:pt x="2739" y="3799"/>
                    <a:pt x="2822" y="3799"/>
                  </a:cubicBezTo>
                  <a:lnTo>
                    <a:pt x="3096" y="3799"/>
                  </a:lnTo>
                  <a:cubicBezTo>
                    <a:pt x="3180" y="3799"/>
                    <a:pt x="3263" y="3715"/>
                    <a:pt x="3263" y="3632"/>
                  </a:cubicBezTo>
                  <a:cubicBezTo>
                    <a:pt x="3263" y="3561"/>
                    <a:pt x="3203" y="3477"/>
                    <a:pt x="3120" y="3465"/>
                  </a:cubicBezTo>
                  <a:lnTo>
                    <a:pt x="3120" y="2799"/>
                  </a:lnTo>
                  <a:close/>
                  <a:moveTo>
                    <a:pt x="2414" y="4793"/>
                  </a:moveTo>
                  <a:cubicBezTo>
                    <a:pt x="2416" y="4793"/>
                    <a:pt x="2422" y="4795"/>
                    <a:pt x="2429" y="4799"/>
                  </a:cubicBezTo>
                  <a:cubicBezTo>
                    <a:pt x="2414" y="4799"/>
                    <a:pt x="2408" y="4793"/>
                    <a:pt x="2414" y="4793"/>
                  </a:cubicBezTo>
                  <a:close/>
                  <a:moveTo>
                    <a:pt x="3549" y="4620"/>
                  </a:moveTo>
                  <a:cubicBezTo>
                    <a:pt x="3549" y="4620"/>
                    <a:pt x="3572" y="4620"/>
                    <a:pt x="3572" y="4644"/>
                  </a:cubicBezTo>
                  <a:lnTo>
                    <a:pt x="3572" y="4787"/>
                  </a:lnTo>
                  <a:cubicBezTo>
                    <a:pt x="3572" y="4787"/>
                    <a:pt x="3572" y="4799"/>
                    <a:pt x="3549" y="4799"/>
                  </a:cubicBezTo>
                  <a:lnTo>
                    <a:pt x="2429" y="4799"/>
                  </a:lnTo>
                  <a:lnTo>
                    <a:pt x="2406" y="4644"/>
                  </a:lnTo>
                  <a:cubicBezTo>
                    <a:pt x="2406" y="4644"/>
                    <a:pt x="2406" y="4620"/>
                    <a:pt x="2429" y="4620"/>
                  </a:cubicBezTo>
                  <a:lnTo>
                    <a:pt x="3549" y="4620"/>
                  </a:lnTo>
                  <a:close/>
                  <a:moveTo>
                    <a:pt x="3251" y="5120"/>
                  </a:moveTo>
                  <a:lnTo>
                    <a:pt x="3251" y="5537"/>
                  </a:lnTo>
                  <a:lnTo>
                    <a:pt x="2727" y="5537"/>
                  </a:lnTo>
                  <a:lnTo>
                    <a:pt x="2727" y="5120"/>
                  </a:lnTo>
                  <a:lnTo>
                    <a:pt x="3251" y="5120"/>
                  </a:lnTo>
                  <a:close/>
                  <a:moveTo>
                    <a:pt x="3394" y="5858"/>
                  </a:moveTo>
                  <a:cubicBezTo>
                    <a:pt x="3418" y="5858"/>
                    <a:pt x="3441" y="5882"/>
                    <a:pt x="3441" y="5882"/>
                  </a:cubicBezTo>
                  <a:cubicBezTo>
                    <a:pt x="3453" y="5894"/>
                    <a:pt x="3453" y="5906"/>
                    <a:pt x="3453" y="5918"/>
                  </a:cubicBezTo>
                  <a:lnTo>
                    <a:pt x="3418" y="6811"/>
                  </a:lnTo>
                  <a:lnTo>
                    <a:pt x="2525" y="6811"/>
                  </a:lnTo>
                  <a:lnTo>
                    <a:pt x="2501" y="5918"/>
                  </a:lnTo>
                  <a:cubicBezTo>
                    <a:pt x="2501" y="5894"/>
                    <a:pt x="2513" y="5882"/>
                    <a:pt x="2513" y="5882"/>
                  </a:cubicBezTo>
                  <a:cubicBezTo>
                    <a:pt x="2513" y="5882"/>
                    <a:pt x="2537" y="5858"/>
                    <a:pt x="2560" y="5858"/>
                  </a:cubicBezTo>
                  <a:lnTo>
                    <a:pt x="3394" y="5858"/>
                  </a:lnTo>
                  <a:close/>
                  <a:moveTo>
                    <a:pt x="4954" y="4501"/>
                  </a:moveTo>
                  <a:lnTo>
                    <a:pt x="4954" y="6835"/>
                  </a:lnTo>
                  <a:lnTo>
                    <a:pt x="4489" y="6835"/>
                  </a:lnTo>
                  <a:lnTo>
                    <a:pt x="4489" y="4501"/>
                  </a:lnTo>
                  <a:lnTo>
                    <a:pt x="4954" y="4501"/>
                  </a:lnTo>
                  <a:close/>
                  <a:moveTo>
                    <a:pt x="5739" y="4501"/>
                  </a:moveTo>
                  <a:lnTo>
                    <a:pt x="5739" y="6835"/>
                  </a:lnTo>
                  <a:lnTo>
                    <a:pt x="5287" y="6835"/>
                  </a:lnTo>
                  <a:lnTo>
                    <a:pt x="5287" y="4501"/>
                  </a:lnTo>
                  <a:lnTo>
                    <a:pt x="5739" y="4501"/>
                  </a:lnTo>
                  <a:close/>
                  <a:moveTo>
                    <a:pt x="9252" y="1120"/>
                  </a:moveTo>
                  <a:cubicBezTo>
                    <a:pt x="9287" y="1120"/>
                    <a:pt x="9311" y="1144"/>
                    <a:pt x="9311" y="1179"/>
                  </a:cubicBezTo>
                  <a:lnTo>
                    <a:pt x="9311" y="6835"/>
                  </a:lnTo>
                  <a:lnTo>
                    <a:pt x="8335" y="6835"/>
                  </a:lnTo>
                  <a:lnTo>
                    <a:pt x="8335" y="1822"/>
                  </a:lnTo>
                  <a:cubicBezTo>
                    <a:pt x="8335" y="1691"/>
                    <a:pt x="8216" y="1572"/>
                    <a:pt x="8085" y="1572"/>
                  </a:cubicBezTo>
                  <a:lnTo>
                    <a:pt x="6692" y="1572"/>
                  </a:lnTo>
                  <a:cubicBezTo>
                    <a:pt x="6561" y="1572"/>
                    <a:pt x="6442" y="1691"/>
                    <a:pt x="6442" y="1822"/>
                  </a:cubicBezTo>
                  <a:lnTo>
                    <a:pt x="6442" y="6835"/>
                  </a:lnTo>
                  <a:lnTo>
                    <a:pt x="6061" y="6835"/>
                  </a:lnTo>
                  <a:lnTo>
                    <a:pt x="6061" y="4346"/>
                  </a:lnTo>
                  <a:cubicBezTo>
                    <a:pt x="6061" y="4311"/>
                    <a:pt x="6061" y="4299"/>
                    <a:pt x="6037" y="4263"/>
                  </a:cubicBezTo>
                  <a:cubicBezTo>
                    <a:pt x="5690" y="3506"/>
                    <a:pt x="5585" y="3288"/>
                    <a:pt x="5581" y="3288"/>
                  </a:cubicBezTo>
                  <a:lnTo>
                    <a:pt x="5581" y="3288"/>
                  </a:lnTo>
                  <a:cubicBezTo>
                    <a:pt x="5580" y="3288"/>
                    <a:pt x="5582" y="3292"/>
                    <a:pt x="5585" y="3299"/>
                  </a:cubicBezTo>
                  <a:cubicBezTo>
                    <a:pt x="5525" y="3168"/>
                    <a:pt x="5430" y="3001"/>
                    <a:pt x="5323" y="2775"/>
                  </a:cubicBezTo>
                  <a:cubicBezTo>
                    <a:pt x="5281" y="2679"/>
                    <a:pt x="5192" y="2632"/>
                    <a:pt x="5102" y="2632"/>
                  </a:cubicBezTo>
                  <a:cubicBezTo>
                    <a:pt x="5013" y="2632"/>
                    <a:pt x="4924" y="2679"/>
                    <a:pt x="4882" y="2775"/>
                  </a:cubicBezTo>
                  <a:cubicBezTo>
                    <a:pt x="4811" y="2941"/>
                    <a:pt x="4239" y="4132"/>
                    <a:pt x="4180" y="4263"/>
                  </a:cubicBezTo>
                  <a:cubicBezTo>
                    <a:pt x="4168" y="4287"/>
                    <a:pt x="4168" y="4311"/>
                    <a:pt x="4168" y="4346"/>
                  </a:cubicBezTo>
                  <a:lnTo>
                    <a:pt x="4168" y="6835"/>
                  </a:lnTo>
                  <a:lnTo>
                    <a:pt x="3739" y="6835"/>
                  </a:lnTo>
                  <a:lnTo>
                    <a:pt x="3763" y="5954"/>
                  </a:lnTo>
                  <a:cubicBezTo>
                    <a:pt x="3763" y="5847"/>
                    <a:pt x="3739" y="5739"/>
                    <a:pt x="3656" y="5668"/>
                  </a:cubicBezTo>
                  <a:cubicBezTo>
                    <a:pt x="3632" y="5644"/>
                    <a:pt x="3596" y="5608"/>
                    <a:pt x="3561" y="5597"/>
                  </a:cubicBezTo>
                  <a:lnTo>
                    <a:pt x="3561" y="5132"/>
                  </a:lnTo>
                  <a:cubicBezTo>
                    <a:pt x="3739" y="5120"/>
                    <a:pt x="3870" y="4965"/>
                    <a:pt x="3870" y="4799"/>
                  </a:cubicBezTo>
                  <a:lnTo>
                    <a:pt x="3870" y="4656"/>
                  </a:lnTo>
                  <a:cubicBezTo>
                    <a:pt x="3870" y="4477"/>
                    <a:pt x="3739" y="4323"/>
                    <a:pt x="3561" y="4323"/>
                  </a:cubicBezTo>
                  <a:lnTo>
                    <a:pt x="3561" y="4263"/>
                  </a:lnTo>
                  <a:lnTo>
                    <a:pt x="3942" y="3870"/>
                  </a:lnTo>
                  <a:cubicBezTo>
                    <a:pt x="4049" y="3763"/>
                    <a:pt x="4061" y="3608"/>
                    <a:pt x="3977" y="3489"/>
                  </a:cubicBezTo>
                  <a:lnTo>
                    <a:pt x="3120" y="2263"/>
                  </a:lnTo>
                  <a:cubicBezTo>
                    <a:pt x="3078" y="2203"/>
                    <a:pt x="3013" y="2173"/>
                    <a:pt x="2949" y="2173"/>
                  </a:cubicBezTo>
                  <a:cubicBezTo>
                    <a:pt x="2885" y="2173"/>
                    <a:pt x="2822" y="2203"/>
                    <a:pt x="2787" y="2263"/>
                  </a:cubicBezTo>
                  <a:lnTo>
                    <a:pt x="1929" y="3489"/>
                  </a:lnTo>
                  <a:cubicBezTo>
                    <a:pt x="1858" y="3608"/>
                    <a:pt x="1870" y="3775"/>
                    <a:pt x="1965" y="3870"/>
                  </a:cubicBezTo>
                  <a:lnTo>
                    <a:pt x="2346" y="4263"/>
                  </a:lnTo>
                  <a:lnTo>
                    <a:pt x="2346" y="4323"/>
                  </a:lnTo>
                  <a:cubicBezTo>
                    <a:pt x="2168" y="4346"/>
                    <a:pt x="2037" y="4489"/>
                    <a:pt x="2037" y="4656"/>
                  </a:cubicBezTo>
                  <a:lnTo>
                    <a:pt x="2037" y="4799"/>
                  </a:lnTo>
                  <a:cubicBezTo>
                    <a:pt x="2037" y="4989"/>
                    <a:pt x="2168" y="5132"/>
                    <a:pt x="2346" y="5132"/>
                  </a:cubicBezTo>
                  <a:lnTo>
                    <a:pt x="2346" y="5597"/>
                  </a:lnTo>
                  <a:cubicBezTo>
                    <a:pt x="2310" y="5608"/>
                    <a:pt x="2275" y="5644"/>
                    <a:pt x="2251" y="5668"/>
                  </a:cubicBezTo>
                  <a:cubicBezTo>
                    <a:pt x="2168" y="5739"/>
                    <a:pt x="2132" y="5847"/>
                    <a:pt x="2144" y="5954"/>
                  </a:cubicBezTo>
                  <a:lnTo>
                    <a:pt x="2168" y="6835"/>
                  </a:lnTo>
                  <a:lnTo>
                    <a:pt x="1013" y="6835"/>
                  </a:lnTo>
                  <a:lnTo>
                    <a:pt x="1013" y="1179"/>
                  </a:lnTo>
                  <a:lnTo>
                    <a:pt x="1060" y="1179"/>
                  </a:lnTo>
                  <a:cubicBezTo>
                    <a:pt x="1060" y="1144"/>
                    <a:pt x="1084" y="1120"/>
                    <a:pt x="1120" y="1120"/>
                  </a:cubicBezTo>
                  <a:lnTo>
                    <a:pt x="9252" y="1120"/>
                  </a:lnTo>
                  <a:close/>
                  <a:moveTo>
                    <a:pt x="8002" y="1917"/>
                  </a:moveTo>
                  <a:lnTo>
                    <a:pt x="8002" y="2644"/>
                  </a:lnTo>
                  <a:lnTo>
                    <a:pt x="7752" y="2644"/>
                  </a:lnTo>
                  <a:cubicBezTo>
                    <a:pt x="7668" y="2644"/>
                    <a:pt x="7585" y="2715"/>
                    <a:pt x="7585" y="2810"/>
                  </a:cubicBezTo>
                  <a:cubicBezTo>
                    <a:pt x="7585" y="2870"/>
                    <a:pt x="7668" y="2941"/>
                    <a:pt x="7752" y="2941"/>
                  </a:cubicBezTo>
                  <a:lnTo>
                    <a:pt x="8002" y="2941"/>
                  </a:lnTo>
                  <a:lnTo>
                    <a:pt x="8002" y="3668"/>
                  </a:lnTo>
                  <a:lnTo>
                    <a:pt x="7752" y="3668"/>
                  </a:lnTo>
                  <a:cubicBezTo>
                    <a:pt x="7668" y="3668"/>
                    <a:pt x="7585" y="3751"/>
                    <a:pt x="7585" y="3834"/>
                  </a:cubicBezTo>
                  <a:cubicBezTo>
                    <a:pt x="7585" y="3930"/>
                    <a:pt x="7668" y="4001"/>
                    <a:pt x="7752" y="4001"/>
                  </a:cubicBezTo>
                  <a:lnTo>
                    <a:pt x="8002" y="4001"/>
                  </a:lnTo>
                  <a:lnTo>
                    <a:pt x="8002" y="4727"/>
                  </a:lnTo>
                  <a:lnTo>
                    <a:pt x="7752" y="4727"/>
                  </a:lnTo>
                  <a:cubicBezTo>
                    <a:pt x="7668" y="4727"/>
                    <a:pt x="7585" y="4799"/>
                    <a:pt x="7585" y="4894"/>
                  </a:cubicBezTo>
                  <a:cubicBezTo>
                    <a:pt x="7585" y="4989"/>
                    <a:pt x="7668" y="5061"/>
                    <a:pt x="7752" y="5061"/>
                  </a:cubicBezTo>
                  <a:lnTo>
                    <a:pt x="8002" y="5061"/>
                  </a:lnTo>
                  <a:lnTo>
                    <a:pt x="8002" y="5787"/>
                  </a:lnTo>
                  <a:lnTo>
                    <a:pt x="7752" y="5787"/>
                  </a:lnTo>
                  <a:cubicBezTo>
                    <a:pt x="7668" y="5787"/>
                    <a:pt x="7585" y="5858"/>
                    <a:pt x="7585" y="5954"/>
                  </a:cubicBezTo>
                  <a:cubicBezTo>
                    <a:pt x="7585" y="6037"/>
                    <a:pt x="7668" y="6120"/>
                    <a:pt x="7752" y="6120"/>
                  </a:cubicBezTo>
                  <a:lnTo>
                    <a:pt x="8002" y="6120"/>
                  </a:lnTo>
                  <a:lnTo>
                    <a:pt x="8002" y="6847"/>
                  </a:lnTo>
                  <a:lnTo>
                    <a:pt x="6775" y="6847"/>
                  </a:lnTo>
                  <a:lnTo>
                    <a:pt x="6775" y="1917"/>
                  </a:lnTo>
                  <a:lnTo>
                    <a:pt x="8002" y="1917"/>
                  </a:lnTo>
                  <a:close/>
                  <a:moveTo>
                    <a:pt x="10049" y="7144"/>
                  </a:moveTo>
                  <a:lnTo>
                    <a:pt x="10049" y="8347"/>
                  </a:lnTo>
                  <a:cubicBezTo>
                    <a:pt x="10049" y="8454"/>
                    <a:pt x="9954" y="8561"/>
                    <a:pt x="9835" y="8561"/>
                  </a:cubicBezTo>
                  <a:lnTo>
                    <a:pt x="501" y="8561"/>
                  </a:lnTo>
                  <a:cubicBezTo>
                    <a:pt x="393" y="8561"/>
                    <a:pt x="298" y="8466"/>
                    <a:pt x="298" y="8347"/>
                  </a:cubicBezTo>
                  <a:lnTo>
                    <a:pt x="298" y="7144"/>
                  </a:lnTo>
                  <a:lnTo>
                    <a:pt x="10049" y="7144"/>
                  </a:lnTo>
                  <a:close/>
                  <a:moveTo>
                    <a:pt x="5966" y="8871"/>
                  </a:moveTo>
                  <a:lnTo>
                    <a:pt x="5966" y="9787"/>
                  </a:lnTo>
                  <a:lnTo>
                    <a:pt x="4299" y="9787"/>
                  </a:lnTo>
                  <a:lnTo>
                    <a:pt x="4299" y="8871"/>
                  </a:lnTo>
                  <a:lnTo>
                    <a:pt x="5966" y="8871"/>
                  </a:lnTo>
                  <a:close/>
                  <a:moveTo>
                    <a:pt x="524" y="1"/>
                  </a:moveTo>
                  <a:cubicBezTo>
                    <a:pt x="239" y="1"/>
                    <a:pt x="1" y="239"/>
                    <a:pt x="1" y="524"/>
                  </a:cubicBezTo>
                  <a:lnTo>
                    <a:pt x="1" y="8347"/>
                  </a:lnTo>
                  <a:cubicBezTo>
                    <a:pt x="1" y="8633"/>
                    <a:pt x="239" y="8871"/>
                    <a:pt x="524" y="8871"/>
                  </a:cubicBezTo>
                  <a:lnTo>
                    <a:pt x="3989" y="8871"/>
                  </a:lnTo>
                  <a:lnTo>
                    <a:pt x="3989" y="9787"/>
                  </a:lnTo>
                  <a:lnTo>
                    <a:pt x="3465" y="9787"/>
                  </a:lnTo>
                  <a:cubicBezTo>
                    <a:pt x="3215" y="9787"/>
                    <a:pt x="3001" y="10002"/>
                    <a:pt x="3001" y="10252"/>
                  </a:cubicBezTo>
                  <a:lnTo>
                    <a:pt x="3001" y="10466"/>
                  </a:lnTo>
                  <a:cubicBezTo>
                    <a:pt x="3001" y="10716"/>
                    <a:pt x="3215" y="10919"/>
                    <a:pt x="3465" y="10919"/>
                  </a:cubicBezTo>
                  <a:lnTo>
                    <a:pt x="4739" y="10919"/>
                  </a:lnTo>
                  <a:cubicBezTo>
                    <a:pt x="4835" y="10919"/>
                    <a:pt x="4906" y="10847"/>
                    <a:pt x="4906" y="10764"/>
                  </a:cubicBezTo>
                  <a:cubicBezTo>
                    <a:pt x="4906" y="10669"/>
                    <a:pt x="4835" y="10597"/>
                    <a:pt x="4739" y="10597"/>
                  </a:cubicBezTo>
                  <a:lnTo>
                    <a:pt x="3465" y="10597"/>
                  </a:lnTo>
                  <a:cubicBezTo>
                    <a:pt x="3394" y="10597"/>
                    <a:pt x="3322" y="10538"/>
                    <a:pt x="3322" y="10442"/>
                  </a:cubicBezTo>
                  <a:lnTo>
                    <a:pt x="3322" y="10240"/>
                  </a:lnTo>
                  <a:cubicBezTo>
                    <a:pt x="3322" y="10168"/>
                    <a:pt x="3382" y="10085"/>
                    <a:pt x="3465" y="10085"/>
                  </a:cubicBezTo>
                  <a:lnTo>
                    <a:pt x="6811" y="10085"/>
                  </a:lnTo>
                  <a:cubicBezTo>
                    <a:pt x="6894" y="10085"/>
                    <a:pt x="6966" y="10145"/>
                    <a:pt x="6966" y="10240"/>
                  </a:cubicBezTo>
                  <a:lnTo>
                    <a:pt x="6966" y="10442"/>
                  </a:lnTo>
                  <a:cubicBezTo>
                    <a:pt x="6966" y="10526"/>
                    <a:pt x="6906" y="10597"/>
                    <a:pt x="6811" y="10597"/>
                  </a:cubicBezTo>
                  <a:lnTo>
                    <a:pt x="5489" y="10597"/>
                  </a:lnTo>
                  <a:cubicBezTo>
                    <a:pt x="5406" y="10597"/>
                    <a:pt x="5323" y="10669"/>
                    <a:pt x="5323" y="10764"/>
                  </a:cubicBezTo>
                  <a:cubicBezTo>
                    <a:pt x="5323" y="10847"/>
                    <a:pt x="5406" y="10919"/>
                    <a:pt x="5489" y="10919"/>
                  </a:cubicBezTo>
                  <a:lnTo>
                    <a:pt x="6811" y="10919"/>
                  </a:lnTo>
                  <a:cubicBezTo>
                    <a:pt x="7073" y="10919"/>
                    <a:pt x="7275" y="10716"/>
                    <a:pt x="7275" y="10466"/>
                  </a:cubicBezTo>
                  <a:lnTo>
                    <a:pt x="7275" y="10252"/>
                  </a:lnTo>
                  <a:cubicBezTo>
                    <a:pt x="7275" y="10002"/>
                    <a:pt x="7061" y="9787"/>
                    <a:pt x="6811" y="9787"/>
                  </a:cubicBezTo>
                  <a:lnTo>
                    <a:pt x="6299" y="9787"/>
                  </a:lnTo>
                  <a:lnTo>
                    <a:pt x="6299" y="8871"/>
                  </a:lnTo>
                  <a:lnTo>
                    <a:pt x="9847" y="8871"/>
                  </a:lnTo>
                  <a:cubicBezTo>
                    <a:pt x="10133" y="8871"/>
                    <a:pt x="10371" y="8633"/>
                    <a:pt x="10371" y="8347"/>
                  </a:cubicBezTo>
                  <a:lnTo>
                    <a:pt x="10371" y="4727"/>
                  </a:lnTo>
                  <a:cubicBezTo>
                    <a:pt x="10371" y="4644"/>
                    <a:pt x="10299" y="4573"/>
                    <a:pt x="10204" y="4573"/>
                  </a:cubicBezTo>
                  <a:cubicBezTo>
                    <a:pt x="10121" y="4573"/>
                    <a:pt x="10049" y="4644"/>
                    <a:pt x="10049" y="4727"/>
                  </a:cubicBezTo>
                  <a:lnTo>
                    <a:pt x="10049" y="6811"/>
                  </a:lnTo>
                  <a:lnTo>
                    <a:pt x="9633" y="6811"/>
                  </a:lnTo>
                  <a:lnTo>
                    <a:pt x="9633" y="1155"/>
                  </a:lnTo>
                  <a:cubicBezTo>
                    <a:pt x="9633" y="953"/>
                    <a:pt x="9466" y="786"/>
                    <a:pt x="9252" y="786"/>
                  </a:cubicBezTo>
                  <a:lnTo>
                    <a:pt x="1120" y="786"/>
                  </a:lnTo>
                  <a:cubicBezTo>
                    <a:pt x="905" y="786"/>
                    <a:pt x="739" y="953"/>
                    <a:pt x="739" y="1155"/>
                  </a:cubicBezTo>
                  <a:lnTo>
                    <a:pt x="739" y="6811"/>
                  </a:lnTo>
                  <a:lnTo>
                    <a:pt x="322" y="6811"/>
                  </a:lnTo>
                  <a:lnTo>
                    <a:pt x="322" y="524"/>
                  </a:lnTo>
                  <a:cubicBezTo>
                    <a:pt x="322" y="417"/>
                    <a:pt x="417" y="310"/>
                    <a:pt x="536" y="310"/>
                  </a:cubicBezTo>
                  <a:lnTo>
                    <a:pt x="9871" y="310"/>
                  </a:lnTo>
                  <a:cubicBezTo>
                    <a:pt x="9966" y="310"/>
                    <a:pt x="10073" y="405"/>
                    <a:pt x="10073" y="524"/>
                  </a:cubicBezTo>
                  <a:lnTo>
                    <a:pt x="10073" y="3977"/>
                  </a:lnTo>
                  <a:cubicBezTo>
                    <a:pt x="10049" y="4073"/>
                    <a:pt x="10121" y="4156"/>
                    <a:pt x="10204" y="4156"/>
                  </a:cubicBezTo>
                  <a:cubicBezTo>
                    <a:pt x="10299" y="4156"/>
                    <a:pt x="10371" y="4073"/>
                    <a:pt x="10371" y="3989"/>
                  </a:cubicBezTo>
                  <a:lnTo>
                    <a:pt x="10371" y="524"/>
                  </a:lnTo>
                  <a:cubicBezTo>
                    <a:pt x="10371" y="239"/>
                    <a:pt x="10133" y="1"/>
                    <a:pt x="9847" y="1"/>
                  </a:cubicBezTo>
                  <a:lnTo>
                    <a:pt x="52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7" name="Google Shape;12741;p71"/>
            <p:cNvSpPr/>
            <p:nvPr/>
          </p:nvSpPr>
          <p:spPr>
            <a:xfrm>
              <a:off x="8168579" y="3016952"/>
              <a:ext cx="32" cy="32"/>
            </a:xfrm>
            <a:custGeom>
              <a:avLst/>
              <a:rect l="l" t="t" r="r" b="b"/>
              <a:pathLst>
                <a:path w="1" h="1">
                  <a:moveTo>
                    <a:pt x="0" y="1"/>
                  </a:moveTo>
                  <a:lnTo>
                    <a:pt x="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8" name="Google Shape;12742;p71"/>
            <p:cNvSpPr/>
            <p:nvPr/>
          </p:nvSpPr>
          <p:spPr>
            <a:xfrm>
              <a:off x="8168579" y="3017715"/>
              <a:ext cx="32" cy="32"/>
            </a:xfrm>
            <a:custGeom>
              <a:avLst/>
              <a:rect l="l" t="t" r="r" b="b"/>
              <a:pathLst>
                <a:path w="1" h="1">
                  <a:moveTo>
                    <a:pt x="0" y="1"/>
                  </a:move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59" name="Google Shape;12743;p71"/>
          <p:cNvGrpSpPr/>
          <p:nvPr/>
        </p:nvGrpSpPr>
        <p:grpSpPr>
          <a:xfrm>
            <a:off x="9484448" y="4450107"/>
            <a:ext cx="354363" cy="353631"/>
            <a:chOff x="7990840" y="2435226"/>
            <a:chExt cx="354363" cy="353631"/>
          </a:xfrm>
          <a:solidFill>
            <a:schemeClr val="accent1"/>
          </a:solidFill>
        </p:grpSpPr>
        <p:sp>
          <p:nvSpPr>
            <p:cNvPr id="1260" name="Google Shape;12744;p71"/>
            <p:cNvSpPr/>
            <p:nvPr/>
          </p:nvSpPr>
          <p:spPr>
            <a:xfrm>
              <a:off x="7990840" y="2435226"/>
              <a:ext cx="354363" cy="353631"/>
            </a:xfrm>
            <a:custGeom>
              <a:avLst/>
              <a:rect l="l" t="t" r="r" b="b"/>
              <a:pathLst>
                <a:path w="11133" h="11110">
                  <a:moveTo>
                    <a:pt x="3477" y="1727"/>
                  </a:moveTo>
                  <a:cubicBezTo>
                    <a:pt x="3679" y="1727"/>
                    <a:pt x="3834" y="1894"/>
                    <a:pt x="3834" y="2084"/>
                  </a:cubicBezTo>
                  <a:lnTo>
                    <a:pt x="3834" y="2430"/>
                  </a:lnTo>
                  <a:cubicBezTo>
                    <a:pt x="3834" y="2727"/>
                    <a:pt x="3596" y="2965"/>
                    <a:pt x="3298" y="2965"/>
                  </a:cubicBezTo>
                  <a:cubicBezTo>
                    <a:pt x="3024" y="2965"/>
                    <a:pt x="2786" y="2727"/>
                    <a:pt x="2786" y="2430"/>
                  </a:cubicBezTo>
                  <a:lnTo>
                    <a:pt x="2786" y="2084"/>
                  </a:lnTo>
                  <a:cubicBezTo>
                    <a:pt x="2786" y="1894"/>
                    <a:pt x="2941" y="1727"/>
                    <a:pt x="3143" y="1727"/>
                  </a:cubicBezTo>
                  <a:lnTo>
                    <a:pt x="3477" y="1727"/>
                  </a:lnTo>
                  <a:close/>
                  <a:moveTo>
                    <a:pt x="3477" y="3299"/>
                  </a:moveTo>
                  <a:lnTo>
                    <a:pt x="3477" y="3311"/>
                  </a:lnTo>
                  <a:cubicBezTo>
                    <a:pt x="3501" y="3382"/>
                    <a:pt x="3513" y="3454"/>
                    <a:pt x="3536" y="3537"/>
                  </a:cubicBezTo>
                  <a:lnTo>
                    <a:pt x="3322" y="3751"/>
                  </a:lnTo>
                  <a:lnTo>
                    <a:pt x="3286" y="3751"/>
                  </a:lnTo>
                  <a:lnTo>
                    <a:pt x="3060" y="3537"/>
                  </a:lnTo>
                  <a:cubicBezTo>
                    <a:pt x="3096" y="3489"/>
                    <a:pt x="3108" y="3430"/>
                    <a:pt x="3108" y="3370"/>
                  </a:cubicBezTo>
                  <a:lnTo>
                    <a:pt x="3108" y="3299"/>
                  </a:lnTo>
                  <a:lnTo>
                    <a:pt x="3477" y="3299"/>
                  </a:lnTo>
                  <a:close/>
                  <a:moveTo>
                    <a:pt x="5418" y="4966"/>
                  </a:moveTo>
                  <a:lnTo>
                    <a:pt x="5418" y="7025"/>
                  </a:lnTo>
                  <a:lnTo>
                    <a:pt x="5406" y="7025"/>
                  </a:lnTo>
                  <a:lnTo>
                    <a:pt x="4346" y="7787"/>
                  </a:lnTo>
                  <a:lnTo>
                    <a:pt x="4346" y="5180"/>
                  </a:lnTo>
                  <a:cubicBezTo>
                    <a:pt x="4429" y="5239"/>
                    <a:pt x="4536" y="5287"/>
                    <a:pt x="4656" y="5299"/>
                  </a:cubicBezTo>
                  <a:lnTo>
                    <a:pt x="4786" y="5299"/>
                  </a:lnTo>
                  <a:cubicBezTo>
                    <a:pt x="4929" y="5287"/>
                    <a:pt x="5060" y="5239"/>
                    <a:pt x="5167" y="5156"/>
                  </a:cubicBezTo>
                  <a:lnTo>
                    <a:pt x="5418" y="4966"/>
                  </a:lnTo>
                  <a:close/>
                  <a:moveTo>
                    <a:pt x="2846" y="3739"/>
                  </a:moveTo>
                  <a:lnTo>
                    <a:pt x="3096" y="3989"/>
                  </a:lnTo>
                  <a:cubicBezTo>
                    <a:pt x="3155" y="4049"/>
                    <a:pt x="3239" y="4096"/>
                    <a:pt x="3334" y="4096"/>
                  </a:cubicBezTo>
                  <a:cubicBezTo>
                    <a:pt x="3417" y="4096"/>
                    <a:pt x="3513" y="4073"/>
                    <a:pt x="3572" y="3989"/>
                  </a:cubicBezTo>
                  <a:lnTo>
                    <a:pt x="3798" y="3775"/>
                  </a:lnTo>
                  <a:cubicBezTo>
                    <a:pt x="3870" y="3799"/>
                    <a:pt x="3941" y="3823"/>
                    <a:pt x="4013" y="3823"/>
                  </a:cubicBezTo>
                  <a:cubicBezTo>
                    <a:pt x="4072" y="3823"/>
                    <a:pt x="4120" y="3858"/>
                    <a:pt x="4167" y="3906"/>
                  </a:cubicBezTo>
                  <a:lnTo>
                    <a:pt x="4644" y="4501"/>
                  </a:lnTo>
                  <a:cubicBezTo>
                    <a:pt x="4676" y="4541"/>
                    <a:pt x="4724" y="4558"/>
                    <a:pt x="4769" y="4558"/>
                  </a:cubicBezTo>
                  <a:cubicBezTo>
                    <a:pt x="4807" y="4558"/>
                    <a:pt x="4843" y="4547"/>
                    <a:pt x="4870" y="4525"/>
                  </a:cubicBezTo>
                  <a:lnTo>
                    <a:pt x="5441" y="4061"/>
                  </a:lnTo>
                  <a:cubicBezTo>
                    <a:pt x="5483" y="4031"/>
                    <a:pt x="5534" y="4016"/>
                    <a:pt x="5581" y="4016"/>
                  </a:cubicBezTo>
                  <a:cubicBezTo>
                    <a:pt x="5629" y="4016"/>
                    <a:pt x="5674" y="4031"/>
                    <a:pt x="5703" y="4061"/>
                  </a:cubicBezTo>
                  <a:cubicBezTo>
                    <a:pt x="5739" y="4108"/>
                    <a:pt x="5763" y="4156"/>
                    <a:pt x="5763" y="4216"/>
                  </a:cubicBezTo>
                  <a:cubicBezTo>
                    <a:pt x="5739" y="4227"/>
                    <a:pt x="5727" y="4275"/>
                    <a:pt x="5679" y="4311"/>
                  </a:cubicBezTo>
                  <a:lnTo>
                    <a:pt x="4953" y="4882"/>
                  </a:lnTo>
                  <a:cubicBezTo>
                    <a:pt x="4894" y="4930"/>
                    <a:pt x="4834" y="4966"/>
                    <a:pt x="4763" y="4966"/>
                  </a:cubicBezTo>
                  <a:lnTo>
                    <a:pt x="4691" y="4966"/>
                  </a:lnTo>
                  <a:cubicBezTo>
                    <a:pt x="4596" y="4942"/>
                    <a:pt x="4513" y="4906"/>
                    <a:pt x="4453" y="4823"/>
                  </a:cubicBezTo>
                  <a:lnTo>
                    <a:pt x="4310" y="4644"/>
                  </a:lnTo>
                  <a:cubicBezTo>
                    <a:pt x="4288" y="4607"/>
                    <a:pt x="4247" y="4588"/>
                    <a:pt x="4205" y="4588"/>
                  </a:cubicBezTo>
                  <a:cubicBezTo>
                    <a:pt x="4180" y="4588"/>
                    <a:pt x="4154" y="4595"/>
                    <a:pt x="4132" y="4608"/>
                  </a:cubicBezTo>
                  <a:cubicBezTo>
                    <a:pt x="4072" y="4632"/>
                    <a:pt x="4036" y="4692"/>
                    <a:pt x="4036" y="4751"/>
                  </a:cubicBezTo>
                  <a:lnTo>
                    <a:pt x="4036" y="8014"/>
                  </a:lnTo>
                  <a:lnTo>
                    <a:pt x="3655" y="8276"/>
                  </a:lnTo>
                  <a:lnTo>
                    <a:pt x="3655" y="6763"/>
                  </a:lnTo>
                  <a:cubicBezTo>
                    <a:pt x="3655" y="6668"/>
                    <a:pt x="3584" y="6597"/>
                    <a:pt x="3501" y="6597"/>
                  </a:cubicBezTo>
                  <a:cubicBezTo>
                    <a:pt x="3405" y="6597"/>
                    <a:pt x="3334" y="6668"/>
                    <a:pt x="3334" y="6763"/>
                  </a:cubicBezTo>
                  <a:lnTo>
                    <a:pt x="3334" y="8502"/>
                  </a:lnTo>
                  <a:lnTo>
                    <a:pt x="2798" y="8895"/>
                  </a:lnTo>
                  <a:lnTo>
                    <a:pt x="2798" y="6811"/>
                  </a:lnTo>
                  <a:cubicBezTo>
                    <a:pt x="2798" y="6644"/>
                    <a:pt x="2751" y="6490"/>
                    <a:pt x="2691" y="6347"/>
                  </a:cubicBezTo>
                  <a:lnTo>
                    <a:pt x="2524" y="6013"/>
                  </a:lnTo>
                  <a:cubicBezTo>
                    <a:pt x="2489" y="5918"/>
                    <a:pt x="2453" y="5811"/>
                    <a:pt x="2453" y="5704"/>
                  </a:cubicBezTo>
                  <a:lnTo>
                    <a:pt x="2453" y="4037"/>
                  </a:lnTo>
                  <a:cubicBezTo>
                    <a:pt x="2453" y="3966"/>
                    <a:pt x="2500" y="3906"/>
                    <a:pt x="2560" y="3870"/>
                  </a:cubicBezTo>
                  <a:lnTo>
                    <a:pt x="2846" y="3739"/>
                  </a:lnTo>
                  <a:close/>
                  <a:moveTo>
                    <a:pt x="5560" y="1"/>
                  </a:moveTo>
                  <a:cubicBezTo>
                    <a:pt x="5477" y="1"/>
                    <a:pt x="5406" y="84"/>
                    <a:pt x="5406" y="167"/>
                  </a:cubicBezTo>
                  <a:lnTo>
                    <a:pt x="5406" y="3680"/>
                  </a:lnTo>
                  <a:cubicBezTo>
                    <a:pt x="5346" y="3692"/>
                    <a:pt x="5287" y="3727"/>
                    <a:pt x="5239" y="3775"/>
                  </a:cubicBezTo>
                  <a:lnTo>
                    <a:pt x="4775" y="4132"/>
                  </a:lnTo>
                  <a:lnTo>
                    <a:pt x="4405" y="3656"/>
                  </a:lnTo>
                  <a:cubicBezTo>
                    <a:pt x="4298" y="3537"/>
                    <a:pt x="4167" y="3454"/>
                    <a:pt x="4001" y="3454"/>
                  </a:cubicBezTo>
                  <a:cubicBezTo>
                    <a:pt x="3894" y="3454"/>
                    <a:pt x="3822" y="3370"/>
                    <a:pt x="3822" y="3275"/>
                  </a:cubicBezTo>
                  <a:lnTo>
                    <a:pt x="3822" y="3096"/>
                  </a:lnTo>
                  <a:cubicBezTo>
                    <a:pt x="4036" y="2953"/>
                    <a:pt x="4167" y="2703"/>
                    <a:pt x="4167" y="2418"/>
                  </a:cubicBezTo>
                  <a:lnTo>
                    <a:pt x="4167" y="2072"/>
                  </a:lnTo>
                  <a:cubicBezTo>
                    <a:pt x="4167" y="1703"/>
                    <a:pt x="3858" y="1394"/>
                    <a:pt x="3477" y="1394"/>
                  </a:cubicBezTo>
                  <a:lnTo>
                    <a:pt x="3143" y="1394"/>
                  </a:lnTo>
                  <a:cubicBezTo>
                    <a:pt x="2762" y="1394"/>
                    <a:pt x="2453" y="1703"/>
                    <a:pt x="2453" y="2072"/>
                  </a:cubicBezTo>
                  <a:lnTo>
                    <a:pt x="2453" y="2418"/>
                  </a:lnTo>
                  <a:cubicBezTo>
                    <a:pt x="2453" y="2703"/>
                    <a:pt x="2584" y="2953"/>
                    <a:pt x="2798" y="3096"/>
                  </a:cubicBezTo>
                  <a:lnTo>
                    <a:pt x="2798" y="3358"/>
                  </a:lnTo>
                  <a:lnTo>
                    <a:pt x="2798" y="3370"/>
                  </a:lnTo>
                  <a:lnTo>
                    <a:pt x="2393" y="3573"/>
                  </a:lnTo>
                  <a:cubicBezTo>
                    <a:pt x="2215" y="3668"/>
                    <a:pt x="2108" y="3846"/>
                    <a:pt x="2108" y="4037"/>
                  </a:cubicBezTo>
                  <a:lnTo>
                    <a:pt x="2108" y="5704"/>
                  </a:lnTo>
                  <a:cubicBezTo>
                    <a:pt x="2108" y="5871"/>
                    <a:pt x="2155" y="6013"/>
                    <a:pt x="2215" y="6168"/>
                  </a:cubicBezTo>
                  <a:lnTo>
                    <a:pt x="2381" y="6490"/>
                  </a:lnTo>
                  <a:cubicBezTo>
                    <a:pt x="2429" y="6597"/>
                    <a:pt x="2453" y="6704"/>
                    <a:pt x="2453" y="6811"/>
                  </a:cubicBezTo>
                  <a:lnTo>
                    <a:pt x="2453" y="9133"/>
                  </a:lnTo>
                  <a:lnTo>
                    <a:pt x="84" y="10812"/>
                  </a:lnTo>
                  <a:cubicBezTo>
                    <a:pt x="12" y="10859"/>
                    <a:pt x="0" y="10954"/>
                    <a:pt x="48" y="11038"/>
                  </a:cubicBezTo>
                  <a:cubicBezTo>
                    <a:pt x="69" y="11081"/>
                    <a:pt x="116" y="11102"/>
                    <a:pt x="166" y="11102"/>
                  </a:cubicBezTo>
                  <a:cubicBezTo>
                    <a:pt x="199" y="11102"/>
                    <a:pt x="234" y="11093"/>
                    <a:pt x="262" y="11074"/>
                  </a:cubicBezTo>
                  <a:lnTo>
                    <a:pt x="5548" y="7323"/>
                  </a:lnTo>
                  <a:lnTo>
                    <a:pt x="10835" y="11074"/>
                  </a:lnTo>
                  <a:cubicBezTo>
                    <a:pt x="10859" y="11097"/>
                    <a:pt x="10894" y="11109"/>
                    <a:pt x="10918" y="11109"/>
                  </a:cubicBezTo>
                  <a:cubicBezTo>
                    <a:pt x="10966" y="11109"/>
                    <a:pt x="11025" y="11074"/>
                    <a:pt x="11061" y="11038"/>
                  </a:cubicBezTo>
                  <a:cubicBezTo>
                    <a:pt x="11133" y="10954"/>
                    <a:pt x="11121" y="10859"/>
                    <a:pt x="11037" y="10812"/>
                  </a:cubicBezTo>
                  <a:lnTo>
                    <a:pt x="5727" y="7049"/>
                  </a:lnTo>
                  <a:lnTo>
                    <a:pt x="5727" y="4692"/>
                  </a:lnTo>
                  <a:lnTo>
                    <a:pt x="5882" y="4573"/>
                  </a:lnTo>
                  <a:cubicBezTo>
                    <a:pt x="6001" y="4477"/>
                    <a:pt x="6072" y="4335"/>
                    <a:pt x="6072" y="4180"/>
                  </a:cubicBezTo>
                  <a:cubicBezTo>
                    <a:pt x="6072" y="4037"/>
                    <a:pt x="6013" y="3882"/>
                    <a:pt x="5906" y="3787"/>
                  </a:cubicBezTo>
                  <a:cubicBezTo>
                    <a:pt x="5858" y="3739"/>
                    <a:pt x="5787" y="3704"/>
                    <a:pt x="5727" y="3680"/>
                  </a:cubicBezTo>
                  <a:lnTo>
                    <a:pt x="5727" y="667"/>
                  </a:lnTo>
                  <a:lnTo>
                    <a:pt x="7906" y="667"/>
                  </a:lnTo>
                  <a:lnTo>
                    <a:pt x="7680" y="1132"/>
                  </a:lnTo>
                  <a:cubicBezTo>
                    <a:pt x="7644" y="1179"/>
                    <a:pt x="7644" y="1239"/>
                    <a:pt x="7680" y="1287"/>
                  </a:cubicBezTo>
                  <a:lnTo>
                    <a:pt x="7906" y="1751"/>
                  </a:lnTo>
                  <a:lnTo>
                    <a:pt x="6251" y="1751"/>
                  </a:lnTo>
                  <a:cubicBezTo>
                    <a:pt x="6156" y="1751"/>
                    <a:pt x="6084" y="1822"/>
                    <a:pt x="6084" y="1906"/>
                  </a:cubicBezTo>
                  <a:cubicBezTo>
                    <a:pt x="6084" y="2001"/>
                    <a:pt x="6156" y="2072"/>
                    <a:pt x="6251" y="2072"/>
                  </a:cubicBezTo>
                  <a:lnTo>
                    <a:pt x="8156" y="2072"/>
                  </a:lnTo>
                  <a:cubicBezTo>
                    <a:pt x="8215" y="2072"/>
                    <a:pt x="8263" y="2049"/>
                    <a:pt x="8287" y="2001"/>
                  </a:cubicBezTo>
                  <a:cubicBezTo>
                    <a:pt x="8323" y="1953"/>
                    <a:pt x="8323" y="1894"/>
                    <a:pt x="8287" y="1834"/>
                  </a:cubicBezTo>
                  <a:lnTo>
                    <a:pt x="7977" y="1215"/>
                  </a:lnTo>
                  <a:lnTo>
                    <a:pt x="8287" y="584"/>
                  </a:lnTo>
                  <a:cubicBezTo>
                    <a:pt x="8323" y="537"/>
                    <a:pt x="8323" y="477"/>
                    <a:pt x="8287" y="417"/>
                  </a:cubicBezTo>
                  <a:cubicBezTo>
                    <a:pt x="8263" y="382"/>
                    <a:pt x="8204" y="346"/>
                    <a:pt x="8156" y="346"/>
                  </a:cubicBezTo>
                  <a:lnTo>
                    <a:pt x="5727" y="346"/>
                  </a:lnTo>
                  <a:lnTo>
                    <a:pt x="5727" y="167"/>
                  </a:lnTo>
                  <a:cubicBezTo>
                    <a:pt x="5727" y="84"/>
                    <a:pt x="5656" y="1"/>
                    <a:pt x="556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1" name="Google Shape;12745;p71"/>
            <p:cNvSpPr/>
            <p:nvPr/>
          </p:nvSpPr>
          <p:spPr>
            <a:xfrm>
              <a:off x="8190160" y="2704158"/>
              <a:ext cx="61814" cy="45644"/>
            </a:xfrm>
            <a:custGeom>
              <a:avLst/>
              <a:rect l="l" t="t" r="r" b="b"/>
              <a:pathLst>
                <a:path w="1942" h="1434">
                  <a:moveTo>
                    <a:pt x="173" y="0"/>
                  </a:moveTo>
                  <a:cubicBezTo>
                    <a:pt x="123" y="0"/>
                    <a:pt x="77" y="22"/>
                    <a:pt x="48" y="65"/>
                  </a:cubicBezTo>
                  <a:cubicBezTo>
                    <a:pt x="1" y="148"/>
                    <a:pt x="13" y="243"/>
                    <a:pt x="96" y="291"/>
                  </a:cubicBezTo>
                  <a:lnTo>
                    <a:pt x="1668" y="1410"/>
                  </a:lnTo>
                  <a:cubicBezTo>
                    <a:pt x="1703" y="1422"/>
                    <a:pt x="1727" y="1434"/>
                    <a:pt x="1763" y="1434"/>
                  </a:cubicBezTo>
                  <a:cubicBezTo>
                    <a:pt x="1799" y="1434"/>
                    <a:pt x="1858" y="1410"/>
                    <a:pt x="1894" y="1362"/>
                  </a:cubicBezTo>
                  <a:cubicBezTo>
                    <a:pt x="1942" y="1291"/>
                    <a:pt x="1918" y="1196"/>
                    <a:pt x="1846" y="1136"/>
                  </a:cubicBezTo>
                  <a:lnTo>
                    <a:pt x="275" y="29"/>
                  </a:lnTo>
                  <a:cubicBezTo>
                    <a:pt x="241" y="10"/>
                    <a:pt x="206" y="0"/>
                    <a:pt x="1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2" name="Google Shape;12746;p71"/>
            <p:cNvSpPr/>
            <p:nvPr/>
          </p:nvSpPr>
          <p:spPr>
            <a:xfrm>
              <a:off x="8162882" y="2684201"/>
              <a:ext cx="22026" cy="18239"/>
            </a:xfrm>
            <a:custGeom>
              <a:avLst/>
              <a:rect l="l" t="t" r="r" b="b"/>
              <a:pathLst>
                <a:path w="692" h="573">
                  <a:moveTo>
                    <a:pt x="177" y="0"/>
                  </a:moveTo>
                  <a:cubicBezTo>
                    <a:pt x="123" y="0"/>
                    <a:pt x="67" y="26"/>
                    <a:pt x="36" y="73"/>
                  </a:cubicBezTo>
                  <a:cubicBezTo>
                    <a:pt x="1" y="144"/>
                    <a:pt x="13" y="251"/>
                    <a:pt x="84" y="299"/>
                  </a:cubicBezTo>
                  <a:lnTo>
                    <a:pt x="429" y="549"/>
                  </a:lnTo>
                  <a:cubicBezTo>
                    <a:pt x="453" y="561"/>
                    <a:pt x="489" y="573"/>
                    <a:pt x="513" y="573"/>
                  </a:cubicBezTo>
                  <a:cubicBezTo>
                    <a:pt x="560" y="573"/>
                    <a:pt x="620" y="549"/>
                    <a:pt x="655" y="501"/>
                  </a:cubicBezTo>
                  <a:cubicBezTo>
                    <a:pt x="691" y="430"/>
                    <a:pt x="679" y="323"/>
                    <a:pt x="608" y="275"/>
                  </a:cubicBezTo>
                  <a:lnTo>
                    <a:pt x="263" y="25"/>
                  </a:lnTo>
                  <a:cubicBezTo>
                    <a:pt x="237" y="8"/>
                    <a:pt x="207" y="0"/>
                    <a:pt x="1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63" name="Google Shape;12747;p71"/>
          <p:cNvGrpSpPr/>
          <p:nvPr/>
        </p:nvGrpSpPr>
        <p:grpSpPr>
          <a:xfrm>
            <a:off x="3310925" y="4495211"/>
            <a:ext cx="350958" cy="263043"/>
            <a:chOff x="1817317" y="2480330"/>
            <a:chExt cx="350958" cy="263043"/>
          </a:xfrm>
          <a:solidFill>
            <a:schemeClr val="accent1"/>
          </a:solidFill>
        </p:grpSpPr>
        <p:sp>
          <p:nvSpPr>
            <p:cNvPr id="1264" name="Google Shape;12748;p71"/>
            <p:cNvSpPr/>
            <p:nvPr/>
          </p:nvSpPr>
          <p:spPr>
            <a:xfrm>
              <a:off x="1817317" y="2480330"/>
              <a:ext cx="350958" cy="191426"/>
            </a:xfrm>
            <a:custGeom>
              <a:avLst/>
              <a:rect l="l" t="t" r="r" b="b"/>
              <a:pathLst>
                <a:path w="11026" h="6014">
                  <a:moveTo>
                    <a:pt x="4477" y="1"/>
                  </a:moveTo>
                  <a:cubicBezTo>
                    <a:pt x="3918" y="1"/>
                    <a:pt x="3382" y="179"/>
                    <a:pt x="2917" y="524"/>
                  </a:cubicBezTo>
                  <a:cubicBezTo>
                    <a:pt x="2513" y="834"/>
                    <a:pt x="2203" y="1251"/>
                    <a:pt x="2036" y="1727"/>
                  </a:cubicBezTo>
                  <a:cubicBezTo>
                    <a:pt x="905" y="1787"/>
                    <a:pt x="0" y="2727"/>
                    <a:pt x="0" y="3870"/>
                  </a:cubicBezTo>
                  <a:cubicBezTo>
                    <a:pt x="0" y="5061"/>
                    <a:pt x="965" y="6013"/>
                    <a:pt x="2143" y="6013"/>
                  </a:cubicBezTo>
                  <a:lnTo>
                    <a:pt x="2917" y="6013"/>
                  </a:lnTo>
                  <a:cubicBezTo>
                    <a:pt x="3001" y="6013"/>
                    <a:pt x="3084" y="5942"/>
                    <a:pt x="3084" y="5847"/>
                  </a:cubicBezTo>
                  <a:cubicBezTo>
                    <a:pt x="3084" y="5763"/>
                    <a:pt x="3001" y="5692"/>
                    <a:pt x="2917" y="5692"/>
                  </a:cubicBezTo>
                  <a:lnTo>
                    <a:pt x="2143" y="5692"/>
                  </a:lnTo>
                  <a:cubicBezTo>
                    <a:pt x="1131" y="5692"/>
                    <a:pt x="310" y="4870"/>
                    <a:pt x="310" y="3858"/>
                  </a:cubicBezTo>
                  <a:cubicBezTo>
                    <a:pt x="310" y="2846"/>
                    <a:pt x="1131" y="2025"/>
                    <a:pt x="2132" y="2025"/>
                  </a:cubicBezTo>
                  <a:lnTo>
                    <a:pt x="2143" y="2025"/>
                  </a:lnTo>
                  <a:cubicBezTo>
                    <a:pt x="2215" y="2025"/>
                    <a:pt x="2274" y="1977"/>
                    <a:pt x="2286" y="1906"/>
                  </a:cubicBezTo>
                  <a:cubicBezTo>
                    <a:pt x="2429" y="1441"/>
                    <a:pt x="2703" y="1036"/>
                    <a:pt x="3096" y="739"/>
                  </a:cubicBezTo>
                  <a:cubicBezTo>
                    <a:pt x="3477" y="441"/>
                    <a:pt x="3953" y="286"/>
                    <a:pt x="4453" y="286"/>
                  </a:cubicBezTo>
                  <a:cubicBezTo>
                    <a:pt x="5239" y="286"/>
                    <a:pt x="5953" y="679"/>
                    <a:pt x="6370" y="1334"/>
                  </a:cubicBezTo>
                  <a:cubicBezTo>
                    <a:pt x="6412" y="1386"/>
                    <a:pt x="6471" y="1420"/>
                    <a:pt x="6533" y="1420"/>
                  </a:cubicBezTo>
                  <a:cubicBezTo>
                    <a:pt x="6542" y="1420"/>
                    <a:pt x="6551" y="1419"/>
                    <a:pt x="6561" y="1417"/>
                  </a:cubicBezTo>
                  <a:cubicBezTo>
                    <a:pt x="6751" y="1358"/>
                    <a:pt x="6954" y="1322"/>
                    <a:pt x="7144" y="1322"/>
                  </a:cubicBezTo>
                  <a:cubicBezTo>
                    <a:pt x="7942" y="1322"/>
                    <a:pt x="8644" y="1846"/>
                    <a:pt x="8882" y="2608"/>
                  </a:cubicBezTo>
                  <a:cubicBezTo>
                    <a:pt x="8918" y="2679"/>
                    <a:pt x="8978" y="2727"/>
                    <a:pt x="9061" y="2727"/>
                  </a:cubicBezTo>
                  <a:cubicBezTo>
                    <a:pt x="9121" y="2727"/>
                    <a:pt x="9168" y="2703"/>
                    <a:pt x="9228" y="2703"/>
                  </a:cubicBezTo>
                  <a:cubicBezTo>
                    <a:pt x="10049" y="2703"/>
                    <a:pt x="10704" y="3382"/>
                    <a:pt x="10704" y="4180"/>
                  </a:cubicBezTo>
                  <a:cubicBezTo>
                    <a:pt x="10704" y="4989"/>
                    <a:pt x="10025" y="5656"/>
                    <a:pt x="9228" y="5656"/>
                  </a:cubicBezTo>
                  <a:lnTo>
                    <a:pt x="8109" y="5656"/>
                  </a:lnTo>
                  <a:cubicBezTo>
                    <a:pt x="8025" y="5656"/>
                    <a:pt x="7942" y="5727"/>
                    <a:pt x="7942" y="5823"/>
                  </a:cubicBezTo>
                  <a:cubicBezTo>
                    <a:pt x="7942" y="5906"/>
                    <a:pt x="8025" y="5978"/>
                    <a:pt x="8109" y="5978"/>
                  </a:cubicBezTo>
                  <a:lnTo>
                    <a:pt x="9228" y="5978"/>
                  </a:lnTo>
                  <a:cubicBezTo>
                    <a:pt x="10228" y="5978"/>
                    <a:pt x="11026" y="5180"/>
                    <a:pt x="11026" y="4180"/>
                  </a:cubicBezTo>
                  <a:cubicBezTo>
                    <a:pt x="11026" y="3180"/>
                    <a:pt x="10204" y="2429"/>
                    <a:pt x="9228" y="2429"/>
                  </a:cubicBezTo>
                  <a:lnTo>
                    <a:pt x="9168" y="2429"/>
                  </a:lnTo>
                  <a:cubicBezTo>
                    <a:pt x="9013" y="2060"/>
                    <a:pt x="8763" y="1715"/>
                    <a:pt x="8442" y="1477"/>
                  </a:cubicBezTo>
                  <a:cubicBezTo>
                    <a:pt x="8061" y="1191"/>
                    <a:pt x="7620" y="1048"/>
                    <a:pt x="7156" y="1048"/>
                  </a:cubicBezTo>
                  <a:cubicBezTo>
                    <a:pt x="6966" y="1048"/>
                    <a:pt x="6787" y="1072"/>
                    <a:pt x="6596" y="1120"/>
                  </a:cubicBezTo>
                  <a:cubicBezTo>
                    <a:pt x="6096" y="417"/>
                    <a:pt x="5322" y="1"/>
                    <a:pt x="44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5" name="Google Shape;12749;p71"/>
            <p:cNvSpPr/>
            <p:nvPr/>
          </p:nvSpPr>
          <p:spPr>
            <a:xfrm>
              <a:off x="1926844" y="2568626"/>
              <a:ext cx="131140" cy="174747"/>
            </a:xfrm>
            <a:custGeom>
              <a:avLst/>
              <a:rect l="l" t="t" r="r" b="b"/>
              <a:pathLst>
                <a:path w="4120" h="5490">
                  <a:moveTo>
                    <a:pt x="2417" y="322"/>
                  </a:moveTo>
                  <a:lnTo>
                    <a:pt x="2417" y="1370"/>
                  </a:lnTo>
                  <a:cubicBezTo>
                    <a:pt x="2417" y="1537"/>
                    <a:pt x="2572" y="1691"/>
                    <a:pt x="2751" y="1691"/>
                  </a:cubicBezTo>
                  <a:lnTo>
                    <a:pt x="3274" y="1691"/>
                  </a:lnTo>
                  <a:cubicBezTo>
                    <a:pt x="3358" y="1691"/>
                    <a:pt x="3429" y="1620"/>
                    <a:pt x="3429" y="1525"/>
                  </a:cubicBezTo>
                  <a:cubicBezTo>
                    <a:pt x="3429" y="1441"/>
                    <a:pt x="3358" y="1358"/>
                    <a:pt x="3274" y="1358"/>
                  </a:cubicBezTo>
                  <a:lnTo>
                    <a:pt x="2751" y="1358"/>
                  </a:lnTo>
                  <a:cubicBezTo>
                    <a:pt x="2751" y="1358"/>
                    <a:pt x="2727" y="1358"/>
                    <a:pt x="2727" y="1346"/>
                  </a:cubicBezTo>
                  <a:lnTo>
                    <a:pt x="2727" y="346"/>
                  </a:lnTo>
                  <a:lnTo>
                    <a:pt x="3751" y="1358"/>
                  </a:lnTo>
                  <a:cubicBezTo>
                    <a:pt x="3775" y="1394"/>
                    <a:pt x="3798" y="1441"/>
                    <a:pt x="3798" y="1501"/>
                  </a:cubicBezTo>
                  <a:lnTo>
                    <a:pt x="3798" y="5180"/>
                  </a:lnTo>
                  <a:lnTo>
                    <a:pt x="3810" y="5180"/>
                  </a:lnTo>
                  <a:lnTo>
                    <a:pt x="334" y="5192"/>
                  </a:lnTo>
                  <a:cubicBezTo>
                    <a:pt x="334" y="5192"/>
                    <a:pt x="322" y="5192"/>
                    <a:pt x="322" y="5180"/>
                  </a:cubicBezTo>
                  <a:lnTo>
                    <a:pt x="322" y="334"/>
                  </a:lnTo>
                  <a:cubicBezTo>
                    <a:pt x="322" y="334"/>
                    <a:pt x="322" y="322"/>
                    <a:pt x="334" y="322"/>
                  </a:cubicBezTo>
                  <a:lnTo>
                    <a:pt x="2417" y="322"/>
                  </a:lnTo>
                  <a:close/>
                  <a:moveTo>
                    <a:pt x="322" y="1"/>
                  </a:moveTo>
                  <a:cubicBezTo>
                    <a:pt x="143" y="1"/>
                    <a:pt x="0" y="144"/>
                    <a:pt x="0" y="322"/>
                  </a:cubicBezTo>
                  <a:lnTo>
                    <a:pt x="0" y="5156"/>
                  </a:lnTo>
                  <a:cubicBezTo>
                    <a:pt x="0" y="5335"/>
                    <a:pt x="143" y="5489"/>
                    <a:pt x="322" y="5489"/>
                  </a:cubicBezTo>
                  <a:lnTo>
                    <a:pt x="3775" y="5489"/>
                  </a:lnTo>
                  <a:cubicBezTo>
                    <a:pt x="3953" y="5489"/>
                    <a:pt x="4108" y="5335"/>
                    <a:pt x="4108" y="5156"/>
                  </a:cubicBezTo>
                  <a:lnTo>
                    <a:pt x="4108" y="1501"/>
                  </a:lnTo>
                  <a:cubicBezTo>
                    <a:pt x="4120" y="1382"/>
                    <a:pt x="4072" y="1251"/>
                    <a:pt x="3965" y="1156"/>
                  </a:cubicBezTo>
                  <a:lnTo>
                    <a:pt x="2953" y="144"/>
                  </a:lnTo>
                  <a:cubicBezTo>
                    <a:pt x="2870" y="48"/>
                    <a:pt x="2739" y="1"/>
                    <a:pt x="2596" y="1"/>
                  </a:cubicBezTo>
                  <a:lnTo>
                    <a:pt x="32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6" name="Google Shape;12750;p71"/>
            <p:cNvSpPr/>
            <p:nvPr/>
          </p:nvSpPr>
          <p:spPr>
            <a:xfrm>
              <a:off x="1965485" y="2639893"/>
              <a:ext cx="55002" cy="70885"/>
            </a:xfrm>
            <a:custGeom>
              <a:avLst/>
              <a:rect l="l" t="t" r="r" b="b"/>
              <a:pathLst>
                <a:path w="1728" h="2227">
                  <a:moveTo>
                    <a:pt x="870" y="0"/>
                  </a:moveTo>
                  <a:cubicBezTo>
                    <a:pt x="822" y="0"/>
                    <a:pt x="775" y="36"/>
                    <a:pt x="751" y="60"/>
                  </a:cubicBezTo>
                  <a:lnTo>
                    <a:pt x="60" y="929"/>
                  </a:lnTo>
                  <a:cubicBezTo>
                    <a:pt x="1" y="1000"/>
                    <a:pt x="13" y="1107"/>
                    <a:pt x="84" y="1155"/>
                  </a:cubicBezTo>
                  <a:cubicBezTo>
                    <a:pt x="117" y="1178"/>
                    <a:pt x="151" y="1189"/>
                    <a:pt x="183" y="1189"/>
                  </a:cubicBezTo>
                  <a:cubicBezTo>
                    <a:pt x="234" y="1189"/>
                    <a:pt x="281" y="1163"/>
                    <a:pt x="310" y="1119"/>
                  </a:cubicBezTo>
                  <a:lnTo>
                    <a:pt x="715" y="619"/>
                  </a:lnTo>
                  <a:lnTo>
                    <a:pt x="715" y="2060"/>
                  </a:lnTo>
                  <a:cubicBezTo>
                    <a:pt x="715" y="2143"/>
                    <a:pt x="787" y="2227"/>
                    <a:pt x="882" y="2227"/>
                  </a:cubicBezTo>
                  <a:cubicBezTo>
                    <a:pt x="965" y="2227"/>
                    <a:pt x="1048" y="2143"/>
                    <a:pt x="1048" y="2060"/>
                  </a:cubicBezTo>
                  <a:lnTo>
                    <a:pt x="1048" y="619"/>
                  </a:lnTo>
                  <a:lnTo>
                    <a:pt x="1441" y="1119"/>
                  </a:lnTo>
                  <a:cubicBezTo>
                    <a:pt x="1477" y="1167"/>
                    <a:pt x="1513" y="1179"/>
                    <a:pt x="1560" y="1179"/>
                  </a:cubicBezTo>
                  <a:cubicBezTo>
                    <a:pt x="1596" y="1179"/>
                    <a:pt x="1644" y="1167"/>
                    <a:pt x="1668" y="1155"/>
                  </a:cubicBezTo>
                  <a:cubicBezTo>
                    <a:pt x="1715" y="1107"/>
                    <a:pt x="1727" y="1000"/>
                    <a:pt x="1668" y="929"/>
                  </a:cubicBezTo>
                  <a:lnTo>
                    <a:pt x="989" y="60"/>
                  </a:lnTo>
                  <a:cubicBezTo>
                    <a:pt x="953" y="24"/>
                    <a:pt x="906" y="0"/>
                    <a:pt x="87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7" name="Google Shape;12751;p71"/>
            <p:cNvSpPr/>
            <p:nvPr/>
          </p:nvSpPr>
          <p:spPr>
            <a:xfrm>
              <a:off x="1965103" y="2503406"/>
              <a:ext cx="43989" cy="31162"/>
            </a:xfrm>
            <a:custGeom>
              <a:avLst/>
              <a:rect l="l" t="t" r="r" b="b"/>
              <a:pathLst>
                <a:path w="1382" h="979">
                  <a:moveTo>
                    <a:pt x="181" y="0"/>
                  </a:moveTo>
                  <a:cubicBezTo>
                    <a:pt x="104" y="0"/>
                    <a:pt x="24" y="56"/>
                    <a:pt x="13" y="121"/>
                  </a:cubicBezTo>
                  <a:cubicBezTo>
                    <a:pt x="1" y="216"/>
                    <a:pt x="60" y="300"/>
                    <a:pt x="132" y="323"/>
                  </a:cubicBezTo>
                  <a:cubicBezTo>
                    <a:pt x="501" y="395"/>
                    <a:pt x="846" y="597"/>
                    <a:pt x="1072" y="919"/>
                  </a:cubicBezTo>
                  <a:cubicBezTo>
                    <a:pt x="1096" y="954"/>
                    <a:pt x="1144" y="978"/>
                    <a:pt x="1203" y="978"/>
                  </a:cubicBezTo>
                  <a:cubicBezTo>
                    <a:pt x="1227" y="978"/>
                    <a:pt x="1275" y="954"/>
                    <a:pt x="1310" y="942"/>
                  </a:cubicBezTo>
                  <a:cubicBezTo>
                    <a:pt x="1370" y="895"/>
                    <a:pt x="1382" y="800"/>
                    <a:pt x="1334" y="716"/>
                  </a:cubicBezTo>
                  <a:cubicBezTo>
                    <a:pt x="1060" y="347"/>
                    <a:pt x="656" y="97"/>
                    <a:pt x="203" y="2"/>
                  </a:cubicBezTo>
                  <a:cubicBezTo>
                    <a:pt x="196" y="1"/>
                    <a:pt x="189" y="0"/>
                    <a:pt x="1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8" name="Google Shape;12752;p71"/>
            <p:cNvSpPr/>
            <p:nvPr/>
          </p:nvSpPr>
          <p:spPr>
            <a:xfrm>
              <a:off x="2052668" y="2537369"/>
              <a:ext cx="34504" cy="30175"/>
            </a:xfrm>
            <a:custGeom>
              <a:avLst/>
              <a:rect l="l" t="t" r="r" b="b"/>
              <a:pathLst>
                <a:path w="1084" h="948">
                  <a:moveTo>
                    <a:pt x="194" y="0"/>
                  </a:moveTo>
                  <a:cubicBezTo>
                    <a:pt x="124" y="0"/>
                    <a:pt x="56" y="45"/>
                    <a:pt x="36" y="114"/>
                  </a:cubicBezTo>
                  <a:cubicBezTo>
                    <a:pt x="0" y="209"/>
                    <a:pt x="48" y="292"/>
                    <a:pt x="131" y="328"/>
                  </a:cubicBezTo>
                  <a:cubicBezTo>
                    <a:pt x="405" y="411"/>
                    <a:pt x="631" y="602"/>
                    <a:pt x="762" y="864"/>
                  </a:cubicBezTo>
                  <a:cubicBezTo>
                    <a:pt x="786" y="923"/>
                    <a:pt x="845" y="947"/>
                    <a:pt x="905" y="947"/>
                  </a:cubicBezTo>
                  <a:cubicBezTo>
                    <a:pt x="941" y="947"/>
                    <a:pt x="953" y="947"/>
                    <a:pt x="988" y="935"/>
                  </a:cubicBezTo>
                  <a:cubicBezTo>
                    <a:pt x="1060" y="887"/>
                    <a:pt x="1084" y="804"/>
                    <a:pt x="1048" y="709"/>
                  </a:cubicBezTo>
                  <a:cubicBezTo>
                    <a:pt x="869" y="387"/>
                    <a:pt x="584" y="149"/>
                    <a:pt x="238" y="6"/>
                  </a:cubicBezTo>
                  <a:cubicBezTo>
                    <a:pt x="224" y="2"/>
                    <a:pt x="209" y="0"/>
                    <a:pt x="19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69" name="Google Shape;12753;p71"/>
          <p:cNvGrpSpPr/>
          <p:nvPr/>
        </p:nvGrpSpPr>
        <p:grpSpPr>
          <a:xfrm>
            <a:off x="2835335" y="4498230"/>
            <a:ext cx="419913" cy="308109"/>
            <a:chOff x="1341727" y="2483349"/>
            <a:chExt cx="419913" cy="308109"/>
          </a:xfrm>
          <a:solidFill>
            <a:schemeClr val="accent1"/>
          </a:solidFill>
        </p:grpSpPr>
        <p:sp>
          <p:nvSpPr>
            <p:cNvPr id="1270" name="Google Shape;12754;p71"/>
            <p:cNvSpPr/>
            <p:nvPr/>
          </p:nvSpPr>
          <p:spPr>
            <a:xfrm>
              <a:off x="1623896" y="2522310"/>
              <a:ext cx="53488" cy="18605"/>
            </a:xfrm>
            <a:custGeom>
              <a:avLst/>
              <a:rect l="l" t="t" r="r" b="b"/>
              <a:pathLst>
                <a:path w="1406" h="489">
                  <a:moveTo>
                    <a:pt x="167" y="1"/>
                  </a:moveTo>
                  <a:cubicBezTo>
                    <a:pt x="84" y="1"/>
                    <a:pt x="1" y="72"/>
                    <a:pt x="1" y="167"/>
                  </a:cubicBezTo>
                  <a:cubicBezTo>
                    <a:pt x="1" y="251"/>
                    <a:pt x="84" y="322"/>
                    <a:pt x="167" y="322"/>
                  </a:cubicBezTo>
                  <a:cubicBezTo>
                    <a:pt x="346" y="322"/>
                    <a:pt x="882" y="358"/>
                    <a:pt x="1144" y="477"/>
                  </a:cubicBezTo>
                  <a:cubicBezTo>
                    <a:pt x="1167" y="489"/>
                    <a:pt x="1179" y="489"/>
                    <a:pt x="1215" y="489"/>
                  </a:cubicBezTo>
                  <a:cubicBezTo>
                    <a:pt x="1275" y="489"/>
                    <a:pt x="1334" y="465"/>
                    <a:pt x="1358" y="406"/>
                  </a:cubicBezTo>
                  <a:cubicBezTo>
                    <a:pt x="1406" y="346"/>
                    <a:pt x="1358" y="239"/>
                    <a:pt x="1286" y="191"/>
                  </a:cubicBezTo>
                  <a:cubicBezTo>
                    <a:pt x="917" y="1"/>
                    <a:pt x="203"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1" name="Google Shape;12755;p71"/>
            <p:cNvSpPr/>
            <p:nvPr/>
          </p:nvSpPr>
          <p:spPr>
            <a:xfrm>
              <a:off x="1341727" y="2483349"/>
              <a:ext cx="419913" cy="308109"/>
            </a:xfrm>
            <a:custGeom>
              <a:avLst/>
              <a:rect l="l" t="t" r="r" b="b"/>
              <a:pathLst>
                <a:path w="11038" h="8098">
                  <a:moveTo>
                    <a:pt x="9156" y="501"/>
                  </a:moveTo>
                  <a:lnTo>
                    <a:pt x="9156" y="1168"/>
                  </a:lnTo>
                  <a:cubicBezTo>
                    <a:pt x="9156" y="1275"/>
                    <a:pt x="9120" y="1394"/>
                    <a:pt x="9073" y="1489"/>
                  </a:cubicBezTo>
                  <a:lnTo>
                    <a:pt x="9001" y="1644"/>
                  </a:lnTo>
                  <a:cubicBezTo>
                    <a:pt x="8989" y="1680"/>
                    <a:pt x="8989" y="1692"/>
                    <a:pt x="8989" y="1727"/>
                  </a:cubicBezTo>
                  <a:lnTo>
                    <a:pt x="8989" y="2061"/>
                  </a:lnTo>
                  <a:cubicBezTo>
                    <a:pt x="8989" y="2299"/>
                    <a:pt x="8894" y="2525"/>
                    <a:pt x="8715" y="2692"/>
                  </a:cubicBezTo>
                  <a:cubicBezTo>
                    <a:pt x="8537" y="2858"/>
                    <a:pt x="8311" y="2942"/>
                    <a:pt x="8072" y="2942"/>
                  </a:cubicBezTo>
                  <a:cubicBezTo>
                    <a:pt x="7620" y="2918"/>
                    <a:pt x="7227" y="2513"/>
                    <a:pt x="7227" y="2025"/>
                  </a:cubicBezTo>
                  <a:lnTo>
                    <a:pt x="7227" y="1727"/>
                  </a:lnTo>
                  <a:cubicBezTo>
                    <a:pt x="7227" y="1692"/>
                    <a:pt x="7227" y="1680"/>
                    <a:pt x="7215" y="1644"/>
                  </a:cubicBezTo>
                  <a:lnTo>
                    <a:pt x="7108" y="1453"/>
                  </a:lnTo>
                  <a:cubicBezTo>
                    <a:pt x="7084" y="1382"/>
                    <a:pt x="7049" y="1311"/>
                    <a:pt x="7049" y="1215"/>
                  </a:cubicBezTo>
                  <a:lnTo>
                    <a:pt x="7049" y="1203"/>
                  </a:lnTo>
                  <a:cubicBezTo>
                    <a:pt x="7049" y="810"/>
                    <a:pt x="7370" y="501"/>
                    <a:pt x="7751" y="501"/>
                  </a:cubicBezTo>
                  <a:lnTo>
                    <a:pt x="9156" y="501"/>
                  </a:lnTo>
                  <a:close/>
                  <a:moveTo>
                    <a:pt x="3274" y="322"/>
                  </a:moveTo>
                  <a:cubicBezTo>
                    <a:pt x="3548" y="322"/>
                    <a:pt x="3786" y="429"/>
                    <a:pt x="3989" y="632"/>
                  </a:cubicBezTo>
                  <a:cubicBezTo>
                    <a:pt x="4179" y="834"/>
                    <a:pt x="4298" y="1108"/>
                    <a:pt x="4310" y="1394"/>
                  </a:cubicBezTo>
                  <a:cubicBezTo>
                    <a:pt x="4346" y="1739"/>
                    <a:pt x="4441" y="2442"/>
                    <a:pt x="4608" y="2858"/>
                  </a:cubicBezTo>
                  <a:cubicBezTo>
                    <a:pt x="4358" y="2942"/>
                    <a:pt x="3870" y="3096"/>
                    <a:pt x="3274" y="3096"/>
                  </a:cubicBezTo>
                  <a:cubicBezTo>
                    <a:pt x="3253" y="3097"/>
                    <a:pt x="3232" y="3097"/>
                    <a:pt x="3210" y="3097"/>
                  </a:cubicBezTo>
                  <a:cubicBezTo>
                    <a:pt x="2654" y="3097"/>
                    <a:pt x="2182" y="2951"/>
                    <a:pt x="1953" y="2870"/>
                  </a:cubicBezTo>
                  <a:cubicBezTo>
                    <a:pt x="2096" y="2442"/>
                    <a:pt x="2215" y="1739"/>
                    <a:pt x="2226" y="1394"/>
                  </a:cubicBezTo>
                  <a:cubicBezTo>
                    <a:pt x="2250" y="1096"/>
                    <a:pt x="2357" y="834"/>
                    <a:pt x="2560" y="632"/>
                  </a:cubicBezTo>
                  <a:cubicBezTo>
                    <a:pt x="2750" y="429"/>
                    <a:pt x="3000" y="322"/>
                    <a:pt x="3274" y="322"/>
                  </a:cubicBezTo>
                  <a:close/>
                  <a:moveTo>
                    <a:pt x="7751" y="3192"/>
                  </a:moveTo>
                  <a:cubicBezTo>
                    <a:pt x="7858" y="3227"/>
                    <a:pt x="7965" y="3251"/>
                    <a:pt x="8084" y="3251"/>
                  </a:cubicBezTo>
                  <a:lnTo>
                    <a:pt x="8120" y="3251"/>
                  </a:lnTo>
                  <a:cubicBezTo>
                    <a:pt x="8239" y="3251"/>
                    <a:pt x="8358" y="3239"/>
                    <a:pt x="8477" y="3192"/>
                  </a:cubicBezTo>
                  <a:lnTo>
                    <a:pt x="8477" y="3192"/>
                  </a:lnTo>
                  <a:cubicBezTo>
                    <a:pt x="8465" y="3251"/>
                    <a:pt x="8477" y="3299"/>
                    <a:pt x="8501" y="3346"/>
                  </a:cubicBezTo>
                  <a:lnTo>
                    <a:pt x="8358" y="3477"/>
                  </a:lnTo>
                  <a:cubicBezTo>
                    <a:pt x="8287" y="3549"/>
                    <a:pt x="8203" y="3585"/>
                    <a:pt x="8108" y="3585"/>
                  </a:cubicBezTo>
                  <a:cubicBezTo>
                    <a:pt x="8025" y="3585"/>
                    <a:pt x="7930" y="3549"/>
                    <a:pt x="7858" y="3477"/>
                  </a:cubicBezTo>
                  <a:lnTo>
                    <a:pt x="7727" y="3346"/>
                  </a:lnTo>
                  <a:cubicBezTo>
                    <a:pt x="7739" y="3299"/>
                    <a:pt x="7751" y="3251"/>
                    <a:pt x="7751" y="3192"/>
                  </a:cubicBezTo>
                  <a:close/>
                  <a:moveTo>
                    <a:pt x="3691" y="3418"/>
                  </a:moveTo>
                  <a:cubicBezTo>
                    <a:pt x="3750" y="3537"/>
                    <a:pt x="3870" y="3644"/>
                    <a:pt x="4001" y="3668"/>
                  </a:cubicBezTo>
                  <a:lnTo>
                    <a:pt x="4584" y="3835"/>
                  </a:lnTo>
                  <a:cubicBezTo>
                    <a:pt x="4727" y="3882"/>
                    <a:pt x="4834" y="4013"/>
                    <a:pt x="4834" y="4180"/>
                  </a:cubicBezTo>
                  <a:lnTo>
                    <a:pt x="4834" y="5680"/>
                  </a:lnTo>
                  <a:cubicBezTo>
                    <a:pt x="4834" y="5871"/>
                    <a:pt x="4667" y="6037"/>
                    <a:pt x="4477" y="6037"/>
                  </a:cubicBezTo>
                  <a:lnTo>
                    <a:pt x="4477" y="4811"/>
                  </a:lnTo>
                  <a:cubicBezTo>
                    <a:pt x="4477" y="4549"/>
                    <a:pt x="4239" y="4311"/>
                    <a:pt x="3977" y="4311"/>
                  </a:cubicBezTo>
                  <a:lnTo>
                    <a:pt x="2584" y="4311"/>
                  </a:lnTo>
                  <a:cubicBezTo>
                    <a:pt x="2310" y="4311"/>
                    <a:pt x="2084" y="4537"/>
                    <a:pt x="2084" y="4811"/>
                  </a:cubicBezTo>
                  <a:lnTo>
                    <a:pt x="2084" y="6037"/>
                  </a:lnTo>
                  <a:lnTo>
                    <a:pt x="2072" y="6037"/>
                  </a:lnTo>
                  <a:cubicBezTo>
                    <a:pt x="1869" y="6037"/>
                    <a:pt x="1715" y="5871"/>
                    <a:pt x="1715" y="5680"/>
                  </a:cubicBezTo>
                  <a:lnTo>
                    <a:pt x="1715" y="4180"/>
                  </a:lnTo>
                  <a:cubicBezTo>
                    <a:pt x="1715" y="4013"/>
                    <a:pt x="1810" y="3882"/>
                    <a:pt x="1965" y="3835"/>
                  </a:cubicBezTo>
                  <a:lnTo>
                    <a:pt x="2548" y="3668"/>
                  </a:lnTo>
                  <a:cubicBezTo>
                    <a:pt x="2679" y="3620"/>
                    <a:pt x="2798" y="3537"/>
                    <a:pt x="2858" y="3418"/>
                  </a:cubicBezTo>
                  <a:cubicBezTo>
                    <a:pt x="2988" y="3430"/>
                    <a:pt x="3119" y="3430"/>
                    <a:pt x="3274" y="3430"/>
                  </a:cubicBezTo>
                  <a:cubicBezTo>
                    <a:pt x="3417" y="3430"/>
                    <a:pt x="3560" y="3418"/>
                    <a:pt x="3691" y="3418"/>
                  </a:cubicBezTo>
                  <a:close/>
                  <a:moveTo>
                    <a:pt x="8668" y="3608"/>
                  </a:moveTo>
                  <a:cubicBezTo>
                    <a:pt x="8715" y="3644"/>
                    <a:pt x="8763" y="3656"/>
                    <a:pt x="8811" y="3668"/>
                  </a:cubicBezTo>
                  <a:lnTo>
                    <a:pt x="9382" y="3835"/>
                  </a:lnTo>
                  <a:cubicBezTo>
                    <a:pt x="9537" y="3882"/>
                    <a:pt x="9644" y="4013"/>
                    <a:pt x="9644" y="4180"/>
                  </a:cubicBezTo>
                  <a:lnTo>
                    <a:pt x="9644" y="5680"/>
                  </a:lnTo>
                  <a:cubicBezTo>
                    <a:pt x="9644" y="5871"/>
                    <a:pt x="9477" y="6037"/>
                    <a:pt x="9287" y="6037"/>
                  </a:cubicBezTo>
                  <a:lnTo>
                    <a:pt x="8584" y="6037"/>
                  </a:lnTo>
                  <a:lnTo>
                    <a:pt x="8584" y="6025"/>
                  </a:lnTo>
                  <a:lnTo>
                    <a:pt x="8584" y="5668"/>
                  </a:lnTo>
                  <a:lnTo>
                    <a:pt x="9120" y="5668"/>
                  </a:lnTo>
                  <a:cubicBezTo>
                    <a:pt x="9204" y="5668"/>
                    <a:pt x="9287" y="5597"/>
                    <a:pt x="9287" y="5502"/>
                  </a:cubicBezTo>
                  <a:lnTo>
                    <a:pt x="9287" y="4466"/>
                  </a:lnTo>
                  <a:cubicBezTo>
                    <a:pt x="9287" y="4370"/>
                    <a:pt x="9204" y="4299"/>
                    <a:pt x="9120" y="4299"/>
                  </a:cubicBezTo>
                  <a:cubicBezTo>
                    <a:pt x="9025" y="4299"/>
                    <a:pt x="8954" y="4370"/>
                    <a:pt x="8954" y="4466"/>
                  </a:cubicBezTo>
                  <a:lnTo>
                    <a:pt x="8954" y="5335"/>
                  </a:lnTo>
                  <a:lnTo>
                    <a:pt x="8584" y="5335"/>
                  </a:lnTo>
                  <a:lnTo>
                    <a:pt x="8584" y="4644"/>
                  </a:lnTo>
                  <a:cubicBezTo>
                    <a:pt x="8584" y="4466"/>
                    <a:pt x="8430" y="4311"/>
                    <a:pt x="8251" y="4311"/>
                  </a:cubicBezTo>
                  <a:lnTo>
                    <a:pt x="6513" y="4311"/>
                  </a:lnTo>
                  <a:lnTo>
                    <a:pt x="6513" y="4180"/>
                  </a:lnTo>
                  <a:lnTo>
                    <a:pt x="6548" y="4180"/>
                  </a:lnTo>
                  <a:cubicBezTo>
                    <a:pt x="6548" y="4013"/>
                    <a:pt x="6644" y="3882"/>
                    <a:pt x="6798" y="3835"/>
                  </a:cubicBezTo>
                  <a:lnTo>
                    <a:pt x="7382" y="3668"/>
                  </a:lnTo>
                  <a:cubicBezTo>
                    <a:pt x="7418" y="3656"/>
                    <a:pt x="7477" y="3644"/>
                    <a:pt x="7513" y="3608"/>
                  </a:cubicBezTo>
                  <a:lnTo>
                    <a:pt x="7620" y="3716"/>
                  </a:lnTo>
                  <a:cubicBezTo>
                    <a:pt x="7751" y="3847"/>
                    <a:pt x="7918" y="3906"/>
                    <a:pt x="8096" y="3906"/>
                  </a:cubicBezTo>
                  <a:cubicBezTo>
                    <a:pt x="8275" y="3906"/>
                    <a:pt x="8453" y="3835"/>
                    <a:pt x="8573" y="3716"/>
                  </a:cubicBezTo>
                  <a:lnTo>
                    <a:pt x="8668" y="3608"/>
                  </a:lnTo>
                  <a:close/>
                  <a:moveTo>
                    <a:pt x="8287" y="4644"/>
                  </a:moveTo>
                  <a:cubicBezTo>
                    <a:pt x="8287" y="4644"/>
                    <a:pt x="8299" y="4644"/>
                    <a:pt x="8299" y="4656"/>
                  </a:cubicBezTo>
                  <a:lnTo>
                    <a:pt x="8299" y="6037"/>
                  </a:lnTo>
                  <a:cubicBezTo>
                    <a:pt x="8299" y="6037"/>
                    <a:pt x="8299" y="6049"/>
                    <a:pt x="8287" y="6049"/>
                  </a:cubicBezTo>
                  <a:lnTo>
                    <a:pt x="6215" y="6049"/>
                  </a:lnTo>
                  <a:cubicBezTo>
                    <a:pt x="6215" y="6049"/>
                    <a:pt x="6203" y="6049"/>
                    <a:pt x="6203" y="6037"/>
                  </a:cubicBezTo>
                  <a:lnTo>
                    <a:pt x="6203" y="4656"/>
                  </a:lnTo>
                  <a:lnTo>
                    <a:pt x="8287" y="4644"/>
                  </a:lnTo>
                  <a:close/>
                  <a:moveTo>
                    <a:pt x="2084" y="6371"/>
                  </a:moveTo>
                  <a:lnTo>
                    <a:pt x="2084" y="6740"/>
                  </a:lnTo>
                  <a:lnTo>
                    <a:pt x="679" y="6740"/>
                  </a:lnTo>
                  <a:lnTo>
                    <a:pt x="679" y="6371"/>
                  </a:lnTo>
                  <a:lnTo>
                    <a:pt x="2084" y="6371"/>
                  </a:lnTo>
                  <a:close/>
                  <a:moveTo>
                    <a:pt x="10382" y="6371"/>
                  </a:moveTo>
                  <a:lnTo>
                    <a:pt x="10382" y="6740"/>
                  </a:lnTo>
                  <a:lnTo>
                    <a:pt x="4477" y="6740"/>
                  </a:lnTo>
                  <a:lnTo>
                    <a:pt x="4477" y="6371"/>
                  </a:lnTo>
                  <a:lnTo>
                    <a:pt x="10382" y="6371"/>
                  </a:lnTo>
                  <a:close/>
                  <a:moveTo>
                    <a:pt x="3953" y="4644"/>
                  </a:moveTo>
                  <a:cubicBezTo>
                    <a:pt x="4060" y="4644"/>
                    <a:pt x="4131" y="4728"/>
                    <a:pt x="4131" y="4823"/>
                  </a:cubicBezTo>
                  <a:lnTo>
                    <a:pt x="4131" y="7085"/>
                  </a:lnTo>
                  <a:lnTo>
                    <a:pt x="2393" y="7085"/>
                  </a:lnTo>
                  <a:lnTo>
                    <a:pt x="2393" y="4823"/>
                  </a:lnTo>
                  <a:cubicBezTo>
                    <a:pt x="2393" y="4716"/>
                    <a:pt x="2488" y="4644"/>
                    <a:pt x="2572" y="4644"/>
                  </a:cubicBezTo>
                  <a:lnTo>
                    <a:pt x="3953" y="4644"/>
                  </a:lnTo>
                  <a:close/>
                  <a:moveTo>
                    <a:pt x="3274" y="1"/>
                  </a:moveTo>
                  <a:cubicBezTo>
                    <a:pt x="2548" y="1"/>
                    <a:pt x="1965" y="596"/>
                    <a:pt x="1905" y="1370"/>
                  </a:cubicBezTo>
                  <a:cubicBezTo>
                    <a:pt x="1869" y="1692"/>
                    <a:pt x="1774" y="2346"/>
                    <a:pt x="1631" y="2751"/>
                  </a:cubicBezTo>
                  <a:cubicBezTo>
                    <a:pt x="1607" y="2835"/>
                    <a:pt x="1607" y="2930"/>
                    <a:pt x="1655" y="3001"/>
                  </a:cubicBezTo>
                  <a:cubicBezTo>
                    <a:pt x="1691" y="3073"/>
                    <a:pt x="1750" y="3156"/>
                    <a:pt x="1845" y="3180"/>
                  </a:cubicBezTo>
                  <a:cubicBezTo>
                    <a:pt x="1988" y="3227"/>
                    <a:pt x="2215" y="3299"/>
                    <a:pt x="2488" y="3358"/>
                  </a:cubicBezTo>
                  <a:lnTo>
                    <a:pt x="2465" y="3358"/>
                  </a:lnTo>
                  <a:lnTo>
                    <a:pt x="1893" y="3525"/>
                  </a:lnTo>
                  <a:cubicBezTo>
                    <a:pt x="1595" y="3608"/>
                    <a:pt x="1393" y="3882"/>
                    <a:pt x="1393" y="4180"/>
                  </a:cubicBezTo>
                  <a:lnTo>
                    <a:pt x="1393" y="5680"/>
                  </a:lnTo>
                  <a:cubicBezTo>
                    <a:pt x="1393" y="5811"/>
                    <a:pt x="1429" y="5930"/>
                    <a:pt x="1500" y="6037"/>
                  </a:cubicBezTo>
                  <a:lnTo>
                    <a:pt x="167" y="6037"/>
                  </a:lnTo>
                  <a:cubicBezTo>
                    <a:pt x="71" y="6037"/>
                    <a:pt x="0" y="6109"/>
                    <a:pt x="0" y="6204"/>
                  </a:cubicBezTo>
                  <a:cubicBezTo>
                    <a:pt x="0" y="6287"/>
                    <a:pt x="71" y="6371"/>
                    <a:pt x="167" y="6371"/>
                  </a:cubicBezTo>
                  <a:lnTo>
                    <a:pt x="345" y="6371"/>
                  </a:lnTo>
                  <a:lnTo>
                    <a:pt x="345" y="7930"/>
                  </a:lnTo>
                  <a:cubicBezTo>
                    <a:pt x="345" y="8014"/>
                    <a:pt x="417" y="8097"/>
                    <a:pt x="500" y="8097"/>
                  </a:cubicBezTo>
                  <a:cubicBezTo>
                    <a:pt x="595" y="8097"/>
                    <a:pt x="667" y="8014"/>
                    <a:pt x="667" y="7930"/>
                  </a:cubicBezTo>
                  <a:lnTo>
                    <a:pt x="667" y="7049"/>
                  </a:lnTo>
                  <a:lnTo>
                    <a:pt x="2072" y="7049"/>
                  </a:lnTo>
                  <a:lnTo>
                    <a:pt x="2072" y="7930"/>
                  </a:lnTo>
                  <a:cubicBezTo>
                    <a:pt x="2072" y="8014"/>
                    <a:pt x="2143" y="8097"/>
                    <a:pt x="2226" y="8097"/>
                  </a:cubicBezTo>
                  <a:cubicBezTo>
                    <a:pt x="2322" y="8097"/>
                    <a:pt x="2393" y="8014"/>
                    <a:pt x="2393" y="7930"/>
                  </a:cubicBezTo>
                  <a:lnTo>
                    <a:pt x="2393" y="7395"/>
                  </a:lnTo>
                  <a:lnTo>
                    <a:pt x="4155" y="7395"/>
                  </a:lnTo>
                  <a:lnTo>
                    <a:pt x="4155" y="7930"/>
                  </a:lnTo>
                  <a:cubicBezTo>
                    <a:pt x="4155" y="8014"/>
                    <a:pt x="4227" y="8097"/>
                    <a:pt x="4310" y="8097"/>
                  </a:cubicBezTo>
                  <a:cubicBezTo>
                    <a:pt x="4405" y="8097"/>
                    <a:pt x="4477" y="8014"/>
                    <a:pt x="4477" y="7930"/>
                  </a:cubicBezTo>
                  <a:lnTo>
                    <a:pt x="4477" y="7049"/>
                  </a:lnTo>
                  <a:lnTo>
                    <a:pt x="10370" y="7049"/>
                  </a:lnTo>
                  <a:lnTo>
                    <a:pt x="10370" y="7930"/>
                  </a:lnTo>
                  <a:cubicBezTo>
                    <a:pt x="10370" y="8014"/>
                    <a:pt x="10442" y="8097"/>
                    <a:pt x="10537" y="8097"/>
                  </a:cubicBezTo>
                  <a:cubicBezTo>
                    <a:pt x="10620" y="8097"/>
                    <a:pt x="10704" y="8014"/>
                    <a:pt x="10704" y="7930"/>
                  </a:cubicBezTo>
                  <a:lnTo>
                    <a:pt x="10704" y="6371"/>
                  </a:lnTo>
                  <a:lnTo>
                    <a:pt x="10882" y="6371"/>
                  </a:lnTo>
                  <a:cubicBezTo>
                    <a:pt x="10966" y="6371"/>
                    <a:pt x="11037" y="6287"/>
                    <a:pt x="11037" y="6204"/>
                  </a:cubicBezTo>
                  <a:cubicBezTo>
                    <a:pt x="11037" y="6109"/>
                    <a:pt x="10966" y="6037"/>
                    <a:pt x="10882" y="6037"/>
                  </a:cubicBezTo>
                  <a:lnTo>
                    <a:pt x="9894" y="6037"/>
                  </a:lnTo>
                  <a:cubicBezTo>
                    <a:pt x="9954" y="5930"/>
                    <a:pt x="10001" y="5811"/>
                    <a:pt x="10001" y="5680"/>
                  </a:cubicBezTo>
                  <a:lnTo>
                    <a:pt x="10001" y="4180"/>
                  </a:lnTo>
                  <a:cubicBezTo>
                    <a:pt x="10001" y="3882"/>
                    <a:pt x="9787" y="3608"/>
                    <a:pt x="9501" y="3525"/>
                  </a:cubicBezTo>
                  <a:lnTo>
                    <a:pt x="8930" y="3358"/>
                  </a:lnTo>
                  <a:cubicBezTo>
                    <a:pt x="8858" y="3335"/>
                    <a:pt x="8799" y="3275"/>
                    <a:pt x="8799" y="3180"/>
                  </a:cubicBezTo>
                  <a:lnTo>
                    <a:pt x="8799" y="3049"/>
                  </a:lnTo>
                  <a:cubicBezTo>
                    <a:pt x="8858" y="3001"/>
                    <a:pt x="8894" y="2977"/>
                    <a:pt x="8942" y="2918"/>
                  </a:cubicBezTo>
                  <a:cubicBezTo>
                    <a:pt x="9180" y="2692"/>
                    <a:pt x="9299" y="2382"/>
                    <a:pt x="9299" y="2049"/>
                  </a:cubicBezTo>
                  <a:lnTo>
                    <a:pt x="9299" y="1739"/>
                  </a:lnTo>
                  <a:lnTo>
                    <a:pt x="9358" y="1608"/>
                  </a:lnTo>
                  <a:cubicBezTo>
                    <a:pt x="9430" y="1453"/>
                    <a:pt x="9465" y="1311"/>
                    <a:pt x="9465" y="1144"/>
                  </a:cubicBezTo>
                  <a:lnTo>
                    <a:pt x="9465" y="310"/>
                  </a:lnTo>
                  <a:cubicBezTo>
                    <a:pt x="9465" y="215"/>
                    <a:pt x="9382" y="144"/>
                    <a:pt x="9299" y="144"/>
                  </a:cubicBezTo>
                  <a:lnTo>
                    <a:pt x="7739" y="144"/>
                  </a:lnTo>
                  <a:cubicBezTo>
                    <a:pt x="7168" y="144"/>
                    <a:pt x="6703" y="608"/>
                    <a:pt x="6703" y="1168"/>
                  </a:cubicBezTo>
                  <a:lnTo>
                    <a:pt x="6703" y="1191"/>
                  </a:lnTo>
                  <a:cubicBezTo>
                    <a:pt x="6703" y="1322"/>
                    <a:pt x="6739" y="1453"/>
                    <a:pt x="6798" y="1572"/>
                  </a:cubicBezTo>
                  <a:lnTo>
                    <a:pt x="6894" y="1739"/>
                  </a:lnTo>
                  <a:lnTo>
                    <a:pt x="6894" y="2001"/>
                  </a:lnTo>
                  <a:cubicBezTo>
                    <a:pt x="6894" y="2418"/>
                    <a:pt x="7096" y="2799"/>
                    <a:pt x="7406" y="3037"/>
                  </a:cubicBezTo>
                  <a:lnTo>
                    <a:pt x="7406" y="3180"/>
                  </a:lnTo>
                  <a:cubicBezTo>
                    <a:pt x="7406" y="3251"/>
                    <a:pt x="7346" y="3335"/>
                    <a:pt x="7275" y="3358"/>
                  </a:cubicBezTo>
                  <a:lnTo>
                    <a:pt x="6691" y="3525"/>
                  </a:lnTo>
                  <a:cubicBezTo>
                    <a:pt x="6394" y="3608"/>
                    <a:pt x="6203" y="3882"/>
                    <a:pt x="6203" y="4180"/>
                  </a:cubicBezTo>
                  <a:lnTo>
                    <a:pt x="6203" y="4311"/>
                  </a:lnTo>
                  <a:lnTo>
                    <a:pt x="6191" y="4311"/>
                  </a:lnTo>
                  <a:cubicBezTo>
                    <a:pt x="6013" y="4311"/>
                    <a:pt x="5858" y="4466"/>
                    <a:pt x="5858" y="4644"/>
                  </a:cubicBezTo>
                  <a:lnTo>
                    <a:pt x="5858" y="6025"/>
                  </a:lnTo>
                  <a:lnTo>
                    <a:pt x="5858" y="6037"/>
                  </a:lnTo>
                  <a:lnTo>
                    <a:pt x="5048" y="6037"/>
                  </a:lnTo>
                  <a:cubicBezTo>
                    <a:pt x="5108" y="5930"/>
                    <a:pt x="5144" y="5811"/>
                    <a:pt x="5144" y="5680"/>
                  </a:cubicBezTo>
                  <a:lnTo>
                    <a:pt x="5144" y="4180"/>
                  </a:lnTo>
                  <a:cubicBezTo>
                    <a:pt x="5144" y="3882"/>
                    <a:pt x="4941" y="3608"/>
                    <a:pt x="4655" y="3525"/>
                  </a:cubicBezTo>
                  <a:lnTo>
                    <a:pt x="4072" y="3358"/>
                  </a:lnTo>
                  <a:lnTo>
                    <a:pt x="4060" y="3358"/>
                  </a:lnTo>
                  <a:cubicBezTo>
                    <a:pt x="4346" y="3299"/>
                    <a:pt x="4560" y="3239"/>
                    <a:pt x="4703" y="3180"/>
                  </a:cubicBezTo>
                  <a:cubicBezTo>
                    <a:pt x="4786" y="3156"/>
                    <a:pt x="4846" y="3096"/>
                    <a:pt x="4893" y="3001"/>
                  </a:cubicBezTo>
                  <a:cubicBezTo>
                    <a:pt x="4941" y="2930"/>
                    <a:pt x="4941" y="2835"/>
                    <a:pt x="4905" y="2751"/>
                  </a:cubicBezTo>
                  <a:cubicBezTo>
                    <a:pt x="4763" y="2358"/>
                    <a:pt x="4655" y="1692"/>
                    <a:pt x="4643" y="1370"/>
                  </a:cubicBezTo>
                  <a:cubicBezTo>
                    <a:pt x="4584" y="572"/>
                    <a:pt x="4001" y="1"/>
                    <a:pt x="327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2" name="Google Shape;12756;p71"/>
            <p:cNvSpPr/>
            <p:nvPr/>
          </p:nvSpPr>
          <p:spPr>
            <a:xfrm>
              <a:off x="1611228" y="2679979"/>
              <a:ext cx="12250" cy="12708"/>
            </a:xfrm>
            <a:custGeom>
              <a:avLst/>
              <a:rect l="l" t="t" r="r" b="b"/>
              <a:pathLst>
                <a:path w="322" h="334">
                  <a:moveTo>
                    <a:pt x="167" y="0"/>
                  </a:moveTo>
                  <a:cubicBezTo>
                    <a:pt x="72" y="0"/>
                    <a:pt x="0" y="83"/>
                    <a:pt x="0" y="167"/>
                  </a:cubicBezTo>
                  <a:cubicBezTo>
                    <a:pt x="0" y="262"/>
                    <a:pt x="72" y="334"/>
                    <a:pt x="167" y="334"/>
                  </a:cubicBezTo>
                  <a:cubicBezTo>
                    <a:pt x="250" y="334"/>
                    <a:pt x="322" y="262"/>
                    <a:pt x="322" y="167"/>
                  </a:cubicBezTo>
                  <a:cubicBezTo>
                    <a:pt x="322" y="83"/>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73" name="Google Shape;12757;p71"/>
          <p:cNvGrpSpPr/>
          <p:nvPr/>
        </p:nvGrpSpPr>
        <p:grpSpPr>
          <a:xfrm>
            <a:off x="2347940" y="4462617"/>
            <a:ext cx="376358" cy="330109"/>
            <a:chOff x="854332" y="2447736"/>
            <a:chExt cx="376358" cy="330109"/>
          </a:xfrm>
          <a:solidFill>
            <a:schemeClr val="accent1"/>
          </a:solidFill>
        </p:grpSpPr>
        <p:sp>
          <p:nvSpPr>
            <p:cNvPr id="1274" name="Google Shape;12758;p71"/>
            <p:cNvSpPr/>
            <p:nvPr/>
          </p:nvSpPr>
          <p:spPr>
            <a:xfrm>
              <a:off x="854332" y="2483353"/>
              <a:ext cx="376358" cy="294491"/>
            </a:xfrm>
            <a:custGeom>
              <a:avLst/>
              <a:rect l="l" t="t" r="r" b="b"/>
              <a:pathLst>
                <a:path w="11824" h="9252">
                  <a:moveTo>
                    <a:pt x="3311" y="334"/>
                  </a:moveTo>
                  <a:cubicBezTo>
                    <a:pt x="3632" y="334"/>
                    <a:pt x="3882" y="549"/>
                    <a:pt x="3882" y="810"/>
                  </a:cubicBezTo>
                  <a:lnTo>
                    <a:pt x="3882" y="846"/>
                  </a:lnTo>
                  <a:cubicBezTo>
                    <a:pt x="3703" y="775"/>
                    <a:pt x="3513" y="727"/>
                    <a:pt x="3311" y="727"/>
                  </a:cubicBezTo>
                  <a:cubicBezTo>
                    <a:pt x="3120" y="727"/>
                    <a:pt x="2930" y="775"/>
                    <a:pt x="2751" y="846"/>
                  </a:cubicBezTo>
                  <a:lnTo>
                    <a:pt x="2751" y="810"/>
                  </a:lnTo>
                  <a:cubicBezTo>
                    <a:pt x="2751" y="549"/>
                    <a:pt x="3001" y="334"/>
                    <a:pt x="3311" y="334"/>
                  </a:cubicBezTo>
                  <a:close/>
                  <a:moveTo>
                    <a:pt x="3311" y="1084"/>
                  </a:moveTo>
                  <a:cubicBezTo>
                    <a:pt x="3942" y="1084"/>
                    <a:pt x="4430" y="1584"/>
                    <a:pt x="4430" y="2203"/>
                  </a:cubicBezTo>
                  <a:cubicBezTo>
                    <a:pt x="4430" y="2323"/>
                    <a:pt x="4418" y="2442"/>
                    <a:pt x="4370" y="2561"/>
                  </a:cubicBezTo>
                  <a:cubicBezTo>
                    <a:pt x="3882" y="2049"/>
                    <a:pt x="3013" y="1858"/>
                    <a:pt x="2977" y="1858"/>
                  </a:cubicBezTo>
                  <a:cubicBezTo>
                    <a:pt x="2961" y="1855"/>
                    <a:pt x="2946" y="1854"/>
                    <a:pt x="2932" y="1854"/>
                  </a:cubicBezTo>
                  <a:cubicBezTo>
                    <a:pt x="2892" y="1854"/>
                    <a:pt x="2857" y="1865"/>
                    <a:pt x="2822" y="1882"/>
                  </a:cubicBezTo>
                  <a:cubicBezTo>
                    <a:pt x="2775" y="1918"/>
                    <a:pt x="2763" y="1965"/>
                    <a:pt x="2763" y="2025"/>
                  </a:cubicBezTo>
                  <a:cubicBezTo>
                    <a:pt x="2763" y="2037"/>
                    <a:pt x="2751" y="2156"/>
                    <a:pt x="2632" y="2275"/>
                  </a:cubicBezTo>
                  <a:cubicBezTo>
                    <a:pt x="2560" y="2346"/>
                    <a:pt x="2560" y="2454"/>
                    <a:pt x="2632" y="2513"/>
                  </a:cubicBezTo>
                  <a:cubicBezTo>
                    <a:pt x="2668" y="2549"/>
                    <a:pt x="2712" y="2567"/>
                    <a:pt x="2755" y="2567"/>
                  </a:cubicBezTo>
                  <a:cubicBezTo>
                    <a:pt x="2799" y="2567"/>
                    <a:pt x="2840" y="2549"/>
                    <a:pt x="2870" y="2513"/>
                  </a:cubicBezTo>
                  <a:cubicBezTo>
                    <a:pt x="2965" y="2406"/>
                    <a:pt x="3013" y="2323"/>
                    <a:pt x="3060" y="2227"/>
                  </a:cubicBezTo>
                  <a:cubicBezTo>
                    <a:pt x="3358" y="2323"/>
                    <a:pt x="3953" y="2525"/>
                    <a:pt x="4227" y="2918"/>
                  </a:cubicBezTo>
                  <a:cubicBezTo>
                    <a:pt x="4144" y="3358"/>
                    <a:pt x="3763" y="3692"/>
                    <a:pt x="3299" y="3692"/>
                  </a:cubicBezTo>
                  <a:cubicBezTo>
                    <a:pt x="2834" y="3692"/>
                    <a:pt x="2441" y="3335"/>
                    <a:pt x="2394" y="2858"/>
                  </a:cubicBezTo>
                  <a:cubicBezTo>
                    <a:pt x="2394" y="2823"/>
                    <a:pt x="2382" y="2811"/>
                    <a:pt x="2358" y="2775"/>
                  </a:cubicBezTo>
                  <a:cubicBezTo>
                    <a:pt x="2263" y="2596"/>
                    <a:pt x="2203" y="2406"/>
                    <a:pt x="2203" y="2203"/>
                  </a:cubicBezTo>
                  <a:cubicBezTo>
                    <a:pt x="2203" y="1572"/>
                    <a:pt x="2703" y="1084"/>
                    <a:pt x="3311" y="1084"/>
                  </a:cubicBezTo>
                  <a:close/>
                  <a:moveTo>
                    <a:pt x="3715" y="3989"/>
                  </a:moveTo>
                  <a:lnTo>
                    <a:pt x="3715" y="4168"/>
                  </a:lnTo>
                  <a:cubicBezTo>
                    <a:pt x="3703" y="4228"/>
                    <a:pt x="3715" y="4287"/>
                    <a:pt x="3751" y="4323"/>
                  </a:cubicBezTo>
                  <a:lnTo>
                    <a:pt x="3584" y="4478"/>
                  </a:lnTo>
                  <a:cubicBezTo>
                    <a:pt x="3507" y="4543"/>
                    <a:pt x="3415" y="4576"/>
                    <a:pt x="3322" y="4576"/>
                  </a:cubicBezTo>
                  <a:cubicBezTo>
                    <a:pt x="3230" y="4576"/>
                    <a:pt x="3138" y="4543"/>
                    <a:pt x="3060" y="4478"/>
                  </a:cubicBezTo>
                  <a:lnTo>
                    <a:pt x="2894" y="4323"/>
                  </a:lnTo>
                  <a:cubicBezTo>
                    <a:pt x="2930" y="4287"/>
                    <a:pt x="2941" y="4228"/>
                    <a:pt x="2941" y="4168"/>
                  </a:cubicBezTo>
                  <a:lnTo>
                    <a:pt x="2941" y="3989"/>
                  </a:lnTo>
                  <a:cubicBezTo>
                    <a:pt x="3060" y="4025"/>
                    <a:pt x="3191" y="4049"/>
                    <a:pt x="3334" y="4049"/>
                  </a:cubicBezTo>
                  <a:cubicBezTo>
                    <a:pt x="3465" y="4049"/>
                    <a:pt x="3596" y="4025"/>
                    <a:pt x="3715" y="3989"/>
                  </a:cubicBezTo>
                  <a:close/>
                  <a:moveTo>
                    <a:pt x="4049" y="4549"/>
                  </a:moveTo>
                  <a:lnTo>
                    <a:pt x="4620" y="4835"/>
                  </a:lnTo>
                  <a:cubicBezTo>
                    <a:pt x="4763" y="4894"/>
                    <a:pt x="4835" y="5025"/>
                    <a:pt x="4835" y="5180"/>
                  </a:cubicBezTo>
                  <a:lnTo>
                    <a:pt x="3346" y="5180"/>
                  </a:lnTo>
                  <a:cubicBezTo>
                    <a:pt x="3156" y="5180"/>
                    <a:pt x="2989" y="5335"/>
                    <a:pt x="2989" y="5537"/>
                  </a:cubicBezTo>
                  <a:lnTo>
                    <a:pt x="2989" y="6275"/>
                  </a:lnTo>
                  <a:lnTo>
                    <a:pt x="2596" y="6275"/>
                  </a:lnTo>
                  <a:lnTo>
                    <a:pt x="2596" y="5561"/>
                  </a:lnTo>
                  <a:cubicBezTo>
                    <a:pt x="2596" y="5466"/>
                    <a:pt x="2525" y="5382"/>
                    <a:pt x="2418" y="5382"/>
                  </a:cubicBezTo>
                  <a:cubicBezTo>
                    <a:pt x="2322" y="5382"/>
                    <a:pt x="2239" y="5454"/>
                    <a:pt x="2239" y="5561"/>
                  </a:cubicBezTo>
                  <a:lnTo>
                    <a:pt x="2239" y="6442"/>
                  </a:lnTo>
                  <a:cubicBezTo>
                    <a:pt x="2239" y="6525"/>
                    <a:pt x="2322" y="6621"/>
                    <a:pt x="2418" y="6621"/>
                  </a:cubicBezTo>
                  <a:lnTo>
                    <a:pt x="2989" y="6621"/>
                  </a:lnTo>
                  <a:lnTo>
                    <a:pt x="2989" y="7002"/>
                  </a:lnTo>
                  <a:lnTo>
                    <a:pt x="2989" y="7026"/>
                  </a:lnTo>
                  <a:lnTo>
                    <a:pt x="2227" y="7026"/>
                  </a:lnTo>
                  <a:cubicBezTo>
                    <a:pt x="2025" y="7026"/>
                    <a:pt x="1846" y="6847"/>
                    <a:pt x="1846" y="6633"/>
                  </a:cubicBezTo>
                  <a:lnTo>
                    <a:pt x="1846" y="5180"/>
                  </a:lnTo>
                  <a:lnTo>
                    <a:pt x="1822" y="5180"/>
                  </a:lnTo>
                  <a:cubicBezTo>
                    <a:pt x="1822" y="5025"/>
                    <a:pt x="1906" y="4894"/>
                    <a:pt x="2037" y="4835"/>
                  </a:cubicBezTo>
                  <a:lnTo>
                    <a:pt x="2620" y="4549"/>
                  </a:lnTo>
                  <a:lnTo>
                    <a:pt x="2822" y="4740"/>
                  </a:lnTo>
                  <a:cubicBezTo>
                    <a:pt x="2953" y="4882"/>
                    <a:pt x="3156" y="4942"/>
                    <a:pt x="3334" y="4942"/>
                  </a:cubicBezTo>
                  <a:cubicBezTo>
                    <a:pt x="3513" y="4942"/>
                    <a:pt x="3692" y="4882"/>
                    <a:pt x="3834" y="4740"/>
                  </a:cubicBezTo>
                  <a:lnTo>
                    <a:pt x="4049" y="4549"/>
                  </a:lnTo>
                  <a:close/>
                  <a:moveTo>
                    <a:pt x="5537" y="5513"/>
                  </a:moveTo>
                  <a:lnTo>
                    <a:pt x="5549" y="7002"/>
                  </a:lnTo>
                  <a:cubicBezTo>
                    <a:pt x="5549" y="7002"/>
                    <a:pt x="5549" y="7026"/>
                    <a:pt x="5537" y="7026"/>
                  </a:cubicBezTo>
                  <a:lnTo>
                    <a:pt x="3311" y="7026"/>
                  </a:lnTo>
                  <a:cubicBezTo>
                    <a:pt x="3311" y="7026"/>
                    <a:pt x="3299" y="7026"/>
                    <a:pt x="3299" y="7002"/>
                  </a:cubicBezTo>
                  <a:lnTo>
                    <a:pt x="3299" y="5537"/>
                  </a:lnTo>
                  <a:cubicBezTo>
                    <a:pt x="3299" y="5537"/>
                    <a:pt x="3299" y="5513"/>
                    <a:pt x="3311" y="5513"/>
                  </a:cubicBezTo>
                  <a:lnTo>
                    <a:pt x="5537" y="5513"/>
                  </a:lnTo>
                  <a:close/>
                  <a:moveTo>
                    <a:pt x="11097" y="7359"/>
                  </a:moveTo>
                  <a:lnTo>
                    <a:pt x="11097" y="7752"/>
                  </a:lnTo>
                  <a:lnTo>
                    <a:pt x="727" y="7752"/>
                  </a:lnTo>
                  <a:lnTo>
                    <a:pt x="727" y="7359"/>
                  </a:lnTo>
                  <a:lnTo>
                    <a:pt x="11097" y="7359"/>
                  </a:lnTo>
                  <a:close/>
                  <a:moveTo>
                    <a:pt x="3311" y="1"/>
                  </a:moveTo>
                  <a:cubicBezTo>
                    <a:pt x="2810" y="1"/>
                    <a:pt x="2406" y="370"/>
                    <a:pt x="2406" y="810"/>
                  </a:cubicBezTo>
                  <a:cubicBezTo>
                    <a:pt x="2406" y="894"/>
                    <a:pt x="2418" y="965"/>
                    <a:pt x="2441" y="1025"/>
                  </a:cubicBezTo>
                  <a:cubicBezTo>
                    <a:pt x="2084" y="1287"/>
                    <a:pt x="1858" y="1727"/>
                    <a:pt x="1858" y="2203"/>
                  </a:cubicBezTo>
                  <a:cubicBezTo>
                    <a:pt x="1858" y="2454"/>
                    <a:pt x="1929" y="2704"/>
                    <a:pt x="2048" y="2930"/>
                  </a:cubicBezTo>
                  <a:cubicBezTo>
                    <a:pt x="2096" y="3299"/>
                    <a:pt x="2298" y="3608"/>
                    <a:pt x="2584" y="3811"/>
                  </a:cubicBezTo>
                  <a:lnTo>
                    <a:pt x="2584" y="4168"/>
                  </a:lnTo>
                  <a:lnTo>
                    <a:pt x="2584" y="4180"/>
                  </a:lnTo>
                  <a:lnTo>
                    <a:pt x="1882" y="4537"/>
                  </a:lnTo>
                  <a:cubicBezTo>
                    <a:pt x="1632" y="4656"/>
                    <a:pt x="1489" y="4906"/>
                    <a:pt x="1489" y="5192"/>
                  </a:cubicBezTo>
                  <a:lnTo>
                    <a:pt x="1489" y="6645"/>
                  </a:lnTo>
                  <a:cubicBezTo>
                    <a:pt x="1489" y="6787"/>
                    <a:pt x="1525" y="6918"/>
                    <a:pt x="1584" y="7037"/>
                  </a:cubicBezTo>
                  <a:lnTo>
                    <a:pt x="179" y="7037"/>
                  </a:lnTo>
                  <a:cubicBezTo>
                    <a:pt x="84" y="7037"/>
                    <a:pt x="1" y="7109"/>
                    <a:pt x="1" y="7216"/>
                  </a:cubicBezTo>
                  <a:cubicBezTo>
                    <a:pt x="1" y="7323"/>
                    <a:pt x="72" y="7395"/>
                    <a:pt x="179" y="7395"/>
                  </a:cubicBezTo>
                  <a:lnTo>
                    <a:pt x="370" y="7395"/>
                  </a:lnTo>
                  <a:lnTo>
                    <a:pt x="370" y="9073"/>
                  </a:lnTo>
                  <a:cubicBezTo>
                    <a:pt x="370" y="9169"/>
                    <a:pt x="441" y="9252"/>
                    <a:pt x="548" y="9252"/>
                  </a:cubicBezTo>
                  <a:cubicBezTo>
                    <a:pt x="655" y="9252"/>
                    <a:pt x="727" y="9181"/>
                    <a:pt x="727" y="9073"/>
                  </a:cubicBezTo>
                  <a:lnTo>
                    <a:pt x="727" y="8133"/>
                  </a:lnTo>
                  <a:lnTo>
                    <a:pt x="11097" y="8133"/>
                  </a:lnTo>
                  <a:lnTo>
                    <a:pt x="11097" y="9073"/>
                  </a:lnTo>
                  <a:cubicBezTo>
                    <a:pt x="11097" y="9169"/>
                    <a:pt x="11169" y="9252"/>
                    <a:pt x="11276" y="9252"/>
                  </a:cubicBezTo>
                  <a:cubicBezTo>
                    <a:pt x="11383" y="9252"/>
                    <a:pt x="11454" y="9181"/>
                    <a:pt x="11454" y="9073"/>
                  </a:cubicBezTo>
                  <a:lnTo>
                    <a:pt x="11454" y="7395"/>
                  </a:lnTo>
                  <a:lnTo>
                    <a:pt x="11645" y="7395"/>
                  </a:lnTo>
                  <a:cubicBezTo>
                    <a:pt x="11740" y="7395"/>
                    <a:pt x="11823" y="7323"/>
                    <a:pt x="11823" y="7216"/>
                  </a:cubicBezTo>
                  <a:cubicBezTo>
                    <a:pt x="11812" y="7097"/>
                    <a:pt x="11740" y="7026"/>
                    <a:pt x="11633" y="7026"/>
                  </a:cubicBezTo>
                  <a:lnTo>
                    <a:pt x="5894" y="7026"/>
                  </a:lnTo>
                  <a:lnTo>
                    <a:pt x="5894" y="7002"/>
                  </a:lnTo>
                  <a:lnTo>
                    <a:pt x="5894" y="5537"/>
                  </a:lnTo>
                  <a:cubicBezTo>
                    <a:pt x="5894" y="5335"/>
                    <a:pt x="5727" y="5180"/>
                    <a:pt x="5537" y="5180"/>
                  </a:cubicBezTo>
                  <a:lnTo>
                    <a:pt x="5144" y="5180"/>
                  </a:lnTo>
                  <a:cubicBezTo>
                    <a:pt x="5144" y="4894"/>
                    <a:pt x="5001" y="4656"/>
                    <a:pt x="4739" y="4537"/>
                  </a:cubicBezTo>
                  <a:lnTo>
                    <a:pt x="4049" y="4180"/>
                  </a:lnTo>
                  <a:lnTo>
                    <a:pt x="4049" y="4168"/>
                  </a:lnTo>
                  <a:lnTo>
                    <a:pt x="4049" y="3811"/>
                  </a:lnTo>
                  <a:cubicBezTo>
                    <a:pt x="4323" y="3608"/>
                    <a:pt x="4537" y="3299"/>
                    <a:pt x="4584" y="2930"/>
                  </a:cubicBezTo>
                  <a:cubicBezTo>
                    <a:pt x="4715" y="2704"/>
                    <a:pt x="4775" y="2454"/>
                    <a:pt x="4775" y="2203"/>
                  </a:cubicBezTo>
                  <a:cubicBezTo>
                    <a:pt x="4775" y="1727"/>
                    <a:pt x="4549" y="1287"/>
                    <a:pt x="4192" y="1025"/>
                  </a:cubicBezTo>
                  <a:cubicBezTo>
                    <a:pt x="4203" y="953"/>
                    <a:pt x="4227" y="894"/>
                    <a:pt x="4227" y="810"/>
                  </a:cubicBezTo>
                  <a:cubicBezTo>
                    <a:pt x="4227" y="370"/>
                    <a:pt x="3811" y="1"/>
                    <a:pt x="331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5" name="Google Shape;12759;p71"/>
            <p:cNvSpPr/>
            <p:nvPr/>
          </p:nvSpPr>
          <p:spPr>
            <a:xfrm>
              <a:off x="983561" y="2677389"/>
              <a:ext cx="23140" cy="11395"/>
            </a:xfrm>
            <a:custGeom>
              <a:avLst/>
              <a:rect l="l" t="t" r="r" b="b"/>
              <a:pathLst>
                <a:path w="727" h="358">
                  <a:moveTo>
                    <a:pt x="179" y="1"/>
                  </a:moveTo>
                  <a:cubicBezTo>
                    <a:pt x="84" y="1"/>
                    <a:pt x="1" y="72"/>
                    <a:pt x="1" y="179"/>
                  </a:cubicBezTo>
                  <a:cubicBezTo>
                    <a:pt x="1" y="275"/>
                    <a:pt x="72" y="358"/>
                    <a:pt x="179" y="358"/>
                  </a:cubicBezTo>
                  <a:lnTo>
                    <a:pt x="548" y="358"/>
                  </a:lnTo>
                  <a:cubicBezTo>
                    <a:pt x="644" y="358"/>
                    <a:pt x="727" y="287"/>
                    <a:pt x="727" y="179"/>
                  </a:cubicBezTo>
                  <a:cubicBezTo>
                    <a:pt x="727" y="72"/>
                    <a:pt x="655" y="1"/>
                    <a:pt x="548"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6" name="Google Shape;12760;p71"/>
            <p:cNvSpPr/>
            <p:nvPr/>
          </p:nvSpPr>
          <p:spPr>
            <a:xfrm>
              <a:off x="1030925" y="2447736"/>
              <a:ext cx="187638" cy="183086"/>
            </a:xfrm>
            <a:custGeom>
              <a:avLst/>
              <a:rect l="l" t="t" r="r" b="b"/>
              <a:pathLst>
                <a:path w="5895" h="5752">
                  <a:moveTo>
                    <a:pt x="5168" y="358"/>
                  </a:moveTo>
                  <a:cubicBezTo>
                    <a:pt x="5371" y="358"/>
                    <a:pt x="5549" y="536"/>
                    <a:pt x="5549" y="739"/>
                  </a:cubicBezTo>
                  <a:lnTo>
                    <a:pt x="5549" y="3692"/>
                  </a:lnTo>
                  <a:cubicBezTo>
                    <a:pt x="5549" y="3894"/>
                    <a:pt x="5371" y="4073"/>
                    <a:pt x="5168" y="4073"/>
                  </a:cubicBezTo>
                  <a:lnTo>
                    <a:pt x="2942" y="4073"/>
                  </a:lnTo>
                  <a:cubicBezTo>
                    <a:pt x="2918" y="4073"/>
                    <a:pt x="2870" y="4096"/>
                    <a:pt x="2846" y="4108"/>
                  </a:cubicBezTo>
                  <a:lnTo>
                    <a:pt x="1192" y="5311"/>
                  </a:lnTo>
                  <a:lnTo>
                    <a:pt x="1192" y="5311"/>
                  </a:lnTo>
                  <a:lnTo>
                    <a:pt x="1442" y="4299"/>
                  </a:lnTo>
                  <a:cubicBezTo>
                    <a:pt x="1453" y="4251"/>
                    <a:pt x="1442" y="4192"/>
                    <a:pt x="1418" y="4156"/>
                  </a:cubicBezTo>
                  <a:cubicBezTo>
                    <a:pt x="1382" y="4108"/>
                    <a:pt x="1322" y="4096"/>
                    <a:pt x="1275" y="4096"/>
                  </a:cubicBezTo>
                  <a:lnTo>
                    <a:pt x="727" y="4096"/>
                  </a:lnTo>
                  <a:cubicBezTo>
                    <a:pt x="525" y="4096"/>
                    <a:pt x="346" y="3918"/>
                    <a:pt x="346" y="3703"/>
                  </a:cubicBezTo>
                  <a:lnTo>
                    <a:pt x="346" y="739"/>
                  </a:lnTo>
                  <a:cubicBezTo>
                    <a:pt x="346" y="536"/>
                    <a:pt x="525" y="358"/>
                    <a:pt x="727" y="358"/>
                  </a:cubicBezTo>
                  <a:lnTo>
                    <a:pt x="5168" y="358"/>
                  </a:lnTo>
                  <a:close/>
                  <a:moveTo>
                    <a:pt x="727" y="1"/>
                  </a:moveTo>
                  <a:cubicBezTo>
                    <a:pt x="322" y="1"/>
                    <a:pt x="1" y="322"/>
                    <a:pt x="1" y="727"/>
                  </a:cubicBezTo>
                  <a:lnTo>
                    <a:pt x="1" y="3692"/>
                  </a:lnTo>
                  <a:cubicBezTo>
                    <a:pt x="1" y="4084"/>
                    <a:pt x="322" y="4418"/>
                    <a:pt x="727" y="4418"/>
                  </a:cubicBezTo>
                  <a:lnTo>
                    <a:pt x="1049" y="4418"/>
                  </a:lnTo>
                  <a:lnTo>
                    <a:pt x="799" y="5430"/>
                  </a:lnTo>
                  <a:cubicBezTo>
                    <a:pt x="775" y="5537"/>
                    <a:pt x="822" y="5656"/>
                    <a:pt x="906" y="5716"/>
                  </a:cubicBezTo>
                  <a:cubicBezTo>
                    <a:pt x="953" y="5739"/>
                    <a:pt x="1013" y="5751"/>
                    <a:pt x="1049" y="5751"/>
                  </a:cubicBezTo>
                  <a:cubicBezTo>
                    <a:pt x="1120" y="5751"/>
                    <a:pt x="1156" y="5739"/>
                    <a:pt x="1203" y="5716"/>
                  </a:cubicBezTo>
                  <a:lnTo>
                    <a:pt x="2989" y="4418"/>
                  </a:lnTo>
                  <a:lnTo>
                    <a:pt x="5168" y="4418"/>
                  </a:lnTo>
                  <a:cubicBezTo>
                    <a:pt x="5561" y="4418"/>
                    <a:pt x="5894" y="4084"/>
                    <a:pt x="5894" y="3692"/>
                  </a:cubicBezTo>
                  <a:lnTo>
                    <a:pt x="5894" y="727"/>
                  </a:lnTo>
                  <a:cubicBezTo>
                    <a:pt x="5894" y="322"/>
                    <a:pt x="5561" y="1"/>
                    <a:pt x="5168" y="1"/>
                  </a:cubicBezTo>
                  <a:lnTo>
                    <a:pt x="72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7" name="Google Shape;12761;p71"/>
            <p:cNvSpPr/>
            <p:nvPr/>
          </p:nvSpPr>
          <p:spPr>
            <a:xfrm>
              <a:off x="1066574" y="2483353"/>
              <a:ext cx="28806" cy="11045"/>
            </a:xfrm>
            <a:custGeom>
              <a:avLst/>
              <a:rect l="l" t="t" r="r" b="b"/>
              <a:pathLst>
                <a:path w="905" h="347">
                  <a:moveTo>
                    <a:pt x="179" y="1"/>
                  </a:moveTo>
                  <a:cubicBezTo>
                    <a:pt x="83" y="1"/>
                    <a:pt x="0" y="72"/>
                    <a:pt x="0" y="179"/>
                  </a:cubicBezTo>
                  <a:cubicBezTo>
                    <a:pt x="0" y="263"/>
                    <a:pt x="72" y="346"/>
                    <a:pt x="179" y="346"/>
                  </a:cubicBezTo>
                  <a:lnTo>
                    <a:pt x="726" y="346"/>
                  </a:lnTo>
                  <a:cubicBezTo>
                    <a:pt x="810" y="346"/>
                    <a:pt x="905" y="275"/>
                    <a:pt x="905" y="179"/>
                  </a:cubicBezTo>
                  <a:cubicBezTo>
                    <a:pt x="893" y="72"/>
                    <a:pt x="810" y="1"/>
                    <a:pt x="726"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8" name="Google Shape;12762;p71"/>
            <p:cNvSpPr/>
            <p:nvPr/>
          </p:nvSpPr>
          <p:spPr>
            <a:xfrm>
              <a:off x="1107126" y="2483353"/>
              <a:ext cx="76201" cy="11045"/>
            </a:xfrm>
            <a:custGeom>
              <a:avLst/>
              <a:rect l="l" t="t" r="r" b="b"/>
              <a:pathLst>
                <a:path w="2394" h="347">
                  <a:moveTo>
                    <a:pt x="179" y="1"/>
                  </a:moveTo>
                  <a:cubicBezTo>
                    <a:pt x="95" y="1"/>
                    <a:pt x="0" y="72"/>
                    <a:pt x="0" y="179"/>
                  </a:cubicBezTo>
                  <a:cubicBezTo>
                    <a:pt x="0" y="263"/>
                    <a:pt x="71" y="346"/>
                    <a:pt x="179" y="346"/>
                  </a:cubicBezTo>
                  <a:lnTo>
                    <a:pt x="2215" y="346"/>
                  </a:lnTo>
                  <a:cubicBezTo>
                    <a:pt x="2310" y="346"/>
                    <a:pt x="2393" y="275"/>
                    <a:pt x="2393" y="179"/>
                  </a:cubicBezTo>
                  <a:cubicBezTo>
                    <a:pt x="2393" y="72"/>
                    <a:pt x="2310" y="1"/>
                    <a:pt x="2215"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9" name="Google Shape;12763;p71"/>
            <p:cNvSpPr/>
            <p:nvPr/>
          </p:nvSpPr>
          <p:spPr>
            <a:xfrm>
              <a:off x="1065810" y="2512542"/>
              <a:ext cx="117516" cy="11395"/>
            </a:xfrm>
            <a:custGeom>
              <a:avLst/>
              <a:rect l="l" t="t" r="r" b="b"/>
              <a:pathLst>
                <a:path w="3692" h="358">
                  <a:moveTo>
                    <a:pt x="179" y="1"/>
                  </a:moveTo>
                  <a:cubicBezTo>
                    <a:pt x="96" y="1"/>
                    <a:pt x="0" y="72"/>
                    <a:pt x="0" y="179"/>
                  </a:cubicBezTo>
                  <a:cubicBezTo>
                    <a:pt x="0" y="274"/>
                    <a:pt x="84" y="358"/>
                    <a:pt x="179" y="358"/>
                  </a:cubicBezTo>
                  <a:lnTo>
                    <a:pt x="3513" y="358"/>
                  </a:lnTo>
                  <a:cubicBezTo>
                    <a:pt x="3608" y="358"/>
                    <a:pt x="3691" y="286"/>
                    <a:pt x="3691" y="179"/>
                  </a:cubicBezTo>
                  <a:cubicBezTo>
                    <a:pt x="3691" y="72"/>
                    <a:pt x="3608" y="1"/>
                    <a:pt x="3513"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0" name="Google Shape;12764;p71"/>
            <p:cNvSpPr/>
            <p:nvPr/>
          </p:nvSpPr>
          <p:spPr>
            <a:xfrm>
              <a:off x="1065810" y="2542112"/>
              <a:ext cx="76583" cy="11395"/>
            </a:xfrm>
            <a:custGeom>
              <a:avLst/>
              <a:rect l="l" t="t" r="r" b="b"/>
              <a:pathLst>
                <a:path w="2406" h="358">
                  <a:moveTo>
                    <a:pt x="179" y="0"/>
                  </a:moveTo>
                  <a:cubicBezTo>
                    <a:pt x="96" y="0"/>
                    <a:pt x="0" y="72"/>
                    <a:pt x="0" y="179"/>
                  </a:cubicBezTo>
                  <a:cubicBezTo>
                    <a:pt x="0" y="262"/>
                    <a:pt x="84" y="357"/>
                    <a:pt x="179" y="357"/>
                  </a:cubicBezTo>
                  <a:lnTo>
                    <a:pt x="2227" y="357"/>
                  </a:lnTo>
                  <a:cubicBezTo>
                    <a:pt x="2310" y="357"/>
                    <a:pt x="2405" y="274"/>
                    <a:pt x="2405" y="179"/>
                  </a:cubicBezTo>
                  <a:cubicBezTo>
                    <a:pt x="2405" y="72"/>
                    <a:pt x="2310" y="0"/>
                    <a:pt x="2227"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1" name="Google Shape;12765;p71"/>
            <p:cNvSpPr/>
            <p:nvPr/>
          </p:nvSpPr>
          <p:spPr>
            <a:xfrm>
              <a:off x="1154489" y="2542112"/>
              <a:ext cx="28838" cy="11395"/>
            </a:xfrm>
            <a:custGeom>
              <a:avLst/>
              <a:rect l="l" t="t" r="r" b="b"/>
              <a:pathLst>
                <a:path w="906" h="358">
                  <a:moveTo>
                    <a:pt x="179" y="0"/>
                  </a:moveTo>
                  <a:cubicBezTo>
                    <a:pt x="96" y="0"/>
                    <a:pt x="0" y="72"/>
                    <a:pt x="0" y="179"/>
                  </a:cubicBezTo>
                  <a:cubicBezTo>
                    <a:pt x="0" y="262"/>
                    <a:pt x="72" y="357"/>
                    <a:pt x="179" y="357"/>
                  </a:cubicBezTo>
                  <a:lnTo>
                    <a:pt x="727" y="357"/>
                  </a:lnTo>
                  <a:cubicBezTo>
                    <a:pt x="822" y="357"/>
                    <a:pt x="905" y="274"/>
                    <a:pt x="905" y="179"/>
                  </a:cubicBezTo>
                  <a:cubicBezTo>
                    <a:pt x="905" y="72"/>
                    <a:pt x="822" y="0"/>
                    <a:pt x="727"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82" name="Google Shape;12766;p71"/>
          <p:cNvGrpSpPr/>
          <p:nvPr/>
        </p:nvGrpSpPr>
        <p:grpSpPr>
          <a:xfrm>
            <a:off x="5700371" y="4465832"/>
            <a:ext cx="322151" cy="322374"/>
            <a:chOff x="4206763" y="2450951"/>
            <a:chExt cx="322151" cy="322374"/>
          </a:xfrm>
          <a:solidFill>
            <a:schemeClr val="accent1"/>
          </a:solidFill>
        </p:grpSpPr>
        <p:sp>
          <p:nvSpPr>
            <p:cNvPr id="1283" name="Google Shape;12767;p71"/>
            <p:cNvSpPr/>
            <p:nvPr/>
          </p:nvSpPr>
          <p:spPr>
            <a:xfrm>
              <a:off x="4206763" y="2571650"/>
              <a:ext cx="322151" cy="201675"/>
            </a:xfrm>
            <a:custGeom>
              <a:avLst/>
              <a:rect l="l" t="t" r="r" b="b"/>
              <a:pathLst>
                <a:path w="10121" h="6336">
                  <a:moveTo>
                    <a:pt x="2691" y="2847"/>
                  </a:moveTo>
                  <a:lnTo>
                    <a:pt x="2691" y="6037"/>
                  </a:lnTo>
                  <a:lnTo>
                    <a:pt x="1393" y="6037"/>
                  </a:lnTo>
                  <a:lnTo>
                    <a:pt x="1393" y="2847"/>
                  </a:lnTo>
                  <a:lnTo>
                    <a:pt x="2691" y="2847"/>
                  </a:lnTo>
                  <a:close/>
                  <a:moveTo>
                    <a:pt x="5703" y="2049"/>
                  </a:moveTo>
                  <a:lnTo>
                    <a:pt x="5703" y="6037"/>
                  </a:lnTo>
                  <a:lnTo>
                    <a:pt x="4406" y="6037"/>
                  </a:lnTo>
                  <a:lnTo>
                    <a:pt x="4406" y="2049"/>
                  </a:lnTo>
                  <a:lnTo>
                    <a:pt x="5703" y="2049"/>
                  </a:lnTo>
                  <a:close/>
                  <a:moveTo>
                    <a:pt x="8704" y="299"/>
                  </a:moveTo>
                  <a:lnTo>
                    <a:pt x="8704" y="6037"/>
                  </a:lnTo>
                  <a:lnTo>
                    <a:pt x="7406" y="6037"/>
                  </a:lnTo>
                  <a:lnTo>
                    <a:pt x="7406" y="299"/>
                  </a:lnTo>
                  <a:lnTo>
                    <a:pt x="8704" y="299"/>
                  </a:lnTo>
                  <a:close/>
                  <a:moveTo>
                    <a:pt x="7275" y="1"/>
                  </a:moveTo>
                  <a:cubicBezTo>
                    <a:pt x="7192" y="1"/>
                    <a:pt x="7132" y="61"/>
                    <a:pt x="7132" y="156"/>
                  </a:cubicBezTo>
                  <a:lnTo>
                    <a:pt x="7132" y="6037"/>
                  </a:lnTo>
                  <a:lnTo>
                    <a:pt x="6001" y="6037"/>
                  </a:lnTo>
                  <a:lnTo>
                    <a:pt x="6001" y="1894"/>
                  </a:lnTo>
                  <a:cubicBezTo>
                    <a:pt x="6001" y="1811"/>
                    <a:pt x="5941" y="1751"/>
                    <a:pt x="5846" y="1751"/>
                  </a:cubicBezTo>
                  <a:lnTo>
                    <a:pt x="4275" y="1751"/>
                  </a:lnTo>
                  <a:cubicBezTo>
                    <a:pt x="4179" y="1751"/>
                    <a:pt x="4120" y="1811"/>
                    <a:pt x="4120" y="1894"/>
                  </a:cubicBezTo>
                  <a:lnTo>
                    <a:pt x="4120" y="6037"/>
                  </a:lnTo>
                  <a:lnTo>
                    <a:pt x="2989" y="6037"/>
                  </a:lnTo>
                  <a:lnTo>
                    <a:pt x="2989" y="2704"/>
                  </a:lnTo>
                  <a:cubicBezTo>
                    <a:pt x="2989" y="2608"/>
                    <a:pt x="2929" y="2549"/>
                    <a:pt x="2846" y="2549"/>
                  </a:cubicBezTo>
                  <a:lnTo>
                    <a:pt x="1262" y="2549"/>
                  </a:lnTo>
                  <a:cubicBezTo>
                    <a:pt x="1167" y="2549"/>
                    <a:pt x="1119" y="2608"/>
                    <a:pt x="1119" y="2704"/>
                  </a:cubicBezTo>
                  <a:lnTo>
                    <a:pt x="1119" y="6037"/>
                  </a:lnTo>
                  <a:lnTo>
                    <a:pt x="143" y="6037"/>
                  </a:lnTo>
                  <a:cubicBezTo>
                    <a:pt x="60" y="6037"/>
                    <a:pt x="0" y="6097"/>
                    <a:pt x="0" y="6180"/>
                  </a:cubicBezTo>
                  <a:cubicBezTo>
                    <a:pt x="0" y="6276"/>
                    <a:pt x="60" y="6335"/>
                    <a:pt x="143" y="6335"/>
                  </a:cubicBezTo>
                  <a:lnTo>
                    <a:pt x="9966" y="6335"/>
                  </a:lnTo>
                  <a:cubicBezTo>
                    <a:pt x="10061" y="6335"/>
                    <a:pt x="10121" y="6276"/>
                    <a:pt x="10121" y="6180"/>
                  </a:cubicBezTo>
                  <a:cubicBezTo>
                    <a:pt x="10121" y="6109"/>
                    <a:pt x="10049" y="6037"/>
                    <a:pt x="9966" y="6037"/>
                  </a:cubicBezTo>
                  <a:lnTo>
                    <a:pt x="9001" y="6037"/>
                  </a:lnTo>
                  <a:lnTo>
                    <a:pt x="9001" y="156"/>
                  </a:lnTo>
                  <a:cubicBezTo>
                    <a:pt x="9001" y="61"/>
                    <a:pt x="8942" y="1"/>
                    <a:pt x="8859" y="1"/>
                  </a:cubicBezTo>
                  <a:lnTo>
                    <a:pt x="727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4" name="Google Shape;12768;p71"/>
            <p:cNvSpPr/>
            <p:nvPr/>
          </p:nvSpPr>
          <p:spPr>
            <a:xfrm>
              <a:off x="4210933" y="2450951"/>
              <a:ext cx="308878" cy="185537"/>
            </a:xfrm>
            <a:custGeom>
              <a:avLst/>
              <a:rect l="l" t="t" r="r" b="b"/>
              <a:pathLst>
                <a:path w="9704" h="5829">
                  <a:moveTo>
                    <a:pt x="9212" y="1"/>
                  </a:moveTo>
                  <a:cubicBezTo>
                    <a:pt x="9189" y="1"/>
                    <a:pt x="9167" y="3"/>
                    <a:pt x="9144" y="7"/>
                  </a:cubicBezTo>
                  <a:lnTo>
                    <a:pt x="7870" y="162"/>
                  </a:lnTo>
                  <a:cubicBezTo>
                    <a:pt x="7620" y="197"/>
                    <a:pt x="7442" y="435"/>
                    <a:pt x="7477" y="685"/>
                  </a:cubicBezTo>
                  <a:cubicBezTo>
                    <a:pt x="7500" y="920"/>
                    <a:pt x="7711" y="1092"/>
                    <a:pt x="7944" y="1092"/>
                  </a:cubicBezTo>
                  <a:cubicBezTo>
                    <a:pt x="7959" y="1092"/>
                    <a:pt x="7974" y="1092"/>
                    <a:pt x="7989" y="1090"/>
                  </a:cubicBezTo>
                  <a:lnTo>
                    <a:pt x="8096" y="1066"/>
                  </a:lnTo>
                  <a:lnTo>
                    <a:pt x="8096" y="1066"/>
                  </a:lnTo>
                  <a:cubicBezTo>
                    <a:pt x="6537" y="2876"/>
                    <a:pt x="4691" y="3805"/>
                    <a:pt x="3382" y="4269"/>
                  </a:cubicBezTo>
                  <a:cubicBezTo>
                    <a:pt x="1739" y="4853"/>
                    <a:pt x="476" y="4912"/>
                    <a:pt x="465" y="4912"/>
                  </a:cubicBezTo>
                  <a:cubicBezTo>
                    <a:pt x="203" y="4924"/>
                    <a:pt x="0" y="5138"/>
                    <a:pt x="12" y="5388"/>
                  </a:cubicBezTo>
                  <a:cubicBezTo>
                    <a:pt x="36" y="5638"/>
                    <a:pt x="226" y="5829"/>
                    <a:pt x="476" y="5829"/>
                  </a:cubicBezTo>
                  <a:lnTo>
                    <a:pt x="488" y="5829"/>
                  </a:lnTo>
                  <a:cubicBezTo>
                    <a:pt x="548" y="5829"/>
                    <a:pt x="1893" y="5793"/>
                    <a:pt x="3667" y="5150"/>
                  </a:cubicBezTo>
                  <a:cubicBezTo>
                    <a:pt x="4656" y="4793"/>
                    <a:pt x="5596" y="4317"/>
                    <a:pt x="6442" y="3745"/>
                  </a:cubicBezTo>
                  <a:cubicBezTo>
                    <a:pt x="6525" y="3710"/>
                    <a:pt x="6537" y="3614"/>
                    <a:pt x="6489" y="3543"/>
                  </a:cubicBezTo>
                  <a:cubicBezTo>
                    <a:pt x="6458" y="3497"/>
                    <a:pt x="6413" y="3471"/>
                    <a:pt x="6365" y="3471"/>
                  </a:cubicBezTo>
                  <a:cubicBezTo>
                    <a:pt x="6339" y="3471"/>
                    <a:pt x="6312" y="3478"/>
                    <a:pt x="6287" y="3495"/>
                  </a:cubicBezTo>
                  <a:cubicBezTo>
                    <a:pt x="5453" y="4067"/>
                    <a:pt x="4537" y="4519"/>
                    <a:pt x="3560" y="4865"/>
                  </a:cubicBezTo>
                  <a:cubicBezTo>
                    <a:pt x="1834" y="5484"/>
                    <a:pt x="536" y="5519"/>
                    <a:pt x="476" y="5531"/>
                  </a:cubicBezTo>
                  <a:cubicBezTo>
                    <a:pt x="393" y="5531"/>
                    <a:pt x="310" y="5460"/>
                    <a:pt x="310" y="5377"/>
                  </a:cubicBezTo>
                  <a:cubicBezTo>
                    <a:pt x="310" y="5281"/>
                    <a:pt x="393" y="5210"/>
                    <a:pt x="476" y="5198"/>
                  </a:cubicBezTo>
                  <a:cubicBezTo>
                    <a:pt x="488" y="5198"/>
                    <a:pt x="1798" y="5150"/>
                    <a:pt x="3489" y="4543"/>
                  </a:cubicBezTo>
                  <a:cubicBezTo>
                    <a:pt x="4894" y="4031"/>
                    <a:pt x="6918" y="3007"/>
                    <a:pt x="8573" y="947"/>
                  </a:cubicBezTo>
                  <a:cubicBezTo>
                    <a:pt x="8664" y="856"/>
                    <a:pt x="8579" y="709"/>
                    <a:pt x="8456" y="709"/>
                  </a:cubicBezTo>
                  <a:cubicBezTo>
                    <a:pt x="8451" y="709"/>
                    <a:pt x="8447" y="709"/>
                    <a:pt x="8442" y="709"/>
                  </a:cubicBezTo>
                  <a:lnTo>
                    <a:pt x="7966" y="769"/>
                  </a:lnTo>
                  <a:cubicBezTo>
                    <a:pt x="7951" y="772"/>
                    <a:pt x="7937" y="774"/>
                    <a:pt x="7924" y="774"/>
                  </a:cubicBezTo>
                  <a:cubicBezTo>
                    <a:pt x="7850" y="774"/>
                    <a:pt x="7797" y="720"/>
                    <a:pt x="7787" y="650"/>
                  </a:cubicBezTo>
                  <a:cubicBezTo>
                    <a:pt x="7751" y="554"/>
                    <a:pt x="7835" y="459"/>
                    <a:pt x="7930" y="447"/>
                  </a:cubicBezTo>
                  <a:lnTo>
                    <a:pt x="9204" y="281"/>
                  </a:lnTo>
                  <a:cubicBezTo>
                    <a:pt x="9210" y="280"/>
                    <a:pt x="9216" y="280"/>
                    <a:pt x="9222" y="280"/>
                  </a:cubicBezTo>
                  <a:cubicBezTo>
                    <a:pt x="9311" y="280"/>
                    <a:pt x="9394" y="358"/>
                    <a:pt x="9394" y="447"/>
                  </a:cubicBezTo>
                  <a:lnTo>
                    <a:pt x="9394" y="1709"/>
                  </a:lnTo>
                  <a:cubicBezTo>
                    <a:pt x="9394" y="1805"/>
                    <a:pt x="9323" y="1876"/>
                    <a:pt x="9228" y="1876"/>
                  </a:cubicBezTo>
                  <a:cubicBezTo>
                    <a:pt x="9132" y="1876"/>
                    <a:pt x="9061" y="1805"/>
                    <a:pt x="9061" y="1709"/>
                  </a:cubicBezTo>
                  <a:lnTo>
                    <a:pt x="9061" y="1328"/>
                  </a:lnTo>
                  <a:cubicBezTo>
                    <a:pt x="9061" y="1269"/>
                    <a:pt x="9025" y="1209"/>
                    <a:pt x="8978" y="1186"/>
                  </a:cubicBezTo>
                  <a:cubicBezTo>
                    <a:pt x="8963" y="1183"/>
                    <a:pt x="8948" y="1181"/>
                    <a:pt x="8932" y="1181"/>
                  </a:cubicBezTo>
                  <a:cubicBezTo>
                    <a:pt x="8882" y="1181"/>
                    <a:pt x="8829" y="1197"/>
                    <a:pt x="8811" y="1233"/>
                  </a:cubicBezTo>
                  <a:cubicBezTo>
                    <a:pt x="8263" y="1924"/>
                    <a:pt x="7620" y="2531"/>
                    <a:pt x="6930" y="3067"/>
                  </a:cubicBezTo>
                  <a:cubicBezTo>
                    <a:pt x="6870" y="3114"/>
                    <a:pt x="6858" y="3210"/>
                    <a:pt x="6906" y="3269"/>
                  </a:cubicBezTo>
                  <a:cubicBezTo>
                    <a:pt x="6936" y="3307"/>
                    <a:pt x="6985" y="3330"/>
                    <a:pt x="7032" y="3330"/>
                  </a:cubicBezTo>
                  <a:cubicBezTo>
                    <a:pt x="7060" y="3330"/>
                    <a:pt x="7086" y="3322"/>
                    <a:pt x="7108" y="3305"/>
                  </a:cubicBezTo>
                  <a:cubicBezTo>
                    <a:pt x="7704" y="2840"/>
                    <a:pt x="8275" y="2305"/>
                    <a:pt x="8775" y="1745"/>
                  </a:cubicBezTo>
                  <a:cubicBezTo>
                    <a:pt x="8799" y="1995"/>
                    <a:pt x="8989" y="2186"/>
                    <a:pt x="9239" y="2186"/>
                  </a:cubicBezTo>
                  <a:cubicBezTo>
                    <a:pt x="9490" y="2186"/>
                    <a:pt x="9704" y="1983"/>
                    <a:pt x="9704" y="1721"/>
                  </a:cubicBezTo>
                  <a:lnTo>
                    <a:pt x="9704" y="459"/>
                  </a:lnTo>
                  <a:cubicBezTo>
                    <a:pt x="9680" y="328"/>
                    <a:pt x="9620" y="209"/>
                    <a:pt x="9513" y="126"/>
                  </a:cubicBezTo>
                  <a:cubicBezTo>
                    <a:pt x="9425" y="47"/>
                    <a:pt x="9319" y="1"/>
                    <a:pt x="921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85" name="Google Shape;12769;p71"/>
          <p:cNvGrpSpPr/>
          <p:nvPr/>
        </p:nvGrpSpPr>
        <p:grpSpPr>
          <a:xfrm>
            <a:off x="9021704" y="4464940"/>
            <a:ext cx="327976" cy="324316"/>
            <a:chOff x="7528096" y="2450059"/>
            <a:chExt cx="327976" cy="324316"/>
          </a:xfrm>
          <a:solidFill>
            <a:schemeClr val="accent1"/>
          </a:solidFill>
        </p:grpSpPr>
        <p:sp>
          <p:nvSpPr>
            <p:cNvPr id="1286" name="Google Shape;12770;p71"/>
            <p:cNvSpPr/>
            <p:nvPr/>
          </p:nvSpPr>
          <p:spPr>
            <a:xfrm>
              <a:off x="7569411" y="2697187"/>
              <a:ext cx="26928" cy="25623"/>
            </a:xfrm>
            <a:custGeom>
              <a:avLst/>
              <a:rect l="l" t="t" r="r" b="b"/>
              <a:pathLst>
                <a:path w="846" h="805">
                  <a:moveTo>
                    <a:pt x="679" y="1"/>
                  </a:moveTo>
                  <a:cubicBezTo>
                    <a:pt x="640" y="1"/>
                    <a:pt x="602" y="16"/>
                    <a:pt x="572" y="46"/>
                  </a:cubicBezTo>
                  <a:lnTo>
                    <a:pt x="60" y="558"/>
                  </a:lnTo>
                  <a:cubicBezTo>
                    <a:pt x="0" y="617"/>
                    <a:pt x="0" y="700"/>
                    <a:pt x="60" y="760"/>
                  </a:cubicBezTo>
                  <a:cubicBezTo>
                    <a:pt x="96" y="790"/>
                    <a:pt x="134" y="805"/>
                    <a:pt x="172" y="805"/>
                  </a:cubicBezTo>
                  <a:cubicBezTo>
                    <a:pt x="209" y="805"/>
                    <a:pt x="244" y="790"/>
                    <a:pt x="274" y="760"/>
                  </a:cubicBezTo>
                  <a:lnTo>
                    <a:pt x="786" y="260"/>
                  </a:lnTo>
                  <a:cubicBezTo>
                    <a:pt x="846" y="200"/>
                    <a:pt x="846" y="105"/>
                    <a:pt x="786" y="46"/>
                  </a:cubicBezTo>
                  <a:cubicBezTo>
                    <a:pt x="756" y="16"/>
                    <a:pt x="718" y="1"/>
                    <a:pt x="6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7" name="Google Shape;12771;p71"/>
            <p:cNvSpPr/>
            <p:nvPr/>
          </p:nvSpPr>
          <p:spPr>
            <a:xfrm>
              <a:off x="7600859" y="2728667"/>
              <a:ext cx="26578" cy="25591"/>
            </a:xfrm>
            <a:custGeom>
              <a:avLst/>
              <a:rect l="l" t="t" r="r" b="b"/>
              <a:pathLst>
                <a:path w="835" h="804">
                  <a:moveTo>
                    <a:pt x="673" y="0"/>
                  </a:moveTo>
                  <a:cubicBezTo>
                    <a:pt x="638" y="0"/>
                    <a:pt x="602" y="15"/>
                    <a:pt x="572" y="45"/>
                  </a:cubicBezTo>
                  <a:lnTo>
                    <a:pt x="60" y="545"/>
                  </a:lnTo>
                  <a:cubicBezTo>
                    <a:pt x="1" y="604"/>
                    <a:pt x="1" y="700"/>
                    <a:pt x="60" y="759"/>
                  </a:cubicBezTo>
                  <a:cubicBezTo>
                    <a:pt x="90" y="789"/>
                    <a:pt x="129" y="804"/>
                    <a:pt x="167" y="804"/>
                  </a:cubicBezTo>
                  <a:cubicBezTo>
                    <a:pt x="206" y="804"/>
                    <a:pt x="245" y="789"/>
                    <a:pt x="274" y="759"/>
                  </a:cubicBezTo>
                  <a:lnTo>
                    <a:pt x="775" y="247"/>
                  </a:lnTo>
                  <a:cubicBezTo>
                    <a:pt x="834" y="188"/>
                    <a:pt x="834" y="104"/>
                    <a:pt x="775" y="45"/>
                  </a:cubicBezTo>
                  <a:cubicBezTo>
                    <a:pt x="745" y="15"/>
                    <a:pt x="709" y="0"/>
                    <a:pt x="6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8" name="Google Shape;12772;p71"/>
            <p:cNvSpPr/>
            <p:nvPr/>
          </p:nvSpPr>
          <p:spPr>
            <a:xfrm>
              <a:off x="7585326" y="2713102"/>
              <a:ext cx="26546" cy="25241"/>
            </a:xfrm>
            <a:custGeom>
              <a:avLst/>
              <a:rect l="l" t="t" r="r" b="b"/>
              <a:pathLst>
                <a:path w="834" h="793">
                  <a:moveTo>
                    <a:pt x="667" y="1"/>
                  </a:moveTo>
                  <a:cubicBezTo>
                    <a:pt x="629" y="1"/>
                    <a:pt x="590" y="16"/>
                    <a:pt x="560" y="46"/>
                  </a:cubicBezTo>
                  <a:lnTo>
                    <a:pt x="60" y="546"/>
                  </a:lnTo>
                  <a:cubicBezTo>
                    <a:pt x="0" y="605"/>
                    <a:pt x="0" y="700"/>
                    <a:pt x="60" y="748"/>
                  </a:cubicBezTo>
                  <a:cubicBezTo>
                    <a:pt x="90" y="778"/>
                    <a:pt x="125" y="793"/>
                    <a:pt x="161" y="793"/>
                  </a:cubicBezTo>
                  <a:cubicBezTo>
                    <a:pt x="197" y="793"/>
                    <a:pt x="233" y="778"/>
                    <a:pt x="262" y="748"/>
                  </a:cubicBezTo>
                  <a:lnTo>
                    <a:pt x="774" y="248"/>
                  </a:lnTo>
                  <a:cubicBezTo>
                    <a:pt x="834" y="189"/>
                    <a:pt x="834" y="105"/>
                    <a:pt x="774" y="46"/>
                  </a:cubicBezTo>
                  <a:cubicBezTo>
                    <a:pt x="745" y="16"/>
                    <a:pt x="706" y="1"/>
                    <a:pt x="6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9" name="Google Shape;12773;p71"/>
            <p:cNvSpPr/>
            <p:nvPr/>
          </p:nvSpPr>
          <p:spPr>
            <a:xfrm>
              <a:off x="7528096" y="2450059"/>
              <a:ext cx="327976" cy="324316"/>
            </a:xfrm>
            <a:custGeom>
              <a:avLst/>
              <a:rect l="l" t="t" r="r" b="b"/>
              <a:pathLst>
                <a:path w="10304" h="10189">
                  <a:moveTo>
                    <a:pt x="9954" y="309"/>
                  </a:moveTo>
                  <a:lnTo>
                    <a:pt x="9538" y="1761"/>
                  </a:lnTo>
                  <a:lnTo>
                    <a:pt x="8514" y="725"/>
                  </a:lnTo>
                  <a:lnTo>
                    <a:pt x="9954" y="309"/>
                  </a:lnTo>
                  <a:close/>
                  <a:moveTo>
                    <a:pt x="4311" y="3369"/>
                  </a:moveTo>
                  <a:lnTo>
                    <a:pt x="2501" y="5178"/>
                  </a:lnTo>
                  <a:lnTo>
                    <a:pt x="429" y="5012"/>
                  </a:lnTo>
                  <a:cubicBezTo>
                    <a:pt x="394" y="5012"/>
                    <a:pt x="382" y="4988"/>
                    <a:pt x="417" y="4952"/>
                  </a:cubicBezTo>
                  <a:cubicBezTo>
                    <a:pt x="1310" y="4059"/>
                    <a:pt x="2477" y="3523"/>
                    <a:pt x="3727" y="3404"/>
                  </a:cubicBezTo>
                  <a:lnTo>
                    <a:pt x="4311" y="3369"/>
                  </a:lnTo>
                  <a:close/>
                  <a:moveTo>
                    <a:pt x="2537" y="5571"/>
                  </a:moveTo>
                  <a:lnTo>
                    <a:pt x="3358" y="6381"/>
                  </a:lnTo>
                  <a:lnTo>
                    <a:pt x="3049" y="6702"/>
                  </a:lnTo>
                  <a:cubicBezTo>
                    <a:pt x="2715" y="6369"/>
                    <a:pt x="2299" y="5952"/>
                    <a:pt x="2227" y="5893"/>
                  </a:cubicBezTo>
                  <a:lnTo>
                    <a:pt x="2537" y="5571"/>
                  </a:lnTo>
                  <a:close/>
                  <a:moveTo>
                    <a:pt x="2418" y="6464"/>
                  </a:moveTo>
                  <a:lnTo>
                    <a:pt x="2834" y="6881"/>
                  </a:lnTo>
                  <a:lnTo>
                    <a:pt x="2465" y="7250"/>
                  </a:lnTo>
                  <a:cubicBezTo>
                    <a:pt x="2453" y="7262"/>
                    <a:pt x="2441" y="7298"/>
                    <a:pt x="2418" y="7310"/>
                  </a:cubicBezTo>
                  <a:lnTo>
                    <a:pt x="2049" y="6940"/>
                  </a:lnTo>
                  <a:cubicBezTo>
                    <a:pt x="2025" y="6905"/>
                    <a:pt x="2025" y="6857"/>
                    <a:pt x="2049" y="6833"/>
                  </a:cubicBezTo>
                  <a:lnTo>
                    <a:pt x="2418" y="6464"/>
                  </a:lnTo>
                  <a:close/>
                  <a:moveTo>
                    <a:pt x="8168" y="821"/>
                  </a:moveTo>
                  <a:lnTo>
                    <a:pt x="9418" y="2071"/>
                  </a:lnTo>
                  <a:lnTo>
                    <a:pt x="9061" y="3380"/>
                  </a:lnTo>
                  <a:lnTo>
                    <a:pt x="4906" y="7536"/>
                  </a:lnTo>
                  <a:lnTo>
                    <a:pt x="4084" y="6714"/>
                  </a:lnTo>
                  <a:lnTo>
                    <a:pt x="5978" y="4821"/>
                  </a:lnTo>
                  <a:cubicBezTo>
                    <a:pt x="6109" y="4690"/>
                    <a:pt x="6144" y="4452"/>
                    <a:pt x="5966" y="4273"/>
                  </a:cubicBezTo>
                  <a:cubicBezTo>
                    <a:pt x="5888" y="4196"/>
                    <a:pt x="5790" y="4157"/>
                    <a:pt x="5693" y="4157"/>
                  </a:cubicBezTo>
                  <a:cubicBezTo>
                    <a:pt x="5597" y="4157"/>
                    <a:pt x="5501" y="4196"/>
                    <a:pt x="5430" y="4273"/>
                  </a:cubicBezTo>
                  <a:lnTo>
                    <a:pt x="3537" y="6167"/>
                  </a:lnTo>
                  <a:lnTo>
                    <a:pt x="2715" y="5345"/>
                  </a:lnTo>
                  <a:lnTo>
                    <a:pt x="6871" y="1190"/>
                  </a:lnTo>
                  <a:lnTo>
                    <a:pt x="8168" y="821"/>
                  </a:lnTo>
                  <a:close/>
                  <a:moveTo>
                    <a:pt x="5711" y="4485"/>
                  </a:moveTo>
                  <a:cubicBezTo>
                    <a:pt x="5733" y="4485"/>
                    <a:pt x="5757" y="4494"/>
                    <a:pt x="5775" y="4512"/>
                  </a:cubicBezTo>
                  <a:cubicBezTo>
                    <a:pt x="5799" y="4535"/>
                    <a:pt x="5799" y="4595"/>
                    <a:pt x="5775" y="4631"/>
                  </a:cubicBezTo>
                  <a:lnTo>
                    <a:pt x="3775" y="6619"/>
                  </a:lnTo>
                  <a:cubicBezTo>
                    <a:pt x="3692" y="6714"/>
                    <a:pt x="2894" y="7488"/>
                    <a:pt x="2811" y="7595"/>
                  </a:cubicBezTo>
                  <a:cubicBezTo>
                    <a:pt x="2793" y="7607"/>
                    <a:pt x="2769" y="7613"/>
                    <a:pt x="2747" y="7613"/>
                  </a:cubicBezTo>
                  <a:cubicBezTo>
                    <a:pt x="2724" y="7613"/>
                    <a:pt x="2703" y="7607"/>
                    <a:pt x="2691" y="7595"/>
                  </a:cubicBezTo>
                  <a:cubicBezTo>
                    <a:pt x="2656" y="7560"/>
                    <a:pt x="2656" y="7500"/>
                    <a:pt x="2691" y="7476"/>
                  </a:cubicBezTo>
                  <a:lnTo>
                    <a:pt x="5656" y="4512"/>
                  </a:lnTo>
                  <a:cubicBezTo>
                    <a:pt x="5668" y="4494"/>
                    <a:pt x="5689" y="4485"/>
                    <a:pt x="5711" y="4485"/>
                  </a:cubicBezTo>
                  <a:close/>
                  <a:moveTo>
                    <a:pt x="3894" y="6917"/>
                  </a:moveTo>
                  <a:lnTo>
                    <a:pt x="4716" y="7738"/>
                  </a:lnTo>
                  <a:lnTo>
                    <a:pt x="4406" y="8036"/>
                  </a:lnTo>
                  <a:lnTo>
                    <a:pt x="4382" y="8036"/>
                  </a:lnTo>
                  <a:lnTo>
                    <a:pt x="3584" y="7238"/>
                  </a:lnTo>
                  <a:lnTo>
                    <a:pt x="3894" y="6917"/>
                  </a:lnTo>
                  <a:close/>
                  <a:moveTo>
                    <a:pt x="3394" y="7452"/>
                  </a:moveTo>
                  <a:lnTo>
                    <a:pt x="3811" y="7869"/>
                  </a:lnTo>
                  <a:lnTo>
                    <a:pt x="3430" y="8226"/>
                  </a:lnTo>
                  <a:cubicBezTo>
                    <a:pt x="3418" y="8250"/>
                    <a:pt x="3394" y="8250"/>
                    <a:pt x="3394" y="8250"/>
                  </a:cubicBezTo>
                  <a:cubicBezTo>
                    <a:pt x="3370" y="8250"/>
                    <a:pt x="3358" y="8250"/>
                    <a:pt x="3346" y="8226"/>
                  </a:cubicBezTo>
                  <a:lnTo>
                    <a:pt x="2977" y="7857"/>
                  </a:lnTo>
                  <a:cubicBezTo>
                    <a:pt x="2989" y="7845"/>
                    <a:pt x="3013" y="7833"/>
                    <a:pt x="3037" y="7810"/>
                  </a:cubicBezTo>
                  <a:lnTo>
                    <a:pt x="3394" y="7452"/>
                  </a:lnTo>
                  <a:close/>
                  <a:moveTo>
                    <a:pt x="9971" y="1"/>
                  </a:moveTo>
                  <a:cubicBezTo>
                    <a:pt x="9946" y="1"/>
                    <a:pt x="9921" y="4"/>
                    <a:pt x="9895" y="11"/>
                  </a:cubicBezTo>
                  <a:cubicBezTo>
                    <a:pt x="9252" y="213"/>
                    <a:pt x="7394" y="749"/>
                    <a:pt x="6787" y="928"/>
                  </a:cubicBezTo>
                  <a:cubicBezTo>
                    <a:pt x="6751" y="928"/>
                    <a:pt x="6740" y="940"/>
                    <a:pt x="6716" y="963"/>
                  </a:cubicBezTo>
                  <a:lnTo>
                    <a:pt x="4632" y="3047"/>
                  </a:lnTo>
                  <a:lnTo>
                    <a:pt x="3703" y="3130"/>
                  </a:lnTo>
                  <a:cubicBezTo>
                    <a:pt x="2370" y="3226"/>
                    <a:pt x="1144" y="3809"/>
                    <a:pt x="191" y="4750"/>
                  </a:cubicBezTo>
                  <a:cubicBezTo>
                    <a:pt x="1" y="4940"/>
                    <a:pt x="120" y="5285"/>
                    <a:pt x="394" y="5309"/>
                  </a:cubicBezTo>
                  <a:lnTo>
                    <a:pt x="2215" y="5476"/>
                  </a:lnTo>
                  <a:lnTo>
                    <a:pt x="2025" y="5666"/>
                  </a:lnTo>
                  <a:cubicBezTo>
                    <a:pt x="1906" y="5786"/>
                    <a:pt x="1906" y="5964"/>
                    <a:pt x="2025" y="6083"/>
                  </a:cubicBezTo>
                  <a:lnTo>
                    <a:pt x="2203" y="6262"/>
                  </a:lnTo>
                  <a:lnTo>
                    <a:pt x="1822" y="6643"/>
                  </a:lnTo>
                  <a:cubicBezTo>
                    <a:pt x="1679" y="6786"/>
                    <a:pt x="1679" y="7012"/>
                    <a:pt x="1822" y="7155"/>
                  </a:cubicBezTo>
                  <a:lnTo>
                    <a:pt x="3108" y="8441"/>
                  </a:lnTo>
                  <a:cubicBezTo>
                    <a:pt x="3180" y="8512"/>
                    <a:pt x="3272" y="8548"/>
                    <a:pt x="3366" y="8548"/>
                  </a:cubicBezTo>
                  <a:cubicBezTo>
                    <a:pt x="3459" y="8548"/>
                    <a:pt x="3555" y="8512"/>
                    <a:pt x="3632" y="8441"/>
                  </a:cubicBezTo>
                  <a:lnTo>
                    <a:pt x="4001" y="8072"/>
                  </a:lnTo>
                  <a:lnTo>
                    <a:pt x="4180" y="8250"/>
                  </a:lnTo>
                  <a:cubicBezTo>
                    <a:pt x="4239" y="8310"/>
                    <a:pt x="4317" y="8339"/>
                    <a:pt x="4396" y="8339"/>
                  </a:cubicBezTo>
                  <a:cubicBezTo>
                    <a:pt x="4474" y="8339"/>
                    <a:pt x="4555" y="8310"/>
                    <a:pt x="4620" y="8250"/>
                  </a:cubicBezTo>
                  <a:lnTo>
                    <a:pt x="4799" y="8072"/>
                  </a:lnTo>
                  <a:lnTo>
                    <a:pt x="4966" y="9881"/>
                  </a:lnTo>
                  <a:cubicBezTo>
                    <a:pt x="4977" y="10012"/>
                    <a:pt x="5061" y="10119"/>
                    <a:pt x="5180" y="10167"/>
                  </a:cubicBezTo>
                  <a:cubicBezTo>
                    <a:pt x="5216" y="10182"/>
                    <a:pt x="5254" y="10188"/>
                    <a:pt x="5291" y="10188"/>
                  </a:cubicBezTo>
                  <a:cubicBezTo>
                    <a:pt x="5375" y="10188"/>
                    <a:pt x="5455" y="10153"/>
                    <a:pt x="5513" y="10096"/>
                  </a:cubicBezTo>
                  <a:cubicBezTo>
                    <a:pt x="6097" y="9512"/>
                    <a:pt x="6525" y="8822"/>
                    <a:pt x="6811" y="8072"/>
                  </a:cubicBezTo>
                  <a:cubicBezTo>
                    <a:pt x="6847" y="7988"/>
                    <a:pt x="6799" y="7905"/>
                    <a:pt x="6728" y="7869"/>
                  </a:cubicBezTo>
                  <a:cubicBezTo>
                    <a:pt x="6713" y="7865"/>
                    <a:pt x="6698" y="7863"/>
                    <a:pt x="6684" y="7863"/>
                  </a:cubicBezTo>
                  <a:cubicBezTo>
                    <a:pt x="6616" y="7863"/>
                    <a:pt x="6555" y="7906"/>
                    <a:pt x="6525" y="7964"/>
                  </a:cubicBezTo>
                  <a:cubicBezTo>
                    <a:pt x="6263" y="8691"/>
                    <a:pt x="5847" y="9334"/>
                    <a:pt x="5299" y="9881"/>
                  </a:cubicBezTo>
                  <a:cubicBezTo>
                    <a:pt x="5292" y="9885"/>
                    <a:pt x="5285" y="9886"/>
                    <a:pt x="5278" y="9886"/>
                  </a:cubicBezTo>
                  <a:cubicBezTo>
                    <a:pt x="5262" y="9886"/>
                    <a:pt x="5248" y="9878"/>
                    <a:pt x="5239" y="9869"/>
                  </a:cubicBezTo>
                  <a:lnTo>
                    <a:pt x="5061" y="7810"/>
                  </a:lnTo>
                  <a:lnTo>
                    <a:pt x="6871" y="6000"/>
                  </a:lnTo>
                  <a:lnTo>
                    <a:pt x="6871" y="6000"/>
                  </a:lnTo>
                  <a:cubicBezTo>
                    <a:pt x="6811" y="6738"/>
                    <a:pt x="6799" y="6940"/>
                    <a:pt x="6704" y="7310"/>
                  </a:cubicBezTo>
                  <a:cubicBezTo>
                    <a:pt x="6692" y="7381"/>
                    <a:pt x="6740" y="7476"/>
                    <a:pt x="6823" y="7488"/>
                  </a:cubicBezTo>
                  <a:cubicBezTo>
                    <a:pt x="6831" y="7489"/>
                    <a:pt x="6840" y="7490"/>
                    <a:pt x="6848" y="7490"/>
                  </a:cubicBezTo>
                  <a:cubicBezTo>
                    <a:pt x="6923" y="7490"/>
                    <a:pt x="6991" y="7444"/>
                    <a:pt x="7002" y="7369"/>
                  </a:cubicBezTo>
                  <a:cubicBezTo>
                    <a:pt x="7109" y="6905"/>
                    <a:pt x="7109" y="6702"/>
                    <a:pt x="7204" y="5666"/>
                  </a:cubicBezTo>
                  <a:lnTo>
                    <a:pt x="9288" y="3583"/>
                  </a:lnTo>
                  <a:cubicBezTo>
                    <a:pt x="9299" y="3571"/>
                    <a:pt x="9311" y="3547"/>
                    <a:pt x="9323" y="3523"/>
                  </a:cubicBezTo>
                  <a:lnTo>
                    <a:pt x="9740" y="2118"/>
                  </a:lnTo>
                  <a:lnTo>
                    <a:pt x="10240" y="416"/>
                  </a:lnTo>
                  <a:cubicBezTo>
                    <a:pt x="10303" y="194"/>
                    <a:pt x="10161" y="1"/>
                    <a:pt x="997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0" name="Google Shape;12774;p71"/>
            <p:cNvSpPr/>
            <p:nvPr/>
          </p:nvSpPr>
          <p:spPr>
            <a:xfrm>
              <a:off x="7712296" y="2525528"/>
              <a:ext cx="79989" cy="60954"/>
            </a:xfrm>
            <a:custGeom>
              <a:avLst/>
              <a:rect l="l" t="t" r="r" b="b"/>
              <a:pathLst>
                <a:path w="2513" h="1915">
                  <a:moveTo>
                    <a:pt x="842" y="0"/>
                  </a:moveTo>
                  <a:cubicBezTo>
                    <a:pt x="823" y="0"/>
                    <a:pt x="804" y="3"/>
                    <a:pt x="786" y="9"/>
                  </a:cubicBezTo>
                  <a:cubicBezTo>
                    <a:pt x="167" y="295"/>
                    <a:pt x="0" y="1129"/>
                    <a:pt x="488" y="1617"/>
                  </a:cubicBezTo>
                  <a:cubicBezTo>
                    <a:pt x="679" y="1807"/>
                    <a:pt x="941" y="1914"/>
                    <a:pt x="1191" y="1914"/>
                  </a:cubicBezTo>
                  <a:cubicBezTo>
                    <a:pt x="2072" y="1914"/>
                    <a:pt x="2512" y="843"/>
                    <a:pt x="1893" y="224"/>
                  </a:cubicBezTo>
                  <a:cubicBezTo>
                    <a:pt x="1798" y="128"/>
                    <a:pt x="1715" y="69"/>
                    <a:pt x="1596" y="9"/>
                  </a:cubicBezTo>
                  <a:cubicBezTo>
                    <a:pt x="1575" y="3"/>
                    <a:pt x="1554" y="0"/>
                    <a:pt x="1534" y="0"/>
                  </a:cubicBezTo>
                  <a:cubicBezTo>
                    <a:pt x="1473" y="0"/>
                    <a:pt x="1420" y="27"/>
                    <a:pt x="1393" y="81"/>
                  </a:cubicBezTo>
                  <a:cubicBezTo>
                    <a:pt x="1369" y="164"/>
                    <a:pt x="1393" y="247"/>
                    <a:pt x="1476" y="283"/>
                  </a:cubicBezTo>
                  <a:cubicBezTo>
                    <a:pt x="1917" y="474"/>
                    <a:pt x="2024" y="1069"/>
                    <a:pt x="1679" y="1414"/>
                  </a:cubicBezTo>
                  <a:cubicBezTo>
                    <a:pt x="1548" y="1545"/>
                    <a:pt x="1369" y="1611"/>
                    <a:pt x="1191" y="1611"/>
                  </a:cubicBezTo>
                  <a:cubicBezTo>
                    <a:pt x="1012" y="1611"/>
                    <a:pt x="834" y="1545"/>
                    <a:pt x="703" y="1414"/>
                  </a:cubicBezTo>
                  <a:cubicBezTo>
                    <a:pt x="357" y="1069"/>
                    <a:pt x="464" y="486"/>
                    <a:pt x="905" y="283"/>
                  </a:cubicBezTo>
                  <a:cubicBezTo>
                    <a:pt x="976" y="247"/>
                    <a:pt x="1012" y="164"/>
                    <a:pt x="976" y="81"/>
                  </a:cubicBezTo>
                  <a:cubicBezTo>
                    <a:pt x="959" y="27"/>
                    <a:pt x="900" y="0"/>
                    <a:pt x="84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91" name="Google Shape;12775;p71"/>
          <p:cNvGrpSpPr/>
          <p:nvPr/>
        </p:nvGrpSpPr>
        <p:grpSpPr>
          <a:xfrm>
            <a:off x="8570737" y="4527423"/>
            <a:ext cx="282364" cy="198619"/>
            <a:chOff x="7077129" y="2512542"/>
            <a:chExt cx="282364" cy="198619"/>
          </a:xfrm>
          <a:solidFill>
            <a:schemeClr val="accent1"/>
          </a:solidFill>
        </p:grpSpPr>
        <p:sp>
          <p:nvSpPr>
            <p:cNvPr id="1292" name="Google Shape;12776;p71"/>
            <p:cNvSpPr/>
            <p:nvPr/>
          </p:nvSpPr>
          <p:spPr>
            <a:xfrm>
              <a:off x="7304872" y="2551533"/>
              <a:ext cx="25050" cy="19416"/>
            </a:xfrm>
            <a:custGeom>
              <a:avLst/>
              <a:rect l="l" t="t" r="r" b="b"/>
              <a:pathLst>
                <a:path w="787" h="610">
                  <a:moveTo>
                    <a:pt x="166" y="1"/>
                  </a:moveTo>
                  <a:cubicBezTo>
                    <a:pt x="119" y="1"/>
                    <a:pt x="72" y="27"/>
                    <a:pt x="48" y="73"/>
                  </a:cubicBezTo>
                  <a:cubicBezTo>
                    <a:pt x="1" y="133"/>
                    <a:pt x="13" y="216"/>
                    <a:pt x="84" y="264"/>
                  </a:cubicBezTo>
                  <a:cubicBezTo>
                    <a:pt x="239" y="371"/>
                    <a:pt x="382" y="478"/>
                    <a:pt x="549" y="573"/>
                  </a:cubicBezTo>
                  <a:cubicBezTo>
                    <a:pt x="584" y="597"/>
                    <a:pt x="608" y="609"/>
                    <a:pt x="620" y="609"/>
                  </a:cubicBezTo>
                  <a:cubicBezTo>
                    <a:pt x="668" y="609"/>
                    <a:pt x="715" y="597"/>
                    <a:pt x="739" y="550"/>
                  </a:cubicBezTo>
                  <a:cubicBezTo>
                    <a:pt x="787" y="490"/>
                    <a:pt x="775" y="395"/>
                    <a:pt x="703" y="359"/>
                  </a:cubicBezTo>
                  <a:cubicBezTo>
                    <a:pt x="537" y="240"/>
                    <a:pt x="382" y="133"/>
                    <a:pt x="239" y="26"/>
                  </a:cubicBezTo>
                  <a:cubicBezTo>
                    <a:pt x="218" y="9"/>
                    <a:pt x="192" y="1"/>
                    <a:pt x="16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3" name="Google Shape;12777;p71"/>
            <p:cNvSpPr/>
            <p:nvPr/>
          </p:nvSpPr>
          <p:spPr>
            <a:xfrm>
              <a:off x="7129043" y="2512542"/>
              <a:ext cx="164879" cy="42875"/>
            </a:xfrm>
            <a:custGeom>
              <a:avLst/>
              <a:rect l="l" t="t" r="r" b="b"/>
              <a:pathLst>
                <a:path w="5180" h="1347">
                  <a:moveTo>
                    <a:pt x="2798" y="1"/>
                  </a:moveTo>
                  <a:cubicBezTo>
                    <a:pt x="2120" y="1"/>
                    <a:pt x="1227" y="358"/>
                    <a:pt x="96" y="1084"/>
                  </a:cubicBezTo>
                  <a:cubicBezTo>
                    <a:pt x="36" y="1132"/>
                    <a:pt x="0" y="1215"/>
                    <a:pt x="48" y="1286"/>
                  </a:cubicBezTo>
                  <a:cubicBezTo>
                    <a:pt x="72" y="1322"/>
                    <a:pt x="119" y="1346"/>
                    <a:pt x="167" y="1346"/>
                  </a:cubicBezTo>
                  <a:cubicBezTo>
                    <a:pt x="191" y="1346"/>
                    <a:pt x="215" y="1346"/>
                    <a:pt x="238" y="1322"/>
                  </a:cubicBezTo>
                  <a:cubicBezTo>
                    <a:pt x="1322" y="620"/>
                    <a:pt x="2179" y="286"/>
                    <a:pt x="2798" y="286"/>
                  </a:cubicBezTo>
                  <a:cubicBezTo>
                    <a:pt x="3346" y="286"/>
                    <a:pt x="4060" y="536"/>
                    <a:pt x="4953" y="1072"/>
                  </a:cubicBezTo>
                  <a:cubicBezTo>
                    <a:pt x="4973" y="1088"/>
                    <a:pt x="4996" y="1094"/>
                    <a:pt x="5019" y="1094"/>
                  </a:cubicBezTo>
                  <a:cubicBezTo>
                    <a:pt x="5069" y="1094"/>
                    <a:pt x="5124" y="1065"/>
                    <a:pt x="5156" y="1025"/>
                  </a:cubicBezTo>
                  <a:cubicBezTo>
                    <a:pt x="5180" y="965"/>
                    <a:pt x="5168" y="882"/>
                    <a:pt x="5108" y="834"/>
                  </a:cubicBezTo>
                  <a:cubicBezTo>
                    <a:pt x="4156" y="274"/>
                    <a:pt x="3406" y="1"/>
                    <a:pt x="279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4" name="Google Shape;12778;p71"/>
            <p:cNvSpPr/>
            <p:nvPr/>
          </p:nvSpPr>
          <p:spPr>
            <a:xfrm>
              <a:off x="7077129" y="2536796"/>
              <a:ext cx="282364" cy="174365"/>
            </a:xfrm>
            <a:custGeom>
              <a:avLst/>
              <a:rect l="l" t="t" r="r" b="b"/>
              <a:pathLst>
                <a:path w="8871" h="5478">
                  <a:moveTo>
                    <a:pt x="4429" y="263"/>
                  </a:moveTo>
                  <a:cubicBezTo>
                    <a:pt x="5572" y="263"/>
                    <a:pt x="7858" y="2048"/>
                    <a:pt x="8525" y="2608"/>
                  </a:cubicBezTo>
                  <a:cubicBezTo>
                    <a:pt x="8573" y="2632"/>
                    <a:pt x="8585" y="2680"/>
                    <a:pt x="8585" y="2739"/>
                  </a:cubicBezTo>
                  <a:cubicBezTo>
                    <a:pt x="8585" y="2799"/>
                    <a:pt x="8549" y="2846"/>
                    <a:pt x="8525" y="2870"/>
                  </a:cubicBezTo>
                  <a:cubicBezTo>
                    <a:pt x="7858" y="3418"/>
                    <a:pt x="5572" y="5204"/>
                    <a:pt x="4429" y="5204"/>
                  </a:cubicBezTo>
                  <a:cubicBezTo>
                    <a:pt x="3286" y="5204"/>
                    <a:pt x="1012" y="3418"/>
                    <a:pt x="334" y="2870"/>
                  </a:cubicBezTo>
                  <a:cubicBezTo>
                    <a:pt x="298" y="2846"/>
                    <a:pt x="274" y="2799"/>
                    <a:pt x="274" y="2739"/>
                  </a:cubicBezTo>
                  <a:cubicBezTo>
                    <a:pt x="274" y="2691"/>
                    <a:pt x="310" y="2632"/>
                    <a:pt x="334" y="2608"/>
                  </a:cubicBezTo>
                  <a:cubicBezTo>
                    <a:pt x="1012" y="2048"/>
                    <a:pt x="3286" y="263"/>
                    <a:pt x="4429" y="263"/>
                  </a:cubicBezTo>
                  <a:close/>
                  <a:moveTo>
                    <a:pt x="4429" y="1"/>
                  </a:moveTo>
                  <a:cubicBezTo>
                    <a:pt x="3227" y="1"/>
                    <a:pt x="1036" y="1679"/>
                    <a:pt x="155" y="2394"/>
                  </a:cubicBezTo>
                  <a:cubicBezTo>
                    <a:pt x="48" y="2489"/>
                    <a:pt x="0" y="2608"/>
                    <a:pt x="0" y="2739"/>
                  </a:cubicBezTo>
                  <a:cubicBezTo>
                    <a:pt x="0" y="2870"/>
                    <a:pt x="60" y="3001"/>
                    <a:pt x="155" y="3084"/>
                  </a:cubicBezTo>
                  <a:cubicBezTo>
                    <a:pt x="1036" y="3811"/>
                    <a:pt x="3227" y="5477"/>
                    <a:pt x="4429" y="5477"/>
                  </a:cubicBezTo>
                  <a:cubicBezTo>
                    <a:pt x="5632" y="5477"/>
                    <a:pt x="7823" y="3799"/>
                    <a:pt x="8704" y="3084"/>
                  </a:cubicBezTo>
                  <a:cubicBezTo>
                    <a:pt x="8811" y="2989"/>
                    <a:pt x="8858" y="2870"/>
                    <a:pt x="8858" y="2739"/>
                  </a:cubicBezTo>
                  <a:cubicBezTo>
                    <a:pt x="8870" y="2608"/>
                    <a:pt x="8811" y="2489"/>
                    <a:pt x="8704" y="2394"/>
                  </a:cubicBezTo>
                  <a:cubicBezTo>
                    <a:pt x="7823" y="1667"/>
                    <a:pt x="5632" y="1"/>
                    <a:pt x="442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5" name="Google Shape;12779;p71"/>
            <p:cNvSpPr/>
            <p:nvPr/>
          </p:nvSpPr>
          <p:spPr>
            <a:xfrm>
              <a:off x="7153680" y="2560255"/>
              <a:ext cx="129230" cy="127129"/>
            </a:xfrm>
            <a:custGeom>
              <a:avLst/>
              <a:rect l="l" t="t" r="r" b="b"/>
              <a:pathLst>
                <a:path w="4060" h="3994">
                  <a:moveTo>
                    <a:pt x="2016" y="1"/>
                  </a:moveTo>
                  <a:cubicBezTo>
                    <a:pt x="1995" y="1"/>
                    <a:pt x="1974" y="1"/>
                    <a:pt x="1953" y="2"/>
                  </a:cubicBezTo>
                  <a:cubicBezTo>
                    <a:pt x="905" y="38"/>
                    <a:pt x="48" y="883"/>
                    <a:pt x="12" y="1943"/>
                  </a:cubicBezTo>
                  <a:cubicBezTo>
                    <a:pt x="0" y="2466"/>
                    <a:pt x="179" y="2955"/>
                    <a:pt x="488" y="3312"/>
                  </a:cubicBezTo>
                  <a:cubicBezTo>
                    <a:pt x="518" y="3341"/>
                    <a:pt x="557" y="3356"/>
                    <a:pt x="596" y="3356"/>
                  </a:cubicBezTo>
                  <a:cubicBezTo>
                    <a:pt x="634" y="3356"/>
                    <a:pt x="673" y="3341"/>
                    <a:pt x="703" y="3312"/>
                  </a:cubicBezTo>
                  <a:cubicBezTo>
                    <a:pt x="750" y="3264"/>
                    <a:pt x="762" y="3181"/>
                    <a:pt x="703" y="3121"/>
                  </a:cubicBezTo>
                  <a:cubicBezTo>
                    <a:pt x="429" y="2788"/>
                    <a:pt x="274" y="2371"/>
                    <a:pt x="286" y="1907"/>
                  </a:cubicBezTo>
                  <a:cubicBezTo>
                    <a:pt x="334" y="1038"/>
                    <a:pt x="1048" y="311"/>
                    <a:pt x="1917" y="276"/>
                  </a:cubicBezTo>
                  <a:cubicBezTo>
                    <a:pt x="1945" y="274"/>
                    <a:pt x="1973" y="274"/>
                    <a:pt x="2001" y="274"/>
                  </a:cubicBezTo>
                  <a:cubicBezTo>
                    <a:pt x="2963" y="274"/>
                    <a:pt x="3750" y="1065"/>
                    <a:pt x="3727" y="2026"/>
                  </a:cubicBezTo>
                  <a:cubicBezTo>
                    <a:pt x="3703" y="2943"/>
                    <a:pt x="2965" y="3681"/>
                    <a:pt x="2060" y="3717"/>
                  </a:cubicBezTo>
                  <a:cubicBezTo>
                    <a:pt x="2037" y="3717"/>
                    <a:pt x="2014" y="3718"/>
                    <a:pt x="1991" y="3718"/>
                  </a:cubicBezTo>
                  <a:cubicBezTo>
                    <a:pt x="1695" y="3718"/>
                    <a:pt x="1411" y="3646"/>
                    <a:pt x="1179" y="3502"/>
                  </a:cubicBezTo>
                  <a:cubicBezTo>
                    <a:pt x="1159" y="3494"/>
                    <a:pt x="1139" y="3490"/>
                    <a:pt x="1120" y="3490"/>
                  </a:cubicBezTo>
                  <a:cubicBezTo>
                    <a:pt x="1081" y="3490"/>
                    <a:pt x="1044" y="3506"/>
                    <a:pt x="1012" y="3538"/>
                  </a:cubicBezTo>
                  <a:cubicBezTo>
                    <a:pt x="953" y="3586"/>
                    <a:pt x="965" y="3717"/>
                    <a:pt x="1048" y="3752"/>
                  </a:cubicBezTo>
                  <a:cubicBezTo>
                    <a:pt x="1315" y="3902"/>
                    <a:pt x="1611" y="3994"/>
                    <a:pt x="1928" y="3994"/>
                  </a:cubicBezTo>
                  <a:cubicBezTo>
                    <a:pt x="1964" y="3994"/>
                    <a:pt x="2000" y="3993"/>
                    <a:pt x="2036" y="3990"/>
                  </a:cubicBezTo>
                  <a:cubicBezTo>
                    <a:pt x="3096" y="3967"/>
                    <a:pt x="3965" y="3121"/>
                    <a:pt x="4001" y="2062"/>
                  </a:cubicBezTo>
                  <a:cubicBezTo>
                    <a:pt x="4059" y="939"/>
                    <a:pt x="3142" y="1"/>
                    <a:pt x="201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6" name="Google Shape;12780;p71"/>
            <p:cNvSpPr/>
            <p:nvPr/>
          </p:nvSpPr>
          <p:spPr>
            <a:xfrm>
              <a:off x="7183982" y="2590239"/>
              <a:ext cx="68244" cy="68244"/>
            </a:xfrm>
            <a:custGeom>
              <a:avLst/>
              <a:rect l="l" t="t" r="r" b="b"/>
              <a:pathLst>
                <a:path w="2144" h="2144">
                  <a:moveTo>
                    <a:pt x="1072" y="0"/>
                  </a:moveTo>
                  <a:cubicBezTo>
                    <a:pt x="477" y="0"/>
                    <a:pt x="1" y="477"/>
                    <a:pt x="1" y="1072"/>
                  </a:cubicBezTo>
                  <a:cubicBezTo>
                    <a:pt x="1" y="1667"/>
                    <a:pt x="477" y="2144"/>
                    <a:pt x="1072" y="2144"/>
                  </a:cubicBezTo>
                  <a:cubicBezTo>
                    <a:pt x="1668" y="2144"/>
                    <a:pt x="2144" y="1667"/>
                    <a:pt x="2144" y="1072"/>
                  </a:cubicBezTo>
                  <a:cubicBezTo>
                    <a:pt x="2132" y="989"/>
                    <a:pt x="2072" y="929"/>
                    <a:pt x="2001" y="929"/>
                  </a:cubicBezTo>
                  <a:cubicBezTo>
                    <a:pt x="1918" y="929"/>
                    <a:pt x="1858" y="989"/>
                    <a:pt x="1858" y="1060"/>
                  </a:cubicBezTo>
                  <a:cubicBezTo>
                    <a:pt x="1858" y="1489"/>
                    <a:pt x="1501" y="1846"/>
                    <a:pt x="1072" y="1846"/>
                  </a:cubicBezTo>
                  <a:cubicBezTo>
                    <a:pt x="644" y="1846"/>
                    <a:pt x="287" y="1489"/>
                    <a:pt x="287" y="1060"/>
                  </a:cubicBezTo>
                  <a:cubicBezTo>
                    <a:pt x="287" y="620"/>
                    <a:pt x="644" y="262"/>
                    <a:pt x="1072" y="262"/>
                  </a:cubicBezTo>
                  <a:cubicBezTo>
                    <a:pt x="1144" y="262"/>
                    <a:pt x="1203" y="215"/>
                    <a:pt x="1203" y="131"/>
                  </a:cubicBezTo>
                  <a:cubicBezTo>
                    <a:pt x="1203" y="60"/>
                    <a:pt x="1144" y="0"/>
                    <a:pt x="107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7" name="Google Shape;12781;p71"/>
            <p:cNvSpPr/>
            <p:nvPr/>
          </p:nvSpPr>
          <p:spPr>
            <a:xfrm>
              <a:off x="7225297" y="2595904"/>
              <a:ext cx="20880" cy="20880"/>
            </a:xfrm>
            <a:custGeom>
              <a:avLst/>
              <a:rect l="l" t="t" r="r" b="b"/>
              <a:pathLst>
                <a:path w="656" h="656">
                  <a:moveTo>
                    <a:pt x="322" y="1"/>
                  </a:moveTo>
                  <a:cubicBezTo>
                    <a:pt x="143" y="1"/>
                    <a:pt x="1" y="156"/>
                    <a:pt x="1" y="334"/>
                  </a:cubicBezTo>
                  <a:cubicBezTo>
                    <a:pt x="1" y="513"/>
                    <a:pt x="143" y="656"/>
                    <a:pt x="322" y="656"/>
                  </a:cubicBezTo>
                  <a:cubicBezTo>
                    <a:pt x="501" y="656"/>
                    <a:pt x="655" y="513"/>
                    <a:pt x="655" y="334"/>
                  </a:cubicBezTo>
                  <a:cubicBezTo>
                    <a:pt x="655" y="132"/>
                    <a:pt x="501" y="1"/>
                    <a:pt x="32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98" name="Google Shape;12782;p71"/>
          <p:cNvGrpSpPr/>
          <p:nvPr/>
        </p:nvGrpSpPr>
        <p:grpSpPr>
          <a:xfrm>
            <a:off x="5219069" y="4459593"/>
            <a:ext cx="334279" cy="334661"/>
            <a:chOff x="3725461" y="2444712"/>
            <a:chExt cx="334279" cy="334661"/>
          </a:xfrm>
          <a:solidFill>
            <a:schemeClr val="accent1"/>
          </a:solidFill>
        </p:grpSpPr>
        <p:sp>
          <p:nvSpPr>
            <p:cNvPr id="1299" name="Google Shape;12783;p71"/>
            <p:cNvSpPr/>
            <p:nvPr/>
          </p:nvSpPr>
          <p:spPr>
            <a:xfrm>
              <a:off x="3939200" y="2554239"/>
              <a:ext cx="53092" cy="53092"/>
            </a:xfrm>
            <a:custGeom>
              <a:avLst/>
              <a:rect l="l" t="t" r="r" b="b"/>
              <a:pathLst>
                <a:path w="1668" h="1668">
                  <a:moveTo>
                    <a:pt x="834" y="334"/>
                  </a:moveTo>
                  <a:cubicBezTo>
                    <a:pt x="1108" y="334"/>
                    <a:pt x="1334" y="548"/>
                    <a:pt x="1334" y="834"/>
                  </a:cubicBezTo>
                  <a:cubicBezTo>
                    <a:pt x="1334" y="1119"/>
                    <a:pt x="1108" y="1346"/>
                    <a:pt x="834" y="1346"/>
                  </a:cubicBezTo>
                  <a:cubicBezTo>
                    <a:pt x="548" y="1346"/>
                    <a:pt x="322" y="1119"/>
                    <a:pt x="322" y="834"/>
                  </a:cubicBezTo>
                  <a:cubicBezTo>
                    <a:pt x="322" y="548"/>
                    <a:pt x="548" y="334"/>
                    <a:pt x="834" y="334"/>
                  </a:cubicBezTo>
                  <a:close/>
                  <a:moveTo>
                    <a:pt x="834" y="0"/>
                  </a:moveTo>
                  <a:cubicBezTo>
                    <a:pt x="370" y="0"/>
                    <a:pt x="0" y="369"/>
                    <a:pt x="0" y="834"/>
                  </a:cubicBezTo>
                  <a:cubicBezTo>
                    <a:pt x="0" y="1298"/>
                    <a:pt x="370" y="1667"/>
                    <a:pt x="834" y="1667"/>
                  </a:cubicBezTo>
                  <a:cubicBezTo>
                    <a:pt x="1286" y="1667"/>
                    <a:pt x="1667" y="1298"/>
                    <a:pt x="1667" y="834"/>
                  </a:cubicBezTo>
                  <a:cubicBezTo>
                    <a:pt x="1667" y="369"/>
                    <a:pt x="1286" y="0"/>
                    <a:pt x="83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0" name="Google Shape;12784;p71"/>
            <p:cNvSpPr/>
            <p:nvPr/>
          </p:nvSpPr>
          <p:spPr>
            <a:xfrm>
              <a:off x="3941078" y="2618281"/>
              <a:ext cx="68625" cy="49305"/>
            </a:xfrm>
            <a:custGeom>
              <a:avLst/>
              <a:rect l="l" t="t" r="r" b="b"/>
              <a:pathLst>
                <a:path w="2156" h="1549">
                  <a:moveTo>
                    <a:pt x="775" y="0"/>
                  </a:moveTo>
                  <a:cubicBezTo>
                    <a:pt x="549" y="0"/>
                    <a:pt x="311" y="60"/>
                    <a:pt x="120" y="167"/>
                  </a:cubicBezTo>
                  <a:cubicBezTo>
                    <a:pt x="37" y="203"/>
                    <a:pt x="1" y="310"/>
                    <a:pt x="37" y="381"/>
                  </a:cubicBezTo>
                  <a:cubicBezTo>
                    <a:pt x="72" y="443"/>
                    <a:pt x="140" y="479"/>
                    <a:pt x="201" y="479"/>
                  </a:cubicBezTo>
                  <a:cubicBezTo>
                    <a:pt x="223" y="479"/>
                    <a:pt x="244" y="474"/>
                    <a:pt x="263" y="465"/>
                  </a:cubicBezTo>
                  <a:cubicBezTo>
                    <a:pt x="418" y="381"/>
                    <a:pt x="596" y="346"/>
                    <a:pt x="751" y="346"/>
                  </a:cubicBezTo>
                  <a:cubicBezTo>
                    <a:pt x="1275" y="346"/>
                    <a:pt x="1704" y="727"/>
                    <a:pt x="1799" y="1215"/>
                  </a:cubicBezTo>
                  <a:lnTo>
                    <a:pt x="751" y="1215"/>
                  </a:lnTo>
                  <a:cubicBezTo>
                    <a:pt x="668" y="1215"/>
                    <a:pt x="584" y="1298"/>
                    <a:pt x="584" y="1382"/>
                  </a:cubicBezTo>
                  <a:cubicBezTo>
                    <a:pt x="584" y="1477"/>
                    <a:pt x="668" y="1548"/>
                    <a:pt x="751" y="1548"/>
                  </a:cubicBezTo>
                  <a:lnTo>
                    <a:pt x="1977" y="1548"/>
                  </a:lnTo>
                  <a:cubicBezTo>
                    <a:pt x="2061" y="1548"/>
                    <a:pt x="2144" y="1477"/>
                    <a:pt x="2144" y="1382"/>
                  </a:cubicBezTo>
                  <a:cubicBezTo>
                    <a:pt x="2156" y="620"/>
                    <a:pt x="1525" y="0"/>
                    <a:pt x="77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1" name="Google Shape;12785;p71"/>
            <p:cNvSpPr/>
            <p:nvPr/>
          </p:nvSpPr>
          <p:spPr>
            <a:xfrm>
              <a:off x="3775116" y="2618281"/>
              <a:ext cx="68625" cy="49305"/>
            </a:xfrm>
            <a:custGeom>
              <a:avLst/>
              <a:rect l="l" t="t" r="r" b="b"/>
              <a:pathLst>
                <a:path w="2156" h="1549">
                  <a:moveTo>
                    <a:pt x="1381" y="0"/>
                  </a:moveTo>
                  <a:cubicBezTo>
                    <a:pt x="631" y="0"/>
                    <a:pt x="0" y="620"/>
                    <a:pt x="0" y="1382"/>
                  </a:cubicBezTo>
                  <a:cubicBezTo>
                    <a:pt x="0" y="1477"/>
                    <a:pt x="71" y="1548"/>
                    <a:pt x="167" y="1548"/>
                  </a:cubicBezTo>
                  <a:lnTo>
                    <a:pt x="1405" y="1548"/>
                  </a:lnTo>
                  <a:cubicBezTo>
                    <a:pt x="1488" y="1548"/>
                    <a:pt x="1560" y="1477"/>
                    <a:pt x="1560" y="1382"/>
                  </a:cubicBezTo>
                  <a:cubicBezTo>
                    <a:pt x="1560" y="1298"/>
                    <a:pt x="1500" y="1215"/>
                    <a:pt x="1417" y="1215"/>
                  </a:cubicBezTo>
                  <a:lnTo>
                    <a:pt x="357" y="1215"/>
                  </a:lnTo>
                  <a:cubicBezTo>
                    <a:pt x="429" y="715"/>
                    <a:pt x="881" y="346"/>
                    <a:pt x="1405" y="346"/>
                  </a:cubicBezTo>
                  <a:cubicBezTo>
                    <a:pt x="1584" y="346"/>
                    <a:pt x="1738" y="381"/>
                    <a:pt x="1893" y="465"/>
                  </a:cubicBezTo>
                  <a:cubicBezTo>
                    <a:pt x="1914" y="475"/>
                    <a:pt x="1938" y="481"/>
                    <a:pt x="1962" y="481"/>
                  </a:cubicBezTo>
                  <a:cubicBezTo>
                    <a:pt x="2022" y="481"/>
                    <a:pt x="2086" y="449"/>
                    <a:pt x="2119" y="381"/>
                  </a:cubicBezTo>
                  <a:cubicBezTo>
                    <a:pt x="2155" y="310"/>
                    <a:pt x="2131" y="203"/>
                    <a:pt x="2036" y="167"/>
                  </a:cubicBezTo>
                  <a:cubicBezTo>
                    <a:pt x="1846" y="60"/>
                    <a:pt x="1607" y="0"/>
                    <a:pt x="13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2" name="Google Shape;12786;p71"/>
            <p:cNvSpPr/>
            <p:nvPr/>
          </p:nvSpPr>
          <p:spPr>
            <a:xfrm>
              <a:off x="3793291" y="2554239"/>
              <a:ext cx="53092" cy="53092"/>
            </a:xfrm>
            <a:custGeom>
              <a:avLst/>
              <a:rect l="l" t="t" r="r" b="b"/>
              <a:pathLst>
                <a:path w="1668" h="1668">
                  <a:moveTo>
                    <a:pt x="834" y="334"/>
                  </a:moveTo>
                  <a:cubicBezTo>
                    <a:pt x="1108" y="334"/>
                    <a:pt x="1334" y="548"/>
                    <a:pt x="1334" y="834"/>
                  </a:cubicBezTo>
                  <a:cubicBezTo>
                    <a:pt x="1334" y="1119"/>
                    <a:pt x="1108" y="1346"/>
                    <a:pt x="834" y="1346"/>
                  </a:cubicBezTo>
                  <a:cubicBezTo>
                    <a:pt x="548" y="1346"/>
                    <a:pt x="322" y="1119"/>
                    <a:pt x="322" y="834"/>
                  </a:cubicBezTo>
                  <a:cubicBezTo>
                    <a:pt x="322" y="548"/>
                    <a:pt x="560" y="334"/>
                    <a:pt x="834" y="334"/>
                  </a:cubicBezTo>
                  <a:close/>
                  <a:moveTo>
                    <a:pt x="834" y="0"/>
                  </a:moveTo>
                  <a:cubicBezTo>
                    <a:pt x="370" y="0"/>
                    <a:pt x="1" y="369"/>
                    <a:pt x="1" y="834"/>
                  </a:cubicBezTo>
                  <a:cubicBezTo>
                    <a:pt x="1" y="1298"/>
                    <a:pt x="370" y="1667"/>
                    <a:pt x="834" y="1667"/>
                  </a:cubicBezTo>
                  <a:cubicBezTo>
                    <a:pt x="1286" y="1667"/>
                    <a:pt x="1667" y="1298"/>
                    <a:pt x="1667" y="834"/>
                  </a:cubicBezTo>
                  <a:cubicBezTo>
                    <a:pt x="1667" y="369"/>
                    <a:pt x="1286" y="0"/>
                    <a:pt x="83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3" name="Google Shape;12787;p71"/>
            <p:cNvSpPr/>
            <p:nvPr/>
          </p:nvSpPr>
          <p:spPr>
            <a:xfrm>
              <a:off x="3858097" y="2540584"/>
              <a:ext cx="69007" cy="69007"/>
            </a:xfrm>
            <a:custGeom>
              <a:avLst/>
              <a:rect l="l" t="t" r="r" b="b"/>
              <a:pathLst>
                <a:path w="2168" h="2168">
                  <a:moveTo>
                    <a:pt x="1084" y="346"/>
                  </a:moveTo>
                  <a:cubicBezTo>
                    <a:pt x="1501" y="346"/>
                    <a:pt x="1834" y="667"/>
                    <a:pt x="1834" y="1084"/>
                  </a:cubicBezTo>
                  <a:cubicBezTo>
                    <a:pt x="1834" y="1501"/>
                    <a:pt x="1501" y="1834"/>
                    <a:pt x="1084" y="1834"/>
                  </a:cubicBezTo>
                  <a:cubicBezTo>
                    <a:pt x="667" y="1834"/>
                    <a:pt x="346" y="1501"/>
                    <a:pt x="346" y="1084"/>
                  </a:cubicBezTo>
                  <a:cubicBezTo>
                    <a:pt x="346" y="667"/>
                    <a:pt x="667" y="346"/>
                    <a:pt x="1084" y="346"/>
                  </a:cubicBezTo>
                  <a:close/>
                  <a:moveTo>
                    <a:pt x="1084" y="1"/>
                  </a:moveTo>
                  <a:cubicBezTo>
                    <a:pt x="489" y="1"/>
                    <a:pt x="1" y="489"/>
                    <a:pt x="1" y="1084"/>
                  </a:cubicBezTo>
                  <a:cubicBezTo>
                    <a:pt x="1" y="1679"/>
                    <a:pt x="489" y="2168"/>
                    <a:pt x="1084" y="2168"/>
                  </a:cubicBezTo>
                  <a:cubicBezTo>
                    <a:pt x="1679" y="2168"/>
                    <a:pt x="2167" y="1679"/>
                    <a:pt x="2167" y="1084"/>
                  </a:cubicBezTo>
                  <a:cubicBezTo>
                    <a:pt x="2167" y="489"/>
                    <a:pt x="1679" y="1"/>
                    <a:pt x="108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4" name="Google Shape;12788;p71"/>
            <p:cNvSpPr/>
            <p:nvPr/>
          </p:nvSpPr>
          <p:spPr>
            <a:xfrm>
              <a:off x="3834224" y="2620159"/>
              <a:ext cx="116752" cy="63342"/>
            </a:xfrm>
            <a:custGeom>
              <a:avLst/>
              <a:rect l="l" t="t" r="r" b="b"/>
              <a:pathLst>
                <a:path w="3668" h="1990">
                  <a:moveTo>
                    <a:pt x="1834" y="322"/>
                  </a:moveTo>
                  <a:cubicBezTo>
                    <a:pt x="2596" y="322"/>
                    <a:pt x="3239" y="906"/>
                    <a:pt x="3310" y="1656"/>
                  </a:cubicBezTo>
                  <a:lnTo>
                    <a:pt x="358" y="1656"/>
                  </a:lnTo>
                  <a:cubicBezTo>
                    <a:pt x="453" y="906"/>
                    <a:pt x="1072" y="322"/>
                    <a:pt x="1834" y="322"/>
                  </a:cubicBezTo>
                  <a:close/>
                  <a:moveTo>
                    <a:pt x="1834" y="1"/>
                  </a:moveTo>
                  <a:cubicBezTo>
                    <a:pt x="822" y="1"/>
                    <a:pt x="0" y="823"/>
                    <a:pt x="0" y="1835"/>
                  </a:cubicBezTo>
                  <a:cubicBezTo>
                    <a:pt x="0" y="1918"/>
                    <a:pt x="84" y="1989"/>
                    <a:pt x="167" y="1989"/>
                  </a:cubicBezTo>
                  <a:lnTo>
                    <a:pt x="3489" y="1989"/>
                  </a:lnTo>
                  <a:cubicBezTo>
                    <a:pt x="3572" y="1989"/>
                    <a:pt x="3656" y="1918"/>
                    <a:pt x="3656" y="1835"/>
                  </a:cubicBezTo>
                  <a:cubicBezTo>
                    <a:pt x="3668" y="823"/>
                    <a:pt x="2846" y="1"/>
                    <a:pt x="183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5" name="Google Shape;12789;p71"/>
            <p:cNvSpPr/>
            <p:nvPr/>
          </p:nvSpPr>
          <p:spPr>
            <a:xfrm>
              <a:off x="3725461" y="2444712"/>
              <a:ext cx="334279" cy="334661"/>
            </a:xfrm>
            <a:custGeom>
              <a:avLst/>
              <a:rect l="l" t="t" r="r" b="b"/>
              <a:pathLst>
                <a:path w="10502" h="10514">
                  <a:moveTo>
                    <a:pt x="5418" y="905"/>
                  </a:moveTo>
                  <a:cubicBezTo>
                    <a:pt x="7680" y="1001"/>
                    <a:pt x="9513" y="2834"/>
                    <a:pt x="9597" y="5096"/>
                  </a:cubicBezTo>
                  <a:lnTo>
                    <a:pt x="9192" y="5096"/>
                  </a:lnTo>
                  <a:cubicBezTo>
                    <a:pt x="9109" y="5096"/>
                    <a:pt x="9037" y="5168"/>
                    <a:pt x="9037" y="5263"/>
                  </a:cubicBezTo>
                  <a:cubicBezTo>
                    <a:pt x="9037" y="5346"/>
                    <a:pt x="9109" y="5418"/>
                    <a:pt x="9192" y="5418"/>
                  </a:cubicBezTo>
                  <a:lnTo>
                    <a:pt x="9597" y="5418"/>
                  </a:lnTo>
                  <a:cubicBezTo>
                    <a:pt x="9513" y="7704"/>
                    <a:pt x="7692" y="9525"/>
                    <a:pt x="5418" y="9609"/>
                  </a:cubicBezTo>
                  <a:lnTo>
                    <a:pt x="5418" y="9204"/>
                  </a:lnTo>
                  <a:cubicBezTo>
                    <a:pt x="5418" y="9109"/>
                    <a:pt x="5346" y="9037"/>
                    <a:pt x="5251" y="9037"/>
                  </a:cubicBezTo>
                  <a:cubicBezTo>
                    <a:pt x="5168" y="9037"/>
                    <a:pt x="5084" y="9109"/>
                    <a:pt x="5084" y="9204"/>
                  </a:cubicBezTo>
                  <a:lnTo>
                    <a:pt x="5084" y="9609"/>
                  </a:lnTo>
                  <a:cubicBezTo>
                    <a:pt x="2822" y="9513"/>
                    <a:pt x="1000" y="7680"/>
                    <a:pt x="905" y="5418"/>
                  </a:cubicBezTo>
                  <a:lnTo>
                    <a:pt x="1310" y="5418"/>
                  </a:lnTo>
                  <a:cubicBezTo>
                    <a:pt x="1393" y="5418"/>
                    <a:pt x="1477" y="5346"/>
                    <a:pt x="1477" y="5263"/>
                  </a:cubicBezTo>
                  <a:cubicBezTo>
                    <a:pt x="1477" y="5168"/>
                    <a:pt x="1393" y="5096"/>
                    <a:pt x="1310" y="5096"/>
                  </a:cubicBezTo>
                  <a:lnTo>
                    <a:pt x="905" y="5096"/>
                  </a:lnTo>
                  <a:cubicBezTo>
                    <a:pt x="1000" y="2834"/>
                    <a:pt x="2822" y="1001"/>
                    <a:pt x="5084" y="905"/>
                  </a:cubicBezTo>
                  <a:lnTo>
                    <a:pt x="5084" y="1310"/>
                  </a:lnTo>
                  <a:cubicBezTo>
                    <a:pt x="5084" y="1405"/>
                    <a:pt x="5168" y="1477"/>
                    <a:pt x="5251" y="1477"/>
                  </a:cubicBezTo>
                  <a:cubicBezTo>
                    <a:pt x="5346" y="1477"/>
                    <a:pt x="5418" y="1405"/>
                    <a:pt x="5418" y="1310"/>
                  </a:cubicBezTo>
                  <a:lnTo>
                    <a:pt x="5418" y="905"/>
                  </a:lnTo>
                  <a:close/>
                  <a:moveTo>
                    <a:pt x="5251" y="0"/>
                  </a:moveTo>
                  <a:cubicBezTo>
                    <a:pt x="5168" y="0"/>
                    <a:pt x="5084" y="84"/>
                    <a:pt x="5084" y="167"/>
                  </a:cubicBezTo>
                  <a:lnTo>
                    <a:pt x="5084" y="572"/>
                  </a:lnTo>
                  <a:cubicBezTo>
                    <a:pt x="2632" y="655"/>
                    <a:pt x="655" y="2644"/>
                    <a:pt x="560" y="5096"/>
                  </a:cubicBezTo>
                  <a:lnTo>
                    <a:pt x="167" y="5096"/>
                  </a:lnTo>
                  <a:cubicBezTo>
                    <a:pt x="72" y="5096"/>
                    <a:pt x="0" y="5168"/>
                    <a:pt x="0" y="5263"/>
                  </a:cubicBezTo>
                  <a:cubicBezTo>
                    <a:pt x="0" y="5346"/>
                    <a:pt x="72" y="5418"/>
                    <a:pt x="167" y="5418"/>
                  </a:cubicBezTo>
                  <a:lnTo>
                    <a:pt x="560" y="5418"/>
                  </a:lnTo>
                  <a:cubicBezTo>
                    <a:pt x="655" y="7882"/>
                    <a:pt x="2632" y="9859"/>
                    <a:pt x="5084" y="9942"/>
                  </a:cubicBezTo>
                  <a:lnTo>
                    <a:pt x="5084" y="10347"/>
                  </a:lnTo>
                  <a:cubicBezTo>
                    <a:pt x="5084" y="10442"/>
                    <a:pt x="5168" y="10514"/>
                    <a:pt x="5251" y="10514"/>
                  </a:cubicBezTo>
                  <a:cubicBezTo>
                    <a:pt x="5346" y="10514"/>
                    <a:pt x="5418" y="10442"/>
                    <a:pt x="5418" y="10347"/>
                  </a:cubicBezTo>
                  <a:lnTo>
                    <a:pt x="5418" y="9942"/>
                  </a:lnTo>
                  <a:cubicBezTo>
                    <a:pt x="7870" y="9859"/>
                    <a:pt x="9847" y="7882"/>
                    <a:pt x="9942" y="5418"/>
                  </a:cubicBezTo>
                  <a:lnTo>
                    <a:pt x="10347" y="5418"/>
                  </a:lnTo>
                  <a:cubicBezTo>
                    <a:pt x="10430" y="5418"/>
                    <a:pt x="10502" y="5346"/>
                    <a:pt x="10502" y="5263"/>
                  </a:cubicBezTo>
                  <a:cubicBezTo>
                    <a:pt x="10502" y="5168"/>
                    <a:pt x="10442" y="5096"/>
                    <a:pt x="10347" y="5096"/>
                  </a:cubicBezTo>
                  <a:lnTo>
                    <a:pt x="9942" y="5096"/>
                  </a:lnTo>
                  <a:cubicBezTo>
                    <a:pt x="9847" y="2644"/>
                    <a:pt x="7870" y="655"/>
                    <a:pt x="5418" y="572"/>
                  </a:cubicBezTo>
                  <a:lnTo>
                    <a:pt x="5418" y="167"/>
                  </a:lnTo>
                  <a:cubicBezTo>
                    <a:pt x="5418" y="84"/>
                    <a:pt x="5346" y="0"/>
                    <a:pt x="525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06" name="Google Shape;12790;p71"/>
          <p:cNvGrpSpPr/>
          <p:nvPr/>
        </p:nvGrpSpPr>
        <p:grpSpPr>
          <a:xfrm>
            <a:off x="8070846" y="4472102"/>
            <a:ext cx="332019" cy="310788"/>
            <a:chOff x="6577238" y="2457221"/>
            <a:chExt cx="332019" cy="310788"/>
          </a:xfrm>
          <a:solidFill>
            <a:schemeClr val="accent1"/>
          </a:solidFill>
        </p:grpSpPr>
        <p:sp>
          <p:nvSpPr>
            <p:cNvPr id="1307" name="Google Shape;12791;p71"/>
            <p:cNvSpPr/>
            <p:nvPr/>
          </p:nvSpPr>
          <p:spPr>
            <a:xfrm>
              <a:off x="6577238" y="2457221"/>
              <a:ext cx="332019" cy="310788"/>
            </a:xfrm>
            <a:custGeom>
              <a:avLst/>
              <a:rect l="l" t="t" r="r" b="b"/>
              <a:pathLst>
                <a:path w="10431" h="9764">
                  <a:moveTo>
                    <a:pt x="5478" y="346"/>
                  </a:moveTo>
                  <a:cubicBezTo>
                    <a:pt x="5823" y="346"/>
                    <a:pt x="6097" y="619"/>
                    <a:pt x="6097" y="965"/>
                  </a:cubicBezTo>
                  <a:lnTo>
                    <a:pt x="6097" y="1334"/>
                  </a:lnTo>
                  <a:cubicBezTo>
                    <a:pt x="6097" y="1620"/>
                    <a:pt x="6335" y="1858"/>
                    <a:pt x="6621" y="1858"/>
                  </a:cubicBezTo>
                  <a:lnTo>
                    <a:pt x="6776" y="1858"/>
                  </a:lnTo>
                  <a:cubicBezTo>
                    <a:pt x="6871" y="1858"/>
                    <a:pt x="6966" y="1953"/>
                    <a:pt x="6966" y="2048"/>
                  </a:cubicBezTo>
                  <a:lnTo>
                    <a:pt x="6966" y="3084"/>
                  </a:lnTo>
                  <a:cubicBezTo>
                    <a:pt x="6966" y="3179"/>
                    <a:pt x="6871" y="3275"/>
                    <a:pt x="6776" y="3275"/>
                  </a:cubicBezTo>
                  <a:lnTo>
                    <a:pt x="3537" y="3275"/>
                  </a:lnTo>
                  <a:cubicBezTo>
                    <a:pt x="3442" y="3275"/>
                    <a:pt x="3347" y="3179"/>
                    <a:pt x="3347" y="3084"/>
                  </a:cubicBezTo>
                  <a:lnTo>
                    <a:pt x="3394" y="2048"/>
                  </a:lnTo>
                  <a:cubicBezTo>
                    <a:pt x="3394" y="1953"/>
                    <a:pt x="3477" y="1858"/>
                    <a:pt x="3585" y="1858"/>
                  </a:cubicBezTo>
                  <a:lnTo>
                    <a:pt x="3739" y="1858"/>
                  </a:lnTo>
                  <a:cubicBezTo>
                    <a:pt x="4013" y="1858"/>
                    <a:pt x="4251" y="1620"/>
                    <a:pt x="4251" y="1334"/>
                  </a:cubicBezTo>
                  <a:lnTo>
                    <a:pt x="4251" y="965"/>
                  </a:lnTo>
                  <a:cubicBezTo>
                    <a:pt x="4251" y="619"/>
                    <a:pt x="4537" y="346"/>
                    <a:pt x="4882" y="346"/>
                  </a:cubicBezTo>
                  <a:lnTo>
                    <a:pt x="5478" y="346"/>
                  </a:lnTo>
                  <a:close/>
                  <a:moveTo>
                    <a:pt x="9538" y="2286"/>
                  </a:moveTo>
                  <a:cubicBezTo>
                    <a:pt x="9871" y="2286"/>
                    <a:pt x="10121" y="2560"/>
                    <a:pt x="10121" y="2870"/>
                  </a:cubicBezTo>
                  <a:lnTo>
                    <a:pt x="10121" y="8823"/>
                  </a:lnTo>
                  <a:lnTo>
                    <a:pt x="10085" y="8823"/>
                  </a:lnTo>
                  <a:cubicBezTo>
                    <a:pt x="10085" y="9156"/>
                    <a:pt x="9824" y="9406"/>
                    <a:pt x="9514" y="9406"/>
                  </a:cubicBezTo>
                  <a:lnTo>
                    <a:pt x="918" y="9406"/>
                  </a:lnTo>
                  <a:cubicBezTo>
                    <a:pt x="596" y="9406"/>
                    <a:pt x="346" y="9132"/>
                    <a:pt x="346" y="8823"/>
                  </a:cubicBezTo>
                  <a:lnTo>
                    <a:pt x="346" y="2870"/>
                  </a:lnTo>
                  <a:cubicBezTo>
                    <a:pt x="346" y="2548"/>
                    <a:pt x="608" y="2286"/>
                    <a:pt x="918" y="2286"/>
                  </a:cubicBezTo>
                  <a:lnTo>
                    <a:pt x="3085" y="2286"/>
                  </a:lnTo>
                  <a:lnTo>
                    <a:pt x="3085" y="2846"/>
                  </a:lnTo>
                  <a:lnTo>
                    <a:pt x="1061" y="2846"/>
                  </a:lnTo>
                  <a:cubicBezTo>
                    <a:pt x="965" y="2846"/>
                    <a:pt x="894" y="2917"/>
                    <a:pt x="894" y="3001"/>
                  </a:cubicBezTo>
                  <a:lnTo>
                    <a:pt x="894" y="8704"/>
                  </a:lnTo>
                  <a:cubicBezTo>
                    <a:pt x="894" y="8799"/>
                    <a:pt x="965" y="8870"/>
                    <a:pt x="1061" y="8870"/>
                  </a:cubicBezTo>
                  <a:lnTo>
                    <a:pt x="6609" y="8870"/>
                  </a:lnTo>
                  <a:cubicBezTo>
                    <a:pt x="6692" y="8870"/>
                    <a:pt x="6776" y="8799"/>
                    <a:pt x="6776" y="8704"/>
                  </a:cubicBezTo>
                  <a:cubicBezTo>
                    <a:pt x="6776" y="8620"/>
                    <a:pt x="6692" y="8537"/>
                    <a:pt x="6609" y="8537"/>
                  </a:cubicBezTo>
                  <a:lnTo>
                    <a:pt x="1215" y="8537"/>
                  </a:lnTo>
                  <a:lnTo>
                    <a:pt x="1215" y="3167"/>
                  </a:lnTo>
                  <a:lnTo>
                    <a:pt x="3096" y="3167"/>
                  </a:lnTo>
                  <a:cubicBezTo>
                    <a:pt x="3132" y="3417"/>
                    <a:pt x="3347" y="3596"/>
                    <a:pt x="3620" y="3596"/>
                  </a:cubicBezTo>
                  <a:lnTo>
                    <a:pt x="6847" y="3596"/>
                  </a:lnTo>
                  <a:cubicBezTo>
                    <a:pt x="7097" y="3596"/>
                    <a:pt x="7323" y="3405"/>
                    <a:pt x="7371" y="3167"/>
                  </a:cubicBezTo>
                  <a:lnTo>
                    <a:pt x="9240" y="3167"/>
                  </a:lnTo>
                  <a:lnTo>
                    <a:pt x="9240" y="8537"/>
                  </a:lnTo>
                  <a:lnTo>
                    <a:pt x="7418" y="8537"/>
                  </a:lnTo>
                  <a:cubicBezTo>
                    <a:pt x="7335" y="8537"/>
                    <a:pt x="7264" y="8620"/>
                    <a:pt x="7264" y="8704"/>
                  </a:cubicBezTo>
                  <a:cubicBezTo>
                    <a:pt x="7264" y="8799"/>
                    <a:pt x="7335" y="8870"/>
                    <a:pt x="7418" y="8870"/>
                  </a:cubicBezTo>
                  <a:lnTo>
                    <a:pt x="9407" y="8870"/>
                  </a:lnTo>
                  <a:cubicBezTo>
                    <a:pt x="9490" y="8870"/>
                    <a:pt x="9562" y="8799"/>
                    <a:pt x="9562" y="8704"/>
                  </a:cubicBezTo>
                  <a:lnTo>
                    <a:pt x="9562" y="3001"/>
                  </a:lnTo>
                  <a:cubicBezTo>
                    <a:pt x="9562" y="2917"/>
                    <a:pt x="9490" y="2846"/>
                    <a:pt x="9407" y="2846"/>
                  </a:cubicBezTo>
                  <a:lnTo>
                    <a:pt x="7383" y="2846"/>
                  </a:lnTo>
                  <a:lnTo>
                    <a:pt x="7383" y="2286"/>
                  </a:lnTo>
                  <a:lnTo>
                    <a:pt x="9538" y="2286"/>
                  </a:lnTo>
                  <a:close/>
                  <a:moveTo>
                    <a:pt x="4906" y="0"/>
                  </a:moveTo>
                  <a:cubicBezTo>
                    <a:pt x="4370" y="0"/>
                    <a:pt x="3942" y="429"/>
                    <a:pt x="3942" y="965"/>
                  </a:cubicBezTo>
                  <a:lnTo>
                    <a:pt x="3942" y="1334"/>
                  </a:lnTo>
                  <a:cubicBezTo>
                    <a:pt x="3942" y="1441"/>
                    <a:pt x="3858" y="1536"/>
                    <a:pt x="3751" y="1536"/>
                  </a:cubicBezTo>
                  <a:lnTo>
                    <a:pt x="3597" y="1536"/>
                  </a:lnTo>
                  <a:cubicBezTo>
                    <a:pt x="3347" y="1536"/>
                    <a:pt x="3120" y="1727"/>
                    <a:pt x="3085" y="1965"/>
                  </a:cubicBezTo>
                  <a:lnTo>
                    <a:pt x="918" y="1965"/>
                  </a:lnTo>
                  <a:cubicBezTo>
                    <a:pt x="418" y="1965"/>
                    <a:pt x="1" y="2382"/>
                    <a:pt x="1" y="2882"/>
                  </a:cubicBezTo>
                  <a:lnTo>
                    <a:pt x="1" y="8835"/>
                  </a:lnTo>
                  <a:cubicBezTo>
                    <a:pt x="1" y="9347"/>
                    <a:pt x="418" y="9763"/>
                    <a:pt x="918" y="9763"/>
                  </a:cubicBezTo>
                  <a:lnTo>
                    <a:pt x="9514" y="9763"/>
                  </a:lnTo>
                  <a:cubicBezTo>
                    <a:pt x="10014" y="9763"/>
                    <a:pt x="10431" y="9347"/>
                    <a:pt x="10431" y="8835"/>
                  </a:cubicBezTo>
                  <a:lnTo>
                    <a:pt x="10431" y="2882"/>
                  </a:lnTo>
                  <a:cubicBezTo>
                    <a:pt x="10419" y="2370"/>
                    <a:pt x="10002" y="1965"/>
                    <a:pt x="9490" y="1965"/>
                  </a:cubicBezTo>
                  <a:lnTo>
                    <a:pt x="7335" y="1965"/>
                  </a:lnTo>
                  <a:cubicBezTo>
                    <a:pt x="7287" y="1715"/>
                    <a:pt x="7085" y="1536"/>
                    <a:pt x="6811" y="1536"/>
                  </a:cubicBezTo>
                  <a:lnTo>
                    <a:pt x="6668" y="1536"/>
                  </a:lnTo>
                  <a:cubicBezTo>
                    <a:pt x="6561" y="1536"/>
                    <a:pt x="6478" y="1441"/>
                    <a:pt x="6478" y="1334"/>
                  </a:cubicBezTo>
                  <a:lnTo>
                    <a:pt x="6478" y="965"/>
                  </a:lnTo>
                  <a:cubicBezTo>
                    <a:pt x="6478" y="429"/>
                    <a:pt x="6037" y="0"/>
                    <a:pt x="5502" y="0"/>
                  </a:cubicBezTo>
                  <a:lnTo>
                    <a:pt x="490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8" name="Google Shape;12792;p71"/>
            <p:cNvSpPr/>
            <p:nvPr/>
          </p:nvSpPr>
          <p:spPr>
            <a:xfrm>
              <a:off x="6723529" y="2512542"/>
              <a:ext cx="38705" cy="39055"/>
            </a:xfrm>
            <a:custGeom>
              <a:avLst/>
              <a:rect l="l" t="t" r="r" b="b"/>
              <a:pathLst>
                <a:path w="1216" h="1227">
                  <a:moveTo>
                    <a:pt x="608" y="346"/>
                  </a:moveTo>
                  <a:cubicBezTo>
                    <a:pt x="763" y="346"/>
                    <a:pt x="882" y="465"/>
                    <a:pt x="882" y="608"/>
                  </a:cubicBezTo>
                  <a:cubicBezTo>
                    <a:pt x="882" y="763"/>
                    <a:pt x="763" y="882"/>
                    <a:pt x="608" y="882"/>
                  </a:cubicBezTo>
                  <a:cubicBezTo>
                    <a:pt x="465" y="882"/>
                    <a:pt x="346" y="763"/>
                    <a:pt x="346" y="608"/>
                  </a:cubicBezTo>
                  <a:cubicBezTo>
                    <a:pt x="346" y="465"/>
                    <a:pt x="465" y="346"/>
                    <a:pt x="608" y="346"/>
                  </a:cubicBezTo>
                  <a:close/>
                  <a:moveTo>
                    <a:pt x="608" y="1"/>
                  </a:moveTo>
                  <a:cubicBezTo>
                    <a:pt x="286" y="1"/>
                    <a:pt x="1" y="274"/>
                    <a:pt x="1" y="608"/>
                  </a:cubicBezTo>
                  <a:cubicBezTo>
                    <a:pt x="1" y="941"/>
                    <a:pt x="275" y="1227"/>
                    <a:pt x="608" y="1227"/>
                  </a:cubicBezTo>
                  <a:cubicBezTo>
                    <a:pt x="941" y="1227"/>
                    <a:pt x="1215" y="953"/>
                    <a:pt x="1215" y="608"/>
                  </a:cubicBezTo>
                  <a:cubicBezTo>
                    <a:pt x="1203" y="274"/>
                    <a:pt x="941" y="1"/>
                    <a:pt x="60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9" name="Google Shape;12793;p71"/>
            <p:cNvSpPr/>
            <p:nvPr/>
          </p:nvSpPr>
          <p:spPr>
            <a:xfrm>
              <a:off x="6662893" y="2597050"/>
              <a:ext cx="169813" cy="108031"/>
            </a:xfrm>
            <a:custGeom>
              <a:avLst/>
              <a:rect l="l" t="t" r="r" b="b"/>
              <a:pathLst>
                <a:path w="5335" h="3394">
                  <a:moveTo>
                    <a:pt x="763" y="2060"/>
                  </a:moveTo>
                  <a:cubicBezTo>
                    <a:pt x="1025" y="2060"/>
                    <a:pt x="1251" y="2287"/>
                    <a:pt x="1251" y="2561"/>
                  </a:cubicBezTo>
                  <a:cubicBezTo>
                    <a:pt x="1251" y="2822"/>
                    <a:pt x="1025" y="3049"/>
                    <a:pt x="763" y="3049"/>
                  </a:cubicBezTo>
                  <a:cubicBezTo>
                    <a:pt x="489" y="3049"/>
                    <a:pt x="275" y="2822"/>
                    <a:pt x="275" y="2561"/>
                  </a:cubicBezTo>
                  <a:cubicBezTo>
                    <a:pt x="275" y="2287"/>
                    <a:pt x="489" y="2060"/>
                    <a:pt x="763" y="2060"/>
                  </a:cubicBezTo>
                  <a:close/>
                  <a:moveTo>
                    <a:pt x="4918" y="1"/>
                  </a:moveTo>
                  <a:cubicBezTo>
                    <a:pt x="4918" y="1"/>
                    <a:pt x="4894" y="1"/>
                    <a:pt x="4894" y="13"/>
                  </a:cubicBezTo>
                  <a:lnTo>
                    <a:pt x="4466" y="239"/>
                  </a:lnTo>
                  <a:cubicBezTo>
                    <a:pt x="4394" y="275"/>
                    <a:pt x="4346" y="370"/>
                    <a:pt x="4394" y="453"/>
                  </a:cubicBezTo>
                  <a:cubicBezTo>
                    <a:pt x="4429" y="515"/>
                    <a:pt x="4484" y="550"/>
                    <a:pt x="4548" y="550"/>
                  </a:cubicBezTo>
                  <a:cubicBezTo>
                    <a:pt x="4571" y="550"/>
                    <a:pt x="4595" y="546"/>
                    <a:pt x="4620" y="536"/>
                  </a:cubicBezTo>
                  <a:lnTo>
                    <a:pt x="4739" y="477"/>
                  </a:lnTo>
                  <a:lnTo>
                    <a:pt x="4739" y="477"/>
                  </a:lnTo>
                  <a:cubicBezTo>
                    <a:pt x="4525" y="1191"/>
                    <a:pt x="4144" y="1727"/>
                    <a:pt x="3620" y="2060"/>
                  </a:cubicBezTo>
                  <a:cubicBezTo>
                    <a:pt x="3098" y="2398"/>
                    <a:pt x="2516" y="2470"/>
                    <a:pt x="2094" y="2470"/>
                  </a:cubicBezTo>
                  <a:cubicBezTo>
                    <a:pt x="1891" y="2470"/>
                    <a:pt x="1724" y="2453"/>
                    <a:pt x="1620" y="2441"/>
                  </a:cubicBezTo>
                  <a:cubicBezTo>
                    <a:pt x="1560" y="2049"/>
                    <a:pt x="1227" y="1751"/>
                    <a:pt x="822" y="1751"/>
                  </a:cubicBezTo>
                  <a:cubicBezTo>
                    <a:pt x="370" y="1751"/>
                    <a:pt x="1" y="2120"/>
                    <a:pt x="1" y="2572"/>
                  </a:cubicBezTo>
                  <a:cubicBezTo>
                    <a:pt x="1" y="3013"/>
                    <a:pt x="370" y="3394"/>
                    <a:pt x="822" y="3394"/>
                  </a:cubicBezTo>
                  <a:cubicBezTo>
                    <a:pt x="1203" y="3394"/>
                    <a:pt x="1537" y="3120"/>
                    <a:pt x="1620" y="2763"/>
                  </a:cubicBezTo>
                  <a:cubicBezTo>
                    <a:pt x="1739" y="2775"/>
                    <a:pt x="1906" y="2799"/>
                    <a:pt x="2120" y="2799"/>
                  </a:cubicBezTo>
                  <a:cubicBezTo>
                    <a:pt x="2572" y="2799"/>
                    <a:pt x="3215" y="2703"/>
                    <a:pt x="3799" y="2334"/>
                  </a:cubicBezTo>
                  <a:cubicBezTo>
                    <a:pt x="4382" y="1965"/>
                    <a:pt x="4799" y="1394"/>
                    <a:pt x="5037" y="620"/>
                  </a:cubicBezTo>
                  <a:lnTo>
                    <a:pt x="5061" y="667"/>
                  </a:lnTo>
                  <a:cubicBezTo>
                    <a:pt x="5097" y="727"/>
                    <a:pt x="5156" y="751"/>
                    <a:pt x="5216" y="751"/>
                  </a:cubicBezTo>
                  <a:cubicBezTo>
                    <a:pt x="5239" y="751"/>
                    <a:pt x="5251" y="751"/>
                    <a:pt x="5287" y="739"/>
                  </a:cubicBezTo>
                  <a:cubicBezTo>
                    <a:pt x="5299" y="691"/>
                    <a:pt x="5335" y="596"/>
                    <a:pt x="5287" y="501"/>
                  </a:cubicBezTo>
                  <a:lnTo>
                    <a:pt x="5061" y="72"/>
                  </a:lnTo>
                  <a:cubicBezTo>
                    <a:pt x="5061" y="72"/>
                    <a:pt x="5061" y="60"/>
                    <a:pt x="5049" y="60"/>
                  </a:cubicBezTo>
                  <a:lnTo>
                    <a:pt x="5013" y="25"/>
                  </a:lnTo>
                  <a:lnTo>
                    <a:pt x="5001" y="13"/>
                  </a:lnTo>
                  <a:cubicBezTo>
                    <a:pt x="5001" y="13"/>
                    <a:pt x="4989" y="13"/>
                    <a:pt x="4989" y="1"/>
                  </a:cubicBezTo>
                  <a:lnTo>
                    <a:pt x="491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0" name="Google Shape;12794;p71"/>
            <p:cNvSpPr/>
            <p:nvPr/>
          </p:nvSpPr>
          <p:spPr>
            <a:xfrm>
              <a:off x="6639402" y="2589188"/>
              <a:ext cx="32244" cy="31384"/>
            </a:xfrm>
            <a:custGeom>
              <a:avLst/>
              <a:rect l="l" t="t" r="r" b="b"/>
              <a:pathLst>
                <a:path w="1013" h="986">
                  <a:moveTo>
                    <a:pt x="184" y="1"/>
                  </a:moveTo>
                  <a:cubicBezTo>
                    <a:pt x="140" y="1"/>
                    <a:pt x="96" y="16"/>
                    <a:pt x="60" y="45"/>
                  </a:cubicBezTo>
                  <a:cubicBezTo>
                    <a:pt x="0" y="105"/>
                    <a:pt x="0" y="212"/>
                    <a:pt x="60" y="283"/>
                  </a:cubicBezTo>
                  <a:lnTo>
                    <a:pt x="262" y="498"/>
                  </a:lnTo>
                  <a:lnTo>
                    <a:pt x="60" y="700"/>
                  </a:lnTo>
                  <a:cubicBezTo>
                    <a:pt x="0" y="760"/>
                    <a:pt x="0" y="867"/>
                    <a:pt x="60" y="938"/>
                  </a:cubicBezTo>
                  <a:cubicBezTo>
                    <a:pt x="84" y="974"/>
                    <a:pt x="131" y="986"/>
                    <a:pt x="179" y="986"/>
                  </a:cubicBezTo>
                  <a:cubicBezTo>
                    <a:pt x="215" y="986"/>
                    <a:pt x="262" y="974"/>
                    <a:pt x="298" y="938"/>
                  </a:cubicBezTo>
                  <a:lnTo>
                    <a:pt x="501" y="736"/>
                  </a:lnTo>
                  <a:lnTo>
                    <a:pt x="715" y="938"/>
                  </a:lnTo>
                  <a:cubicBezTo>
                    <a:pt x="739" y="974"/>
                    <a:pt x="786" y="986"/>
                    <a:pt x="834" y="986"/>
                  </a:cubicBezTo>
                  <a:cubicBezTo>
                    <a:pt x="870" y="986"/>
                    <a:pt x="917" y="974"/>
                    <a:pt x="953" y="938"/>
                  </a:cubicBezTo>
                  <a:cubicBezTo>
                    <a:pt x="1013" y="879"/>
                    <a:pt x="1013" y="783"/>
                    <a:pt x="953" y="700"/>
                  </a:cubicBezTo>
                  <a:lnTo>
                    <a:pt x="739" y="498"/>
                  </a:lnTo>
                  <a:lnTo>
                    <a:pt x="953" y="283"/>
                  </a:lnTo>
                  <a:cubicBezTo>
                    <a:pt x="1013" y="224"/>
                    <a:pt x="1013" y="129"/>
                    <a:pt x="953" y="45"/>
                  </a:cubicBezTo>
                  <a:cubicBezTo>
                    <a:pt x="923" y="16"/>
                    <a:pt x="882" y="1"/>
                    <a:pt x="838" y="1"/>
                  </a:cubicBezTo>
                  <a:cubicBezTo>
                    <a:pt x="795" y="1"/>
                    <a:pt x="751" y="16"/>
                    <a:pt x="715" y="45"/>
                  </a:cubicBezTo>
                  <a:lnTo>
                    <a:pt x="501" y="260"/>
                  </a:lnTo>
                  <a:lnTo>
                    <a:pt x="298" y="45"/>
                  </a:lnTo>
                  <a:cubicBezTo>
                    <a:pt x="268" y="16"/>
                    <a:pt x="227" y="1"/>
                    <a:pt x="18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1" name="Google Shape;12795;p71"/>
            <p:cNvSpPr/>
            <p:nvPr/>
          </p:nvSpPr>
          <p:spPr>
            <a:xfrm>
              <a:off x="6820547" y="2673315"/>
              <a:ext cx="32244" cy="31034"/>
            </a:xfrm>
            <a:custGeom>
              <a:avLst/>
              <a:rect l="l" t="t" r="r" b="b"/>
              <a:pathLst>
                <a:path w="1013" h="975">
                  <a:moveTo>
                    <a:pt x="188" y="1"/>
                  </a:moveTo>
                  <a:cubicBezTo>
                    <a:pt x="147" y="1"/>
                    <a:pt x="102" y="16"/>
                    <a:pt x="60" y="45"/>
                  </a:cubicBezTo>
                  <a:cubicBezTo>
                    <a:pt x="1" y="105"/>
                    <a:pt x="1" y="200"/>
                    <a:pt x="60" y="284"/>
                  </a:cubicBezTo>
                  <a:lnTo>
                    <a:pt x="275" y="486"/>
                  </a:lnTo>
                  <a:lnTo>
                    <a:pt x="60" y="700"/>
                  </a:lnTo>
                  <a:cubicBezTo>
                    <a:pt x="1" y="760"/>
                    <a:pt x="1" y="855"/>
                    <a:pt x="60" y="938"/>
                  </a:cubicBezTo>
                  <a:cubicBezTo>
                    <a:pt x="96" y="962"/>
                    <a:pt x="144" y="974"/>
                    <a:pt x="179" y="974"/>
                  </a:cubicBezTo>
                  <a:cubicBezTo>
                    <a:pt x="227" y="974"/>
                    <a:pt x="275" y="962"/>
                    <a:pt x="298" y="938"/>
                  </a:cubicBezTo>
                  <a:lnTo>
                    <a:pt x="513" y="724"/>
                  </a:lnTo>
                  <a:lnTo>
                    <a:pt x="715" y="938"/>
                  </a:lnTo>
                  <a:cubicBezTo>
                    <a:pt x="751" y="962"/>
                    <a:pt x="798" y="974"/>
                    <a:pt x="834" y="974"/>
                  </a:cubicBezTo>
                  <a:cubicBezTo>
                    <a:pt x="882" y="974"/>
                    <a:pt x="929" y="962"/>
                    <a:pt x="953" y="938"/>
                  </a:cubicBezTo>
                  <a:cubicBezTo>
                    <a:pt x="1013" y="879"/>
                    <a:pt x="1013" y="772"/>
                    <a:pt x="953" y="700"/>
                  </a:cubicBezTo>
                  <a:lnTo>
                    <a:pt x="751" y="486"/>
                  </a:lnTo>
                  <a:lnTo>
                    <a:pt x="953" y="284"/>
                  </a:lnTo>
                  <a:cubicBezTo>
                    <a:pt x="1013" y="224"/>
                    <a:pt x="1013" y="117"/>
                    <a:pt x="953" y="45"/>
                  </a:cubicBezTo>
                  <a:cubicBezTo>
                    <a:pt x="923" y="16"/>
                    <a:pt x="885" y="1"/>
                    <a:pt x="843" y="1"/>
                  </a:cubicBezTo>
                  <a:cubicBezTo>
                    <a:pt x="801" y="1"/>
                    <a:pt x="757" y="16"/>
                    <a:pt x="715" y="45"/>
                  </a:cubicBezTo>
                  <a:lnTo>
                    <a:pt x="513" y="248"/>
                  </a:lnTo>
                  <a:lnTo>
                    <a:pt x="298" y="45"/>
                  </a:lnTo>
                  <a:cubicBezTo>
                    <a:pt x="269" y="16"/>
                    <a:pt x="230" y="1"/>
                    <a:pt x="18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2" name="Google Shape;12796;p71"/>
            <p:cNvSpPr/>
            <p:nvPr/>
          </p:nvSpPr>
          <p:spPr>
            <a:xfrm>
              <a:off x="6730341" y="2603607"/>
              <a:ext cx="32244" cy="31384"/>
            </a:xfrm>
            <a:custGeom>
              <a:avLst/>
              <a:rect l="l" t="t" r="r" b="b"/>
              <a:pathLst>
                <a:path w="1013" h="986">
                  <a:moveTo>
                    <a:pt x="184" y="0"/>
                  </a:moveTo>
                  <a:cubicBezTo>
                    <a:pt x="141" y="0"/>
                    <a:pt x="96" y="15"/>
                    <a:pt x="61" y="45"/>
                  </a:cubicBezTo>
                  <a:cubicBezTo>
                    <a:pt x="1" y="104"/>
                    <a:pt x="1" y="211"/>
                    <a:pt x="61" y="283"/>
                  </a:cubicBezTo>
                  <a:lnTo>
                    <a:pt x="263" y="485"/>
                  </a:lnTo>
                  <a:lnTo>
                    <a:pt x="61" y="700"/>
                  </a:lnTo>
                  <a:cubicBezTo>
                    <a:pt x="1" y="759"/>
                    <a:pt x="1" y="866"/>
                    <a:pt x="61" y="938"/>
                  </a:cubicBezTo>
                  <a:cubicBezTo>
                    <a:pt x="84" y="962"/>
                    <a:pt x="132" y="985"/>
                    <a:pt x="180" y="985"/>
                  </a:cubicBezTo>
                  <a:cubicBezTo>
                    <a:pt x="215" y="985"/>
                    <a:pt x="263" y="962"/>
                    <a:pt x="299" y="938"/>
                  </a:cubicBezTo>
                  <a:lnTo>
                    <a:pt x="501" y="723"/>
                  </a:lnTo>
                  <a:lnTo>
                    <a:pt x="715" y="938"/>
                  </a:lnTo>
                  <a:cubicBezTo>
                    <a:pt x="739" y="962"/>
                    <a:pt x="787" y="985"/>
                    <a:pt x="834" y="985"/>
                  </a:cubicBezTo>
                  <a:cubicBezTo>
                    <a:pt x="870" y="985"/>
                    <a:pt x="918" y="962"/>
                    <a:pt x="953" y="938"/>
                  </a:cubicBezTo>
                  <a:cubicBezTo>
                    <a:pt x="1013" y="878"/>
                    <a:pt x="1013" y="771"/>
                    <a:pt x="953" y="700"/>
                  </a:cubicBezTo>
                  <a:lnTo>
                    <a:pt x="739" y="485"/>
                  </a:lnTo>
                  <a:lnTo>
                    <a:pt x="953" y="283"/>
                  </a:lnTo>
                  <a:cubicBezTo>
                    <a:pt x="1013" y="223"/>
                    <a:pt x="1013" y="116"/>
                    <a:pt x="953" y="45"/>
                  </a:cubicBezTo>
                  <a:cubicBezTo>
                    <a:pt x="924" y="15"/>
                    <a:pt x="882" y="0"/>
                    <a:pt x="839" y="0"/>
                  </a:cubicBezTo>
                  <a:cubicBezTo>
                    <a:pt x="796" y="0"/>
                    <a:pt x="751" y="15"/>
                    <a:pt x="715" y="45"/>
                  </a:cubicBezTo>
                  <a:lnTo>
                    <a:pt x="501" y="247"/>
                  </a:lnTo>
                  <a:lnTo>
                    <a:pt x="299" y="45"/>
                  </a:lnTo>
                  <a:cubicBezTo>
                    <a:pt x="269" y="15"/>
                    <a:pt x="227" y="0"/>
                    <a:pt x="1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13" name="Google Shape;12797;p71"/>
          <p:cNvGrpSpPr/>
          <p:nvPr/>
        </p:nvGrpSpPr>
        <p:grpSpPr>
          <a:xfrm>
            <a:off x="4312169" y="4454659"/>
            <a:ext cx="247892" cy="346024"/>
            <a:chOff x="2818561" y="2439778"/>
            <a:chExt cx="247892" cy="346024"/>
          </a:xfrm>
          <a:solidFill>
            <a:schemeClr val="accent1"/>
          </a:solidFill>
        </p:grpSpPr>
        <p:sp>
          <p:nvSpPr>
            <p:cNvPr id="1314" name="Google Shape;12798;p71"/>
            <p:cNvSpPr/>
            <p:nvPr/>
          </p:nvSpPr>
          <p:spPr>
            <a:xfrm>
              <a:off x="2818561" y="2439778"/>
              <a:ext cx="247892" cy="346024"/>
            </a:xfrm>
            <a:custGeom>
              <a:avLst/>
              <a:rect l="l" t="t" r="r" b="b"/>
              <a:pathLst>
                <a:path w="7788" h="10871">
                  <a:moveTo>
                    <a:pt x="5882" y="9716"/>
                  </a:moveTo>
                  <a:lnTo>
                    <a:pt x="5882" y="9966"/>
                  </a:lnTo>
                  <a:lnTo>
                    <a:pt x="5894" y="9966"/>
                  </a:lnTo>
                  <a:cubicBezTo>
                    <a:pt x="5894" y="10276"/>
                    <a:pt x="5644" y="10550"/>
                    <a:pt x="5323" y="10550"/>
                  </a:cubicBezTo>
                  <a:lnTo>
                    <a:pt x="894" y="10550"/>
                  </a:lnTo>
                  <a:cubicBezTo>
                    <a:pt x="584" y="10550"/>
                    <a:pt x="310" y="10299"/>
                    <a:pt x="310" y="9966"/>
                  </a:cubicBezTo>
                  <a:lnTo>
                    <a:pt x="310" y="9716"/>
                  </a:lnTo>
                  <a:lnTo>
                    <a:pt x="5882" y="9716"/>
                  </a:lnTo>
                  <a:close/>
                  <a:moveTo>
                    <a:pt x="894" y="1"/>
                  </a:moveTo>
                  <a:cubicBezTo>
                    <a:pt x="405" y="1"/>
                    <a:pt x="1" y="394"/>
                    <a:pt x="1" y="894"/>
                  </a:cubicBezTo>
                  <a:lnTo>
                    <a:pt x="1" y="7835"/>
                  </a:lnTo>
                  <a:cubicBezTo>
                    <a:pt x="1" y="7930"/>
                    <a:pt x="72" y="8002"/>
                    <a:pt x="167" y="8002"/>
                  </a:cubicBezTo>
                  <a:cubicBezTo>
                    <a:pt x="263" y="8002"/>
                    <a:pt x="334" y="7930"/>
                    <a:pt x="334" y="7835"/>
                  </a:cubicBezTo>
                  <a:lnTo>
                    <a:pt x="334" y="1346"/>
                  </a:lnTo>
                  <a:lnTo>
                    <a:pt x="3382" y="1346"/>
                  </a:lnTo>
                  <a:cubicBezTo>
                    <a:pt x="3477" y="1346"/>
                    <a:pt x="3549" y="1275"/>
                    <a:pt x="3549" y="1179"/>
                  </a:cubicBezTo>
                  <a:cubicBezTo>
                    <a:pt x="3549" y="1096"/>
                    <a:pt x="3477" y="1025"/>
                    <a:pt x="3382" y="1025"/>
                  </a:cubicBezTo>
                  <a:lnTo>
                    <a:pt x="334" y="1025"/>
                  </a:lnTo>
                  <a:lnTo>
                    <a:pt x="334" y="882"/>
                  </a:lnTo>
                  <a:cubicBezTo>
                    <a:pt x="334" y="572"/>
                    <a:pt x="584" y="310"/>
                    <a:pt x="906" y="310"/>
                  </a:cubicBezTo>
                  <a:lnTo>
                    <a:pt x="5335" y="310"/>
                  </a:lnTo>
                  <a:cubicBezTo>
                    <a:pt x="5644" y="310"/>
                    <a:pt x="5918" y="560"/>
                    <a:pt x="5918" y="882"/>
                  </a:cubicBezTo>
                  <a:lnTo>
                    <a:pt x="5918" y="1025"/>
                  </a:lnTo>
                  <a:lnTo>
                    <a:pt x="4073" y="1025"/>
                  </a:lnTo>
                  <a:cubicBezTo>
                    <a:pt x="3977" y="1025"/>
                    <a:pt x="3906" y="1096"/>
                    <a:pt x="3906" y="1179"/>
                  </a:cubicBezTo>
                  <a:cubicBezTo>
                    <a:pt x="3906" y="1275"/>
                    <a:pt x="3977" y="1346"/>
                    <a:pt x="4073" y="1346"/>
                  </a:cubicBezTo>
                  <a:lnTo>
                    <a:pt x="5894" y="1346"/>
                  </a:lnTo>
                  <a:lnTo>
                    <a:pt x="5894" y="3287"/>
                  </a:lnTo>
                  <a:cubicBezTo>
                    <a:pt x="5751" y="3251"/>
                    <a:pt x="5597" y="3239"/>
                    <a:pt x="5454" y="3239"/>
                  </a:cubicBezTo>
                  <a:cubicBezTo>
                    <a:pt x="4811" y="3239"/>
                    <a:pt x="4215" y="3501"/>
                    <a:pt x="3799" y="3930"/>
                  </a:cubicBezTo>
                  <a:lnTo>
                    <a:pt x="989" y="3930"/>
                  </a:lnTo>
                  <a:cubicBezTo>
                    <a:pt x="894" y="3930"/>
                    <a:pt x="822" y="4001"/>
                    <a:pt x="822" y="4084"/>
                  </a:cubicBezTo>
                  <a:cubicBezTo>
                    <a:pt x="822" y="4180"/>
                    <a:pt x="894" y="4251"/>
                    <a:pt x="989" y="4251"/>
                  </a:cubicBezTo>
                  <a:lnTo>
                    <a:pt x="3537" y="4251"/>
                  </a:lnTo>
                  <a:cubicBezTo>
                    <a:pt x="3477" y="4346"/>
                    <a:pt x="3418" y="4430"/>
                    <a:pt x="3370" y="4537"/>
                  </a:cubicBezTo>
                  <a:lnTo>
                    <a:pt x="1787" y="4537"/>
                  </a:lnTo>
                  <a:cubicBezTo>
                    <a:pt x="1703" y="4537"/>
                    <a:pt x="1620" y="4608"/>
                    <a:pt x="1620" y="4704"/>
                  </a:cubicBezTo>
                  <a:cubicBezTo>
                    <a:pt x="1620" y="4787"/>
                    <a:pt x="1703" y="4858"/>
                    <a:pt x="1787" y="4858"/>
                  </a:cubicBezTo>
                  <a:lnTo>
                    <a:pt x="3239" y="4858"/>
                  </a:lnTo>
                  <a:cubicBezTo>
                    <a:pt x="3156" y="5085"/>
                    <a:pt x="3132" y="5323"/>
                    <a:pt x="3132" y="5573"/>
                  </a:cubicBezTo>
                  <a:lnTo>
                    <a:pt x="3132" y="5739"/>
                  </a:lnTo>
                  <a:lnTo>
                    <a:pt x="1418" y="5739"/>
                  </a:lnTo>
                  <a:cubicBezTo>
                    <a:pt x="1322" y="5739"/>
                    <a:pt x="1251" y="5811"/>
                    <a:pt x="1251" y="5906"/>
                  </a:cubicBezTo>
                  <a:cubicBezTo>
                    <a:pt x="1251" y="5989"/>
                    <a:pt x="1322" y="6073"/>
                    <a:pt x="1418" y="6073"/>
                  </a:cubicBezTo>
                  <a:lnTo>
                    <a:pt x="3180" y="6073"/>
                  </a:lnTo>
                  <a:cubicBezTo>
                    <a:pt x="3192" y="6132"/>
                    <a:pt x="3203" y="6168"/>
                    <a:pt x="3215" y="6216"/>
                  </a:cubicBezTo>
                  <a:lnTo>
                    <a:pt x="2382" y="6216"/>
                  </a:lnTo>
                  <a:cubicBezTo>
                    <a:pt x="2299" y="6216"/>
                    <a:pt x="2215" y="6287"/>
                    <a:pt x="2215" y="6382"/>
                  </a:cubicBezTo>
                  <a:cubicBezTo>
                    <a:pt x="2215" y="6466"/>
                    <a:pt x="2299" y="6549"/>
                    <a:pt x="2382" y="6549"/>
                  </a:cubicBezTo>
                  <a:lnTo>
                    <a:pt x="3334" y="6549"/>
                  </a:lnTo>
                  <a:cubicBezTo>
                    <a:pt x="3704" y="7347"/>
                    <a:pt x="4513" y="7894"/>
                    <a:pt x="5454" y="7894"/>
                  </a:cubicBezTo>
                  <a:cubicBezTo>
                    <a:pt x="5597" y="7894"/>
                    <a:pt x="5751" y="7883"/>
                    <a:pt x="5894" y="7859"/>
                  </a:cubicBezTo>
                  <a:lnTo>
                    <a:pt x="5894" y="9407"/>
                  </a:lnTo>
                  <a:lnTo>
                    <a:pt x="334" y="9407"/>
                  </a:lnTo>
                  <a:lnTo>
                    <a:pt x="334" y="8514"/>
                  </a:lnTo>
                  <a:cubicBezTo>
                    <a:pt x="334" y="8418"/>
                    <a:pt x="263" y="8347"/>
                    <a:pt x="167" y="8347"/>
                  </a:cubicBezTo>
                  <a:cubicBezTo>
                    <a:pt x="72" y="8347"/>
                    <a:pt x="1" y="8418"/>
                    <a:pt x="1" y="8514"/>
                  </a:cubicBezTo>
                  <a:lnTo>
                    <a:pt x="1" y="9978"/>
                  </a:lnTo>
                  <a:cubicBezTo>
                    <a:pt x="1" y="10478"/>
                    <a:pt x="405" y="10871"/>
                    <a:pt x="894" y="10871"/>
                  </a:cubicBezTo>
                  <a:lnTo>
                    <a:pt x="5323" y="10871"/>
                  </a:lnTo>
                  <a:cubicBezTo>
                    <a:pt x="5811" y="10871"/>
                    <a:pt x="6216" y="10478"/>
                    <a:pt x="6216" y="9978"/>
                  </a:cubicBezTo>
                  <a:lnTo>
                    <a:pt x="6216" y="9561"/>
                  </a:lnTo>
                  <a:lnTo>
                    <a:pt x="6216" y="7763"/>
                  </a:lnTo>
                  <a:cubicBezTo>
                    <a:pt x="7121" y="7454"/>
                    <a:pt x="7775" y="6573"/>
                    <a:pt x="7775" y="5561"/>
                  </a:cubicBezTo>
                  <a:cubicBezTo>
                    <a:pt x="7787" y="5204"/>
                    <a:pt x="7716" y="4858"/>
                    <a:pt x="7549" y="4537"/>
                  </a:cubicBezTo>
                  <a:cubicBezTo>
                    <a:pt x="7515" y="4485"/>
                    <a:pt x="7462" y="4446"/>
                    <a:pt x="7399" y="4446"/>
                  </a:cubicBezTo>
                  <a:cubicBezTo>
                    <a:pt x="7375" y="4446"/>
                    <a:pt x="7350" y="4452"/>
                    <a:pt x="7323" y="4465"/>
                  </a:cubicBezTo>
                  <a:cubicBezTo>
                    <a:pt x="7252" y="4501"/>
                    <a:pt x="7204" y="4596"/>
                    <a:pt x="7252" y="4680"/>
                  </a:cubicBezTo>
                  <a:cubicBezTo>
                    <a:pt x="7383" y="4954"/>
                    <a:pt x="7442" y="5251"/>
                    <a:pt x="7442" y="5561"/>
                  </a:cubicBezTo>
                  <a:cubicBezTo>
                    <a:pt x="7442" y="6656"/>
                    <a:pt x="6549" y="7573"/>
                    <a:pt x="5430" y="7573"/>
                  </a:cubicBezTo>
                  <a:cubicBezTo>
                    <a:pt x="4335" y="7573"/>
                    <a:pt x="3430" y="6680"/>
                    <a:pt x="3430" y="5561"/>
                  </a:cubicBezTo>
                  <a:cubicBezTo>
                    <a:pt x="3430" y="4442"/>
                    <a:pt x="4323" y="3549"/>
                    <a:pt x="5430" y="3549"/>
                  </a:cubicBezTo>
                  <a:cubicBezTo>
                    <a:pt x="5990" y="3549"/>
                    <a:pt x="6525" y="3787"/>
                    <a:pt x="6906" y="4192"/>
                  </a:cubicBezTo>
                  <a:cubicBezTo>
                    <a:pt x="6939" y="4224"/>
                    <a:pt x="6986" y="4243"/>
                    <a:pt x="7032" y="4243"/>
                  </a:cubicBezTo>
                  <a:cubicBezTo>
                    <a:pt x="7069" y="4243"/>
                    <a:pt x="7106" y="4230"/>
                    <a:pt x="7133" y="4204"/>
                  </a:cubicBezTo>
                  <a:cubicBezTo>
                    <a:pt x="7192" y="4144"/>
                    <a:pt x="7204" y="4049"/>
                    <a:pt x="7144" y="3989"/>
                  </a:cubicBezTo>
                  <a:cubicBezTo>
                    <a:pt x="6882" y="3703"/>
                    <a:pt x="6561" y="3489"/>
                    <a:pt x="6216" y="3370"/>
                  </a:cubicBezTo>
                  <a:lnTo>
                    <a:pt x="6216" y="1191"/>
                  </a:lnTo>
                  <a:lnTo>
                    <a:pt x="6216" y="894"/>
                  </a:lnTo>
                  <a:cubicBezTo>
                    <a:pt x="6216" y="394"/>
                    <a:pt x="5811" y="1"/>
                    <a:pt x="5323" y="1"/>
                  </a:cubicBezTo>
                  <a:lnTo>
                    <a:pt x="89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5" name="Google Shape;12799;p71"/>
            <p:cNvSpPr/>
            <p:nvPr/>
          </p:nvSpPr>
          <p:spPr>
            <a:xfrm>
              <a:off x="2939833" y="2603066"/>
              <a:ext cx="11395" cy="18652"/>
            </a:xfrm>
            <a:custGeom>
              <a:avLst/>
              <a:rect l="l" t="t" r="r" b="b"/>
              <a:pathLst>
                <a:path w="358" h="586">
                  <a:moveTo>
                    <a:pt x="203" y="1"/>
                  </a:moveTo>
                  <a:cubicBezTo>
                    <a:pt x="118" y="1"/>
                    <a:pt x="47" y="57"/>
                    <a:pt x="36" y="133"/>
                  </a:cubicBezTo>
                  <a:cubicBezTo>
                    <a:pt x="24" y="228"/>
                    <a:pt x="1" y="324"/>
                    <a:pt x="1" y="419"/>
                  </a:cubicBezTo>
                  <a:cubicBezTo>
                    <a:pt x="1" y="502"/>
                    <a:pt x="72" y="586"/>
                    <a:pt x="167" y="586"/>
                  </a:cubicBezTo>
                  <a:cubicBezTo>
                    <a:pt x="263" y="586"/>
                    <a:pt x="334" y="502"/>
                    <a:pt x="334" y="419"/>
                  </a:cubicBezTo>
                  <a:cubicBezTo>
                    <a:pt x="334" y="336"/>
                    <a:pt x="334" y="252"/>
                    <a:pt x="346" y="181"/>
                  </a:cubicBezTo>
                  <a:cubicBezTo>
                    <a:pt x="358" y="109"/>
                    <a:pt x="322" y="14"/>
                    <a:pt x="227" y="2"/>
                  </a:cubicBezTo>
                  <a:cubicBezTo>
                    <a:pt x="219" y="1"/>
                    <a:pt x="211" y="1"/>
                    <a:pt x="20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6" name="Google Shape;12800;p71"/>
            <p:cNvSpPr/>
            <p:nvPr/>
          </p:nvSpPr>
          <p:spPr>
            <a:xfrm>
              <a:off x="2963706" y="2653103"/>
              <a:ext cx="19735" cy="14101"/>
            </a:xfrm>
            <a:custGeom>
              <a:avLst/>
              <a:rect l="l" t="t" r="r" b="b"/>
              <a:pathLst>
                <a:path w="620" h="443">
                  <a:moveTo>
                    <a:pt x="178" y="1"/>
                  </a:moveTo>
                  <a:cubicBezTo>
                    <a:pt x="124" y="1"/>
                    <a:pt x="71" y="27"/>
                    <a:pt x="48" y="73"/>
                  </a:cubicBezTo>
                  <a:cubicBezTo>
                    <a:pt x="1" y="157"/>
                    <a:pt x="25" y="252"/>
                    <a:pt x="108" y="299"/>
                  </a:cubicBezTo>
                  <a:cubicBezTo>
                    <a:pt x="191" y="347"/>
                    <a:pt x="287" y="395"/>
                    <a:pt x="370" y="419"/>
                  </a:cubicBezTo>
                  <a:cubicBezTo>
                    <a:pt x="382" y="419"/>
                    <a:pt x="406" y="442"/>
                    <a:pt x="417" y="442"/>
                  </a:cubicBezTo>
                  <a:cubicBezTo>
                    <a:pt x="489" y="442"/>
                    <a:pt x="548" y="395"/>
                    <a:pt x="560" y="323"/>
                  </a:cubicBezTo>
                  <a:cubicBezTo>
                    <a:pt x="620" y="228"/>
                    <a:pt x="584" y="121"/>
                    <a:pt x="489" y="109"/>
                  </a:cubicBezTo>
                  <a:lnTo>
                    <a:pt x="263" y="26"/>
                  </a:lnTo>
                  <a:cubicBezTo>
                    <a:pt x="237" y="9"/>
                    <a:pt x="208" y="1"/>
                    <a:pt x="17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7" name="Google Shape;12801;p71"/>
            <p:cNvSpPr/>
            <p:nvPr/>
          </p:nvSpPr>
          <p:spPr>
            <a:xfrm>
              <a:off x="2948555" y="2577443"/>
              <a:ext cx="17093" cy="16615"/>
            </a:xfrm>
            <a:custGeom>
              <a:avLst/>
              <a:rect l="l" t="t" r="r" b="b"/>
              <a:pathLst>
                <a:path w="537" h="522">
                  <a:moveTo>
                    <a:pt x="364" y="1"/>
                  </a:moveTo>
                  <a:cubicBezTo>
                    <a:pt x="322" y="1"/>
                    <a:pt x="280" y="15"/>
                    <a:pt x="251" y="45"/>
                  </a:cubicBezTo>
                  <a:cubicBezTo>
                    <a:pt x="179" y="117"/>
                    <a:pt x="120" y="200"/>
                    <a:pt x="60" y="271"/>
                  </a:cubicBezTo>
                  <a:cubicBezTo>
                    <a:pt x="1" y="343"/>
                    <a:pt x="24" y="450"/>
                    <a:pt x="84" y="498"/>
                  </a:cubicBezTo>
                  <a:cubicBezTo>
                    <a:pt x="120" y="510"/>
                    <a:pt x="143" y="521"/>
                    <a:pt x="179" y="521"/>
                  </a:cubicBezTo>
                  <a:cubicBezTo>
                    <a:pt x="227" y="521"/>
                    <a:pt x="286" y="498"/>
                    <a:pt x="310" y="462"/>
                  </a:cubicBezTo>
                  <a:cubicBezTo>
                    <a:pt x="358" y="402"/>
                    <a:pt x="417" y="343"/>
                    <a:pt x="465" y="283"/>
                  </a:cubicBezTo>
                  <a:cubicBezTo>
                    <a:pt x="536" y="224"/>
                    <a:pt x="536" y="117"/>
                    <a:pt x="477" y="45"/>
                  </a:cubicBezTo>
                  <a:cubicBezTo>
                    <a:pt x="447" y="15"/>
                    <a:pt x="405" y="1"/>
                    <a:pt x="36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8" name="Google Shape;12802;p71"/>
            <p:cNvSpPr/>
            <p:nvPr/>
          </p:nvSpPr>
          <p:spPr>
            <a:xfrm>
              <a:off x="2943621" y="2631299"/>
              <a:ext cx="16329" cy="17697"/>
            </a:xfrm>
            <a:custGeom>
              <a:avLst/>
              <a:rect l="l" t="t" r="r" b="b"/>
              <a:pathLst>
                <a:path w="513" h="556">
                  <a:moveTo>
                    <a:pt x="196" y="1"/>
                  </a:moveTo>
                  <a:cubicBezTo>
                    <a:pt x="172" y="1"/>
                    <a:pt x="146" y="7"/>
                    <a:pt x="120" y="20"/>
                  </a:cubicBezTo>
                  <a:cubicBezTo>
                    <a:pt x="48" y="68"/>
                    <a:pt x="1" y="151"/>
                    <a:pt x="48" y="246"/>
                  </a:cubicBezTo>
                  <a:cubicBezTo>
                    <a:pt x="96" y="330"/>
                    <a:pt x="144" y="425"/>
                    <a:pt x="203" y="496"/>
                  </a:cubicBezTo>
                  <a:cubicBezTo>
                    <a:pt x="227" y="544"/>
                    <a:pt x="275" y="556"/>
                    <a:pt x="334" y="556"/>
                  </a:cubicBezTo>
                  <a:cubicBezTo>
                    <a:pt x="358" y="556"/>
                    <a:pt x="394" y="544"/>
                    <a:pt x="417" y="532"/>
                  </a:cubicBezTo>
                  <a:cubicBezTo>
                    <a:pt x="501" y="484"/>
                    <a:pt x="513" y="377"/>
                    <a:pt x="465" y="306"/>
                  </a:cubicBezTo>
                  <a:cubicBezTo>
                    <a:pt x="417" y="246"/>
                    <a:pt x="382" y="175"/>
                    <a:pt x="346" y="92"/>
                  </a:cubicBezTo>
                  <a:cubicBezTo>
                    <a:pt x="312" y="40"/>
                    <a:pt x="259" y="1"/>
                    <a:pt x="19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9" name="Google Shape;12803;p71"/>
            <p:cNvSpPr/>
            <p:nvPr/>
          </p:nvSpPr>
          <p:spPr>
            <a:xfrm>
              <a:off x="3019408" y="2638907"/>
              <a:ext cx="16711" cy="16170"/>
            </a:xfrm>
            <a:custGeom>
              <a:avLst/>
              <a:rect l="l" t="t" r="r" b="b"/>
              <a:pathLst>
                <a:path w="525" h="508">
                  <a:moveTo>
                    <a:pt x="346" y="1"/>
                  </a:moveTo>
                  <a:cubicBezTo>
                    <a:pt x="290" y="1"/>
                    <a:pt x="238" y="29"/>
                    <a:pt x="215" y="67"/>
                  </a:cubicBezTo>
                  <a:cubicBezTo>
                    <a:pt x="168" y="126"/>
                    <a:pt x="108" y="186"/>
                    <a:pt x="61" y="245"/>
                  </a:cubicBezTo>
                  <a:cubicBezTo>
                    <a:pt x="1" y="305"/>
                    <a:pt x="1" y="412"/>
                    <a:pt x="61" y="472"/>
                  </a:cubicBezTo>
                  <a:cubicBezTo>
                    <a:pt x="96" y="495"/>
                    <a:pt x="144" y="507"/>
                    <a:pt x="180" y="507"/>
                  </a:cubicBezTo>
                  <a:cubicBezTo>
                    <a:pt x="227" y="507"/>
                    <a:pt x="251" y="495"/>
                    <a:pt x="299" y="472"/>
                  </a:cubicBezTo>
                  <a:cubicBezTo>
                    <a:pt x="370" y="388"/>
                    <a:pt x="430" y="317"/>
                    <a:pt x="489" y="245"/>
                  </a:cubicBezTo>
                  <a:cubicBezTo>
                    <a:pt x="525" y="186"/>
                    <a:pt x="513" y="79"/>
                    <a:pt x="442" y="31"/>
                  </a:cubicBezTo>
                  <a:cubicBezTo>
                    <a:pt x="411" y="10"/>
                    <a:pt x="378" y="1"/>
                    <a:pt x="34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0" name="Google Shape;12804;p71"/>
            <p:cNvSpPr/>
            <p:nvPr/>
          </p:nvSpPr>
          <p:spPr>
            <a:xfrm>
              <a:off x="3033063" y="2611087"/>
              <a:ext cx="12159" cy="18971"/>
            </a:xfrm>
            <a:custGeom>
              <a:avLst/>
              <a:rect l="l" t="t" r="r" b="b"/>
              <a:pathLst>
                <a:path w="382" h="596">
                  <a:moveTo>
                    <a:pt x="203" y="0"/>
                  </a:moveTo>
                  <a:cubicBezTo>
                    <a:pt x="108" y="0"/>
                    <a:pt x="36" y="72"/>
                    <a:pt x="36" y="167"/>
                  </a:cubicBezTo>
                  <a:cubicBezTo>
                    <a:pt x="36" y="238"/>
                    <a:pt x="36" y="334"/>
                    <a:pt x="24" y="405"/>
                  </a:cubicBezTo>
                  <a:cubicBezTo>
                    <a:pt x="1" y="488"/>
                    <a:pt x="60" y="584"/>
                    <a:pt x="155" y="596"/>
                  </a:cubicBezTo>
                  <a:lnTo>
                    <a:pt x="179" y="596"/>
                  </a:lnTo>
                  <a:cubicBezTo>
                    <a:pt x="263" y="596"/>
                    <a:pt x="334" y="536"/>
                    <a:pt x="346" y="465"/>
                  </a:cubicBezTo>
                  <a:cubicBezTo>
                    <a:pt x="370" y="369"/>
                    <a:pt x="382" y="274"/>
                    <a:pt x="382" y="167"/>
                  </a:cubicBezTo>
                  <a:cubicBezTo>
                    <a:pt x="346" y="72"/>
                    <a:pt x="286" y="0"/>
                    <a:pt x="20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1" name="Google Shape;12805;p71"/>
            <p:cNvSpPr/>
            <p:nvPr/>
          </p:nvSpPr>
          <p:spPr>
            <a:xfrm>
              <a:off x="3024342" y="2583363"/>
              <a:ext cx="15947" cy="17888"/>
            </a:xfrm>
            <a:custGeom>
              <a:avLst/>
              <a:rect l="l" t="t" r="r" b="b"/>
              <a:pathLst>
                <a:path w="501" h="562">
                  <a:moveTo>
                    <a:pt x="187" y="1"/>
                  </a:moveTo>
                  <a:cubicBezTo>
                    <a:pt x="154" y="1"/>
                    <a:pt x="119" y="13"/>
                    <a:pt x="84" y="38"/>
                  </a:cubicBezTo>
                  <a:cubicBezTo>
                    <a:pt x="13" y="97"/>
                    <a:pt x="1" y="193"/>
                    <a:pt x="60" y="264"/>
                  </a:cubicBezTo>
                  <a:cubicBezTo>
                    <a:pt x="96" y="324"/>
                    <a:pt x="144" y="395"/>
                    <a:pt x="179" y="466"/>
                  </a:cubicBezTo>
                  <a:cubicBezTo>
                    <a:pt x="203" y="526"/>
                    <a:pt x="263" y="562"/>
                    <a:pt x="322" y="562"/>
                  </a:cubicBezTo>
                  <a:cubicBezTo>
                    <a:pt x="358" y="562"/>
                    <a:pt x="370" y="562"/>
                    <a:pt x="394" y="550"/>
                  </a:cubicBezTo>
                  <a:cubicBezTo>
                    <a:pt x="477" y="502"/>
                    <a:pt x="501" y="407"/>
                    <a:pt x="465" y="324"/>
                  </a:cubicBezTo>
                  <a:cubicBezTo>
                    <a:pt x="417" y="228"/>
                    <a:pt x="370" y="145"/>
                    <a:pt x="310" y="74"/>
                  </a:cubicBezTo>
                  <a:cubicBezTo>
                    <a:pt x="276" y="25"/>
                    <a:pt x="233" y="1"/>
                    <a:pt x="18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2" name="Google Shape;12806;p71"/>
            <p:cNvSpPr/>
            <p:nvPr/>
          </p:nvSpPr>
          <p:spPr>
            <a:xfrm>
              <a:off x="2992894" y="2655808"/>
              <a:ext cx="19735" cy="12159"/>
            </a:xfrm>
            <a:custGeom>
              <a:avLst/>
              <a:rect l="l" t="t" r="r" b="b"/>
              <a:pathLst>
                <a:path w="620" h="382">
                  <a:moveTo>
                    <a:pt x="437" y="0"/>
                  </a:moveTo>
                  <a:cubicBezTo>
                    <a:pt x="419" y="0"/>
                    <a:pt x="400" y="4"/>
                    <a:pt x="382" y="12"/>
                  </a:cubicBezTo>
                  <a:cubicBezTo>
                    <a:pt x="298" y="36"/>
                    <a:pt x="227" y="60"/>
                    <a:pt x="155" y="72"/>
                  </a:cubicBezTo>
                  <a:cubicBezTo>
                    <a:pt x="60" y="84"/>
                    <a:pt x="1" y="155"/>
                    <a:pt x="24" y="250"/>
                  </a:cubicBezTo>
                  <a:cubicBezTo>
                    <a:pt x="36" y="322"/>
                    <a:pt x="96" y="381"/>
                    <a:pt x="179" y="381"/>
                  </a:cubicBezTo>
                  <a:lnTo>
                    <a:pt x="203" y="381"/>
                  </a:lnTo>
                  <a:cubicBezTo>
                    <a:pt x="298" y="369"/>
                    <a:pt x="393" y="357"/>
                    <a:pt x="477" y="322"/>
                  </a:cubicBezTo>
                  <a:cubicBezTo>
                    <a:pt x="572" y="298"/>
                    <a:pt x="620" y="203"/>
                    <a:pt x="584" y="119"/>
                  </a:cubicBezTo>
                  <a:cubicBezTo>
                    <a:pt x="556" y="45"/>
                    <a:pt x="500" y="0"/>
                    <a:pt x="43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3" name="Google Shape;12807;p71"/>
            <p:cNvSpPr/>
            <p:nvPr/>
          </p:nvSpPr>
          <p:spPr>
            <a:xfrm>
              <a:off x="3000469" y="2566366"/>
              <a:ext cx="20117" cy="13655"/>
            </a:xfrm>
            <a:custGeom>
              <a:avLst/>
              <a:rect l="l" t="t" r="r" b="b"/>
              <a:pathLst>
                <a:path w="632" h="429">
                  <a:moveTo>
                    <a:pt x="181" y="0"/>
                  </a:moveTo>
                  <a:cubicBezTo>
                    <a:pt x="116" y="0"/>
                    <a:pt x="55" y="43"/>
                    <a:pt x="36" y="107"/>
                  </a:cubicBezTo>
                  <a:cubicBezTo>
                    <a:pt x="1" y="203"/>
                    <a:pt x="48" y="286"/>
                    <a:pt x="144" y="322"/>
                  </a:cubicBezTo>
                  <a:lnTo>
                    <a:pt x="358" y="405"/>
                  </a:lnTo>
                  <a:cubicBezTo>
                    <a:pt x="394" y="429"/>
                    <a:pt x="405" y="429"/>
                    <a:pt x="441" y="429"/>
                  </a:cubicBezTo>
                  <a:cubicBezTo>
                    <a:pt x="501" y="429"/>
                    <a:pt x="560" y="393"/>
                    <a:pt x="584" y="334"/>
                  </a:cubicBezTo>
                  <a:cubicBezTo>
                    <a:pt x="632" y="274"/>
                    <a:pt x="596" y="167"/>
                    <a:pt x="513" y="131"/>
                  </a:cubicBezTo>
                  <a:cubicBezTo>
                    <a:pt x="417" y="84"/>
                    <a:pt x="334" y="36"/>
                    <a:pt x="239" y="12"/>
                  </a:cubicBezTo>
                  <a:cubicBezTo>
                    <a:pt x="220" y="4"/>
                    <a:pt x="200" y="0"/>
                    <a:pt x="1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4" name="Google Shape;12808;p71"/>
            <p:cNvSpPr/>
            <p:nvPr/>
          </p:nvSpPr>
          <p:spPr>
            <a:xfrm>
              <a:off x="2972045" y="2565188"/>
              <a:ext cx="18971" cy="12191"/>
            </a:xfrm>
            <a:custGeom>
              <a:avLst/>
              <a:rect l="l" t="t" r="r" b="b"/>
              <a:pathLst>
                <a:path w="596" h="383">
                  <a:moveTo>
                    <a:pt x="441" y="0"/>
                  </a:moveTo>
                  <a:cubicBezTo>
                    <a:pt x="434" y="0"/>
                    <a:pt x="426" y="1"/>
                    <a:pt x="417" y="2"/>
                  </a:cubicBezTo>
                  <a:cubicBezTo>
                    <a:pt x="310" y="13"/>
                    <a:pt x="227" y="25"/>
                    <a:pt x="144" y="61"/>
                  </a:cubicBezTo>
                  <a:cubicBezTo>
                    <a:pt x="48" y="85"/>
                    <a:pt x="1" y="180"/>
                    <a:pt x="36" y="264"/>
                  </a:cubicBezTo>
                  <a:cubicBezTo>
                    <a:pt x="60" y="347"/>
                    <a:pt x="120" y="383"/>
                    <a:pt x="179" y="383"/>
                  </a:cubicBezTo>
                  <a:cubicBezTo>
                    <a:pt x="203" y="383"/>
                    <a:pt x="215" y="383"/>
                    <a:pt x="227" y="371"/>
                  </a:cubicBezTo>
                  <a:cubicBezTo>
                    <a:pt x="298" y="347"/>
                    <a:pt x="370" y="323"/>
                    <a:pt x="453" y="311"/>
                  </a:cubicBezTo>
                  <a:cubicBezTo>
                    <a:pt x="536" y="299"/>
                    <a:pt x="596" y="228"/>
                    <a:pt x="596" y="133"/>
                  </a:cubicBezTo>
                  <a:cubicBezTo>
                    <a:pt x="585" y="56"/>
                    <a:pt x="524" y="0"/>
                    <a:pt x="44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5" name="Google Shape;12809;p71"/>
            <p:cNvSpPr/>
            <p:nvPr/>
          </p:nvSpPr>
          <p:spPr>
            <a:xfrm>
              <a:off x="2976597" y="2586451"/>
              <a:ext cx="32244" cy="61814"/>
            </a:xfrm>
            <a:custGeom>
              <a:avLst/>
              <a:rect l="l" t="t" r="r" b="b"/>
              <a:pathLst>
                <a:path w="1013" h="1942">
                  <a:moveTo>
                    <a:pt x="501" y="0"/>
                  </a:moveTo>
                  <a:cubicBezTo>
                    <a:pt x="417" y="0"/>
                    <a:pt x="334" y="72"/>
                    <a:pt x="334" y="167"/>
                  </a:cubicBezTo>
                  <a:lnTo>
                    <a:pt x="334" y="310"/>
                  </a:lnTo>
                  <a:cubicBezTo>
                    <a:pt x="143" y="346"/>
                    <a:pt x="1" y="524"/>
                    <a:pt x="1" y="715"/>
                  </a:cubicBezTo>
                  <a:cubicBezTo>
                    <a:pt x="1" y="941"/>
                    <a:pt x="179" y="1131"/>
                    <a:pt x="417" y="1131"/>
                  </a:cubicBezTo>
                  <a:lnTo>
                    <a:pt x="608" y="1131"/>
                  </a:lnTo>
                  <a:cubicBezTo>
                    <a:pt x="655" y="1131"/>
                    <a:pt x="691" y="1179"/>
                    <a:pt x="691" y="1227"/>
                  </a:cubicBezTo>
                  <a:cubicBezTo>
                    <a:pt x="691" y="1262"/>
                    <a:pt x="655" y="1310"/>
                    <a:pt x="608" y="1310"/>
                  </a:cubicBezTo>
                  <a:lnTo>
                    <a:pt x="322" y="1310"/>
                  </a:lnTo>
                  <a:cubicBezTo>
                    <a:pt x="310" y="1239"/>
                    <a:pt x="251" y="1179"/>
                    <a:pt x="155" y="1179"/>
                  </a:cubicBezTo>
                  <a:cubicBezTo>
                    <a:pt x="72" y="1179"/>
                    <a:pt x="1" y="1250"/>
                    <a:pt x="1" y="1346"/>
                  </a:cubicBezTo>
                  <a:cubicBezTo>
                    <a:pt x="1" y="1501"/>
                    <a:pt x="132" y="1643"/>
                    <a:pt x="298" y="1643"/>
                  </a:cubicBezTo>
                  <a:lnTo>
                    <a:pt x="334" y="1643"/>
                  </a:lnTo>
                  <a:lnTo>
                    <a:pt x="334" y="1774"/>
                  </a:lnTo>
                  <a:cubicBezTo>
                    <a:pt x="334" y="1858"/>
                    <a:pt x="405" y="1941"/>
                    <a:pt x="501" y="1941"/>
                  </a:cubicBezTo>
                  <a:cubicBezTo>
                    <a:pt x="596" y="1941"/>
                    <a:pt x="667" y="1858"/>
                    <a:pt x="667" y="1774"/>
                  </a:cubicBezTo>
                  <a:lnTo>
                    <a:pt x="667" y="1620"/>
                  </a:lnTo>
                  <a:cubicBezTo>
                    <a:pt x="858" y="1596"/>
                    <a:pt x="1001" y="1417"/>
                    <a:pt x="1001" y="1227"/>
                  </a:cubicBezTo>
                  <a:cubicBezTo>
                    <a:pt x="1001" y="1000"/>
                    <a:pt x="834" y="810"/>
                    <a:pt x="596" y="810"/>
                  </a:cubicBezTo>
                  <a:lnTo>
                    <a:pt x="393" y="810"/>
                  </a:lnTo>
                  <a:cubicBezTo>
                    <a:pt x="358" y="810"/>
                    <a:pt x="310" y="762"/>
                    <a:pt x="310" y="715"/>
                  </a:cubicBezTo>
                  <a:cubicBezTo>
                    <a:pt x="310" y="667"/>
                    <a:pt x="358" y="631"/>
                    <a:pt x="393" y="631"/>
                  </a:cubicBezTo>
                  <a:lnTo>
                    <a:pt x="679" y="631"/>
                  </a:lnTo>
                  <a:cubicBezTo>
                    <a:pt x="691" y="703"/>
                    <a:pt x="751" y="762"/>
                    <a:pt x="846" y="762"/>
                  </a:cubicBezTo>
                  <a:cubicBezTo>
                    <a:pt x="929" y="762"/>
                    <a:pt x="1013" y="679"/>
                    <a:pt x="1013" y="596"/>
                  </a:cubicBezTo>
                  <a:cubicBezTo>
                    <a:pt x="1013" y="429"/>
                    <a:pt x="870" y="298"/>
                    <a:pt x="715" y="298"/>
                  </a:cubicBezTo>
                  <a:lnTo>
                    <a:pt x="667" y="298"/>
                  </a:lnTo>
                  <a:lnTo>
                    <a:pt x="667" y="167"/>
                  </a:lnTo>
                  <a:cubicBezTo>
                    <a:pt x="667" y="72"/>
                    <a:pt x="596" y="0"/>
                    <a:pt x="50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26" name="Google Shape;12810;p71"/>
          <p:cNvGrpSpPr/>
          <p:nvPr/>
        </p:nvGrpSpPr>
        <p:grpSpPr>
          <a:xfrm>
            <a:off x="4701386" y="4489513"/>
            <a:ext cx="419933" cy="275170"/>
            <a:chOff x="3207778" y="2474632"/>
            <a:chExt cx="419933" cy="275170"/>
          </a:xfrm>
          <a:solidFill>
            <a:schemeClr val="accent1"/>
          </a:solidFill>
        </p:grpSpPr>
        <p:sp>
          <p:nvSpPr>
            <p:cNvPr id="1327" name="Google Shape;12811;p71"/>
            <p:cNvSpPr/>
            <p:nvPr/>
          </p:nvSpPr>
          <p:spPr>
            <a:xfrm>
              <a:off x="3207778" y="2474632"/>
              <a:ext cx="419933" cy="275170"/>
            </a:xfrm>
            <a:custGeom>
              <a:avLst/>
              <a:rect l="l" t="t" r="r" b="b"/>
              <a:pathLst>
                <a:path w="13193" h="8645">
                  <a:moveTo>
                    <a:pt x="9906" y="370"/>
                  </a:moveTo>
                  <a:lnTo>
                    <a:pt x="9906" y="3918"/>
                  </a:lnTo>
                  <a:lnTo>
                    <a:pt x="381" y="3918"/>
                  </a:lnTo>
                  <a:lnTo>
                    <a:pt x="381" y="370"/>
                  </a:lnTo>
                  <a:lnTo>
                    <a:pt x="9906" y="370"/>
                  </a:lnTo>
                  <a:close/>
                  <a:moveTo>
                    <a:pt x="9906" y="4323"/>
                  </a:moveTo>
                  <a:lnTo>
                    <a:pt x="9906" y="7014"/>
                  </a:lnTo>
                  <a:cubicBezTo>
                    <a:pt x="9906" y="7514"/>
                    <a:pt x="10133" y="7966"/>
                    <a:pt x="10490" y="8264"/>
                  </a:cubicBezTo>
                  <a:lnTo>
                    <a:pt x="1632" y="8264"/>
                  </a:lnTo>
                  <a:cubicBezTo>
                    <a:pt x="953" y="8264"/>
                    <a:pt x="381" y="7692"/>
                    <a:pt x="381" y="7014"/>
                  </a:cubicBezTo>
                  <a:lnTo>
                    <a:pt x="381" y="4323"/>
                  </a:lnTo>
                  <a:lnTo>
                    <a:pt x="9906" y="4323"/>
                  </a:lnTo>
                  <a:close/>
                  <a:moveTo>
                    <a:pt x="12169" y="1620"/>
                  </a:moveTo>
                  <a:cubicBezTo>
                    <a:pt x="12514" y="1620"/>
                    <a:pt x="12812" y="1906"/>
                    <a:pt x="12812" y="2263"/>
                  </a:cubicBezTo>
                  <a:lnTo>
                    <a:pt x="12812" y="7014"/>
                  </a:lnTo>
                  <a:cubicBezTo>
                    <a:pt x="12812" y="7692"/>
                    <a:pt x="12240" y="8264"/>
                    <a:pt x="11561" y="8264"/>
                  </a:cubicBezTo>
                  <a:cubicBezTo>
                    <a:pt x="10871" y="8264"/>
                    <a:pt x="10311" y="7692"/>
                    <a:pt x="10311" y="7014"/>
                  </a:cubicBezTo>
                  <a:lnTo>
                    <a:pt x="10311" y="6371"/>
                  </a:lnTo>
                  <a:lnTo>
                    <a:pt x="11347" y="6371"/>
                  </a:lnTo>
                  <a:cubicBezTo>
                    <a:pt x="11454" y="6371"/>
                    <a:pt x="11549" y="6276"/>
                    <a:pt x="11549" y="6180"/>
                  </a:cubicBezTo>
                  <a:lnTo>
                    <a:pt x="11549" y="3799"/>
                  </a:lnTo>
                  <a:cubicBezTo>
                    <a:pt x="11549" y="3692"/>
                    <a:pt x="11454" y="3597"/>
                    <a:pt x="11347" y="3597"/>
                  </a:cubicBezTo>
                  <a:cubicBezTo>
                    <a:pt x="11252" y="3597"/>
                    <a:pt x="11157" y="3692"/>
                    <a:pt x="11157" y="3799"/>
                  </a:cubicBezTo>
                  <a:lnTo>
                    <a:pt x="11157" y="5978"/>
                  </a:lnTo>
                  <a:lnTo>
                    <a:pt x="10299" y="5978"/>
                  </a:lnTo>
                  <a:lnTo>
                    <a:pt x="10299" y="1620"/>
                  </a:lnTo>
                  <a:lnTo>
                    <a:pt x="11371" y="1620"/>
                  </a:lnTo>
                  <a:cubicBezTo>
                    <a:pt x="11228" y="1799"/>
                    <a:pt x="11145" y="2013"/>
                    <a:pt x="11145" y="2263"/>
                  </a:cubicBezTo>
                  <a:lnTo>
                    <a:pt x="11145" y="2906"/>
                  </a:lnTo>
                  <a:cubicBezTo>
                    <a:pt x="11145" y="3001"/>
                    <a:pt x="11228" y="3097"/>
                    <a:pt x="11335" y="3097"/>
                  </a:cubicBezTo>
                  <a:cubicBezTo>
                    <a:pt x="11442" y="3097"/>
                    <a:pt x="11526" y="3001"/>
                    <a:pt x="11526" y="2906"/>
                  </a:cubicBezTo>
                  <a:lnTo>
                    <a:pt x="11526" y="2263"/>
                  </a:lnTo>
                  <a:cubicBezTo>
                    <a:pt x="11526" y="1918"/>
                    <a:pt x="11811" y="1620"/>
                    <a:pt x="12169" y="1620"/>
                  </a:cubicBezTo>
                  <a:close/>
                  <a:moveTo>
                    <a:pt x="191" y="1"/>
                  </a:moveTo>
                  <a:cubicBezTo>
                    <a:pt x="84" y="1"/>
                    <a:pt x="0" y="96"/>
                    <a:pt x="0" y="191"/>
                  </a:cubicBezTo>
                  <a:lnTo>
                    <a:pt x="0" y="7014"/>
                  </a:lnTo>
                  <a:cubicBezTo>
                    <a:pt x="0" y="7919"/>
                    <a:pt x="727" y="8645"/>
                    <a:pt x="1632" y="8645"/>
                  </a:cubicBezTo>
                  <a:lnTo>
                    <a:pt x="11549" y="8645"/>
                  </a:lnTo>
                  <a:cubicBezTo>
                    <a:pt x="12454" y="8645"/>
                    <a:pt x="13181" y="7919"/>
                    <a:pt x="13181" y="7014"/>
                  </a:cubicBezTo>
                  <a:lnTo>
                    <a:pt x="13181" y="2263"/>
                  </a:lnTo>
                  <a:cubicBezTo>
                    <a:pt x="13193" y="1680"/>
                    <a:pt x="12740" y="1239"/>
                    <a:pt x="12169" y="1239"/>
                  </a:cubicBezTo>
                  <a:lnTo>
                    <a:pt x="10299" y="1239"/>
                  </a:lnTo>
                  <a:lnTo>
                    <a:pt x="10299" y="191"/>
                  </a:lnTo>
                  <a:cubicBezTo>
                    <a:pt x="10299" y="96"/>
                    <a:pt x="10204" y="1"/>
                    <a:pt x="10097"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8" name="Google Shape;12812;p71"/>
            <p:cNvSpPr/>
            <p:nvPr/>
          </p:nvSpPr>
          <p:spPr>
            <a:xfrm>
              <a:off x="3449559" y="2493985"/>
              <a:ext cx="46663" cy="98546"/>
            </a:xfrm>
            <a:custGeom>
              <a:avLst/>
              <a:rect l="l" t="t" r="r" b="b"/>
              <a:pathLst>
                <a:path w="1466" h="3096">
                  <a:moveTo>
                    <a:pt x="739" y="0"/>
                  </a:moveTo>
                  <a:cubicBezTo>
                    <a:pt x="632" y="0"/>
                    <a:pt x="536" y="95"/>
                    <a:pt x="536" y="203"/>
                  </a:cubicBezTo>
                  <a:lnTo>
                    <a:pt x="536" y="417"/>
                  </a:lnTo>
                  <a:cubicBezTo>
                    <a:pt x="227" y="476"/>
                    <a:pt x="1" y="750"/>
                    <a:pt x="1" y="1072"/>
                  </a:cubicBezTo>
                  <a:cubicBezTo>
                    <a:pt x="1" y="1453"/>
                    <a:pt x="298" y="1750"/>
                    <a:pt x="679" y="1750"/>
                  </a:cubicBezTo>
                  <a:lnTo>
                    <a:pt x="810" y="1750"/>
                  </a:lnTo>
                  <a:cubicBezTo>
                    <a:pt x="953" y="1750"/>
                    <a:pt x="1096" y="1869"/>
                    <a:pt x="1096" y="2024"/>
                  </a:cubicBezTo>
                  <a:cubicBezTo>
                    <a:pt x="1096" y="2191"/>
                    <a:pt x="977" y="2310"/>
                    <a:pt x="810" y="2310"/>
                  </a:cubicBezTo>
                  <a:lnTo>
                    <a:pt x="596" y="2310"/>
                  </a:lnTo>
                  <a:cubicBezTo>
                    <a:pt x="477" y="2310"/>
                    <a:pt x="393" y="2215"/>
                    <a:pt x="393" y="2096"/>
                  </a:cubicBezTo>
                  <a:cubicBezTo>
                    <a:pt x="393" y="2000"/>
                    <a:pt x="298" y="1905"/>
                    <a:pt x="203" y="1905"/>
                  </a:cubicBezTo>
                  <a:cubicBezTo>
                    <a:pt x="96" y="1905"/>
                    <a:pt x="1" y="2000"/>
                    <a:pt x="1" y="2096"/>
                  </a:cubicBezTo>
                  <a:cubicBezTo>
                    <a:pt x="1" y="2417"/>
                    <a:pt x="239" y="2667"/>
                    <a:pt x="536" y="2691"/>
                  </a:cubicBezTo>
                  <a:lnTo>
                    <a:pt x="536" y="2905"/>
                  </a:lnTo>
                  <a:cubicBezTo>
                    <a:pt x="536" y="3012"/>
                    <a:pt x="632" y="3096"/>
                    <a:pt x="739" y="3096"/>
                  </a:cubicBezTo>
                  <a:cubicBezTo>
                    <a:pt x="834" y="3096"/>
                    <a:pt x="929" y="3012"/>
                    <a:pt x="929" y="2905"/>
                  </a:cubicBezTo>
                  <a:lnTo>
                    <a:pt x="929" y="2679"/>
                  </a:lnTo>
                  <a:cubicBezTo>
                    <a:pt x="1239" y="2620"/>
                    <a:pt x="1465" y="2358"/>
                    <a:pt x="1465" y="2024"/>
                  </a:cubicBezTo>
                  <a:cubicBezTo>
                    <a:pt x="1465" y="1655"/>
                    <a:pt x="1167" y="1358"/>
                    <a:pt x="798" y="1358"/>
                  </a:cubicBezTo>
                  <a:lnTo>
                    <a:pt x="655" y="1358"/>
                  </a:lnTo>
                  <a:cubicBezTo>
                    <a:pt x="513" y="1358"/>
                    <a:pt x="382" y="1238"/>
                    <a:pt x="382" y="1072"/>
                  </a:cubicBezTo>
                  <a:cubicBezTo>
                    <a:pt x="382" y="929"/>
                    <a:pt x="501" y="798"/>
                    <a:pt x="655" y="798"/>
                  </a:cubicBezTo>
                  <a:lnTo>
                    <a:pt x="870" y="798"/>
                  </a:lnTo>
                  <a:cubicBezTo>
                    <a:pt x="989" y="798"/>
                    <a:pt x="1072" y="881"/>
                    <a:pt x="1072" y="1000"/>
                  </a:cubicBezTo>
                  <a:lnTo>
                    <a:pt x="1072" y="1131"/>
                  </a:lnTo>
                  <a:cubicBezTo>
                    <a:pt x="1072" y="1238"/>
                    <a:pt x="1167" y="1334"/>
                    <a:pt x="1275" y="1334"/>
                  </a:cubicBezTo>
                  <a:cubicBezTo>
                    <a:pt x="1370" y="1334"/>
                    <a:pt x="1465" y="1238"/>
                    <a:pt x="1465" y="1131"/>
                  </a:cubicBezTo>
                  <a:lnTo>
                    <a:pt x="1465" y="1000"/>
                  </a:lnTo>
                  <a:cubicBezTo>
                    <a:pt x="1465" y="691"/>
                    <a:pt x="1227" y="441"/>
                    <a:pt x="929" y="405"/>
                  </a:cubicBezTo>
                  <a:lnTo>
                    <a:pt x="929" y="203"/>
                  </a:lnTo>
                  <a:cubicBezTo>
                    <a:pt x="929" y="95"/>
                    <a:pt x="834" y="0"/>
                    <a:pt x="73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9" name="Google Shape;12813;p71"/>
            <p:cNvSpPr/>
            <p:nvPr/>
          </p:nvSpPr>
          <p:spPr>
            <a:xfrm>
              <a:off x="3247566" y="2507226"/>
              <a:ext cx="51565" cy="71681"/>
            </a:xfrm>
            <a:custGeom>
              <a:avLst/>
              <a:rect l="l" t="t" r="r" b="b"/>
              <a:pathLst>
                <a:path w="1620" h="2252">
                  <a:moveTo>
                    <a:pt x="1429" y="1"/>
                  </a:moveTo>
                  <a:cubicBezTo>
                    <a:pt x="1322" y="1"/>
                    <a:pt x="1227" y="96"/>
                    <a:pt x="1227" y="203"/>
                  </a:cubicBezTo>
                  <a:lnTo>
                    <a:pt x="1227" y="1418"/>
                  </a:lnTo>
                  <a:lnTo>
                    <a:pt x="358" y="96"/>
                  </a:lnTo>
                  <a:cubicBezTo>
                    <a:pt x="323" y="44"/>
                    <a:pt x="256" y="11"/>
                    <a:pt x="195" y="11"/>
                  </a:cubicBezTo>
                  <a:cubicBezTo>
                    <a:pt x="172" y="11"/>
                    <a:pt x="151" y="15"/>
                    <a:pt x="132" y="25"/>
                  </a:cubicBezTo>
                  <a:cubicBezTo>
                    <a:pt x="60" y="49"/>
                    <a:pt x="1" y="120"/>
                    <a:pt x="1" y="203"/>
                  </a:cubicBezTo>
                  <a:lnTo>
                    <a:pt x="1" y="2061"/>
                  </a:lnTo>
                  <a:cubicBezTo>
                    <a:pt x="1" y="2168"/>
                    <a:pt x="84" y="2251"/>
                    <a:pt x="191" y="2251"/>
                  </a:cubicBezTo>
                  <a:cubicBezTo>
                    <a:pt x="298" y="2251"/>
                    <a:pt x="382" y="2168"/>
                    <a:pt x="382" y="2061"/>
                  </a:cubicBezTo>
                  <a:lnTo>
                    <a:pt x="382" y="834"/>
                  </a:lnTo>
                  <a:lnTo>
                    <a:pt x="1263" y="2168"/>
                  </a:lnTo>
                  <a:cubicBezTo>
                    <a:pt x="1289" y="2221"/>
                    <a:pt x="1356" y="2248"/>
                    <a:pt x="1428" y="2248"/>
                  </a:cubicBezTo>
                  <a:cubicBezTo>
                    <a:pt x="1452" y="2248"/>
                    <a:pt x="1477" y="2245"/>
                    <a:pt x="1501" y="2239"/>
                  </a:cubicBezTo>
                  <a:cubicBezTo>
                    <a:pt x="1572" y="2204"/>
                    <a:pt x="1620" y="2132"/>
                    <a:pt x="1620" y="2061"/>
                  </a:cubicBezTo>
                  <a:lnTo>
                    <a:pt x="1620" y="203"/>
                  </a:lnTo>
                  <a:cubicBezTo>
                    <a:pt x="1620" y="96"/>
                    <a:pt x="1525" y="1"/>
                    <a:pt x="142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0" name="Google Shape;12814;p71"/>
            <p:cNvSpPr/>
            <p:nvPr/>
          </p:nvSpPr>
          <p:spPr>
            <a:xfrm>
              <a:off x="3312754" y="2507990"/>
              <a:ext cx="45135" cy="71299"/>
            </a:xfrm>
            <a:custGeom>
              <a:avLst/>
              <a:rect l="l" t="t" r="r" b="b"/>
              <a:pathLst>
                <a:path w="1418" h="2240">
                  <a:moveTo>
                    <a:pt x="191" y="1"/>
                  </a:moveTo>
                  <a:cubicBezTo>
                    <a:pt x="96" y="1"/>
                    <a:pt x="0" y="84"/>
                    <a:pt x="0" y="191"/>
                  </a:cubicBezTo>
                  <a:lnTo>
                    <a:pt x="0" y="2049"/>
                  </a:lnTo>
                  <a:cubicBezTo>
                    <a:pt x="0" y="2156"/>
                    <a:pt x="96" y="2239"/>
                    <a:pt x="191" y="2239"/>
                  </a:cubicBezTo>
                  <a:lnTo>
                    <a:pt x="1227" y="2239"/>
                  </a:lnTo>
                  <a:cubicBezTo>
                    <a:pt x="1322" y="2239"/>
                    <a:pt x="1417" y="2156"/>
                    <a:pt x="1417" y="2049"/>
                  </a:cubicBezTo>
                  <a:cubicBezTo>
                    <a:pt x="1417" y="1930"/>
                    <a:pt x="1346" y="1846"/>
                    <a:pt x="1227" y="1846"/>
                  </a:cubicBezTo>
                  <a:lnTo>
                    <a:pt x="393" y="1846"/>
                  </a:lnTo>
                  <a:lnTo>
                    <a:pt x="393" y="1203"/>
                  </a:lnTo>
                  <a:lnTo>
                    <a:pt x="1024" y="1203"/>
                  </a:lnTo>
                  <a:cubicBezTo>
                    <a:pt x="1132" y="1203"/>
                    <a:pt x="1227" y="1108"/>
                    <a:pt x="1227" y="1013"/>
                  </a:cubicBezTo>
                  <a:cubicBezTo>
                    <a:pt x="1227" y="906"/>
                    <a:pt x="1132" y="810"/>
                    <a:pt x="1024" y="810"/>
                  </a:cubicBezTo>
                  <a:lnTo>
                    <a:pt x="393" y="810"/>
                  </a:lnTo>
                  <a:lnTo>
                    <a:pt x="393" y="382"/>
                  </a:lnTo>
                  <a:lnTo>
                    <a:pt x="1227" y="382"/>
                  </a:lnTo>
                  <a:cubicBezTo>
                    <a:pt x="1322" y="382"/>
                    <a:pt x="1417" y="298"/>
                    <a:pt x="1417" y="191"/>
                  </a:cubicBezTo>
                  <a:cubicBezTo>
                    <a:pt x="1417" y="84"/>
                    <a:pt x="1322" y="1"/>
                    <a:pt x="1227"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1" name="Google Shape;12815;p71"/>
            <p:cNvSpPr/>
            <p:nvPr/>
          </p:nvSpPr>
          <p:spPr>
            <a:xfrm>
              <a:off x="3372626" y="2507194"/>
              <a:ext cx="65602" cy="71395"/>
            </a:xfrm>
            <a:custGeom>
              <a:avLst/>
              <a:rect l="l" t="t" r="r" b="b"/>
              <a:pathLst>
                <a:path w="2061" h="2243">
                  <a:moveTo>
                    <a:pt x="200" y="1"/>
                  </a:moveTo>
                  <a:cubicBezTo>
                    <a:pt x="193" y="1"/>
                    <a:pt x="186" y="1"/>
                    <a:pt x="179" y="2"/>
                  </a:cubicBezTo>
                  <a:cubicBezTo>
                    <a:pt x="72" y="26"/>
                    <a:pt x="1" y="109"/>
                    <a:pt x="13" y="216"/>
                  </a:cubicBezTo>
                  <a:lnTo>
                    <a:pt x="215" y="2074"/>
                  </a:lnTo>
                  <a:cubicBezTo>
                    <a:pt x="239" y="2169"/>
                    <a:pt x="298" y="2228"/>
                    <a:pt x="382" y="2240"/>
                  </a:cubicBezTo>
                  <a:cubicBezTo>
                    <a:pt x="391" y="2242"/>
                    <a:pt x="401" y="2242"/>
                    <a:pt x="410" y="2242"/>
                  </a:cubicBezTo>
                  <a:cubicBezTo>
                    <a:pt x="493" y="2242"/>
                    <a:pt x="564" y="2196"/>
                    <a:pt x="596" y="2121"/>
                  </a:cubicBezTo>
                  <a:lnTo>
                    <a:pt x="1036" y="1097"/>
                  </a:lnTo>
                  <a:lnTo>
                    <a:pt x="1489" y="2121"/>
                  </a:lnTo>
                  <a:cubicBezTo>
                    <a:pt x="1510" y="2196"/>
                    <a:pt x="1589" y="2242"/>
                    <a:pt x="1665" y="2242"/>
                  </a:cubicBezTo>
                  <a:cubicBezTo>
                    <a:pt x="1674" y="2242"/>
                    <a:pt x="1683" y="2242"/>
                    <a:pt x="1691" y="2240"/>
                  </a:cubicBezTo>
                  <a:cubicBezTo>
                    <a:pt x="1787" y="2228"/>
                    <a:pt x="1846" y="2145"/>
                    <a:pt x="1858" y="2074"/>
                  </a:cubicBezTo>
                  <a:lnTo>
                    <a:pt x="2060" y="216"/>
                  </a:lnTo>
                  <a:cubicBezTo>
                    <a:pt x="2037" y="109"/>
                    <a:pt x="1965" y="26"/>
                    <a:pt x="1846" y="2"/>
                  </a:cubicBezTo>
                  <a:cubicBezTo>
                    <a:pt x="1838" y="1"/>
                    <a:pt x="1830" y="1"/>
                    <a:pt x="1823" y="1"/>
                  </a:cubicBezTo>
                  <a:cubicBezTo>
                    <a:pt x="1724" y="1"/>
                    <a:pt x="1632" y="69"/>
                    <a:pt x="1632" y="169"/>
                  </a:cubicBezTo>
                  <a:lnTo>
                    <a:pt x="1513" y="1300"/>
                  </a:lnTo>
                  <a:lnTo>
                    <a:pt x="1191" y="526"/>
                  </a:lnTo>
                  <a:cubicBezTo>
                    <a:pt x="1161" y="454"/>
                    <a:pt x="1087" y="419"/>
                    <a:pt x="1013" y="419"/>
                  </a:cubicBezTo>
                  <a:cubicBezTo>
                    <a:pt x="938" y="419"/>
                    <a:pt x="864" y="454"/>
                    <a:pt x="834" y="526"/>
                  </a:cubicBezTo>
                  <a:lnTo>
                    <a:pt x="501" y="1300"/>
                  </a:lnTo>
                  <a:lnTo>
                    <a:pt x="382" y="169"/>
                  </a:lnTo>
                  <a:cubicBezTo>
                    <a:pt x="371" y="69"/>
                    <a:pt x="288" y="1"/>
                    <a:pt x="2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2" name="Google Shape;12816;p71"/>
            <p:cNvSpPr/>
            <p:nvPr/>
          </p:nvSpPr>
          <p:spPr>
            <a:xfrm>
              <a:off x="3247566" y="2632286"/>
              <a:ext cx="97432" cy="12541"/>
            </a:xfrm>
            <a:custGeom>
              <a:avLst/>
              <a:rect l="l" t="t" r="r" b="b"/>
              <a:pathLst>
                <a:path w="3061" h="394">
                  <a:moveTo>
                    <a:pt x="191" y="1"/>
                  </a:moveTo>
                  <a:cubicBezTo>
                    <a:pt x="84" y="1"/>
                    <a:pt x="1" y="96"/>
                    <a:pt x="1" y="203"/>
                  </a:cubicBezTo>
                  <a:cubicBezTo>
                    <a:pt x="1" y="299"/>
                    <a:pt x="84" y="394"/>
                    <a:pt x="191" y="394"/>
                  </a:cubicBezTo>
                  <a:lnTo>
                    <a:pt x="2870" y="394"/>
                  </a:lnTo>
                  <a:cubicBezTo>
                    <a:pt x="2977" y="394"/>
                    <a:pt x="3060" y="299"/>
                    <a:pt x="3060" y="203"/>
                  </a:cubicBezTo>
                  <a:cubicBezTo>
                    <a:pt x="3060" y="84"/>
                    <a:pt x="2977" y="1"/>
                    <a:pt x="2870"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3" name="Google Shape;12817;p71"/>
            <p:cNvSpPr/>
            <p:nvPr/>
          </p:nvSpPr>
          <p:spPr>
            <a:xfrm>
              <a:off x="3371862" y="2632286"/>
              <a:ext cx="124360" cy="12541"/>
            </a:xfrm>
            <a:custGeom>
              <a:avLst/>
              <a:rect l="l" t="t" r="r" b="b"/>
              <a:pathLst>
                <a:path w="3907" h="394">
                  <a:moveTo>
                    <a:pt x="203" y="1"/>
                  </a:moveTo>
                  <a:cubicBezTo>
                    <a:pt x="96" y="1"/>
                    <a:pt x="1" y="96"/>
                    <a:pt x="1" y="203"/>
                  </a:cubicBezTo>
                  <a:cubicBezTo>
                    <a:pt x="1" y="299"/>
                    <a:pt x="96" y="394"/>
                    <a:pt x="203" y="394"/>
                  </a:cubicBezTo>
                  <a:lnTo>
                    <a:pt x="3716" y="394"/>
                  </a:lnTo>
                  <a:cubicBezTo>
                    <a:pt x="3811" y="394"/>
                    <a:pt x="3906" y="299"/>
                    <a:pt x="3906" y="203"/>
                  </a:cubicBezTo>
                  <a:cubicBezTo>
                    <a:pt x="3906" y="84"/>
                    <a:pt x="3811" y="1"/>
                    <a:pt x="3716" y="1"/>
                  </a:cubicBezTo>
                  <a:lnTo>
                    <a:pt x="2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4" name="Google Shape;12818;p71"/>
            <p:cNvSpPr/>
            <p:nvPr/>
          </p:nvSpPr>
          <p:spPr>
            <a:xfrm>
              <a:off x="3247566" y="2665262"/>
              <a:ext cx="51565" cy="12159"/>
            </a:xfrm>
            <a:custGeom>
              <a:avLst/>
              <a:rect l="l" t="t" r="r" b="b"/>
              <a:pathLst>
                <a:path w="1620" h="382">
                  <a:moveTo>
                    <a:pt x="191" y="1"/>
                  </a:moveTo>
                  <a:cubicBezTo>
                    <a:pt x="84" y="1"/>
                    <a:pt x="1" y="84"/>
                    <a:pt x="1" y="191"/>
                  </a:cubicBezTo>
                  <a:cubicBezTo>
                    <a:pt x="1" y="298"/>
                    <a:pt x="84" y="382"/>
                    <a:pt x="191" y="382"/>
                  </a:cubicBezTo>
                  <a:lnTo>
                    <a:pt x="1429" y="382"/>
                  </a:lnTo>
                  <a:cubicBezTo>
                    <a:pt x="1525" y="382"/>
                    <a:pt x="1620" y="298"/>
                    <a:pt x="1620" y="191"/>
                  </a:cubicBezTo>
                  <a:cubicBezTo>
                    <a:pt x="1620" y="84"/>
                    <a:pt x="1525" y="1"/>
                    <a:pt x="1429"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5" name="Google Shape;12819;p71"/>
            <p:cNvSpPr/>
            <p:nvPr/>
          </p:nvSpPr>
          <p:spPr>
            <a:xfrm>
              <a:off x="3247566" y="2697856"/>
              <a:ext cx="97432" cy="12159"/>
            </a:xfrm>
            <a:custGeom>
              <a:avLst/>
              <a:rect l="l" t="t" r="r" b="b"/>
              <a:pathLst>
                <a:path w="3061" h="382">
                  <a:moveTo>
                    <a:pt x="191" y="1"/>
                  </a:moveTo>
                  <a:cubicBezTo>
                    <a:pt x="84" y="1"/>
                    <a:pt x="1" y="84"/>
                    <a:pt x="1" y="191"/>
                  </a:cubicBezTo>
                  <a:cubicBezTo>
                    <a:pt x="1" y="298"/>
                    <a:pt x="84" y="382"/>
                    <a:pt x="191" y="382"/>
                  </a:cubicBezTo>
                  <a:lnTo>
                    <a:pt x="2870" y="382"/>
                  </a:lnTo>
                  <a:cubicBezTo>
                    <a:pt x="2977" y="382"/>
                    <a:pt x="3060" y="298"/>
                    <a:pt x="3060" y="191"/>
                  </a:cubicBezTo>
                  <a:cubicBezTo>
                    <a:pt x="3060" y="84"/>
                    <a:pt x="2977" y="1"/>
                    <a:pt x="2870"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6" name="Google Shape;12820;p71"/>
            <p:cNvSpPr/>
            <p:nvPr/>
          </p:nvSpPr>
          <p:spPr>
            <a:xfrm>
              <a:off x="3312754" y="2665262"/>
              <a:ext cx="32244" cy="12159"/>
            </a:xfrm>
            <a:custGeom>
              <a:avLst/>
              <a:rect l="l" t="t" r="r" b="b"/>
              <a:pathLst>
                <a:path w="1013" h="382">
                  <a:moveTo>
                    <a:pt x="191" y="1"/>
                  </a:moveTo>
                  <a:cubicBezTo>
                    <a:pt x="84" y="1"/>
                    <a:pt x="0" y="84"/>
                    <a:pt x="0" y="191"/>
                  </a:cubicBezTo>
                  <a:cubicBezTo>
                    <a:pt x="0" y="298"/>
                    <a:pt x="96" y="382"/>
                    <a:pt x="191" y="382"/>
                  </a:cubicBezTo>
                  <a:lnTo>
                    <a:pt x="822" y="382"/>
                  </a:lnTo>
                  <a:cubicBezTo>
                    <a:pt x="929" y="382"/>
                    <a:pt x="1012" y="298"/>
                    <a:pt x="1012" y="191"/>
                  </a:cubicBezTo>
                  <a:cubicBezTo>
                    <a:pt x="1012" y="84"/>
                    <a:pt x="929" y="1"/>
                    <a:pt x="822"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7" name="Google Shape;12821;p71"/>
            <p:cNvSpPr/>
            <p:nvPr/>
          </p:nvSpPr>
          <p:spPr>
            <a:xfrm>
              <a:off x="3371862" y="2665262"/>
              <a:ext cx="58408" cy="12159"/>
            </a:xfrm>
            <a:custGeom>
              <a:avLst/>
              <a:rect l="l" t="t" r="r" b="b"/>
              <a:pathLst>
                <a:path w="1835" h="382">
                  <a:moveTo>
                    <a:pt x="203" y="1"/>
                  </a:moveTo>
                  <a:cubicBezTo>
                    <a:pt x="96" y="1"/>
                    <a:pt x="1" y="84"/>
                    <a:pt x="1" y="191"/>
                  </a:cubicBezTo>
                  <a:cubicBezTo>
                    <a:pt x="1" y="298"/>
                    <a:pt x="96" y="382"/>
                    <a:pt x="203" y="382"/>
                  </a:cubicBezTo>
                  <a:lnTo>
                    <a:pt x="1644" y="382"/>
                  </a:lnTo>
                  <a:cubicBezTo>
                    <a:pt x="1751" y="382"/>
                    <a:pt x="1834" y="298"/>
                    <a:pt x="1834" y="191"/>
                  </a:cubicBezTo>
                  <a:cubicBezTo>
                    <a:pt x="1834" y="84"/>
                    <a:pt x="1751" y="1"/>
                    <a:pt x="1644" y="1"/>
                  </a:cubicBezTo>
                  <a:lnTo>
                    <a:pt x="2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8" name="Google Shape;12822;p71"/>
            <p:cNvSpPr/>
            <p:nvPr/>
          </p:nvSpPr>
          <p:spPr>
            <a:xfrm>
              <a:off x="3444625" y="2665262"/>
              <a:ext cx="51596" cy="12159"/>
            </a:xfrm>
            <a:custGeom>
              <a:avLst/>
              <a:rect l="l" t="t" r="r" b="b"/>
              <a:pathLst>
                <a:path w="1621" h="382">
                  <a:moveTo>
                    <a:pt x="191" y="1"/>
                  </a:moveTo>
                  <a:cubicBezTo>
                    <a:pt x="84" y="1"/>
                    <a:pt x="1" y="84"/>
                    <a:pt x="1" y="191"/>
                  </a:cubicBezTo>
                  <a:cubicBezTo>
                    <a:pt x="1" y="298"/>
                    <a:pt x="84" y="382"/>
                    <a:pt x="191" y="382"/>
                  </a:cubicBezTo>
                  <a:lnTo>
                    <a:pt x="1430" y="382"/>
                  </a:lnTo>
                  <a:cubicBezTo>
                    <a:pt x="1525" y="382"/>
                    <a:pt x="1620" y="298"/>
                    <a:pt x="1620" y="191"/>
                  </a:cubicBezTo>
                  <a:cubicBezTo>
                    <a:pt x="1620" y="84"/>
                    <a:pt x="1525" y="1"/>
                    <a:pt x="1430"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9" name="Google Shape;12823;p71"/>
            <p:cNvSpPr/>
            <p:nvPr/>
          </p:nvSpPr>
          <p:spPr>
            <a:xfrm>
              <a:off x="3371862" y="2697856"/>
              <a:ext cx="84922" cy="12159"/>
            </a:xfrm>
            <a:custGeom>
              <a:avLst/>
              <a:rect l="l" t="t" r="r" b="b"/>
              <a:pathLst>
                <a:path w="2668" h="382">
                  <a:moveTo>
                    <a:pt x="203" y="1"/>
                  </a:moveTo>
                  <a:cubicBezTo>
                    <a:pt x="96" y="1"/>
                    <a:pt x="1" y="84"/>
                    <a:pt x="1" y="191"/>
                  </a:cubicBezTo>
                  <a:cubicBezTo>
                    <a:pt x="1" y="298"/>
                    <a:pt x="96" y="382"/>
                    <a:pt x="203" y="382"/>
                  </a:cubicBezTo>
                  <a:lnTo>
                    <a:pt x="2477" y="382"/>
                  </a:lnTo>
                  <a:cubicBezTo>
                    <a:pt x="2584" y="382"/>
                    <a:pt x="2668" y="298"/>
                    <a:pt x="2668" y="191"/>
                  </a:cubicBezTo>
                  <a:cubicBezTo>
                    <a:pt x="2668" y="84"/>
                    <a:pt x="2584" y="1"/>
                    <a:pt x="2477" y="1"/>
                  </a:cubicBezTo>
                  <a:lnTo>
                    <a:pt x="2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0" name="Google Shape;12824;p71"/>
            <p:cNvSpPr/>
            <p:nvPr/>
          </p:nvSpPr>
          <p:spPr>
            <a:xfrm>
              <a:off x="3470408" y="2697856"/>
              <a:ext cx="25814" cy="12159"/>
            </a:xfrm>
            <a:custGeom>
              <a:avLst/>
              <a:rect l="l" t="t" r="r" b="b"/>
              <a:pathLst>
                <a:path w="811" h="382">
                  <a:moveTo>
                    <a:pt x="203" y="1"/>
                  </a:moveTo>
                  <a:cubicBezTo>
                    <a:pt x="96" y="1"/>
                    <a:pt x="0" y="84"/>
                    <a:pt x="0" y="191"/>
                  </a:cubicBezTo>
                  <a:cubicBezTo>
                    <a:pt x="0" y="298"/>
                    <a:pt x="96" y="382"/>
                    <a:pt x="203" y="382"/>
                  </a:cubicBezTo>
                  <a:lnTo>
                    <a:pt x="620" y="382"/>
                  </a:lnTo>
                  <a:cubicBezTo>
                    <a:pt x="715" y="382"/>
                    <a:pt x="810" y="298"/>
                    <a:pt x="810" y="191"/>
                  </a:cubicBezTo>
                  <a:cubicBezTo>
                    <a:pt x="810" y="84"/>
                    <a:pt x="715" y="1"/>
                    <a:pt x="620" y="1"/>
                  </a:cubicBezTo>
                  <a:lnTo>
                    <a:pt x="2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41" name="Google Shape;12825;p71"/>
          <p:cNvGrpSpPr/>
          <p:nvPr/>
        </p:nvGrpSpPr>
        <p:grpSpPr>
          <a:xfrm>
            <a:off x="7592983" y="4470956"/>
            <a:ext cx="337684" cy="314194"/>
            <a:chOff x="6099375" y="2456075"/>
            <a:chExt cx="337684" cy="314194"/>
          </a:xfrm>
          <a:solidFill>
            <a:schemeClr val="accent1"/>
          </a:solidFill>
        </p:grpSpPr>
        <p:sp>
          <p:nvSpPr>
            <p:cNvPr id="1342" name="Google Shape;12826;p71"/>
            <p:cNvSpPr/>
            <p:nvPr/>
          </p:nvSpPr>
          <p:spPr>
            <a:xfrm>
              <a:off x="6099375" y="2456075"/>
              <a:ext cx="337684" cy="314194"/>
            </a:xfrm>
            <a:custGeom>
              <a:avLst/>
              <a:rect l="l" t="t" r="r" b="b"/>
              <a:pathLst>
                <a:path w="10609" h="9871">
                  <a:moveTo>
                    <a:pt x="322" y="5025"/>
                  </a:moveTo>
                  <a:cubicBezTo>
                    <a:pt x="536" y="5227"/>
                    <a:pt x="857" y="5418"/>
                    <a:pt x="1274" y="5585"/>
                  </a:cubicBezTo>
                  <a:cubicBezTo>
                    <a:pt x="2048" y="5882"/>
                    <a:pt x="3060" y="6049"/>
                    <a:pt x="4143" y="6049"/>
                  </a:cubicBezTo>
                  <a:lnTo>
                    <a:pt x="4417" y="6049"/>
                  </a:lnTo>
                  <a:cubicBezTo>
                    <a:pt x="4429" y="6061"/>
                    <a:pt x="4465" y="6073"/>
                    <a:pt x="4477" y="6097"/>
                  </a:cubicBezTo>
                  <a:lnTo>
                    <a:pt x="4905" y="6347"/>
                  </a:lnTo>
                  <a:cubicBezTo>
                    <a:pt x="4894" y="6466"/>
                    <a:pt x="4882" y="6585"/>
                    <a:pt x="4882" y="6692"/>
                  </a:cubicBezTo>
                  <a:cubicBezTo>
                    <a:pt x="4882" y="6811"/>
                    <a:pt x="4894" y="6930"/>
                    <a:pt x="4905" y="7025"/>
                  </a:cubicBezTo>
                  <a:lnTo>
                    <a:pt x="4477" y="7287"/>
                  </a:lnTo>
                  <a:cubicBezTo>
                    <a:pt x="4405" y="7323"/>
                    <a:pt x="4358" y="7382"/>
                    <a:pt x="4346" y="7466"/>
                  </a:cubicBezTo>
                  <a:cubicBezTo>
                    <a:pt x="4322" y="7537"/>
                    <a:pt x="4322" y="7609"/>
                    <a:pt x="4370" y="7680"/>
                  </a:cubicBezTo>
                  <a:lnTo>
                    <a:pt x="4608" y="8085"/>
                  </a:lnTo>
                  <a:cubicBezTo>
                    <a:pt x="4564" y="8081"/>
                    <a:pt x="4517" y="8080"/>
                    <a:pt x="4467" y="8080"/>
                  </a:cubicBezTo>
                  <a:cubicBezTo>
                    <a:pt x="4368" y="8080"/>
                    <a:pt x="4263" y="8085"/>
                    <a:pt x="4167" y="8085"/>
                  </a:cubicBezTo>
                  <a:cubicBezTo>
                    <a:pt x="3120" y="8085"/>
                    <a:pt x="2143" y="7942"/>
                    <a:pt x="1393" y="7656"/>
                  </a:cubicBezTo>
                  <a:cubicBezTo>
                    <a:pt x="714" y="7406"/>
                    <a:pt x="322" y="7061"/>
                    <a:pt x="322" y="6728"/>
                  </a:cubicBezTo>
                  <a:lnTo>
                    <a:pt x="322" y="5025"/>
                  </a:lnTo>
                  <a:close/>
                  <a:moveTo>
                    <a:pt x="4132" y="1"/>
                  </a:moveTo>
                  <a:cubicBezTo>
                    <a:pt x="3048" y="1"/>
                    <a:pt x="2036" y="167"/>
                    <a:pt x="1262" y="465"/>
                  </a:cubicBezTo>
                  <a:cubicBezTo>
                    <a:pt x="441" y="774"/>
                    <a:pt x="0" y="1215"/>
                    <a:pt x="0" y="1691"/>
                  </a:cubicBezTo>
                  <a:lnTo>
                    <a:pt x="0" y="6751"/>
                  </a:lnTo>
                  <a:cubicBezTo>
                    <a:pt x="0" y="7228"/>
                    <a:pt x="441" y="7656"/>
                    <a:pt x="1262" y="7966"/>
                  </a:cubicBezTo>
                  <a:cubicBezTo>
                    <a:pt x="2036" y="8264"/>
                    <a:pt x="3048" y="8430"/>
                    <a:pt x="4132" y="8430"/>
                  </a:cubicBezTo>
                  <a:cubicBezTo>
                    <a:pt x="4346" y="8430"/>
                    <a:pt x="4548" y="8430"/>
                    <a:pt x="4763" y="8418"/>
                  </a:cubicBezTo>
                  <a:lnTo>
                    <a:pt x="5025" y="8871"/>
                  </a:lnTo>
                  <a:cubicBezTo>
                    <a:pt x="5072" y="8954"/>
                    <a:pt x="5132" y="8990"/>
                    <a:pt x="5203" y="9014"/>
                  </a:cubicBezTo>
                  <a:cubicBezTo>
                    <a:pt x="5227" y="9018"/>
                    <a:pt x="5252" y="9020"/>
                    <a:pt x="5278" y="9020"/>
                  </a:cubicBezTo>
                  <a:cubicBezTo>
                    <a:pt x="5329" y="9020"/>
                    <a:pt x="5382" y="9010"/>
                    <a:pt x="5429" y="8978"/>
                  </a:cubicBezTo>
                  <a:lnTo>
                    <a:pt x="5858" y="8728"/>
                  </a:lnTo>
                  <a:cubicBezTo>
                    <a:pt x="6037" y="8871"/>
                    <a:pt x="6251" y="8990"/>
                    <a:pt x="6465" y="9085"/>
                  </a:cubicBezTo>
                  <a:lnTo>
                    <a:pt x="6465" y="9573"/>
                  </a:lnTo>
                  <a:cubicBezTo>
                    <a:pt x="6465" y="9740"/>
                    <a:pt x="6608" y="9871"/>
                    <a:pt x="6763" y="9871"/>
                  </a:cubicBezTo>
                  <a:lnTo>
                    <a:pt x="8108" y="9871"/>
                  </a:lnTo>
                  <a:cubicBezTo>
                    <a:pt x="8275" y="9871"/>
                    <a:pt x="8406" y="9740"/>
                    <a:pt x="8406" y="9573"/>
                  </a:cubicBezTo>
                  <a:lnTo>
                    <a:pt x="8406" y="9085"/>
                  </a:lnTo>
                  <a:cubicBezTo>
                    <a:pt x="8632" y="8990"/>
                    <a:pt x="8823" y="8871"/>
                    <a:pt x="9013" y="8728"/>
                  </a:cubicBezTo>
                  <a:lnTo>
                    <a:pt x="9442" y="8978"/>
                  </a:lnTo>
                  <a:cubicBezTo>
                    <a:pt x="9497" y="9010"/>
                    <a:pt x="9548" y="9020"/>
                    <a:pt x="9596" y="9020"/>
                  </a:cubicBezTo>
                  <a:cubicBezTo>
                    <a:pt x="9620" y="9020"/>
                    <a:pt x="9644" y="9018"/>
                    <a:pt x="9668" y="9014"/>
                  </a:cubicBezTo>
                  <a:cubicBezTo>
                    <a:pt x="9739" y="8990"/>
                    <a:pt x="9799" y="8930"/>
                    <a:pt x="9847" y="8871"/>
                  </a:cubicBezTo>
                  <a:lnTo>
                    <a:pt x="10513" y="7716"/>
                  </a:lnTo>
                  <a:cubicBezTo>
                    <a:pt x="10561" y="7597"/>
                    <a:pt x="10561" y="7525"/>
                    <a:pt x="10549" y="7442"/>
                  </a:cubicBezTo>
                  <a:cubicBezTo>
                    <a:pt x="10537" y="7371"/>
                    <a:pt x="10478" y="7311"/>
                    <a:pt x="10406" y="7263"/>
                  </a:cubicBezTo>
                  <a:lnTo>
                    <a:pt x="9978" y="7013"/>
                  </a:lnTo>
                  <a:cubicBezTo>
                    <a:pt x="9989" y="6894"/>
                    <a:pt x="10013" y="6775"/>
                    <a:pt x="10013" y="6668"/>
                  </a:cubicBezTo>
                  <a:cubicBezTo>
                    <a:pt x="10013" y="6549"/>
                    <a:pt x="10001" y="6430"/>
                    <a:pt x="9978" y="6335"/>
                  </a:cubicBezTo>
                  <a:lnTo>
                    <a:pt x="10406" y="6073"/>
                  </a:lnTo>
                  <a:cubicBezTo>
                    <a:pt x="10549" y="6001"/>
                    <a:pt x="10609" y="5823"/>
                    <a:pt x="10513" y="5680"/>
                  </a:cubicBezTo>
                  <a:lnTo>
                    <a:pt x="10311" y="5323"/>
                  </a:lnTo>
                  <a:cubicBezTo>
                    <a:pt x="10280" y="5268"/>
                    <a:pt x="10228" y="5239"/>
                    <a:pt x="10176" y="5239"/>
                  </a:cubicBezTo>
                  <a:cubicBezTo>
                    <a:pt x="10148" y="5239"/>
                    <a:pt x="10121" y="5247"/>
                    <a:pt x="10097" y="5263"/>
                  </a:cubicBezTo>
                  <a:cubicBezTo>
                    <a:pt x="10025" y="5299"/>
                    <a:pt x="9989" y="5394"/>
                    <a:pt x="10037" y="5466"/>
                  </a:cubicBezTo>
                  <a:lnTo>
                    <a:pt x="10228" y="5811"/>
                  </a:lnTo>
                  <a:lnTo>
                    <a:pt x="9727" y="6108"/>
                  </a:lnTo>
                  <a:cubicBezTo>
                    <a:pt x="9668" y="6132"/>
                    <a:pt x="9632" y="6216"/>
                    <a:pt x="9656" y="6275"/>
                  </a:cubicBezTo>
                  <a:cubicBezTo>
                    <a:pt x="9680" y="6406"/>
                    <a:pt x="9680" y="6537"/>
                    <a:pt x="9680" y="6668"/>
                  </a:cubicBezTo>
                  <a:cubicBezTo>
                    <a:pt x="9680" y="6811"/>
                    <a:pt x="9668" y="6942"/>
                    <a:pt x="9656" y="7073"/>
                  </a:cubicBezTo>
                  <a:cubicBezTo>
                    <a:pt x="9632" y="7132"/>
                    <a:pt x="9668" y="7204"/>
                    <a:pt x="9727" y="7240"/>
                  </a:cubicBezTo>
                  <a:lnTo>
                    <a:pt x="10228" y="7537"/>
                  </a:lnTo>
                  <a:lnTo>
                    <a:pt x="9573" y="8668"/>
                  </a:lnTo>
                  <a:lnTo>
                    <a:pt x="9073" y="8371"/>
                  </a:lnTo>
                  <a:cubicBezTo>
                    <a:pt x="9045" y="8354"/>
                    <a:pt x="9015" y="8345"/>
                    <a:pt x="8986" y="8345"/>
                  </a:cubicBezTo>
                  <a:cubicBezTo>
                    <a:pt x="8952" y="8345"/>
                    <a:pt x="8920" y="8357"/>
                    <a:pt x="8894" y="8383"/>
                  </a:cubicBezTo>
                  <a:cubicBezTo>
                    <a:pt x="8680" y="8561"/>
                    <a:pt x="8442" y="8692"/>
                    <a:pt x="8192" y="8787"/>
                  </a:cubicBezTo>
                  <a:cubicBezTo>
                    <a:pt x="8132" y="8799"/>
                    <a:pt x="8084" y="8859"/>
                    <a:pt x="8084" y="8930"/>
                  </a:cubicBezTo>
                  <a:lnTo>
                    <a:pt x="8084" y="9514"/>
                  </a:lnTo>
                  <a:lnTo>
                    <a:pt x="6775" y="9514"/>
                  </a:lnTo>
                  <a:lnTo>
                    <a:pt x="6775" y="8930"/>
                  </a:lnTo>
                  <a:cubicBezTo>
                    <a:pt x="6775" y="8871"/>
                    <a:pt x="6739" y="8811"/>
                    <a:pt x="6679" y="8787"/>
                  </a:cubicBezTo>
                  <a:cubicBezTo>
                    <a:pt x="6418" y="8692"/>
                    <a:pt x="6179" y="8561"/>
                    <a:pt x="5977" y="8383"/>
                  </a:cubicBezTo>
                  <a:cubicBezTo>
                    <a:pt x="5951" y="8357"/>
                    <a:pt x="5919" y="8345"/>
                    <a:pt x="5885" y="8345"/>
                  </a:cubicBezTo>
                  <a:cubicBezTo>
                    <a:pt x="5856" y="8345"/>
                    <a:pt x="5826" y="8354"/>
                    <a:pt x="5798" y="8371"/>
                  </a:cubicBezTo>
                  <a:lnTo>
                    <a:pt x="5286" y="8668"/>
                  </a:lnTo>
                  <a:lnTo>
                    <a:pt x="4632" y="7537"/>
                  </a:lnTo>
                  <a:lnTo>
                    <a:pt x="5144" y="7240"/>
                  </a:lnTo>
                  <a:cubicBezTo>
                    <a:pt x="5203" y="7204"/>
                    <a:pt x="5227" y="7132"/>
                    <a:pt x="5215" y="7073"/>
                  </a:cubicBezTo>
                  <a:cubicBezTo>
                    <a:pt x="5191" y="6942"/>
                    <a:pt x="5191" y="6811"/>
                    <a:pt x="5191" y="6668"/>
                  </a:cubicBezTo>
                  <a:cubicBezTo>
                    <a:pt x="5191" y="6537"/>
                    <a:pt x="5203" y="6406"/>
                    <a:pt x="5215" y="6275"/>
                  </a:cubicBezTo>
                  <a:cubicBezTo>
                    <a:pt x="5227" y="6216"/>
                    <a:pt x="5203" y="6132"/>
                    <a:pt x="5144" y="6108"/>
                  </a:cubicBezTo>
                  <a:lnTo>
                    <a:pt x="4632" y="5811"/>
                  </a:lnTo>
                  <a:lnTo>
                    <a:pt x="5286" y="4680"/>
                  </a:lnTo>
                  <a:lnTo>
                    <a:pt x="5798" y="4977"/>
                  </a:lnTo>
                  <a:cubicBezTo>
                    <a:pt x="5825" y="4988"/>
                    <a:pt x="5854" y="4994"/>
                    <a:pt x="5883" y="4994"/>
                  </a:cubicBezTo>
                  <a:cubicBezTo>
                    <a:pt x="5917" y="4994"/>
                    <a:pt x="5951" y="4985"/>
                    <a:pt x="5977" y="4965"/>
                  </a:cubicBezTo>
                  <a:cubicBezTo>
                    <a:pt x="6179" y="4787"/>
                    <a:pt x="6418" y="4644"/>
                    <a:pt x="6679" y="4561"/>
                  </a:cubicBezTo>
                  <a:cubicBezTo>
                    <a:pt x="6739" y="4549"/>
                    <a:pt x="6775" y="4489"/>
                    <a:pt x="6775" y="4406"/>
                  </a:cubicBezTo>
                  <a:lnTo>
                    <a:pt x="6775" y="3834"/>
                  </a:lnTo>
                  <a:lnTo>
                    <a:pt x="8084" y="3834"/>
                  </a:lnTo>
                  <a:lnTo>
                    <a:pt x="8084" y="4406"/>
                  </a:lnTo>
                  <a:cubicBezTo>
                    <a:pt x="8084" y="4465"/>
                    <a:pt x="8132" y="4525"/>
                    <a:pt x="8192" y="4561"/>
                  </a:cubicBezTo>
                  <a:cubicBezTo>
                    <a:pt x="8442" y="4644"/>
                    <a:pt x="8680" y="4787"/>
                    <a:pt x="8894" y="4965"/>
                  </a:cubicBezTo>
                  <a:cubicBezTo>
                    <a:pt x="8920" y="4985"/>
                    <a:pt x="8954" y="4994"/>
                    <a:pt x="8988" y="4994"/>
                  </a:cubicBezTo>
                  <a:cubicBezTo>
                    <a:pt x="9017" y="4994"/>
                    <a:pt x="9046" y="4988"/>
                    <a:pt x="9073" y="4977"/>
                  </a:cubicBezTo>
                  <a:lnTo>
                    <a:pt x="9573" y="4680"/>
                  </a:lnTo>
                  <a:lnTo>
                    <a:pt x="9716" y="4906"/>
                  </a:lnTo>
                  <a:cubicBezTo>
                    <a:pt x="9740" y="4955"/>
                    <a:pt x="9793" y="4982"/>
                    <a:pt x="9847" y="4982"/>
                  </a:cubicBezTo>
                  <a:cubicBezTo>
                    <a:pt x="9871" y="4982"/>
                    <a:pt x="9896" y="4977"/>
                    <a:pt x="9918" y="4965"/>
                  </a:cubicBezTo>
                  <a:cubicBezTo>
                    <a:pt x="9989" y="4918"/>
                    <a:pt x="10025" y="4823"/>
                    <a:pt x="9978" y="4751"/>
                  </a:cubicBezTo>
                  <a:lnTo>
                    <a:pt x="9847" y="4513"/>
                  </a:lnTo>
                  <a:cubicBezTo>
                    <a:pt x="9798" y="4424"/>
                    <a:pt x="9699" y="4367"/>
                    <a:pt x="9592" y="4367"/>
                  </a:cubicBezTo>
                  <a:cubicBezTo>
                    <a:pt x="9542" y="4367"/>
                    <a:pt x="9491" y="4379"/>
                    <a:pt x="9442" y="4406"/>
                  </a:cubicBezTo>
                  <a:lnTo>
                    <a:pt x="9013" y="4668"/>
                  </a:lnTo>
                  <a:cubicBezTo>
                    <a:pt x="8835" y="4513"/>
                    <a:pt x="8620" y="4394"/>
                    <a:pt x="8406" y="4311"/>
                  </a:cubicBezTo>
                  <a:lnTo>
                    <a:pt x="8406" y="3811"/>
                  </a:lnTo>
                  <a:cubicBezTo>
                    <a:pt x="8406" y="3727"/>
                    <a:pt x="8358" y="3632"/>
                    <a:pt x="8299" y="3596"/>
                  </a:cubicBezTo>
                  <a:lnTo>
                    <a:pt x="8299" y="1656"/>
                  </a:lnTo>
                  <a:cubicBezTo>
                    <a:pt x="8299" y="1060"/>
                    <a:pt x="7596" y="536"/>
                    <a:pt x="6394" y="239"/>
                  </a:cubicBezTo>
                  <a:cubicBezTo>
                    <a:pt x="6384" y="237"/>
                    <a:pt x="6375" y="237"/>
                    <a:pt x="6365" y="237"/>
                  </a:cubicBezTo>
                  <a:cubicBezTo>
                    <a:pt x="6284" y="237"/>
                    <a:pt x="6225" y="283"/>
                    <a:pt x="6203" y="358"/>
                  </a:cubicBezTo>
                  <a:cubicBezTo>
                    <a:pt x="6179" y="453"/>
                    <a:pt x="6227" y="524"/>
                    <a:pt x="6322" y="560"/>
                  </a:cubicBezTo>
                  <a:cubicBezTo>
                    <a:pt x="7346" y="810"/>
                    <a:pt x="7989" y="1239"/>
                    <a:pt x="7989" y="1667"/>
                  </a:cubicBezTo>
                  <a:cubicBezTo>
                    <a:pt x="7989" y="2001"/>
                    <a:pt x="7596" y="2346"/>
                    <a:pt x="6918" y="2596"/>
                  </a:cubicBezTo>
                  <a:cubicBezTo>
                    <a:pt x="6179" y="2882"/>
                    <a:pt x="5203" y="3025"/>
                    <a:pt x="4143" y="3025"/>
                  </a:cubicBezTo>
                  <a:cubicBezTo>
                    <a:pt x="3703" y="3025"/>
                    <a:pt x="3262" y="3001"/>
                    <a:pt x="2846" y="2941"/>
                  </a:cubicBezTo>
                  <a:cubicBezTo>
                    <a:pt x="2833" y="2938"/>
                    <a:pt x="2821" y="2936"/>
                    <a:pt x="2809" y="2936"/>
                  </a:cubicBezTo>
                  <a:cubicBezTo>
                    <a:pt x="2742" y="2936"/>
                    <a:pt x="2687" y="2991"/>
                    <a:pt x="2667" y="3072"/>
                  </a:cubicBezTo>
                  <a:cubicBezTo>
                    <a:pt x="2655" y="3156"/>
                    <a:pt x="2715" y="3239"/>
                    <a:pt x="2810" y="3251"/>
                  </a:cubicBezTo>
                  <a:cubicBezTo>
                    <a:pt x="3239" y="3311"/>
                    <a:pt x="3679" y="3334"/>
                    <a:pt x="4143" y="3334"/>
                  </a:cubicBezTo>
                  <a:cubicBezTo>
                    <a:pt x="5227" y="3334"/>
                    <a:pt x="6239" y="3168"/>
                    <a:pt x="7013" y="2870"/>
                  </a:cubicBezTo>
                  <a:cubicBezTo>
                    <a:pt x="7430" y="2715"/>
                    <a:pt x="7763" y="2525"/>
                    <a:pt x="7965" y="2310"/>
                  </a:cubicBezTo>
                  <a:lnTo>
                    <a:pt x="7965" y="3525"/>
                  </a:lnTo>
                  <a:lnTo>
                    <a:pt x="6751" y="3525"/>
                  </a:lnTo>
                  <a:cubicBezTo>
                    <a:pt x="6584" y="3525"/>
                    <a:pt x="6453" y="3668"/>
                    <a:pt x="6453" y="3822"/>
                  </a:cubicBezTo>
                  <a:lnTo>
                    <a:pt x="6453" y="4323"/>
                  </a:lnTo>
                  <a:cubicBezTo>
                    <a:pt x="6227" y="4406"/>
                    <a:pt x="6037" y="4525"/>
                    <a:pt x="5846" y="4680"/>
                  </a:cubicBezTo>
                  <a:lnTo>
                    <a:pt x="5406" y="4418"/>
                  </a:lnTo>
                  <a:cubicBezTo>
                    <a:pt x="5360" y="4395"/>
                    <a:pt x="5315" y="4387"/>
                    <a:pt x="5270" y="4387"/>
                  </a:cubicBezTo>
                  <a:cubicBezTo>
                    <a:pt x="5243" y="4387"/>
                    <a:pt x="5217" y="4390"/>
                    <a:pt x="5191" y="4394"/>
                  </a:cubicBezTo>
                  <a:cubicBezTo>
                    <a:pt x="5108" y="4406"/>
                    <a:pt x="5048" y="4465"/>
                    <a:pt x="5013" y="4525"/>
                  </a:cubicBezTo>
                  <a:lnTo>
                    <a:pt x="4334" y="5692"/>
                  </a:lnTo>
                  <a:cubicBezTo>
                    <a:pt x="4322" y="5704"/>
                    <a:pt x="4322" y="5716"/>
                    <a:pt x="4322" y="5727"/>
                  </a:cubicBezTo>
                  <a:lnTo>
                    <a:pt x="4132" y="5727"/>
                  </a:lnTo>
                  <a:cubicBezTo>
                    <a:pt x="3084" y="5727"/>
                    <a:pt x="2107" y="5585"/>
                    <a:pt x="1357" y="5299"/>
                  </a:cubicBezTo>
                  <a:cubicBezTo>
                    <a:pt x="679" y="5049"/>
                    <a:pt x="286" y="4704"/>
                    <a:pt x="286" y="4382"/>
                  </a:cubicBezTo>
                  <a:lnTo>
                    <a:pt x="286" y="2322"/>
                  </a:lnTo>
                  <a:cubicBezTo>
                    <a:pt x="643" y="2668"/>
                    <a:pt x="1274" y="2965"/>
                    <a:pt x="2131" y="3144"/>
                  </a:cubicBezTo>
                  <a:lnTo>
                    <a:pt x="2167" y="3144"/>
                  </a:lnTo>
                  <a:cubicBezTo>
                    <a:pt x="2238" y="3144"/>
                    <a:pt x="2298" y="3096"/>
                    <a:pt x="2322" y="3025"/>
                  </a:cubicBezTo>
                  <a:cubicBezTo>
                    <a:pt x="2334" y="2930"/>
                    <a:pt x="2286" y="2858"/>
                    <a:pt x="2203" y="2846"/>
                  </a:cubicBezTo>
                  <a:cubicBezTo>
                    <a:pt x="1036" y="2596"/>
                    <a:pt x="298" y="2132"/>
                    <a:pt x="298" y="1667"/>
                  </a:cubicBezTo>
                  <a:cubicBezTo>
                    <a:pt x="298" y="1346"/>
                    <a:pt x="679" y="1001"/>
                    <a:pt x="1369" y="751"/>
                  </a:cubicBezTo>
                  <a:cubicBezTo>
                    <a:pt x="2096" y="465"/>
                    <a:pt x="3072" y="322"/>
                    <a:pt x="4132" y="322"/>
                  </a:cubicBezTo>
                  <a:cubicBezTo>
                    <a:pt x="4667" y="322"/>
                    <a:pt x="5191" y="358"/>
                    <a:pt x="5679" y="441"/>
                  </a:cubicBezTo>
                  <a:cubicBezTo>
                    <a:pt x="5687" y="442"/>
                    <a:pt x="5695" y="443"/>
                    <a:pt x="5703" y="443"/>
                  </a:cubicBezTo>
                  <a:cubicBezTo>
                    <a:pt x="5786" y="443"/>
                    <a:pt x="5847" y="385"/>
                    <a:pt x="5858" y="298"/>
                  </a:cubicBezTo>
                  <a:cubicBezTo>
                    <a:pt x="5870" y="215"/>
                    <a:pt x="5810" y="143"/>
                    <a:pt x="5727" y="120"/>
                  </a:cubicBezTo>
                  <a:cubicBezTo>
                    <a:pt x="5215" y="36"/>
                    <a:pt x="4679" y="1"/>
                    <a:pt x="413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3" name="Google Shape;12827;p71"/>
            <p:cNvSpPr/>
            <p:nvPr/>
          </p:nvSpPr>
          <p:spPr>
            <a:xfrm>
              <a:off x="6306652" y="2638748"/>
              <a:ext cx="59904" cy="59522"/>
            </a:xfrm>
            <a:custGeom>
              <a:avLst/>
              <a:rect l="l" t="t" r="r" b="b"/>
              <a:pathLst>
                <a:path w="1882" h="1870">
                  <a:moveTo>
                    <a:pt x="941" y="310"/>
                  </a:moveTo>
                  <a:cubicBezTo>
                    <a:pt x="1287" y="310"/>
                    <a:pt x="1561" y="596"/>
                    <a:pt x="1561" y="929"/>
                  </a:cubicBezTo>
                  <a:cubicBezTo>
                    <a:pt x="1561" y="1274"/>
                    <a:pt x="1287" y="1560"/>
                    <a:pt x="941" y="1560"/>
                  </a:cubicBezTo>
                  <a:cubicBezTo>
                    <a:pt x="596" y="1560"/>
                    <a:pt x="310" y="1274"/>
                    <a:pt x="310" y="929"/>
                  </a:cubicBezTo>
                  <a:cubicBezTo>
                    <a:pt x="310" y="596"/>
                    <a:pt x="596" y="310"/>
                    <a:pt x="941" y="310"/>
                  </a:cubicBezTo>
                  <a:close/>
                  <a:moveTo>
                    <a:pt x="941" y="0"/>
                  </a:moveTo>
                  <a:cubicBezTo>
                    <a:pt x="418" y="0"/>
                    <a:pt x="1" y="417"/>
                    <a:pt x="1" y="929"/>
                  </a:cubicBezTo>
                  <a:cubicBezTo>
                    <a:pt x="1" y="1453"/>
                    <a:pt x="418" y="1870"/>
                    <a:pt x="941" y="1870"/>
                  </a:cubicBezTo>
                  <a:cubicBezTo>
                    <a:pt x="1465" y="1870"/>
                    <a:pt x="1882" y="1453"/>
                    <a:pt x="1882" y="929"/>
                  </a:cubicBezTo>
                  <a:cubicBezTo>
                    <a:pt x="1882" y="417"/>
                    <a:pt x="1465" y="0"/>
                    <a:pt x="94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44" name="Google Shape;12828;p71"/>
          <p:cNvGrpSpPr/>
          <p:nvPr/>
        </p:nvGrpSpPr>
        <p:grpSpPr>
          <a:xfrm>
            <a:off x="3806231" y="4483465"/>
            <a:ext cx="312698" cy="286534"/>
            <a:chOff x="2312623" y="2468584"/>
            <a:chExt cx="312698" cy="286534"/>
          </a:xfrm>
          <a:solidFill>
            <a:schemeClr val="accent1"/>
          </a:solidFill>
        </p:grpSpPr>
        <p:sp>
          <p:nvSpPr>
            <p:cNvPr id="1345" name="Google Shape;12829;p71"/>
            <p:cNvSpPr/>
            <p:nvPr/>
          </p:nvSpPr>
          <p:spPr>
            <a:xfrm>
              <a:off x="2416866" y="2706195"/>
              <a:ext cx="34122" cy="34154"/>
            </a:xfrm>
            <a:custGeom>
              <a:avLst/>
              <a:rect l="l" t="t" r="r" b="b"/>
              <a:pathLst>
                <a:path w="1072" h="1073">
                  <a:moveTo>
                    <a:pt x="536" y="275"/>
                  </a:moveTo>
                  <a:cubicBezTo>
                    <a:pt x="679" y="275"/>
                    <a:pt x="798" y="394"/>
                    <a:pt x="798" y="525"/>
                  </a:cubicBezTo>
                  <a:cubicBezTo>
                    <a:pt x="798" y="656"/>
                    <a:pt x="679" y="775"/>
                    <a:pt x="536" y="775"/>
                  </a:cubicBezTo>
                  <a:cubicBezTo>
                    <a:pt x="405" y="775"/>
                    <a:pt x="286" y="656"/>
                    <a:pt x="286" y="525"/>
                  </a:cubicBezTo>
                  <a:cubicBezTo>
                    <a:pt x="286" y="394"/>
                    <a:pt x="393" y="275"/>
                    <a:pt x="536" y="275"/>
                  </a:cubicBezTo>
                  <a:close/>
                  <a:moveTo>
                    <a:pt x="536" y="1"/>
                  </a:moveTo>
                  <a:cubicBezTo>
                    <a:pt x="238" y="1"/>
                    <a:pt x="0" y="239"/>
                    <a:pt x="0" y="536"/>
                  </a:cubicBezTo>
                  <a:cubicBezTo>
                    <a:pt x="0" y="834"/>
                    <a:pt x="238" y="1072"/>
                    <a:pt x="536" y="1072"/>
                  </a:cubicBezTo>
                  <a:cubicBezTo>
                    <a:pt x="833" y="1072"/>
                    <a:pt x="1072" y="834"/>
                    <a:pt x="1072" y="536"/>
                  </a:cubicBezTo>
                  <a:cubicBezTo>
                    <a:pt x="1072" y="239"/>
                    <a:pt x="833" y="1"/>
                    <a:pt x="53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6" name="Google Shape;12830;p71"/>
            <p:cNvSpPr/>
            <p:nvPr/>
          </p:nvSpPr>
          <p:spPr>
            <a:xfrm>
              <a:off x="2527126" y="2706195"/>
              <a:ext cx="34536" cy="34154"/>
            </a:xfrm>
            <a:custGeom>
              <a:avLst/>
              <a:rect l="l" t="t" r="r" b="b"/>
              <a:pathLst>
                <a:path w="1085" h="1073">
                  <a:moveTo>
                    <a:pt x="537" y="275"/>
                  </a:moveTo>
                  <a:cubicBezTo>
                    <a:pt x="679" y="275"/>
                    <a:pt x="798" y="394"/>
                    <a:pt x="798" y="525"/>
                  </a:cubicBezTo>
                  <a:cubicBezTo>
                    <a:pt x="798" y="656"/>
                    <a:pt x="679" y="775"/>
                    <a:pt x="537" y="775"/>
                  </a:cubicBezTo>
                  <a:cubicBezTo>
                    <a:pt x="406" y="775"/>
                    <a:pt x="287" y="656"/>
                    <a:pt x="287" y="525"/>
                  </a:cubicBezTo>
                  <a:cubicBezTo>
                    <a:pt x="287" y="394"/>
                    <a:pt x="406" y="275"/>
                    <a:pt x="537" y="275"/>
                  </a:cubicBezTo>
                  <a:close/>
                  <a:moveTo>
                    <a:pt x="537" y="1"/>
                  </a:moveTo>
                  <a:cubicBezTo>
                    <a:pt x="239" y="1"/>
                    <a:pt x="1" y="239"/>
                    <a:pt x="1" y="536"/>
                  </a:cubicBezTo>
                  <a:cubicBezTo>
                    <a:pt x="1" y="834"/>
                    <a:pt x="239" y="1072"/>
                    <a:pt x="537" y="1072"/>
                  </a:cubicBezTo>
                  <a:cubicBezTo>
                    <a:pt x="834" y="1072"/>
                    <a:pt x="1084" y="834"/>
                    <a:pt x="1084" y="536"/>
                  </a:cubicBezTo>
                  <a:cubicBezTo>
                    <a:pt x="1084" y="239"/>
                    <a:pt x="834" y="1"/>
                    <a:pt x="53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7" name="Google Shape;12831;p71"/>
            <p:cNvSpPr/>
            <p:nvPr/>
          </p:nvSpPr>
          <p:spPr>
            <a:xfrm>
              <a:off x="2312623" y="2468584"/>
              <a:ext cx="312698" cy="286534"/>
            </a:xfrm>
            <a:custGeom>
              <a:avLst/>
              <a:rect l="l" t="t" r="r" b="b"/>
              <a:pathLst>
                <a:path w="9824" h="9002">
                  <a:moveTo>
                    <a:pt x="3370" y="1679"/>
                  </a:moveTo>
                  <a:lnTo>
                    <a:pt x="3370" y="2513"/>
                  </a:lnTo>
                  <a:lnTo>
                    <a:pt x="2799" y="2513"/>
                  </a:lnTo>
                  <a:lnTo>
                    <a:pt x="2501" y="1679"/>
                  </a:lnTo>
                  <a:lnTo>
                    <a:pt x="3370" y="1679"/>
                  </a:lnTo>
                  <a:close/>
                  <a:moveTo>
                    <a:pt x="4513" y="1679"/>
                  </a:moveTo>
                  <a:lnTo>
                    <a:pt x="4513" y="2513"/>
                  </a:lnTo>
                  <a:lnTo>
                    <a:pt x="3656" y="2513"/>
                  </a:lnTo>
                  <a:lnTo>
                    <a:pt x="3656" y="1679"/>
                  </a:lnTo>
                  <a:lnTo>
                    <a:pt x="4513" y="1679"/>
                  </a:lnTo>
                  <a:close/>
                  <a:moveTo>
                    <a:pt x="5656" y="1679"/>
                  </a:moveTo>
                  <a:lnTo>
                    <a:pt x="5656" y="2513"/>
                  </a:lnTo>
                  <a:lnTo>
                    <a:pt x="4799" y="2513"/>
                  </a:lnTo>
                  <a:lnTo>
                    <a:pt x="4799" y="1679"/>
                  </a:lnTo>
                  <a:lnTo>
                    <a:pt x="5656" y="1679"/>
                  </a:lnTo>
                  <a:close/>
                  <a:moveTo>
                    <a:pt x="6811" y="1679"/>
                  </a:moveTo>
                  <a:lnTo>
                    <a:pt x="6811" y="2513"/>
                  </a:lnTo>
                  <a:lnTo>
                    <a:pt x="5942" y="2513"/>
                  </a:lnTo>
                  <a:lnTo>
                    <a:pt x="5942" y="1679"/>
                  </a:lnTo>
                  <a:lnTo>
                    <a:pt x="6811" y="1679"/>
                  </a:lnTo>
                  <a:close/>
                  <a:moveTo>
                    <a:pt x="7954" y="1679"/>
                  </a:moveTo>
                  <a:lnTo>
                    <a:pt x="7954" y="2513"/>
                  </a:lnTo>
                  <a:lnTo>
                    <a:pt x="7085" y="2513"/>
                  </a:lnTo>
                  <a:lnTo>
                    <a:pt x="7085" y="1679"/>
                  </a:lnTo>
                  <a:lnTo>
                    <a:pt x="7954" y="1679"/>
                  </a:lnTo>
                  <a:close/>
                  <a:moveTo>
                    <a:pt x="8633" y="1679"/>
                  </a:moveTo>
                  <a:lnTo>
                    <a:pt x="8442" y="2513"/>
                  </a:lnTo>
                  <a:lnTo>
                    <a:pt x="8240" y="2513"/>
                  </a:lnTo>
                  <a:lnTo>
                    <a:pt x="8240" y="1679"/>
                  </a:lnTo>
                  <a:lnTo>
                    <a:pt x="8633" y="1679"/>
                  </a:lnTo>
                  <a:close/>
                  <a:moveTo>
                    <a:pt x="8383" y="2810"/>
                  </a:moveTo>
                  <a:lnTo>
                    <a:pt x="8252" y="3406"/>
                  </a:lnTo>
                  <a:lnTo>
                    <a:pt x="8252" y="2810"/>
                  </a:lnTo>
                  <a:lnTo>
                    <a:pt x="8383" y="2810"/>
                  </a:lnTo>
                  <a:close/>
                  <a:moveTo>
                    <a:pt x="3370" y="2810"/>
                  </a:moveTo>
                  <a:lnTo>
                    <a:pt x="3370" y="3680"/>
                  </a:lnTo>
                  <a:lnTo>
                    <a:pt x="3204" y="3680"/>
                  </a:lnTo>
                  <a:lnTo>
                    <a:pt x="2894" y="2810"/>
                  </a:lnTo>
                  <a:lnTo>
                    <a:pt x="3370" y="2810"/>
                  </a:lnTo>
                  <a:close/>
                  <a:moveTo>
                    <a:pt x="4513" y="2810"/>
                  </a:moveTo>
                  <a:lnTo>
                    <a:pt x="4513" y="3680"/>
                  </a:lnTo>
                  <a:lnTo>
                    <a:pt x="3656" y="3680"/>
                  </a:lnTo>
                  <a:lnTo>
                    <a:pt x="3656" y="2810"/>
                  </a:lnTo>
                  <a:lnTo>
                    <a:pt x="4513" y="2810"/>
                  </a:lnTo>
                  <a:close/>
                  <a:moveTo>
                    <a:pt x="5656" y="2810"/>
                  </a:moveTo>
                  <a:lnTo>
                    <a:pt x="5656" y="3680"/>
                  </a:lnTo>
                  <a:lnTo>
                    <a:pt x="4799" y="3680"/>
                  </a:lnTo>
                  <a:lnTo>
                    <a:pt x="4799" y="2810"/>
                  </a:lnTo>
                  <a:lnTo>
                    <a:pt x="5656" y="2810"/>
                  </a:lnTo>
                  <a:close/>
                  <a:moveTo>
                    <a:pt x="6811" y="2810"/>
                  </a:moveTo>
                  <a:lnTo>
                    <a:pt x="6811" y="3680"/>
                  </a:lnTo>
                  <a:lnTo>
                    <a:pt x="5942" y="3680"/>
                  </a:lnTo>
                  <a:lnTo>
                    <a:pt x="5942" y="2810"/>
                  </a:lnTo>
                  <a:lnTo>
                    <a:pt x="6811" y="2810"/>
                  </a:lnTo>
                  <a:close/>
                  <a:moveTo>
                    <a:pt x="7954" y="2810"/>
                  </a:moveTo>
                  <a:lnTo>
                    <a:pt x="7954" y="3680"/>
                  </a:lnTo>
                  <a:lnTo>
                    <a:pt x="7085" y="3680"/>
                  </a:lnTo>
                  <a:lnTo>
                    <a:pt x="7085" y="2810"/>
                  </a:lnTo>
                  <a:lnTo>
                    <a:pt x="7954" y="2810"/>
                  </a:lnTo>
                  <a:close/>
                  <a:moveTo>
                    <a:pt x="3370" y="3953"/>
                  </a:moveTo>
                  <a:lnTo>
                    <a:pt x="3370" y="4132"/>
                  </a:lnTo>
                  <a:lnTo>
                    <a:pt x="3311" y="3953"/>
                  </a:lnTo>
                  <a:lnTo>
                    <a:pt x="3370" y="3953"/>
                  </a:lnTo>
                  <a:close/>
                  <a:moveTo>
                    <a:pt x="4513" y="3941"/>
                  </a:moveTo>
                  <a:lnTo>
                    <a:pt x="4513" y="4608"/>
                  </a:lnTo>
                  <a:cubicBezTo>
                    <a:pt x="4305" y="4608"/>
                    <a:pt x="4153" y="4629"/>
                    <a:pt x="4022" y="4629"/>
                  </a:cubicBezTo>
                  <a:cubicBezTo>
                    <a:pt x="3891" y="4629"/>
                    <a:pt x="3781" y="4608"/>
                    <a:pt x="3656" y="4525"/>
                  </a:cubicBezTo>
                  <a:lnTo>
                    <a:pt x="3656" y="3941"/>
                  </a:lnTo>
                  <a:lnTo>
                    <a:pt x="4513" y="3941"/>
                  </a:lnTo>
                  <a:close/>
                  <a:moveTo>
                    <a:pt x="5656" y="3953"/>
                  </a:moveTo>
                  <a:lnTo>
                    <a:pt x="5656" y="4632"/>
                  </a:lnTo>
                  <a:lnTo>
                    <a:pt x="4799" y="4632"/>
                  </a:lnTo>
                  <a:lnTo>
                    <a:pt x="4799" y="3953"/>
                  </a:lnTo>
                  <a:lnTo>
                    <a:pt x="5656" y="3953"/>
                  </a:lnTo>
                  <a:close/>
                  <a:moveTo>
                    <a:pt x="6799" y="3953"/>
                  </a:moveTo>
                  <a:lnTo>
                    <a:pt x="6799" y="4632"/>
                  </a:lnTo>
                  <a:lnTo>
                    <a:pt x="5942" y="4632"/>
                  </a:lnTo>
                  <a:lnTo>
                    <a:pt x="5942" y="3953"/>
                  </a:lnTo>
                  <a:lnTo>
                    <a:pt x="6799" y="3953"/>
                  </a:lnTo>
                  <a:close/>
                  <a:moveTo>
                    <a:pt x="7954" y="3953"/>
                  </a:moveTo>
                  <a:lnTo>
                    <a:pt x="7954" y="4632"/>
                  </a:lnTo>
                  <a:lnTo>
                    <a:pt x="7085" y="4632"/>
                  </a:lnTo>
                  <a:lnTo>
                    <a:pt x="7085" y="3953"/>
                  </a:lnTo>
                  <a:lnTo>
                    <a:pt x="7954" y="3953"/>
                  </a:lnTo>
                  <a:close/>
                  <a:moveTo>
                    <a:pt x="3811" y="7263"/>
                  </a:moveTo>
                  <a:cubicBezTo>
                    <a:pt x="4216" y="7263"/>
                    <a:pt x="4549" y="7585"/>
                    <a:pt x="4549" y="7990"/>
                  </a:cubicBezTo>
                  <a:cubicBezTo>
                    <a:pt x="4549" y="8394"/>
                    <a:pt x="4216" y="8716"/>
                    <a:pt x="3811" y="8716"/>
                  </a:cubicBezTo>
                  <a:cubicBezTo>
                    <a:pt x="3418" y="8716"/>
                    <a:pt x="3085" y="8394"/>
                    <a:pt x="3085" y="7990"/>
                  </a:cubicBezTo>
                  <a:cubicBezTo>
                    <a:pt x="3085" y="7585"/>
                    <a:pt x="3418" y="7263"/>
                    <a:pt x="3811" y="7263"/>
                  </a:cubicBezTo>
                  <a:close/>
                  <a:moveTo>
                    <a:pt x="7287" y="7263"/>
                  </a:moveTo>
                  <a:cubicBezTo>
                    <a:pt x="7680" y="7263"/>
                    <a:pt x="8014" y="7585"/>
                    <a:pt x="8014" y="7990"/>
                  </a:cubicBezTo>
                  <a:cubicBezTo>
                    <a:pt x="8014" y="8394"/>
                    <a:pt x="7680" y="8716"/>
                    <a:pt x="7287" y="8716"/>
                  </a:cubicBezTo>
                  <a:cubicBezTo>
                    <a:pt x="6883" y="8716"/>
                    <a:pt x="6549" y="8394"/>
                    <a:pt x="6549" y="7990"/>
                  </a:cubicBezTo>
                  <a:cubicBezTo>
                    <a:pt x="6549" y="7585"/>
                    <a:pt x="6883" y="7263"/>
                    <a:pt x="7287" y="7263"/>
                  </a:cubicBezTo>
                  <a:close/>
                  <a:moveTo>
                    <a:pt x="525" y="0"/>
                  </a:moveTo>
                  <a:cubicBezTo>
                    <a:pt x="239" y="0"/>
                    <a:pt x="1" y="239"/>
                    <a:pt x="1" y="512"/>
                  </a:cubicBezTo>
                  <a:cubicBezTo>
                    <a:pt x="1" y="798"/>
                    <a:pt x="239" y="1036"/>
                    <a:pt x="525" y="1036"/>
                  </a:cubicBezTo>
                  <a:lnTo>
                    <a:pt x="1168" y="1036"/>
                  </a:lnTo>
                  <a:lnTo>
                    <a:pt x="1965" y="3299"/>
                  </a:lnTo>
                  <a:cubicBezTo>
                    <a:pt x="1995" y="3357"/>
                    <a:pt x="2048" y="3400"/>
                    <a:pt x="2106" y="3400"/>
                  </a:cubicBezTo>
                  <a:cubicBezTo>
                    <a:pt x="2119" y="3400"/>
                    <a:pt x="2131" y="3398"/>
                    <a:pt x="2144" y="3394"/>
                  </a:cubicBezTo>
                  <a:cubicBezTo>
                    <a:pt x="2227" y="3358"/>
                    <a:pt x="2263" y="3287"/>
                    <a:pt x="2239" y="3215"/>
                  </a:cubicBezTo>
                  <a:cubicBezTo>
                    <a:pt x="1453" y="1001"/>
                    <a:pt x="1418" y="905"/>
                    <a:pt x="1418" y="893"/>
                  </a:cubicBezTo>
                  <a:cubicBezTo>
                    <a:pt x="1394" y="798"/>
                    <a:pt x="1299" y="762"/>
                    <a:pt x="1215" y="762"/>
                  </a:cubicBezTo>
                  <a:lnTo>
                    <a:pt x="525" y="762"/>
                  </a:lnTo>
                  <a:cubicBezTo>
                    <a:pt x="394" y="762"/>
                    <a:pt x="287" y="655"/>
                    <a:pt x="287" y="512"/>
                  </a:cubicBezTo>
                  <a:cubicBezTo>
                    <a:pt x="287" y="381"/>
                    <a:pt x="394" y="274"/>
                    <a:pt x="525" y="274"/>
                  </a:cubicBezTo>
                  <a:lnTo>
                    <a:pt x="1215" y="274"/>
                  </a:lnTo>
                  <a:cubicBezTo>
                    <a:pt x="1489" y="274"/>
                    <a:pt x="1751" y="441"/>
                    <a:pt x="1846" y="691"/>
                  </a:cubicBezTo>
                  <a:cubicBezTo>
                    <a:pt x="2013" y="1167"/>
                    <a:pt x="3001" y="3918"/>
                    <a:pt x="3132" y="4322"/>
                  </a:cubicBezTo>
                  <a:cubicBezTo>
                    <a:pt x="3239" y="4620"/>
                    <a:pt x="3573" y="4906"/>
                    <a:pt x="3989" y="4906"/>
                  </a:cubicBezTo>
                  <a:lnTo>
                    <a:pt x="9192" y="4906"/>
                  </a:lnTo>
                  <a:cubicBezTo>
                    <a:pt x="9323" y="4906"/>
                    <a:pt x="9431" y="5013"/>
                    <a:pt x="9431" y="5144"/>
                  </a:cubicBezTo>
                  <a:cubicBezTo>
                    <a:pt x="9431" y="5275"/>
                    <a:pt x="9323" y="5382"/>
                    <a:pt x="9192" y="5382"/>
                  </a:cubicBezTo>
                  <a:lnTo>
                    <a:pt x="3989" y="5382"/>
                  </a:lnTo>
                  <a:cubicBezTo>
                    <a:pt x="3430" y="5382"/>
                    <a:pt x="2918" y="5061"/>
                    <a:pt x="2704" y="4537"/>
                  </a:cubicBezTo>
                  <a:lnTo>
                    <a:pt x="2418" y="3715"/>
                  </a:lnTo>
                  <a:cubicBezTo>
                    <a:pt x="2390" y="3660"/>
                    <a:pt x="2342" y="3620"/>
                    <a:pt x="2289" y="3620"/>
                  </a:cubicBezTo>
                  <a:cubicBezTo>
                    <a:pt x="2273" y="3620"/>
                    <a:pt x="2256" y="3624"/>
                    <a:pt x="2239" y="3632"/>
                  </a:cubicBezTo>
                  <a:cubicBezTo>
                    <a:pt x="2168" y="3656"/>
                    <a:pt x="2120" y="3727"/>
                    <a:pt x="2144" y="3810"/>
                  </a:cubicBezTo>
                  <a:cubicBezTo>
                    <a:pt x="2370" y="4406"/>
                    <a:pt x="2382" y="4656"/>
                    <a:pt x="2668" y="5013"/>
                  </a:cubicBezTo>
                  <a:lnTo>
                    <a:pt x="2346" y="5477"/>
                  </a:lnTo>
                  <a:cubicBezTo>
                    <a:pt x="1870" y="6168"/>
                    <a:pt x="2287" y="7132"/>
                    <a:pt x="3120" y="7239"/>
                  </a:cubicBezTo>
                  <a:cubicBezTo>
                    <a:pt x="2442" y="7871"/>
                    <a:pt x="2882" y="9002"/>
                    <a:pt x="3811" y="9002"/>
                  </a:cubicBezTo>
                  <a:cubicBezTo>
                    <a:pt x="4740" y="9002"/>
                    <a:pt x="5168" y="7882"/>
                    <a:pt x="4513" y="7263"/>
                  </a:cubicBezTo>
                  <a:lnTo>
                    <a:pt x="6585" y="7263"/>
                  </a:lnTo>
                  <a:cubicBezTo>
                    <a:pt x="5930" y="7882"/>
                    <a:pt x="6371" y="9002"/>
                    <a:pt x="7287" y="9002"/>
                  </a:cubicBezTo>
                  <a:cubicBezTo>
                    <a:pt x="8204" y="9002"/>
                    <a:pt x="8633" y="7882"/>
                    <a:pt x="7978" y="7263"/>
                  </a:cubicBezTo>
                  <a:lnTo>
                    <a:pt x="8180" y="7263"/>
                  </a:lnTo>
                  <a:cubicBezTo>
                    <a:pt x="8454" y="7263"/>
                    <a:pt x="8692" y="7025"/>
                    <a:pt x="8692" y="6739"/>
                  </a:cubicBezTo>
                  <a:cubicBezTo>
                    <a:pt x="8692" y="6454"/>
                    <a:pt x="8454" y="6216"/>
                    <a:pt x="8180" y="6216"/>
                  </a:cubicBezTo>
                  <a:lnTo>
                    <a:pt x="6883" y="6216"/>
                  </a:lnTo>
                  <a:cubicBezTo>
                    <a:pt x="6811" y="6216"/>
                    <a:pt x="6728" y="6275"/>
                    <a:pt x="6728" y="6370"/>
                  </a:cubicBezTo>
                  <a:cubicBezTo>
                    <a:pt x="6728" y="6442"/>
                    <a:pt x="6787" y="6513"/>
                    <a:pt x="6883" y="6513"/>
                  </a:cubicBezTo>
                  <a:lnTo>
                    <a:pt x="8180" y="6513"/>
                  </a:lnTo>
                  <a:cubicBezTo>
                    <a:pt x="8311" y="6513"/>
                    <a:pt x="8419" y="6620"/>
                    <a:pt x="8419" y="6751"/>
                  </a:cubicBezTo>
                  <a:cubicBezTo>
                    <a:pt x="8419" y="6894"/>
                    <a:pt x="8311" y="6989"/>
                    <a:pt x="8180" y="6989"/>
                  </a:cubicBezTo>
                  <a:lnTo>
                    <a:pt x="3275" y="6989"/>
                  </a:lnTo>
                  <a:cubicBezTo>
                    <a:pt x="2596" y="6989"/>
                    <a:pt x="2192" y="6216"/>
                    <a:pt x="2584" y="5656"/>
                  </a:cubicBezTo>
                  <a:lnTo>
                    <a:pt x="2858" y="5239"/>
                  </a:lnTo>
                  <a:cubicBezTo>
                    <a:pt x="2977" y="5346"/>
                    <a:pt x="3120" y="5430"/>
                    <a:pt x="3251" y="5501"/>
                  </a:cubicBezTo>
                  <a:lnTo>
                    <a:pt x="2965" y="5918"/>
                  </a:lnTo>
                  <a:cubicBezTo>
                    <a:pt x="2787" y="6180"/>
                    <a:pt x="2965" y="6513"/>
                    <a:pt x="3275" y="6513"/>
                  </a:cubicBezTo>
                  <a:lnTo>
                    <a:pt x="6347" y="6513"/>
                  </a:lnTo>
                  <a:cubicBezTo>
                    <a:pt x="6418" y="6513"/>
                    <a:pt x="6490" y="6454"/>
                    <a:pt x="6490" y="6370"/>
                  </a:cubicBezTo>
                  <a:cubicBezTo>
                    <a:pt x="6490" y="6299"/>
                    <a:pt x="6430" y="6216"/>
                    <a:pt x="6347" y="6216"/>
                  </a:cubicBezTo>
                  <a:lnTo>
                    <a:pt x="3275" y="6216"/>
                  </a:lnTo>
                  <a:cubicBezTo>
                    <a:pt x="3204" y="6216"/>
                    <a:pt x="3156" y="6132"/>
                    <a:pt x="3204" y="6073"/>
                  </a:cubicBezTo>
                  <a:lnTo>
                    <a:pt x="3537" y="5596"/>
                  </a:lnTo>
                  <a:cubicBezTo>
                    <a:pt x="3723" y="5653"/>
                    <a:pt x="3776" y="5666"/>
                    <a:pt x="4361" y="5666"/>
                  </a:cubicBezTo>
                  <a:cubicBezTo>
                    <a:pt x="4909" y="5666"/>
                    <a:pt x="5923" y="5655"/>
                    <a:pt x="7950" y="5655"/>
                  </a:cubicBezTo>
                  <a:cubicBezTo>
                    <a:pt x="8328" y="5655"/>
                    <a:pt x="8741" y="5655"/>
                    <a:pt x="9192" y="5656"/>
                  </a:cubicBezTo>
                  <a:cubicBezTo>
                    <a:pt x="9466" y="5656"/>
                    <a:pt x="9704" y="5418"/>
                    <a:pt x="9704" y="5132"/>
                  </a:cubicBezTo>
                  <a:cubicBezTo>
                    <a:pt x="9704" y="4870"/>
                    <a:pt x="9466" y="4632"/>
                    <a:pt x="9192" y="4632"/>
                  </a:cubicBezTo>
                  <a:lnTo>
                    <a:pt x="9038" y="4632"/>
                  </a:lnTo>
                  <a:lnTo>
                    <a:pt x="9704" y="1703"/>
                  </a:lnTo>
                  <a:cubicBezTo>
                    <a:pt x="9823" y="1155"/>
                    <a:pt x="9407" y="643"/>
                    <a:pt x="8859" y="643"/>
                  </a:cubicBezTo>
                  <a:lnTo>
                    <a:pt x="6085" y="643"/>
                  </a:lnTo>
                  <a:cubicBezTo>
                    <a:pt x="6013" y="643"/>
                    <a:pt x="5942" y="691"/>
                    <a:pt x="5942" y="786"/>
                  </a:cubicBezTo>
                  <a:cubicBezTo>
                    <a:pt x="5942" y="858"/>
                    <a:pt x="6002" y="941"/>
                    <a:pt x="6085" y="941"/>
                  </a:cubicBezTo>
                  <a:lnTo>
                    <a:pt x="8859" y="941"/>
                  </a:lnTo>
                  <a:cubicBezTo>
                    <a:pt x="9252" y="941"/>
                    <a:pt x="9526" y="1286"/>
                    <a:pt x="9442" y="1667"/>
                  </a:cubicBezTo>
                  <a:lnTo>
                    <a:pt x="8752" y="4644"/>
                  </a:lnTo>
                  <a:lnTo>
                    <a:pt x="8264" y="4644"/>
                  </a:lnTo>
                  <a:cubicBezTo>
                    <a:pt x="8335" y="4322"/>
                    <a:pt x="8871" y="2001"/>
                    <a:pt x="8966" y="1584"/>
                  </a:cubicBezTo>
                  <a:cubicBezTo>
                    <a:pt x="8978" y="1501"/>
                    <a:pt x="8919" y="1405"/>
                    <a:pt x="8835" y="1405"/>
                  </a:cubicBezTo>
                  <a:lnTo>
                    <a:pt x="2406" y="1405"/>
                  </a:lnTo>
                  <a:lnTo>
                    <a:pt x="2239" y="941"/>
                  </a:lnTo>
                  <a:lnTo>
                    <a:pt x="5537" y="941"/>
                  </a:lnTo>
                  <a:cubicBezTo>
                    <a:pt x="5621" y="941"/>
                    <a:pt x="5692" y="882"/>
                    <a:pt x="5692" y="786"/>
                  </a:cubicBezTo>
                  <a:cubicBezTo>
                    <a:pt x="5692" y="715"/>
                    <a:pt x="5632" y="643"/>
                    <a:pt x="5537" y="643"/>
                  </a:cubicBezTo>
                  <a:lnTo>
                    <a:pt x="2132" y="643"/>
                  </a:lnTo>
                  <a:cubicBezTo>
                    <a:pt x="2001" y="286"/>
                    <a:pt x="1644" y="0"/>
                    <a:pt x="1215" y="0"/>
                  </a:cubicBezTo>
                  <a:lnTo>
                    <a:pt x="52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48" name="Google Shape;12832;p71"/>
          <p:cNvGrpSpPr/>
          <p:nvPr/>
        </p:nvGrpSpPr>
        <p:grpSpPr>
          <a:xfrm>
            <a:off x="7112413" y="4455805"/>
            <a:ext cx="345292" cy="342618"/>
            <a:chOff x="5618805" y="2440924"/>
            <a:chExt cx="345292" cy="342618"/>
          </a:xfrm>
          <a:solidFill>
            <a:schemeClr val="accent1"/>
          </a:solidFill>
        </p:grpSpPr>
        <p:sp>
          <p:nvSpPr>
            <p:cNvPr id="1349" name="Google Shape;12833;p71"/>
            <p:cNvSpPr/>
            <p:nvPr/>
          </p:nvSpPr>
          <p:spPr>
            <a:xfrm>
              <a:off x="5742751" y="2440924"/>
              <a:ext cx="221346" cy="222110"/>
            </a:xfrm>
            <a:custGeom>
              <a:avLst/>
              <a:rect l="l" t="t" r="r" b="b"/>
              <a:pathLst>
                <a:path w="6954" h="6978">
                  <a:moveTo>
                    <a:pt x="3477" y="346"/>
                  </a:moveTo>
                  <a:cubicBezTo>
                    <a:pt x="5203" y="346"/>
                    <a:pt x="6596" y="1453"/>
                    <a:pt x="6596" y="2798"/>
                  </a:cubicBezTo>
                  <a:cubicBezTo>
                    <a:pt x="6596" y="3989"/>
                    <a:pt x="5513" y="5001"/>
                    <a:pt x="4025" y="5215"/>
                  </a:cubicBezTo>
                  <a:cubicBezTo>
                    <a:pt x="3941" y="5227"/>
                    <a:pt x="3882" y="5299"/>
                    <a:pt x="3882" y="5394"/>
                  </a:cubicBezTo>
                  <a:cubicBezTo>
                    <a:pt x="3786" y="5953"/>
                    <a:pt x="3370" y="6418"/>
                    <a:pt x="2846" y="6573"/>
                  </a:cubicBezTo>
                  <a:cubicBezTo>
                    <a:pt x="3060" y="6227"/>
                    <a:pt x="3144" y="5811"/>
                    <a:pt x="3084" y="5394"/>
                  </a:cubicBezTo>
                  <a:cubicBezTo>
                    <a:pt x="3084" y="5299"/>
                    <a:pt x="3024" y="5215"/>
                    <a:pt x="2941" y="5215"/>
                  </a:cubicBezTo>
                  <a:cubicBezTo>
                    <a:pt x="1429" y="5001"/>
                    <a:pt x="346" y="3989"/>
                    <a:pt x="346" y="2798"/>
                  </a:cubicBezTo>
                  <a:cubicBezTo>
                    <a:pt x="346" y="1453"/>
                    <a:pt x="1751" y="346"/>
                    <a:pt x="3477" y="346"/>
                  </a:cubicBezTo>
                  <a:close/>
                  <a:moveTo>
                    <a:pt x="3477" y="0"/>
                  </a:moveTo>
                  <a:cubicBezTo>
                    <a:pt x="2548" y="0"/>
                    <a:pt x="1691" y="286"/>
                    <a:pt x="1036" y="810"/>
                  </a:cubicBezTo>
                  <a:cubicBezTo>
                    <a:pt x="357" y="1346"/>
                    <a:pt x="0" y="2048"/>
                    <a:pt x="0" y="2798"/>
                  </a:cubicBezTo>
                  <a:cubicBezTo>
                    <a:pt x="0" y="4120"/>
                    <a:pt x="1155" y="5251"/>
                    <a:pt x="2739" y="5537"/>
                  </a:cubicBezTo>
                  <a:cubicBezTo>
                    <a:pt x="2774" y="5953"/>
                    <a:pt x="2620" y="6382"/>
                    <a:pt x="2322" y="6680"/>
                  </a:cubicBezTo>
                  <a:cubicBezTo>
                    <a:pt x="2286" y="6727"/>
                    <a:pt x="2262" y="6799"/>
                    <a:pt x="2298" y="6882"/>
                  </a:cubicBezTo>
                  <a:cubicBezTo>
                    <a:pt x="2322" y="6942"/>
                    <a:pt x="2382" y="6977"/>
                    <a:pt x="2465" y="6977"/>
                  </a:cubicBezTo>
                  <a:cubicBezTo>
                    <a:pt x="3310" y="6977"/>
                    <a:pt x="4037" y="6370"/>
                    <a:pt x="4215" y="5537"/>
                  </a:cubicBezTo>
                  <a:cubicBezTo>
                    <a:pt x="4965" y="5418"/>
                    <a:pt x="5632" y="5096"/>
                    <a:pt x="6120" y="4632"/>
                  </a:cubicBezTo>
                  <a:cubicBezTo>
                    <a:pt x="6656" y="4120"/>
                    <a:pt x="6954" y="3465"/>
                    <a:pt x="6954" y="2798"/>
                  </a:cubicBezTo>
                  <a:cubicBezTo>
                    <a:pt x="6942" y="2048"/>
                    <a:pt x="6584" y="1334"/>
                    <a:pt x="5918" y="810"/>
                  </a:cubicBezTo>
                  <a:cubicBezTo>
                    <a:pt x="5263" y="286"/>
                    <a:pt x="4394" y="0"/>
                    <a:pt x="34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0" name="Google Shape;12834;p71"/>
            <p:cNvSpPr/>
            <p:nvPr/>
          </p:nvSpPr>
          <p:spPr>
            <a:xfrm>
              <a:off x="5810581" y="2523905"/>
              <a:ext cx="11395" cy="11395"/>
            </a:xfrm>
            <a:custGeom>
              <a:avLst/>
              <a:rect l="l" t="t" r="r" b="b"/>
              <a:pathLst>
                <a:path w="358" h="358">
                  <a:moveTo>
                    <a:pt x="179" y="1"/>
                  </a:moveTo>
                  <a:cubicBezTo>
                    <a:pt x="84" y="1"/>
                    <a:pt x="1" y="96"/>
                    <a:pt x="1" y="179"/>
                  </a:cubicBezTo>
                  <a:cubicBezTo>
                    <a:pt x="1" y="263"/>
                    <a:pt x="96" y="358"/>
                    <a:pt x="179" y="358"/>
                  </a:cubicBezTo>
                  <a:cubicBezTo>
                    <a:pt x="286" y="358"/>
                    <a:pt x="358" y="263"/>
                    <a:pt x="358" y="179"/>
                  </a:cubicBezTo>
                  <a:cubicBezTo>
                    <a:pt x="358" y="96"/>
                    <a:pt x="286"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1" name="Google Shape;12835;p71"/>
            <p:cNvSpPr/>
            <p:nvPr/>
          </p:nvSpPr>
          <p:spPr>
            <a:xfrm>
              <a:off x="5884490" y="2523905"/>
              <a:ext cx="11395" cy="11395"/>
            </a:xfrm>
            <a:custGeom>
              <a:avLst/>
              <a:rect l="l" t="t" r="r" b="b"/>
              <a:pathLst>
                <a:path w="358" h="358">
                  <a:moveTo>
                    <a:pt x="179" y="1"/>
                  </a:moveTo>
                  <a:cubicBezTo>
                    <a:pt x="72" y="1"/>
                    <a:pt x="0" y="96"/>
                    <a:pt x="0" y="179"/>
                  </a:cubicBezTo>
                  <a:cubicBezTo>
                    <a:pt x="0" y="263"/>
                    <a:pt x="95" y="358"/>
                    <a:pt x="179" y="358"/>
                  </a:cubicBezTo>
                  <a:cubicBezTo>
                    <a:pt x="286" y="358"/>
                    <a:pt x="357" y="263"/>
                    <a:pt x="357" y="179"/>
                  </a:cubicBezTo>
                  <a:cubicBezTo>
                    <a:pt x="357" y="96"/>
                    <a:pt x="286"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2" name="Google Shape;12836;p71"/>
            <p:cNvSpPr/>
            <p:nvPr/>
          </p:nvSpPr>
          <p:spPr>
            <a:xfrm>
              <a:off x="5847727" y="2523905"/>
              <a:ext cx="11395" cy="11395"/>
            </a:xfrm>
            <a:custGeom>
              <a:avLst/>
              <a:rect l="l" t="t" r="r" b="b"/>
              <a:pathLst>
                <a:path w="358" h="358">
                  <a:moveTo>
                    <a:pt x="179" y="1"/>
                  </a:moveTo>
                  <a:cubicBezTo>
                    <a:pt x="72" y="1"/>
                    <a:pt x="0" y="96"/>
                    <a:pt x="0" y="179"/>
                  </a:cubicBezTo>
                  <a:cubicBezTo>
                    <a:pt x="0" y="263"/>
                    <a:pt x="84" y="358"/>
                    <a:pt x="179" y="358"/>
                  </a:cubicBezTo>
                  <a:cubicBezTo>
                    <a:pt x="286" y="358"/>
                    <a:pt x="358" y="263"/>
                    <a:pt x="358" y="179"/>
                  </a:cubicBezTo>
                  <a:cubicBezTo>
                    <a:pt x="358" y="96"/>
                    <a:pt x="286"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3" name="Google Shape;12837;p71"/>
            <p:cNvSpPr/>
            <p:nvPr/>
          </p:nvSpPr>
          <p:spPr>
            <a:xfrm>
              <a:off x="5618805" y="2516616"/>
              <a:ext cx="270269" cy="266926"/>
            </a:xfrm>
            <a:custGeom>
              <a:avLst/>
              <a:rect l="l" t="t" r="r" b="b"/>
              <a:pathLst>
                <a:path w="8491" h="8386">
                  <a:moveTo>
                    <a:pt x="1269" y="0"/>
                  </a:moveTo>
                  <a:cubicBezTo>
                    <a:pt x="1224" y="0"/>
                    <a:pt x="1177" y="18"/>
                    <a:pt x="1144" y="51"/>
                  </a:cubicBezTo>
                  <a:cubicBezTo>
                    <a:pt x="1108" y="87"/>
                    <a:pt x="168" y="956"/>
                    <a:pt x="96" y="1706"/>
                  </a:cubicBezTo>
                  <a:cubicBezTo>
                    <a:pt x="1" y="2671"/>
                    <a:pt x="989" y="4385"/>
                    <a:pt x="2549" y="5933"/>
                  </a:cubicBezTo>
                  <a:cubicBezTo>
                    <a:pt x="4037" y="7421"/>
                    <a:pt x="5656" y="8386"/>
                    <a:pt x="6645" y="8386"/>
                  </a:cubicBezTo>
                  <a:lnTo>
                    <a:pt x="6776" y="8386"/>
                  </a:lnTo>
                  <a:cubicBezTo>
                    <a:pt x="7514" y="8314"/>
                    <a:pt x="8395" y="7374"/>
                    <a:pt x="8431" y="7326"/>
                  </a:cubicBezTo>
                  <a:cubicBezTo>
                    <a:pt x="8490" y="7266"/>
                    <a:pt x="8490" y="7159"/>
                    <a:pt x="8442" y="7100"/>
                  </a:cubicBezTo>
                  <a:cubicBezTo>
                    <a:pt x="8407" y="7076"/>
                    <a:pt x="7990" y="6540"/>
                    <a:pt x="7502" y="6052"/>
                  </a:cubicBezTo>
                  <a:cubicBezTo>
                    <a:pt x="7002" y="5540"/>
                    <a:pt x="6478" y="5123"/>
                    <a:pt x="6442" y="5111"/>
                  </a:cubicBezTo>
                  <a:cubicBezTo>
                    <a:pt x="6410" y="5085"/>
                    <a:pt x="6375" y="5072"/>
                    <a:pt x="6342" y="5072"/>
                  </a:cubicBezTo>
                  <a:cubicBezTo>
                    <a:pt x="6301" y="5072"/>
                    <a:pt x="6261" y="5091"/>
                    <a:pt x="6228" y="5123"/>
                  </a:cubicBezTo>
                  <a:lnTo>
                    <a:pt x="5573" y="5778"/>
                  </a:lnTo>
                  <a:lnTo>
                    <a:pt x="3442" y="3659"/>
                  </a:lnTo>
                  <a:cubicBezTo>
                    <a:pt x="3406" y="3617"/>
                    <a:pt x="3361" y="3596"/>
                    <a:pt x="3318" y="3596"/>
                  </a:cubicBezTo>
                  <a:cubicBezTo>
                    <a:pt x="3275" y="3596"/>
                    <a:pt x="3233" y="3617"/>
                    <a:pt x="3204" y="3659"/>
                  </a:cubicBezTo>
                  <a:cubicBezTo>
                    <a:pt x="3132" y="3730"/>
                    <a:pt x="3132" y="3837"/>
                    <a:pt x="3204" y="3897"/>
                  </a:cubicBezTo>
                  <a:lnTo>
                    <a:pt x="5466" y="6159"/>
                  </a:lnTo>
                  <a:cubicBezTo>
                    <a:pt x="5490" y="6183"/>
                    <a:pt x="5537" y="6195"/>
                    <a:pt x="5585" y="6195"/>
                  </a:cubicBezTo>
                  <a:cubicBezTo>
                    <a:pt x="5633" y="6195"/>
                    <a:pt x="5668" y="6183"/>
                    <a:pt x="5704" y="6159"/>
                  </a:cubicBezTo>
                  <a:lnTo>
                    <a:pt x="6371" y="5480"/>
                  </a:lnTo>
                  <a:cubicBezTo>
                    <a:pt x="6549" y="5635"/>
                    <a:pt x="6918" y="5945"/>
                    <a:pt x="7264" y="6290"/>
                  </a:cubicBezTo>
                  <a:cubicBezTo>
                    <a:pt x="7609" y="6635"/>
                    <a:pt x="7919" y="7004"/>
                    <a:pt x="8085" y="7195"/>
                  </a:cubicBezTo>
                  <a:cubicBezTo>
                    <a:pt x="7788" y="7481"/>
                    <a:pt x="7204" y="7981"/>
                    <a:pt x="6764" y="8028"/>
                  </a:cubicBezTo>
                  <a:cubicBezTo>
                    <a:pt x="6733" y="8031"/>
                    <a:pt x="6702" y="8032"/>
                    <a:pt x="6670" y="8032"/>
                  </a:cubicBezTo>
                  <a:cubicBezTo>
                    <a:pt x="5782" y="8032"/>
                    <a:pt x="4224" y="7085"/>
                    <a:pt x="2811" y="5683"/>
                  </a:cubicBezTo>
                  <a:cubicBezTo>
                    <a:pt x="1358" y="4218"/>
                    <a:pt x="394" y="2599"/>
                    <a:pt x="465" y="1730"/>
                  </a:cubicBezTo>
                  <a:cubicBezTo>
                    <a:pt x="513" y="1289"/>
                    <a:pt x="1013" y="706"/>
                    <a:pt x="1299" y="408"/>
                  </a:cubicBezTo>
                  <a:cubicBezTo>
                    <a:pt x="1477" y="563"/>
                    <a:pt x="1846" y="873"/>
                    <a:pt x="2204" y="1230"/>
                  </a:cubicBezTo>
                  <a:cubicBezTo>
                    <a:pt x="2549" y="1575"/>
                    <a:pt x="2858" y="1944"/>
                    <a:pt x="3013" y="2123"/>
                  </a:cubicBezTo>
                  <a:lnTo>
                    <a:pt x="2335" y="2790"/>
                  </a:lnTo>
                  <a:cubicBezTo>
                    <a:pt x="2263" y="2861"/>
                    <a:pt x="2263" y="2968"/>
                    <a:pt x="2335" y="3028"/>
                  </a:cubicBezTo>
                  <a:lnTo>
                    <a:pt x="2716" y="3397"/>
                  </a:lnTo>
                  <a:cubicBezTo>
                    <a:pt x="2751" y="3439"/>
                    <a:pt x="2796" y="3459"/>
                    <a:pt x="2838" y="3459"/>
                  </a:cubicBezTo>
                  <a:cubicBezTo>
                    <a:pt x="2879" y="3459"/>
                    <a:pt x="2918" y="3439"/>
                    <a:pt x="2942" y="3397"/>
                  </a:cubicBezTo>
                  <a:cubicBezTo>
                    <a:pt x="3025" y="3325"/>
                    <a:pt x="3025" y="3218"/>
                    <a:pt x="2942" y="3159"/>
                  </a:cubicBezTo>
                  <a:lnTo>
                    <a:pt x="2692" y="2909"/>
                  </a:lnTo>
                  <a:lnTo>
                    <a:pt x="3347" y="2254"/>
                  </a:lnTo>
                  <a:cubicBezTo>
                    <a:pt x="3406" y="2194"/>
                    <a:pt x="3430" y="2087"/>
                    <a:pt x="3359" y="2028"/>
                  </a:cubicBezTo>
                  <a:cubicBezTo>
                    <a:pt x="3347" y="2016"/>
                    <a:pt x="2930" y="1480"/>
                    <a:pt x="2430" y="980"/>
                  </a:cubicBezTo>
                  <a:cubicBezTo>
                    <a:pt x="1918" y="468"/>
                    <a:pt x="1394" y="51"/>
                    <a:pt x="1370" y="39"/>
                  </a:cubicBezTo>
                  <a:cubicBezTo>
                    <a:pt x="1343" y="12"/>
                    <a:pt x="1307" y="0"/>
                    <a:pt x="126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54" name="Google Shape;12838;p71"/>
          <p:cNvGrpSpPr/>
          <p:nvPr/>
        </p:nvGrpSpPr>
        <p:grpSpPr>
          <a:xfrm>
            <a:off x="6146787" y="4461471"/>
            <a:ext cx="377886" cy="331255"/>
            <a:chOff x="4653179" y="2446590"/>
            <a:chExt cx="377886" cy="331255"/>
          </a:xfrm>
          <a:solidFill>
            <a:schemeClr val="accent1"/>
          </a:solidFill>
        </p:grpSpPr>
        <p:sp>
          <p:nvSpPr>
            <p:cNvPr id="1355" name="Google Shape;12839;p71"/>
            <p:cNvSpPr/>
            <p:nvPr/>
          </p:nvSpPr>
          <p:spPr>
            <a:xfrm>
              <a:off x="4767639" y="2584541"/>
              <a:ext cx="145941" cy="109177"/>
            </a:xfrm>
            <a:custGeom>
              <a:avLst/>
              <a:rect l="l" t="t" r="r" b="b"/>
              <a:pathLst>
                <a:path w="4585" h="3430">
                  <a:moveTo>
                    <a:pt x="2370" y="310"/>
                  </a:moveTo>
                  <a:cubicBezTo>
                    <a:pt x="2560" y="310"/>
                    <a:pt x="2739" y="429"/>
                    <a:pt x="2810" y="608"/>
                  </a:cubicBezTo>
                  <a:lnTo>
                    <a:pt x="1929" y="608"/>
                  </a:lnTo>
                  <a:cubicBezTo>
                    <a:pt x="1989" y="453"/>
                    <a:pt x="2156" y="310"/>
                    <a:pt x="2370" y="310"/>
                  </a:cubicBezTo>
                  <a:close/>
                  <a:moveTo>
                    <a:pt x="3049" y="965"/>
                  </a:moveTo>
                  <a:cubicBezTo>
                    <a:pt x="3168" y="965"/>
                    <a:pt x="3275" y="1072"/>
                    <a:pt x="3275" y="1191"/>
                  </a:cubicBezTo>
                  <a:lnTo>
                    <a:pt x="3275" y="2192"/>
                  </a:lnTo>
                  <a:cubicBezTo>
                    <a:pt x="3275" y="2323"/>
                    <a:pt x="3239" y="2442"/>
                    <a:pt x="3203" y="2561"/>
                  </a:cubicBezTo>
                  <a:cubicBezTo>
                    <a:pt x="3203" y="2561"/>
                    <a:pt x="3203" y="2573"/>
                    <a:pt x="3179" y="2573"/>
                  </a:cubicBezTo>
                  <a:cubicBezTo>
                    <a:pt x="3037" y="2870"/>
                    <a:pt x="2727" y="3085"/>
                    <a:pt x="2382" y="3085"/>
                  </a:cubicBezTo>
                  <a:cubicBezTo>
                    <a:pt x="1894" y="3085"/>
                    <a:pt x="1489" y="2680"/>
                    <a:pt x="1489" y="2192"/>
                  </a:cubicBezTo>
                  <a:lnTo>
                    <a:pt x="1453" y="1191"/>
                  </a:lnTo>
                  <a:cubicBezTo>
                    <a:pt x="1453" y="1072"/>
                    <a:pt x="1560" y="965"/>
                    <a:pt x="1679" y="965"/>
                  </a:cubicBezTo>
                  <a:lnTo>
                    <a:pt x="3049" y="965"/>
                  </a:lnTo>
                  <a:close/>
                  <a:moveTo>
                    <a:pt x="2275" y="1"/>
                  </a:moveTo>
                  <a:cubicBezTo>
                    <a:pt x="1870" y="1"/>
                    <a:pt x="1548" y="298"/>
                    <a:pt x="1465" y="668"/>
                  </a:cubicBezTo>
                  <a:cubicBezTo>
                    <a:pt x="1286" y="715"/>
                    <a:pt x="1144" y="834"/>
                    <a:pt x="1072" y="1013"/>
                  </a:cubicBezTo>
                  <a:lnTo>
                    <a:pt x="751" y="1013"/>
                  </a:lnTo>
                  <a:cubicBezTo>
                    <a:pt x="715" y="1013"/>
                    <a:pt x="667" y="1025"/>
                    <a:pt x="620" y="1072"/>
                  </a:cubicBezTo>
                  <a:lnTo>
                    <a:pt x="72" y="1632"/>
                  </a:lnTo>
                  <a:cubicBezTo>
                    <a:pt x="12" y="1715"/>
                    <a:pt x="12" y="1811"/>
                    <a:pt x="72" y="1870"/>
                  </a:cubicBezTo>
                  <a:cubicBezTo>
                    <a:pt x="96" y="1906"/>
                    <a:pt x="143" y="1918"/>
                    <a:pt x="191" y="1918"/>
                  </a:cubicBezTo>
                  <a:cubicBezTo>
                    <a:pt x="239" y="1918"/>
                    <a:pt x="274" y="1906"/>
                    <a:pt x="310" y="1858"/>
                  </a:cubicBezTo>
                  <a:lnTo>
                    <a:pt x="798" y="1334"/>
                  </a:lnTo>
                  <a:lnTo>
                    <a:pt x="1013" y="1334"/>
                  </a:lnTo>
                  <a:lnTo>
                    <a:pt x="1013" y="1739"/>
                  </a:lnTo>
                  <a:lnTo>
                    <a:pt x="739" y="1739"/>
                  </a:lnTo>
                  <a:cubicBezTo>
                    <a:pt x="691" y="1739"/>
                    <a:pt x="655" y="1763"/>
                    <a:pt x="608" y="1799"/>
                  </a:cubicBezTo>
                  <a:lnTo>
                    <a:pt x="60" y="2370"/>
                  </a:lnTo>
                  <a:cubicBezTo>
                    <a:pt x="1" y="2442"/>
                    <a:pt x="1" y="2549"/>
                    <a:pt x="60" y="2608"/>
                  </a:cubicBezTo>
                  <a:cubicBezTo>
                    <a:pt x="84" y="2632"/>
                    <a:pt x="131" y="2656"/>
                    <a:pt x="179" y="2656"/>
                  </a:cubicBezTo>
                  <a:cubicBezTo>
                    <a:pt x="215" y="2656"/>
                    <a:pt x="262" y="2632"/>
                    <a:pt x="298" y="2596"/>
                  </a:cubicBezTo>
                  <a:lnTo>
                    <a:pt x="786" y="2072"/>
                  </a:lnTo>
                  <a:lnTo>
                    <a:pt x="989" y="2072"/>
                  </a:lnTo>
                  <a:lnTo>
                    <a:pt x="989" y="2192"/>
                  </a:lnTo>
                  <a:cubicBezTo>
                    <a:pt x="989" y="2275"/>
                    <a:pt x="1013" y="2382"/>
                    <a:pt x="1024" y="2477"/>
                  </a:cubicBezTo>
                  <a:lnTo>
                    <a:pt x="846" y="2477"/>
                  </a:lnTo>
                  <a:cubicBezTo>
                    <a:pt x="798" y="2477"/>
                    <a:pt x="763" y="2489"/>
                    <a:pt x="727" y="2525"/>
                  </a:cubicBezTo>
                  <a:lnTo>
                    <a:pt x="179" y="3096"/>
                  </a:lnTo>
                  <a:cubicBezTo>
                    <a:pt x="120" y="3168"/>
                    <a:pt x="120" y="3275"/>
                    <a:pt x="179" y="3335"/>
                  </a:cubicBezTo>
                  <a:cubicBezTo>
                    <a:pt x="203" y="3370"/>
                    <a:pt x="251" y="3382"/>
                    <a:pt x="298" y="3382"/>
                  </a:cubicBezTo>
                  <a:cubicBezTo>
                    <a:pt x="334" y="3382"/>
                    <a:pt x="382" y="3370"/>
                    <a:pt x="417" y="3323"/>
                  </a:cubicBezTo>
                  <a:lnTo>
                    <a:pt x="905" y="2799"/>
                  </a:lnTo>
                  <a:lnTo>
                    <a:pt x="1274" y="2799"/>
                  </a:lnTo>
                  <a:cubicBezTo>
                    <a:pt x="1501" y="3168"/>
                    <a:pt x="1906" y="3430"/>
                    <a:pt x="2346" y="3430"/>
                  </a:cubicBezTo>
                  <a:cubicBezTo>
                    <a:pt x="2810" y="3430"/>
                    <a:pt x="3215" y="3168"/>
                    <a:pt x="3418" y="2799"/>
                  </a:cubicBezTo>
                  <a:lnTo>
                    <a:pt x="3775" y="2799"/>
                  </a:lnTo>
                  <a:lnTo>
                    <a:pt x="4275" y="3323"/>
                  </a:lnTo>
                  <a:cubicBezTo>
                    <a:pt x="4299" y="3346"/>
                    <a:pt x="4346" y="3382"/>
                    <a:pt x="4382" y="3382"/>
                  </a:cubicBezTo>
                  <a:cubicBezTo>
                    <a:pt x="4430" y="3382"/>
                    <a:pt x="4477" y="3370"/>
                    <a:pt x="4501" y="3335"/>
                  </a:cubicBezTo>
                  <a:cubicBezTo>
                    <a:pt x="4584" y="3275"/>
                    <a:pt x="4584" y="3156"/>
                    <a:pt x="4501" y="3096"/>
                  </a:cubicBezTo>
                  <a:lnTo>
                    <a:pt x="3953" y="2525"/>
                  </a:lnTo>
                  <a:cubicBezTo>
                    <a:pt x="3930" y="2501"/>
                    <a:pt x="3882" y="2477"/>
                    <a:pt x="3834" y="2477"/>
                  </a:cubicBezTo>
                  <a:lnTo>
                    <a:pt x="3537" y="2477"/>
                  </a:lnTo>
                  <a:cubicBezTo>
                    <a:pt x="3549" y="2382"/>
                    <a:pt x="3572" y="2299"/>
                    <a:pt x="3572" y="2192"/>
                  </a:cubicBezTo>
                  <a:lnTo>
                    <a:pt x="3572" y="2072"/>
                  </a:lnTo>
                  <a:lnTo>
                    <a:pt x="3763" y="2072"/>
                  </a:lnTo>
                  <a:lnTo>
                    <a:pt x="4251" y="2596"/>
                  </a:lnTo>
                  <a:cubicBezTo>
                    <a:pt x="4287" y="2620"/>
                    <a:pt x="4322" y="2656"/>
                    <a:pt x="4370" y="2656"/>
                  </a:cubicBezTo>
                  <a:cubicBezTo>
                    <a:pt x="4418" y="2656"/>
                    <a:pt x="4465" y="2632"/>
                    <a:pt x="4489" y="2608"/>
                  </a:cubicBezTo>
                  <a:cubicBezTo>
                    <a:pt x="4561" y="2549"/>
                    <a:pt x="4561" y="2430"/>
                    <a:pt x="4489" y="2370"/>
                  </a:cubicBezTo>
                  <a:lnTo>
                    <a:pt x="3941" y="1799"/>
                  </a:lnTo>
                  <a:cubicBezTo>
                    <a:pt x="3906" y="1775"/>
                    <a:pt x="3870" y="1739"/>
                    <a:pt x="3822" y="1739"/>
                  </a:cubicBezTo>
                  <a:lnTo>
                    <a:pt x="3549" y="1739"/>
                  </a:lnTo>
                  <a:lnTo>
                    <a:pt x="3549" y="1334"/>
                  </a:lnTo>
                  <a:lnTo>
                    <a:pt x="3751" y="1334"/>
                  </a:lnTo>
                  <a:lnTo>
                    <a:pt x="4239" y="1858"/>
                  </a:lnTo>
                  <a:cubicBezTo>
                    <a:pt x="4263" y="1894"/>
                    <a:pt x="4311" y="1918"/>
                    <a:pt x="4358" y="1918"/>
                  </a:cubicBezTo>
                  <a:cubicBezTo>
                    <a:pt x="4406" y="1918"/>
                    <a:pt x="4442" y="1906"/>
                    <a:pt x="4477" y="1870"/>
                  </a:cubicBezTo>
                  <a:cubicBezTo>
                    <a:pt x="4549" y="1811"/>
                    <a:pt x="4549" y="1691"/>
                    <a:pt x="4477" y="1632"/>
                  </a:cubicBezTo>
                  <a:lnTo>
                    <a:pt x="3930" y="1072"/>
                  </a:lnTo>
                  <a:cubicBezTo>
                    <a:pt x="3894" y="1037"/>
                    <a:pt x="3846" y="1013"/>
                    <a:pt x="3787" y="1013"/>
                  </a:cubicBezTo>
                  <a:lnTo>
                    <a:pt x="3477" y="1013"/>
                  </a:lnTo>
                  <a:cubicBezTo>
                    <a:pt x="3406" y="846"/>
                    <a:pt x="3251" y="715"/>
                    <a:pt x="3072" y="668"/>
                  </a:cubicBezTo>
                  <a:cubicBezTo>
                    <a:pt x="3001" y="287"/>
                    <a:pt x="2679" y="1"/>
                    <a:pt x="227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6" name="Google Shape;12840;p71"/>
            <p:cNvSpPr/>
            <p:nvPr/>
          </p:nvSpPr>
          <p:spPr>
            <a:xfrm>
              <a:off x="4794918" y="2446590"/>
              <a:ext cx="96286" cy="53856"/>
            </a:xfrm>
            <a:custGeom>
              <a:avLst/>
              <a:rect l="l" t="t" r="r" b="b"/>
              <a:pathLst>
                <a:path w="3025" h="1692">
                  <a:moveTo>
                    <a:pt x="1525" y="1"/>
                  </a:moveTo>
                  <a:cubicBezTo>
                    <a:pt x="691" y="1"/>
                    <a:pt x="25" y="680"/>
                    <a:pt x="25" y="1513"/>
                  </a:cubicBezTo>
                  <a:cubicBezTo>
                    <a:pt x="1" y="1596"/>
                    <a:pt x="84" y="1692"/>
                    <a:pt x="167" y="1692"/>
                  </a:cubicBezTo>
                  <a:cubicBezTo>
                    <a:pt x="263" y="1692"/>
                    <a:pt x="346" y="1608"/>
                    <a:pt x="346" y="1513"/>
                  </a:cubicBezTo>
                  <a:cubicBezTo>
                    <a:pt x="346" y="870"/>
                    <a:pt x="870" y="346"/>
                    <a:pt x="1513" y="346"/>
                  </a:cubicBezTo>
                  <a:cubicBezTo>
                    <a:pt x="2144" y="346"/>
                    <a:pt x="2668" y="870"/>
                    <a:pt x="2668" y="1513"/>
                  </a:cubicBezTo>
                  <a:cubicBezTo>
                    <a:pt x="2668" y="1596"/>
                    <a:pt x="2739" y="1692"/>
                    <a:pt x="2846" y="1692"/>
                  </a:cubicBezTo>
                  <a:cubicBezTo>
                    <a:pt x="2954" y="1692"/>
                    <a:pt x="3025" y="1608"/>
                    <a:pt x="3025" y="1513"/>
                  </a:cubicBezTo>
                  <a:cubicBezTo>
                    <a:pt x="3025" y="680"/>
                    <a:pt x="2358" y="1"/>
                    <a:pt x="152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7" name="Google Shape;12841;p71"/>
            <p:cNvSpPr/>
            <p:nvPr/>
          </p:nvSpPr>
          <p:spPr>
            <a:xfrm>
              <a:off x="4816530" y="2465179"/>
              <a:ext cx="53856" cy="32244"/>
            </a:xfrm>
            <a:custGeom>
              <a:avLst/>
              <a:rect l="l" t="t" r="r" b="b"/>
              <a:pathLst>
                <a:path w="1692" h="1013">
                  <a:moveTo>
                    <a:pt x="834" y="0"/>
                  </a:moveTo>
                  <a:cubicBezTo>
                    <a:pt x="370" y="0"/>
                    <a:pt x="0" y="369"/>
                    <a:pt x="0" y="834"/>
                  </a:cubicBezTo>
                  <a:cubicBezTo>
                    <a:pt x="0" y="929"/>
                    <a:pt x="72" y="1012"/>
                    <a:pt x="179" y="1012"/>
                  </a:cubicBezTo>
                  <a:cubicBezTo>
                    <a:pt x="274" y="1012"/>
                    <a:pt x="358" y="941"/>
                    <a:pt x="358" y="834"/>
                  </a:cubicBezTo>
                  <a:cubicBezTo>
                    <a:pt x="358" y="572"/>
                    <a:pt x="572" y="346"/>
                    <a:pt x="846" y="346"/>
                  </a:cubicBezTo>
                  <a:cubicBezTo>
                    <a:pt x="1108" y="346"/>
                    <a:pt x="1334" y="572"/>
                    <a:pt x="1334" y="834"/>
                  </a:cubicBezTo>
                  <a:cubicBezTo>
                    <a:pt x="1334" y="929"/>
                    <a:pt x="1405" y="1012"/>
                    <a:pt x="1513" y="1012"/>
                  </a:cubicBezTo>
                  <a:cubicBezTo>
                    <a:pt x="1620" y="1012"/>
                    <a:pt x="1691" y="941"/>
                    <a:pt x="1691" y="834"/>
                  </a:cubicBezTo>
                  <a:cubicBezTo>
                    <a:pt x="1667" y="369"/>
                    <a:pt x="1286" y="0"/>
                    <a:pt x="83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8" name="Google Shape;12842;p71"/>
            <p:cNvSpPr/>
            <p:nvPr/>
          </p:nvSpPr>
          <p:spPr>
            <a:xfrm>
              <a:off x="4653179" y="2522409"/>
              <a:ext cx="377886" cy="255436"/>
            </a:xfrm>
            <a:custGeom>
              <a:avLst/>
              <a:rect l="l" t="t" r="r" b="b"/>
              <a:pathLst>
                <a:path w="11872" h="8025">
                  <a:moveTo>
                    <a:pt x="11526" y="6822"/>
                  </a:moveTo>
                  <a:lnTo>
                    <a:pt x="11526" y="7025"/>
                  </a:lnTo>
                  <a:cubicBezTo>
                    <a:pt x="11526" y="7382"/>
                    <a:pt x="11228" y="7680"/>
                    <a:pt x="10871" y="7680"/>
                  </a:cubicBezTo>
                  <a:lnTo>
                    <a:pt x="1025" y="7680"/>
                  </a:lnTo>
                  <a:cubicBezTo>
                    <a:pt x="668" y="7680"/>
                    <a:pt x="370" y="7382"/>
                    <a:pt x="370" y="7025"/>
                  </a:cubicBezTo>
                  <a:lnTo>
                    <a:pt x="370" y="6822"/>
                  </a:lnTo>
                  <a:lnTo>
                    <a:pt x="4537" y="6822"/>
                  </a:lnTo>
                  <a:lnTo>
                    <a:pt x="4728" y="6953"/>
                  </a:lnTo>
                  <a:cubicBezTo>
                    <a:pt x="4751" y="6965"/>
                    <a:pt x="4787" y="6989"/>
                    <a:pt x="4835" y="6989"/>
                  </a:cubicBezTo>
                  <a:lnTo>
                    <a:pt x="7073" y="6989"/>
                  </a:lnTo>
                  <a:cubicBezTo>
                    <a:pt x="7109" y="6989"/>
                    <a:pt x="7156" y="6965"/>
                    <a:pt x="7180" y="6953"/>
                  </a:cubicBezTo>
                  <a:lnTo>
                    <a:pt x="7371" y="6822"/>
                  </a:lnTo>
                  <a:lnTo>
                    <a:pt x="11526" y="6822"/>
                  </a:lnTo>
                  <a:close/>
                  <a:moveTo>
                    <a:pt x="1537" y="0"/>
                  </a:moveTo>
                  <a:cubicBezTo>
                    <a:pt x="977" y="0"/>
                    <a:pt x="513" y="465"/>
                    <a:pt x="513" y="1036"/>
                  </a:cubicBezTo>
                  <a:lnTo>
                    <a:pt x="513" y="6477"/>
                  </a:lnTo>
                  <a:lnTo>
                    <a:pt x="179" y="6477"/>
                  </a:lnTo>
                  <a:cubicBezTo>
                    <a:pt x="96" y="6477"/>
                    <a:pt x="1" y="6549"/>
                    <a:pt x="1" y="6656"/>
                  </a:cubicBezTo>
                  <a:lnTo>
                    <a:pt x="1" y="7025"/>
                  </a:lnTo>
                  <a:cubicBezTo>
                    <a:pt x="1" y="7584"/>
                    <a:pt x="453" y="8025"/>
                    <a:pt x="1001" y="8025"/>
                  </a:cubicBezTo>
                  <a:lnTo>
                    <a:pt x="10859" y="8025"/>
                  </a:lnTo>
                  <a:cubicBezTo>
                    <a:pt x="11407" y="8025"/>
                    <a:pt x="11848" y="7584"/>
                    <a:pt x="11848" y="7025"/>
                  </a:cubicBezTo>
                  <a:lnTo>
                    <a:pt x="11848" y="6656"/>
                  </a:lnTo>
                  <a:cubicBezTo>
                    <a:pt x="11871" y="6549"/>
                    <a:pt x="11800" y="6477"/>
                    <a:pt x="11705" y="6477"/>
                  </a:cubicBezTo>
                  <a:lnTo>
                    <a:pt x="11371" y="6477"/>
                  </a:lnTo>
                  <a:lnTo>
                    <a:pt x="11371" y="1036"/>
                  </a:lnTo>
                  <a:cubicBezTo>
                    <a:pt x="11371" y="465"/>
                    <a:pt x="10919" y="0"/>
                    <a:pt x="10347" y="0"/>
                  </a:cubicBezTo>
                  <a:lnTo>
                    <a:pt x="9609" y="0"/>
                  </a:lnTo>
                  <a:cubicBezTo>
                    <a:pt x="9514" y="0"/>
                    <a:pt x="9431" y="84"/>
                    <a:pt x="9431" y="179"/>
                  </a:cubicBezTo>
                  <a:cubicBezTo>
                    <a:pt x="9431" y="274"/>
                    <a:pt x="9502" y="357"/>
                    <a:pt x="9609" y="357"/>
                  </a:cubicBezTo>
                  <a:lnTo>
                    <a:pt x="10347" y="357"/>
                  </a:lnTo>
                  <a:cubicBezTo>
                    <a:pt x="10716" y="357"/>
                    <a:pt x="11038" y="679"/>
                    <a:pt x="11038" y="1048"/>
                  </a:cubicBezTo>
                  <a:lnTo>
                    <a:pt x="11038" y="6489"/>
                  </a:lnTo>
                  <a:lnTo>
                    <a:pt x="10645" y="6489"/>
                  </a:lnTo>
                  <a:lnTo>
                    <a:pt x="10645" y="1048"/>
                  </a:lnTo>
                  <a:cubicBezTo>
                    <a:pt x="10645" y="881"/>
                    <a:pt x="10514" y="750"/>
                    <a:pt x="10347" y="750"/>
                  </a:cubicBezTo>
                  <a:lnTo>
                    <a:pt x="1572" y="750"/>
                  </a:lnTo>
                  <a:cubicBezTo>
                    <a:pt x="1406" y="750"/>
                    <a:pt x="1275" y="881"/>
                    <a:pt x="1275" y="1048"/>
                  </a:cubicBezTo>
                  <a:lnTo>
                    <a:pt x="1275" y="3298"/>
                  </a:lnTo>
                  <a:cubicBezTo>
                    <a:pt x="1275" y="3382"/>
                    <a:pt x="1346" y="3477"/>
                    <a:pt x="1453" y="3477"/>
                  </a:cubicBezTo>
                  <a:cubicBezTo>
                    <a:pt x="1537" y="3477"/>
                    <a:pt x="1632" y="3393"/>
                    <a:pt x="1632" y="3298"/>
                  </a:cubicBezTo>
                  <a:lnTo>
                    <a:pt x="1632" y="1096"/>
                  </a:lnTo>
                  <a:lnTo>
                    <a:pt x="10300" y="1096"/>
                  </a:lnTo>
                  <a:lnTo>
                    <a:pt x="10300" y="6489"/>
                  </a:lnTo>
                  <a:lnTo>
                    <a:pt x="7323" y="6489"/>
                  </a:lnTo>
                  <a:cubicBezTo>
                    <a:pt x="7299" y="6489"/>
                    <a:pt x="7252" y="6513"/>
                    <a:pt x="7228" y="6525"/>
                  </a:cubicBezTo>
                  <a:lnTo>
                    <a:pt x="7026" y="6656"/>
                  </a:lnTo>
                  <a:lnTo>
                    <a:pt x="4882" y="6656"/>
                  </a:lnTo>
                  <a:lnTo>
                    <a:pt x="4692" y="6525"/>
                  </a:lnTo>
                  <a:cubicBezTo>
                    <a:pt x="4668" y="6513"/>
                    <a:pt x="4632" y="6489"/>
                    <a:pt x="4585" y="6489"/>
                  </a:cubicBezTo>
                  <a:lnTo>
                    <a:pt x="1596" y="6489"/>
                  </a:lnTo>
                  <a:lnTo>
                    <a:pt x="1596" y="4155"/>
                  </a:lnTo>
                  <a:cubicBezTo>
                    <a:pt x="1596" y="4072"/>
                    <a:pt x="1525" y="3977"/>
                    <a:pt x="1418" y="3977"/>
                  </a:cubicBezTo>
                  <a:cubicBezTo>
                    <a:pt x="1311" y="3977"/>
                    <a:pt x="1239" y="4048"/>
                    <a:pt x="1239" y="4155"/>
                  </a:cubicBezTo>
                  <a:lnTo>
                    <a:pt x="1239" y="6489"/>
                  </a:lnTo>
                  <a:lnTo>
                    <a:pt x="858" y="6489"/>
                  </a:lnTo>
                  <a:lnTo>
                    <a:pt x="858" y="1048"/>
                  </a:lnTo>
                  <a:cubicBezTo>
                    <a:pt x="858" y="679"/>
                    <a:pt x="1168" y="357"/>
                    <a:pt x="1537" y="357"/>
                  </a:cubicBezTo>
                  <a:lnTo>
                    <a:pt x="8871" y="357"/>
                  </a:lnTo>
                  <a:cubicBezTo>
                    <a:pt x="8966" y="357"/>
                    <a:pt x="9050" y="286"/>
                    <a:pt x="9050" y="179"/>
                  </a:cubicBezTo>
                  <a:cubicBezTo>
                    <a:pt x="9050" y="95"/>
                    <a:pt x="8978" y="0"/>
                    <a:pt x="8871" y="0"/>
                  </a:cubicBezTo>
                  <a:lnTo>
                    <a:pt x="153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59" name="Google Shape;12843;p71"/>
          <p:cNvGrpSpPr/>
          <p:nvPr/>
        </p:nvGrpSpPr>
        <p:grpSpPr>
          <a:xfrm>
            <a:off x="6678125" y="4474362"/>
            <a:ext cx="252062" cy="305122"/>
            <a:chOff x="5184517" y="2459481"/>
            <a:chExt cx="252062" cy="305122"/>
          </a:xfrm>
          <a:solidFill>
            <a:schemeClr val="accent1"/>
          </a:solidFill>
        </p:grpSpPr>
        <p:sp>
          <p:nvSpPr>
            <p:cNvPr id="1360" name="Google Shape;12844;p71"/>
            <p:cNvSpPr/>
            <p:nvPr/>
          </p:nvSpPr>
          <p:spPr>
            <a:xfrm>
              <a:off x="5383486" y="2674747"/>
              <a:ext cx="13273" cy="13305"/>
            </a:xfrm>
            <a:custGeom>
              <a:avLst/>
              <a:rect l="l" t="t" r="r" b="b"/>
              <a:pathLst>
                <a:path w="417" h="418">
                  <a:moveTo>
                    <a:pt x="203" y="0"/>
                  </a:moveTo>
                  <a:cubicBezTo>
                    <a:pt x="107" y="0"/>
                    <a:pt x="0" y="84"/>
                    <a:pt x="0" y="203"/>
                  </a:cubicBezTo>
                  <a:cubicBezTo>
                    <a:pt x="0" y="322"/>
                    <a:pt x="84" y="417"/>
                    <a:pt x="203" y="417"/>
                  </a:cubicBezTo>
                  <a:cubicBezTo>
                    <a:pt x="322" y="417"/>
                    <a:pt x="417" y="322"/>
                    <a:pt x="417" y="203"/>
                  </a:cubicBezTo>
                  <a:cubicBezTo>
                    <a:pt x="417" y="84"/>
                    <a:pt x="322" y="0"/>
                    <a:pt x="20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1" name="Google Shape;12845;p71"/>
            <p:cNvSpPr/>
            <p:nvPr/>
          </p:nvSpPr>
          <p:spPr>
            <a:xfrm>
              <a:off x="5350128" y="2724402"/>
              <a:ext cx="11395" cy="11395"/>
            </a:xfrm>
            <a:custGeom>
              <a:avLst/>
              <a:rect l="l" t="t" r="r" b="b"/>
              <a:pathLst>
                <a:path w="358" h="358">
                  <a:moveTo>
                    <a:pt x="179" y="0"/>
                  </a:moveTo>
                  <a:cubicBezTo>
                    <a:pt x="96" y="0"/>
                    <a:pt x="0" y="84"/>
                    <a:pt x="0" y="179"/>
                  </a:cubicBezTo>
                  <a:cubicBezTo>
                    <a:pt x="0" y="262"/>
                    <a:pt x="96" y="357"/>
                    <a:pt x="179" y="357"/>
                  </a:cubicBezTo>
                  <a:cubicBezTo>
                    <a:pt x="274" y="357"/>
                    <a:pt x="358" y="286"/>
                    <a:pt x="358" y="179"/>
                  </a:cubicBezTo>
                  <a:cubicBezTo>
                    <a:pt x="358" y="84"/>
                    <a:pt x="274"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2" name="Google Shape;12846;p71"/>
            <p:cNvSpPr/>
            <p:nvPr/>
          </p:nvSpPr>
          <p:spPr>
            <a:xfrm>
              <a:off x="5254638" y="2666376"/>
              <a:ext cx="11395" cy="11427"/>
            </a:xfrm>
            <a:custGeom>
              <a:avLst/>
              <a:rect l="l" t="t" r="r" b="b"/>
              <a:pathLst>
                <a:path w="358" h="359">
                  <a:moveTo>
                    <a:pt x="193" y="1"/>
                  </a:moveTo>
                  <a:cubicBezTo>
                    <a:pt x="188" y="1"/>
                    <a:pt x="183" y="1"/>
                    <a:pt x="179" y="2"/>
                  </a:cubicBezTo>
                  <a:cubicBezTo>
                    <a:pt x="83" y="2"/>
                    <a:pt x="0" y="97"/>
                    <a:pt x="0" y="180"/>
                  </a:cubicBezTo>
                  <a:cubicBezTo>
                    <a:pt x="0" y="275"/>
                    <a:pt x="71" y="359"/>
                    <a:pt x="179" y="359"/>
                  </a:cubicBezTo>
                  <a:cubicBezTo>
                    <a:pt x="262" y="359"/>
                    <a:pt x="357" y="287"/>
                    <a:pt x="357" y="180"/>
                  </a:cubicBezTo>
                  <a:cubicBezTo>
                    <a:pt x="357" y="90"/>
                    <a:pt x="273" y="1"/>
                    <a:pt x="19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3" name="Google Shape;12847;p71"/>
            <p:cNvSpPr/>
            <p:nvPr/>
          </p:nvSpPr>
          <p:spPr>
            <a:xfrm>
              <a:off x="5273959" y="2724402"/>
              <a:ext cx="11395" cy="11395"/>
            </a:xfrm>
            <a:custGeom>
              <a:avLst/>
              <a:rect l="l" t="t" r="r" b="b"/>
              <a:pathLst>
                <a:path w="358" h="358">
                  <a:moveTo>
                    <a:pt x="179" y="0"/>
                  </a:moveTo>
                  <a:cubicBezTo>
                    <a:pt x="84" y="0"/>
                    <a:pt x="0" y="84"/>
                    <a:pt x="0" y="179"/>
                  </a:cubicBezTo>
                  <a:cubicBezTo>
                    <a:pt x="0" y="262"/>
                    <a:pt x="84" y="357"/>
                    <a:pt x="179" y="357"/>
                  </a:cubicBezTo>
                  <a:cubicBezTo>
                    <a:pt x="274" y="357"/>
                    <a:pt x="357" y="286"/>
                    <a:pt x="357" y="179"/>
                  </a:cubicBezTo>
                  <a:cubicBezTo>
                    <a:pt x="357" y="84"/>
                    <a:pt x="274"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4" name="Google Shape;12848;p71"/>
            <p:cNvSpPr/>
            <p:nvPr/>
          </p:nvSpPr>
          <p:spPr>
            <a:xfrm>
              <a:off x="5308049" y="2678917"/>
              <a:ext cx="14451" cy="14037"/>
            </a:xfrm>
            <a:custGeom>
              <a:avLst/>
              <a:rect l="l" t="t" r="r" b="b"/>
              <a:pathLst>
                <a:path w="454" h="441">
                  <a:moveTo>
                    <a:pt x="227" y="0"/>
                  </a:moveTo>
                  <a:cubicBezTo>
                    <a:pt x="108" y="0"/>
                    <a:pt x="1" y="108"/>
                    <a:pt x="1" y="227"/>
                  </a:cubicBezTo>
                  <a:cubicBezTo>
                    <a:pt x="1" y="346"/>
                    <a:pt x="108" y="441"/>
                    <a:pt x="227" y="441"/>
                  </a:cubicBezTo>
                  <a:cubicBezTo>
                    <a:pt x="346" y="441"/>
                    <a:pt x="453" y="346"/>
                    <a:pt x="453" y="227"/>
                  </a:cubicBezTo>
                  <a:cubicBezTo>
                    <a:pt x="453" y="84"/>
                    <a:pt x="358" y="0"/>
                    <a:pt x="22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5" name="Google Shape;12849;p71"/>
            <p:cNvSpPr/>
            <p:nvPr/>
          </p:nvSpPr>
          <p:spPr>
            <a:xfrm>
              <a:off x="5184517" y="2459481"/>
              <a:ext cx="252062" cy="305122"/>
            </a:xfrm>
            <a:custGeom>
              <a:avLst/>
              <a:rect l="l" t="t" r="r" b="b"/>
              <a:pathLst>
                <a:path w="7919" h="9586">
                  <a:moveTo>
                    <a:pt x="2597" y="5657"/>
                  </a:moveTo>
                  <a:cubicBezTo>
                    <a:pt x="3126" y="5657"/>
                    <a:pt x="3630" y="5793"/>
                    <a:pt x="4096" y="6061"/>
                  </a:cubicBezTo>
                  <a:cubicBezTo>
                    <a:pt x="4607" y="6347"/>
                    <a:pt x="5099" y="6442"/>
                    <a:pt x="5531" y="6442"/>
                  </a:cubicBezTo>
                  <a:cubicBezTo>
                    <a:pt x="5853" y="6442"/>
                    <a:pt x="6143" y="6389"/>
                    <a:pt x="6382" y="6323"/>
                  </a:cubicBezTo>
                  <a:cubicBezTo>
                    <a:pt x="6751" y="6228"/>
                    <a:pt x="7037" y="6061"/>
                    <a:pt x="7204" y="5954"/>
                  </a:cubicBezTo>
                  <a:lnTo>
                    <a:pt x="7204" y="5954"/>
                  </a:lnTo>
                  <a:cubicBezTo>
                    <a:pt x="7525" y="7037"/>
                    <a:pt x="7263" y="8204"/>
                    <a:pt x="6442" y="9038"/>
                  </a:cubicBezTo>
                  <a:cubicBezTo>
                    <a:pt x="6275" y="9204"/>
                    <a:pt x="6037" y="9299"/>
                    <a:pt x="5799" y="9299"/>
                  </a:cubicBezTo>
                  <a:lnTo>
                    <a:pt x="2560" y="9299"/>
                  </a:lnTo>
                  <a:cubicBezTo>
                    <a:pt x="2322" y="9299"/>
                    <a:pt x="2084" y="9204"/>
                    <a:pt x="1917" y="9038"/>
                  </a:cubicBezTo>
                  <a:cubicBezTo>
                    <a:pt x="1179" y="8276"/>
                    <a:pt x="834" y="7180"/>
                    <a:pt x="1120" y="6025"/>
                  </a:cubicBezTo>
                  <a:cubicBezTo>
                    <a:pt x="1239" y="5966"/>
                    <a:pt x="1560" y="5811"/>
                    <a:pt x="1989" y="5716"/>
                  </a:cubicBezTo>
                  <a:cubicBezTo>
                    <a:pt x="2195" y="5677"/>
                    <a:pt x="2398" y="5657"/>
                    <a:pt x="2597" y="5657"/>
                  </a:cubicBezTo>
                  <a:close/>
                  <a:moveTo>
                    <a:pt x="2834" y="1"/>
                  </a:moveTo>
                  <a:cubicBezTo>
                    <a:pt x="2632" y="1"/>
                    <a:pt x="2465" y="167"/>
                    <a:pt x="2465" y="370"/>
                  </a:cubicBezTo>
                  <a:lnTo>
                    <a:pt x="2465" y="703"/>
                  </a:lnTo>
                  <a:cubicBezTo>
                    <a:pt x="2465" y="906"/>
                    <a:pt x="2632" y="1072"/>
                    <a:pt x="2834" y="1072"/>
                  </a:cubicBezTo>
                  <a:lnTo>
                    <a:pt x="3036" y="1072"/>
                  </a:lnTo>
                  <a:lnTo>
                    <a:pt x="3036" y="2239"/>
                  </a:lnTo>
                  <a:cubicBezTo>
                    <a:pt x="3036" y="2311"/>
                    <a:pt x="3096" y="2370"/>
                    <a:pt x="3167" y="2370"/>
                  </a:cubicBezTo>
                  <a:cubicBezTo>
                    <a:pt x="3239" y="2370"/>
                    <a:pt x="3298" y="2311"/>
                    <a:pt x="3298" y="2239"/>
                  </a:cubicBezTo>
                  <a:lnTo>
                    <a:pt x="3298" y="1072"/>
                  </a:lnTo>
                  <a:lnTo>
                    <a:pt x="4977" y="1072"/>
                  </a:lnTo>
                  <a:lnTo>
                    <a:pt x="4977" y="3406"/>
                  </a:lnTo>
                  <a:cubicBezTo>
                    <a:pt x="4977" y="3620"/>
                    <a:pt x="5096" y="3799"/>
                    <a:pt x="5311" y="3882"/>
                  </a:cubicBezTo>
                  <a:cubicBezTo>
                    <a:pt x="6144" y="4216"/>
                    <a:pt x="6763" y="4882"/>
                    <a:pt x="7097" y="5692"/>
                  </a:cubicBezTo>
                  <a:cubicBezTo>
                    <a:pt x="6966" y="5775"/>
                    <a:pt x="6668" y="5954"/>
                    <a:pt x="6275" y="6061"/>
                  </a:cubicBezTo>
                  <a:cubicBezTo>
                    <a:pt x="6015" y="6135"/>
                    <a:pt x="5758" y="6172"/>
                    <a:pt x="5506" y="6172"/>
                  </a:cubicBezTo>
                  <a:cubicBezTo>
                    <a:pt x="5064" y="6172"/>
                    <a:pt x="4636" y="6058"/>
                    <a:pt x="4227" y="5823"/>
                  </a:cubicBezTo>
                  <a:cubicBezTo>
                    <a:pt x="3710" y="5528"/>
                    <a:pt x="3145" y="5385"/>
                    <a:pt x="2580" y="5385"/>
                  </a:cubicBezTo>
                  <a:cubicBezTo>
                    <a:pt x="2117" y="5385"/>
                    <a:pt x="1654" y="5481"/>
                    <a:pt x="1215" y="5668"/>
                  </a:cubicBezTo>
                  <a:cubicBezTo>
                    <a:pt x="1524" y="4870"/>
                    <a:pt x="2155" y="4216"/>
                    <a:pt x="2989" y="3882"/>
                  </a:cubicBezTo>
                  <a:cubicBezTo>
                    <a:pt x="3179" y="3811"/>
                    <a:pt x="3322" y="3620"/>
                    <a:pt x="3322" y="3406"/>
                  </a:cubicBezTo>
                  <a:lnTo>
                    <a:pt x="3322" y="2930"/>
                  </a:lnTo>
                  <a:cubicBezTo>
                    <a:pt x="3322" y="2858"/>
                    <a:pt x="3263" y="2799"/>
                    <a:pt x="3179" y="2799"/>
                  </a:cubicBezTo>
                  <a:cubicBezTo>
                    <a:pt x="3108" y="2799"/>
                    <a:pt x="3048" y="2858"/>
                    <a:pt x="3048" y="2930"/>
                  </a:cubicBezTo>
                  <a:lnTo>
                    <a:pt x="3048" y="3406"/>
                  </a:lnTo>
                  <a:cubicBezTo>
                    <a:pt x="3048" y="3501"/>
                    <a:pt x="2989" y="3585"/>
                    <a:pt x="2894" y="3620"/>
                  </a:cubicBezTo>
                  <a:cubicBezTo>
                    <a:pt x="608" y="4525"/>
                    <a:pt x="0" y="7490"/>
                    <a:pt x="1703" y="9228"/>
                  </a:cubicBezTo>
                  <a:cubicBezTo>
                    <a:pt x="1929" y="9454"/>
                    <a:pt x="2227" y="9585"/>
                    <a:pt x="2560" y="9585"/>
                  </a:cubicBezTo>
                  <a:lnTo>
                    <a:pt x="5799" y="9585"/>
                  </a:lnTo>
                  <a:cubicBezTo>
                    <a:pt x="6108" y="9585"/>
                    <a:pt x="6430" y="9454"/>
                    <a:pt x="6656" y="9228"/>
                  </a:cubicBezTo>
                  <a:cubicBezTo>
                    <a:pt x="7870" y="7990"/>
                    <a:pt x="7918" y="6132"/>
                    <a:pt x="6989" y="4835"/>
                  </a:cubicBezTo>
                  <a:cubicBezTo>
                    <a:pt x="6608" y="4287"/>
                    <a:pt x="6073" y="3870"/>
                    <a:pt x="5442" y="3620"/>
                  </a:cubicBezTo>
                  <a:cubicBezTo>
                    <a:pt x="5358" y="3585"/>
                    <a:pt x="5299" y="3501"/>
                    <a:pt x="5299" y="3406"/>
                  </a:cubicBezTo>
                  <a:lnTo>
                    <a:pt x="5299" y="1072"/>
                  </a:lnTo>
                  <a:lnTo>
                    <a:pt x="5489" y="1072"/>
                  </a:lnTo>
                  <a:cubicBezTo>
                    <a:pt x="5692" y="1072"/>
                    <a:pt x="5858" y="906"/>
                    <a:pt x="5858" y="703"/>
                  </a:cubicBezTo>
                  <a:lnTo>
                    <a:pt x="5858" y="370"/>
                  </a:lnTo>
                  <a:cubicBezTo>
                    <a:pt x="5858" y="167"/>
                    <a:pt x="5692" y="1"/>
                    <a:pt x="5489" y="1"/>
                  </a:cubicBezTo>
                  <a:lnTo>
                    <a:pt x="4739" y="1"/>
                  </a:lnTo>
                  <a:cubicBezTo>
                    <a:pt x="4668" y="1"/>
                    <a:pt x="4608" y="60"/>
                    <a:pt x="4608" y="132"/>
                  </a:cubicBezTo>
                  <a:cubicBezTo>
                    <a:pt x="4608" y="215"/>
                    <a:pt x="4668" y="275"/>
                    <a:pt x="4739" y="275"/>
                  </a:cubicBezTo>
                  <a:lnTo>
                    <a:pt x="5489" y="275"/>
                  </a:lnTo>
                  <a:cubicBezTo>
                    <a:pt x="5537" y="275"/>
                    <a:pt x="5573" y="310"/>
                    <a:pt x="5573" y="358"/>
                  </a:cubicBezTo>
                  <a:lnTo>
                    <a:pt x="5573" y="691"/>
                  </a:lnTo>
                  <a:cubicBezTo>
                    <a:pt x="5573" y="727"/>
                    <a:pt x="5537" y="775"/>
                    <a:pt x="5489" y="775"/>
                  </a:cubicBezTo>
                  <a:lnTo>
                    <a:pt x="2834" y="775"/>
                  </a:lnTo>
                  <a:cubicBezTo>
                    <a:pt x="2798" y="775"/>
                    <a:pt x="2751" y="727"/>
                    <a:pt x="2751" y="691"/>
                  </a:cubicBezTo>
                  <a:lnTo>
                    <a:pt x="2751" y="358"/>
                  </a:lnTo>
                  <a:cubicBezTo>
                    <a:pt x="2751" y="310"/>
                    <a:pt x="2798" y="275"/>
                    <a:pt x="2834" y="275"/>
                  </a:cubicBezTo>
                  <a:lnTo>
                    <a:pt x="4060" y="275"/>
                  </a:lnTo>
                  <a:cubicBezTo>
                    <a:pt x="4132" y="275"/>
                    <a:pt x="4191" y="215"/>
                    <a:pt x="4191" y="132"/>
                  </a:cubicBezTo>
                  <a:cubicBezTo>
                    <a:pt x="4191" y="60"/>
                    <a:pt x="4132" y="1"/>
                    <a:pt x="4060" y="1"/>
                  </a:cubicBezTo>
                  <a:lnTo>
                    <a:pt x="283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366" name="Google Shape;12850;p71"/>
          <p:cNvSpPr/>
          <p:nvPr/>
        </p:nvSpPr>
        <p:spPr>
          <a:xfrm>
            <a:off x="3294628" y="3985485"/>
            <a:ext cx="354363" cy="354395"/>
          </a:xfrm>
          <a:custGeom>
            <a:avLst/>
            <a:rect l="l" t="t" r="r" b="b"/>
            <a:pathLst>
              <a:path w="11133" h="11134">
                <a:moveTo>
                  <a:pt x="2876" y="2961"/>
                </a:moveTo>
                <a:cubicBezTo>
                  <a:pt x="2929" y="2961"/>
                  <a:pt x="2983" y="2967"/>
                  <a:pt x="3036" y="2977"/>
                </a:cubicBezTo>
                <a:cubicBezTo>
                  <a:pt x="3358" y="3037"/>
                  <a:pt x="3584" y="3287"/>
                  <a:pt x="3656" y="3596"/>
                </a:cubicBezTo>
                <a:cubicBezTo>
                  <a:pt x="3703" y="3882"/>
                  <a:pt x="3608" y="4180"/>
                  <a:pt x="3382" y="4358"/>
                </a:cubicBezTo>
                <a:cubicBezTo>
                  <a:pt x="3239" y="4489"/>
                  <a:pt x="3144" y="4680"/>
                  <a:pt x="3144" y="4882"/>
                </a:cubicBezTo>
                <a:lnTo>
                  <a:pt x="3144" y="5239"/>
                </a:lnTo>
                <a:cubicBezTo>
                  <a:pt x="3144" y="5525"/>
                  <a:pt x="3370" y="5740"/>
                  <a:pt x="3644" y="5740"/>
                </a:cubicBezTo>
                <a:lnTo>
                  <a:pt x="5406" y="5740"/>
                </a:lnTo>
                <a:lnTo>
                  <a:pt x="5406" y="7502"/>
                </a:lnTo>
                <a:cubicBezTo>
                  <a:pt x="5406" y="7609"/>
                  <a:pt x="5311" y="7680"/>
                  <a:pt x="5227" y="7680"/>
                </a:cubicBezTo>
                <a:lnTo>
                  <a:pt x="4870" y="7680"/>
                </a:lnTo>
                <a:cubicBezTo>
                  <a:pt x="4763" y="7680"/>
                  <a:pt x="4668" y="7633"/>
                  <a:pt x="4596" y="7561"/>
                </a:cubicBezTo>
                <a:cubicBezTo>
                  <a:pt x="4386" y="7313"/>
                  <a:pt x="4084" y="7164"/>
                  <a:pt x="3770" y="7164"/>
                </a:cubicBezTo>
                <a:cubicBezTo>
                  <a:pt x="3693" y="7164"/>
                  <a:pt x="3614" y="7173"/>
                  <a:pt x="3537" y="7192"/>
                </a:cubicBezTo>
                <a:cubicBezTo>
                  <a:pt x="3096" y="7264"/>
                  <a:pt x="2739" y="7621"/>
                  <a:pt x="2655" y="8049"/>
                </a:cubicBezTo>
                <a:cubicBezTo>
                  <a:pt x="2584" y="8395"/>
                  <a:pt x="2667" y="8740"/>
                  <a:pt x="2882" y="9002"/>
                </a:cubicBezTo>
                <a:cubicBezTo>
                  <a:pt x="3084" y="9276"/>
                  <a:pt x="3417" y="9419"/>
                  <a:pt x="3739" y="9419"/>
                </a:cubicBezTo>
                <a:cubicBezTo>
                  <a:pt x="4084" y="9419"/>
                  <a:pt x="4394" y="9276"/>
                  <a:pt x="4608" y="9014"/>
                </a:cubicBezTo>
                <a:cubicBezTo>
                  <a:pt x="4668" y="8942"/>
                  <a:pt x="4763" y="8895"/>
                  <a:pt x="4870" y="8895"/>
                </a:cubicBezTo>
                <a:lnTo>
                  <a:pt x="5215" y="8895"/>
                </a:lnTo>
                <a:cubicBezTo>
                  <a:pt x="5322" y="8895"/>
                  <a:pt x="5394" y="8990"/>
                  <a:pt x="5394" y="9073"/>
                </a:cubicBezTo>
                <a:lnTo>
                  <a:pt x="5394" y="10812"/>
                </a:lnTo>
                <a:lnTo>
                  <a:pt x="870" y="10812"/>
                </a:lnTo>
                <a:cubicBezTo>
                  <a:pt x="572" y="10812"/>
                  <a:pt x="334" y="10573"/>
                  <a:pt x="334" y="10276"/>
                </a:cubicBezTo>
                <a:lnTo>
                  <a:pt x="334" y="5728"/>
                </a:lnTo>
                <a:lnTo>
                  <a:pt x="2084" y="5728"/>
                </a:lnTo>
                <a:cubicBezTo>
                  <a:pt x="2370" y="5728"/>
                  <a:pt x="2596" y="5513"/>
                  <a:pt x="2596" y="5228"/>
                </a:cubicBezTo>
                <a:lnTo>
                  <a:pt x="2596" y="4882"/>
                </a:lnTo>
                <a:cubicBezTo>
                  <a:pt x="2596" y="4680"/>
                  <a:pt x="2501" y="4477"/>
                  <a:pt x="2358" y="4358"/>
                </a:cubicBezTo>
                <a:cubicBezTo>
                  <a:pt x="2179" y="4216"/>
                  <a:pt x="2072" y="3989"/>
                  <a:pt x="2072" y="3751"/>
                </a:cubicBezTo>
                <a:cubicBezTo>
                  <a:pt x="2072" y="3513"/>
                  <a:pt x="2179" y="3287"/>
                  <a:pt x="2370" y="3144"/>
                </a:cubicBezTo>
                <a:cubicBezTo>
                  <a:pt x="2517" y="3024"/>
                  <a:pt x="2694" y="2961"/>
                  <a:pt x="2876" y="2961"/>
                </a:cubicBezTo>
                <a:close/>
                <a:moveTo>
                  <a:pt x="10287" y="334"/>
                </a:moveTo>
                <a:cubicBezTo>
                  <a:pt x="10585" y="334"/>
                  <a:pt x="10823" y="572"/>
                  <a:pt x="10823" y="870"/>
                </a:cubicBezTo>
                <a:lnTo>
                  <a:pt x="10823" y="5406"/>
                </a:lnTo>
                <a:lnTo>
                  <a:pt x="10633" y="5406"/>
                </a:lnTo>
                <a:cubicBezTo>
                  <a:pt x="10537" y="5406"/>
                  <a:pt x="10466" y="5478"/>
                  <a:pt x="10466" y="5573"/>
                </a:cubicBezTo>
                <a:cubicBezTo>
                  <a:pt x="10466" y="5656"/>
                  <a:pt x="10537" y="5728"/>
                  <a:pt x="10633" y="5728"/>
                </a:cubicBezTo>
                <a:lnTo>
                  <a:pt x="10811" y="5728"/>
                </a:lnTo>
                <a:lnTo>
                  <a:pt x="10811" y="10276"/>
                </a:lnTo>
                <a:cubicBezTo>
                  <a:pt x="10811" y="10573"/>
                  <a:pt x="10573" y="10812"/>
                  <a:pt x="10275" y="10812"/>
                </a:cubicBezTo>
                <a:lnTo>
                  <a:pt x="5739" y="10812"/>
                </a:lnTo>
                <a:lnTo>
                  <a:pt x="5739" y="9049"/>
                </a:lnTo>
                <a:cubicBezTo>
                  <a:pt x="5739" y="8764"/>
                  <a:pt x="5513" y="8549"/>
                  <a:pt x="5227" y="8549"/>
                </a:cubicBezTo>
                <a:lnTo>
                  <a:pt x="4882" y="8549"/>
                </a:lnTo>
                <a:cubicBezTo>
                  <a:pt x="4680" y="8549"/>
                  <a:pt x="4489" y="8633"/>
                  <a:pt x="4370" y="8788"/>
                </a:cubicBezTo>
                <a:cubicBezTo>
                  <a:pt x="4215" y="8966"/>
                  <a:pt x="3989" y="9061"/>
                  <a:pt x="3751" y="9061"/>
                </a:cubicBezTo>
                <a:cubicBezTo>
                  <a:pt x="3513" y="9061"/>
                  <a:pt x="3287" y="8966"/>
                  <a:pt x="3144" y="8764"/>
                </a:cubicBezTo>
                <a:cubicBezTo>
                  <a:pt x="2989" y="8573"/>
                  <a:pt x="2941" y="8335"/>
                  <a:pt x="2977" y="8097"/>
                </a:cubicBezTo>
                <a:cubicBezTo>
                  <a:pt x="3036" y="7787"/>
                  <a:pt x="3287" y="7549"/>
                  <a:pt x="3608" y="7490"/>
                </a:cubicBezTo>
                <a:cubicBezTo>
                  <a:pt x="3659" y="7479"/>
                  <a:pt x="3710" y="7473"/>
                  <a:pt x="3761" y="7473"/>
                </a:cubicBezTo>
                <a:cubicBezTo>
                  <a:pt x="3988" y="7473"/>
                  <a:pt x="4212" y="7577"/>
                  <a:pt x="4358" y="7752"/>
                </a:cubicBezTo>
                <a:cubicBezTo>
                  <a:pt x="4501" y="7906"/>
                  <a:pt x="4680" y="7990"/>
                  <a:pt x="4882" y="7990"/>
                </a:cubicBezTo>
                <a:lnTo>
                  <a:pt x="5239" y="7990"/>
                </a:lnTo>
                <a:cubicBezTo>
                  <a:pt x="5525" y="7990"/>
                  <a:pt x="5751" y="7775"/>
                  <a:pt x="5751" y="7490"/>
                </a:cubicBezTo>
                <a:lnTo>
                  <a:pt x="5751" y="5728"/>
                </a:lnTo>
                <a:lnTo>
                  <a:pt x="7501" y="5728"/>
                </a:lnTo>
                <a:cubicBezTo>
                  <a:pt x="7608" y="5728"/>
                  <a:pt x="7680" y="5823"/>
                  <a:pt x="7680" y="5906"/>
                </a:cubicBezTo>
                <a:lnTo>
                  <a:pt x="7680" y="6263"/>
                </a:lnTo>
                <a:cubicBezTo>
                  <a:pt x="7680" y="6371"/>
                  <a:pt x="7632" y="6478"/>
                  <a:pt x="7561" y="6537"/>
                </a:cubicBezTo>
                <a:cubicBezTo>
                  <a:pt x="7251" y="6799"/>
                  <a:pt x="7097" y="7204"/>
                  <a:pt x="7192" y="7609"/>
                </a:cubicBezTo>
                <a:cubicBezTo>
                  <a:pt x="7263" y="8037"/>
                  <a:pt x="7620" y="8395"/>
                  <a:pt x="8049" y="8490"/>
                </a:cubicBezTo>
                <a:cubicBezTo>
                  <a:pt x="8132" y="8502"/>
                  <a:pt x="8216" y="8514"/>
                  <a:pt x="8287" y="8514"/>
                </a:cubicBezTo>
                <a:cubicBezTo>
                  <a:pt x="8549" y="8514"/>
                  <a:pt x="8799" y="8418"/>
                  <a:pt x="9002" y="8264"/>
                </a:cubicBezTo>
                <a:cubicBezTo>
                  <a:pt x="9275" y="8049"/>
                  <a:pt x="9418" y="7728"/>
                  <a:pt x="9418" y="7394"/>
                </a:cubicBezTo>
                <a:cubicBezTo>
                  <a:pt x="9418" y="7061"/>
                  <a:pt x="9275" y="6740"/>
                  <a:pt x="9025" y="6537"/>
                </a:cubicBezTo>
                <a:cubicBezTo>
                  <a:pt x="8942" y="6478"/>
                  <a:pt x="8906" y="6371"/>
                  <a:pt x="8906" y="6263"/>
                </a:cubicBezTo>
                <a:lnTo>
                  <a:pt x="8906" y="5930"/>
                </a:lnTo>
                <a:cubicBezTo>
                  <a:pt x="8906" y="5823"/>
                  <a:pt x="8990" y="5751"/>
                  <a:pt x="9085" y="5751"/>
                </a:cubicBezTo>
                <a:lnTo>
                  <a:pt x="9954" y="5751"/>
                </a:lnTo>
                <a:cubicBezTo>
                  <a:pt x="10049" y="5751"/>
                  <a:pt x="10121" y="5668"/>
                  <a:pt x="10121" y="5585"/>
                </a:cubicBezTo>
                <a:cubicBezTo>
                  <a:pt x="10121" y="5489"/>
                  <a:pt x="10049" y="5418"/>
                  <a:pt x="9954" y="5418"/>
                </a:cubicBezTo>
                <a:lnTo>
                  <a:pt x="9085" y="5418"/>
                </a:lnTo>
                <a:cubicBezTo>
                  <a:pt x="8799" y="5418"/>
                  <a:pt x="8573" y="5644"/>
                  <a:pt x="8573" y="5918"/>
                </a:cubicBezTo>
                <a:lnTo>
                  <a:pt x="8573" y="6263"/>
                </a:lnTo>
                <a:cubicBezTo>
                  <a:pt x="8573" y="6478"/>
                  <a:pt x="8668" y="6668"/>
                  <a:pt x="8811" y="6787"/>
                </a:cubicBezTo>
                <a:cubicBezTo>
                  <a:pt x="8990" y="6930"/>
                  <a:pt x="9097" y="7156"/>
                  <a:pt x="9097" y="7394"/>
                </a:cubicBezTo>
                <a:cubicBezTo>
                  <a:pt x="9097" y="7633"/>
                  <a:pt x="8990" y="7859"/>
                  <a:pt x="8799" y="8014"/>
                </a:cubicBezTo>
                <a:cubicBezTo>
                  <a:pt x="8652" y="8124"/>
                  <a:pt x="8477" y="8185"/>
                  <a:pt x="8295" y="8185"/>
                </a:cubicBezTo>
                <a:cubicBezTo>
                  <a:pt x="8241" y="8185"/>
                  <a:pt x="8187" y="8179"/>
                  <a:pt x="8132" y="8168"/>
                </a:cubicBezTo>
                <a:cubicBezTo>
                  <a:pt x="7811" y="8109"/>
                  <a:pt x="7573" y="7859"/>
                  <a:pt x="7513" y="7549"/>
                </a:cubicBezTo>
                <a:cubicBezTo>
                  <a:pt x="7454" y="7264"/>
                  <a:pt x="7561" y="6966"/>
                  <a:pt x="7787" y="6787"/>
                </a:cubicBezTo>
                <a:cubicBezTo>
                  <a:pt x="7930" y="6656"/>
                  <a:pt x="8025" y="6478"/>
                  <a:pt x="8025" y="6263"/>
                </a:cubicBezTo>
                <a:lnTo>
                  <a:pt x="8025" y="5930"/>
                </a:lnTo>
                <a:cubicBezTo>
                  <a:pt x="8025" y="5644"/>
                  <a:pt x="7799" y="5418"/>
                  <a:pt x="7525" y="5418"/>
                </a:cubicBezTo>
                <a:lnTo>
                  <a:pt x="5763" y="5418"/>
                </a:lnTo>
                <a:lnTo>
                  <a:pt x="5763" y="3668"/>
                </a:lnTo>
                <a:cubicBezTo>
                  <a:pt x="5763" y="3561"/>
                  <a:pt x="5858" y="3489"/>
                  <a:pt x="5942" y="3489"/>
                </a:cubicBezTo>
                <a:lnTo>
                  <a:pt x="6299" y="3489"/>
                </a:lnTo>
                <a:cubicBezTo>
                  <a:pt x="6406" y="3489"/>
                  <a:pt x="6501" y="3525"/>
                  <a:pt x="6561" y="3608"/>
                </a:cubicBezTo>
                <a:cubicBezTo>
                  <a:pt x="6783" y="3859"/>
                  <a:pt x="7091" y="4001"/>
                  <a:pt x="7409" y="4001"/>
                </a:cubicBezTo>
                <a:cubicBezTo>
                  <a:pt x="7483" y="4001"/>
                  <a:pt x="7558" y="3993"/>
                  <a:pt x="7632" y="3977"/>
                </a:cubicBezTo>
                <a:cubicBezTo>
                  <a:pt x="8073" y="3906"/>
                  <a:pt x="8430" y="3549"/>
                  <a:pt x="8513" y="3108"/>
                </a:cubicBezTo>
                <a:cubicBezTo>
                  <a:pt x="8585" y="2775"/>
                  <a:pt x="8501" y="2430"/>
                  <a:pt x="8287" y="2156"/>
                </a:cubicBezTo>
                <a:cubicBezTo>
                  <a:pt x="8085" y="1894"/>
                  <a:pt x="7751" y="1739"/>
                  <a:pt x="7430" y="1739"/>
                </a:cubicBezTo>
                <a:cubicBezTo>
                  <a:pt x="7085" y="1739"/>
                  <a:pt x="6775" y="1894"/>
                  <a:pt x="6561" y="2144"/>
                </a:cubicBezTo>
                <a:cubicBezTo>
                  <a:pt x="6501" y="2215"/>
                  <a:pt x="6406" y="2263"/>
                  <a:pt x="6299" y="2263"/>
                </a:cubicBezTo>
                <a:lnTo>
                  <a:pt x="5954" y="2263"/>
                </a:lnTo>
                <a:cubicBezTo>
                  <a:pt x="5846" y="2263"/>
                  <a:pt x="5775" y="2180"/>
                  <a:pt x="5775" y="2084"/>
                </a:cubicBezTo>
                <a:lnTo>
                  <a:pt x="5775" y="1203"/>
                </a:lnTo>
                <a:cubicBezTo>
                  <a:pt x="5775" y="1120"/>
                  <a:pt x="5703" y="1048"/>
                  <a:pt x="5608" y="1048"/>
                </a:cubicBezTo>
                <a:cubicBezTo>
                  <a:pt x="5525" y="1048"/>
                  <a:pt x="5453" y="1120"/>
                  <a:pt x="5453" y="1203"/>
                </a:cubicBezTo>
                <a:lnTo>
                  <a:pt x="5453" y="2084"/>
                </a:lnTo>
                <a:cubicBezTo>
                  <a:pt x="5453" y="2370"/>
                  <a:pt x="5668" y="2596"/>
                  <a:pt x="5954" y="2596"/>
                </a:cubicBezTo>
                <a:lnTo>
                  <a:pt x="6299" y="2596"/>
                </a:lnTo>
                <a:cubicBezTo>
                  <a:pt x="6501" y="2596"/>
                  <a:pt x="6704" y="2501"/>
                  <a:pt x="6823" y="2358"/>
                </a:cubicBezTo>
                <a:cubicBezTo>
                  <a:pt x="6966" y="2180"/>
                  <a:pt x="7192" y="2072"/>
                  <a:pt x="7430" y="2072"/>
                </a:cubicBezTo>
                <a:cubicBezTo>
                  <a:pt x="7668" y="2072"/>
                  <a:pt x="7894" y="2180"/>
                  <a:pt x="8037" y="2370"/>
                </a:cubicBezTo>
                <a:cubicBezTo>
                  <a:pt x="8192" y="2561"/>
                  <a:pt x="8251" y="2799"/>
                  <a:pt x="8204" y="3037"/>
                </a:cubicBezTo>
                <a:cubicBezTo>
                  <a:pt x="8144" y="3346"/>
                  <a:pt x="7894" y="3584"/>
                  <a:pt x="7573" y="3644"/>
                </a:cubicBezTo>
                <a:cubicBezTo>
                  <a:pt x="7519" y="3656"/>
                  <a:pt x="7465" y="3661"/>
                  <a:pt x="7411" y="3661"/>
                </a:cubicBezTo>
                <a:cubicBezTo>
                  <a:pt x="7187" y="3661"/>
                  <a:pt x="6966" y="3564"/>
                  <a:pt x="6823" y="3382"/>
                </a:cubicBezTo>
                <a:cubicBezTo>
                  <a:pt x="6680" y="3227"/>
                  <a:pt x="6501" y="3144"/>
                  <a:pt x="6299" y="3144"/>
                </a:cubicBezTo>
                <a:lnTo>
                  <a:pt x="5942" y="3144"/>
                </a:lnTo>
                <a:cubicBezTo>
                  <a:pt x="5656" y="3144"/>
                  <a:pt x="5430" y="3370"/>
                  <a:pt x="5430" y="3644"/>
                </a:cubicBezTo>
                <a:lnTo>
                  <a:pt x="5430" y="5406"/>
                </a:lnTo>
                <a:lnTo>
                  <a:pt x="3679" y="5406"/>
                </a:lnTo>
                <a:cubicBezTo>
                  <a:pt x="3572" y="5406"/>
                  <a:pt x="3501" y="5311"/>
                  <a:pt x="3501" y="5228"/>
                </a:cubicBezTo>
                <a:lnTo>
                  <a:pt x="3501" y="4870"/>
                </a:lnTo>
                <a:cubicBezTo>
                  <a:pt x="3501" y="4763"/>
                  <a:pt x="3548" y="4656"/>
                  <a:pt x="3620" y="4597"/>
                </a:cubicBezTo>
                <a:cubicBezTo>
                  <a:pt x="3929" y="4335"/>
                  <a:pt x="4084" y="3930"/>
                  <a:pt x="3989" y="3525"/>
                </a:cubicBezTo>
                <a:cubicBezTo>
                  <a:pt x="3918" y="3096"/>
                  <a:pt x="3560" y="2739"/>
                  <a:pt x="3132" y="2656"/>
                </a:cubicBezTo>
                <a:cubicBezTo>
                  <a:pt x="3047" y="2635"/>
                  <a:pt x="2962" y="2626"/>
                  <a:pt x="2879" y="2626"/>
                </a:cubicBezTo>
                <a:cubicBezTo>
                  <a:pt x="2622" y="2626"/>
                  <a:pt x="2377" y="2717"/>
                  <a:pt x="2179" y="2870"/>
                </a:cubicBezTo>
                <a:cubicBezTo>
                  <a:pt x="1905" y="3084"/>
                  <a:pt x="1763" y="3406"/>
                  <a:pt x="1763" y="3739"/>
                </a:cubicBezTo>
                <a:cubicBezTo>
                  <a:pt x="1763" y="4085"/>
                  <a:pt x="1905" y="4394"/>
                  <a:pt x="2155" y="4597"/>
                </a:cubicBezTo>
                <a:cubicBezTo>
                  <a:pt x="2239" y="4656"/>
                  <a:pt x="2274" y="4763"/>
                  <a:pt x="2274" y="4870"/>
                </a:cubicBezTo>
                <a:lnTo>
                  <a:pt x="2274" y="5216"/>
                </a:lnTo>
                <a:cubicBezTo>
                  <a:pt x="2274" y="5311"/>
                  <a:pt x="2191" y="5394"/>
                  <a:pt x="2096" y="5394"/>
                </a:cubicBezTo>
                <a:lnTo>
                  <a:pt x="346" y="5394"/>
                </a:lnTo>
                <a:lnTo>
                  <a:pt x="346" y="870"/>
                </a:lnTo>
                <a:cubicBezTo>
                  <a:pt x="346" y="572"/>
                  <a:pt x="584" y="334"/>
                  <a:pt x="881" y="334"/>
                </a:cubicBezTo>
                <a:lnTo>
                  <a:pt x="5418" y="334"/>
                </a:lnTo>
                <a:lnTo>
                  <a:pt x="5418" y="513"/>
                </a:lnTo>
                <a:cubicBezTo>
                  <a:pt x="5418" y="596"/>
                  <a:pt x="5489" y="667"/>
                  <a:pt x="5584" y="667"/>
                </a:cubicBezTo>
                <a:cubicBezTo>
                  <a:pt x="5680" y="667"/>
                  <a:pt x="5751" y="596"/>
                  <a:pt x="5751" y="513"/>
                </a:cubicBezTo>
                <a:lnTo>
                  <a:pt x="5751" y="334"/>
                </a:lnTo>
                <a:lnTo>
                  <a:pt x="10287" y="334"/>
                </a:lnTo>
                <a:close/>
                <a:moveTo>
                  <a:pt x="870" y="1"/>
                </a:moveTo>
                <a:cubicBezTo>
                  <a:pt x="393" y="1"/>
                  <a:pt x="0" y="394"/>
                  <a:pt x="0" y="870"/>
                </a:cubicBezTo>
                <a:lnTo>
                  <a:pt x="0" y="10276"/>
                </a:lnTo>
                <a:cubicBezTo>
                  <a:pt x="0" y="10752"/>
                  <a:pt x="393" y="11133"/>
                  <a:pt x="870" y="11133"/>
                </a:cubicBezTo>
                <a:lnTo>
                  <a:pt x="10275" y="11133"/>
                </a:lnTo>
                <a:cubicBezTo>
                  <a:pt x="10752" y="11133"/>
                  <a:pt x="11133" y="10752"/>
                  <a:pt x="11133" y="10276"/>
                </a:cubicBezTo>
                <a:lnTo>
                  <a:pt x="11133" y="870"/>
                </a:lnTo>
                <a:cubicBezTo>
                  <a:pt x="11133" y="394"/>
                  <a:pt x="10752" y="1"/>
                  <a:pt x="10275" y="1"/>
                </a:cubicBezTo>
                <a:lnTo>
                  <a:pt x="870" y="1"/>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367" name="Google Shape;12851;p71"/>
          <p:cNvGrpSpPr/>
          <p:nvPr/>
        </p:nvGrpSpPr>
        <p:grpSpPr>
          <a:xfrm>
            <a:off x="7649067" y="3983989"/>
            <a:ext cx="249770" cy="363849"/>
            <a:chOff x="6155459" y="1969108"/>
            <a:chExt cx="249770" cy="363849"/>
          </a:xfrm>
          <a:solidFill>
            <a:schemeClr val="accent1"/>
          </a:solidFill>
        </p:grpSpPr>
        <p:sp>
          <p:nvSpPr>
            <p:cNvPr id="1368" name="Google Shape;12852;p71"/>
            <p:cNvSpPr/>
            <p:nvPr/>
          </p:nvSpPr>
          <p:spPr>
            <a:xfrm>
              <a:off x="6195628" y="1969108"/>
              <a:ext cx="169813" cy="227012"/>
            </a:xfrm>
            <a:custGeom>
              <a:avLst/>
              <a:rect l="l" t="t" r="r" b="b"/>
              <a:pathLst>
                <a:path w="5335" h="7132">
                  <a:moveTo>
                    <a:pt x="4120" y="333"/>
                  </a:moveTo>
                  <a:lnTo>
                    <a:pt x="4120" y="1750"/>
                  </a:lnTo>
                  <a:cubicBezTo>
                    <a:pt x="4120" y="1869"/>
                    <a:pt x="4084" y="1965"/>
                    <a:pt x="4036" y="2072"/>
                  </a:cubicBezTo>
                  <a:lnTo>
                    <a:pt x="3953" y="2238"/>
                  </a:lnTo>
                  <a:cubicBezTo>
                    <a:pt x="3941" y="2262"/>
                    <a:pt x="3941" y="2286"/>
                    <a:pt x="3941" y="2310"/>
                  </a:cubicBezTo>
                  <a:lnTo>
                    <a:pt x="3941" y="2667"/>
                  </a:lnTo>
                  <a:cubicBezTo>
                    <a:pt x="3941" y="3024"/>
                    <a:pt x="3786" y="3358"/>
                    <a:pt x="3536" y="3584"/>
                  </a:cubicBezTo>
                  <a:cubicBezTo>
                    <a:pt x="3292" y="3807"/>
                    <a:pt x="3011" y="3935"/>
                    <a:pt x="2699" y="3935"/>
                  </a:cubicBezTo>
                  <a:cubicBezTo>
                    <a:pt x="2661" y="3935"/>
                    <a:pt x="2623" y="3933"/>
                    <a:pt x="2584" y="3929"/>
                  </a:cubicBezTo>
                  <a:cubicBezTo>
                    <a:pt x="1917" y="3893"/>
                    <a:pt x="1405" y="3310"/>
                    <a:pt x="1405" y="2619"/>
                  </a:cubicBezTo>
                  <a:lnTo>
                    <a:pt x="1405" y="2310"/>
                  </a:lnTo>
                  <a:cubicBezTo>
                    <a:pt x="1405" y="2286"/>
                    <a:pt x="1405" y="2262"/>
                    <a:pt x="1393" y="2238"/>
                  </a:cubicBezTo>
                  <a:lnTo>
                    <a:pt x="1298" y="2072"/>
                  </a:lnTo>
                  <a:cubicBezTo>
                    <a:pt x="1262" y="1965"/>
                    <a:pt x="1227" y="1869"/>
                    <a:pt x="1227" y="1750"/>
                  </a:cubicBezTo>
                  <a:lnTo>
                    <a:pt x="1227" y="1238"/>
                  </a:lnTo>
                  <a:cubicBezTo>
                    <a:pt x="1227" y="738"/>
                    <a:pt x="1631" y="333"/>
                    <a:pt x="2131" y="333"/>
                  </a:cubicBezTo>
                  <a:lnTo>
                    <a:pt x="4120" y="333"/>
                  </a:lnTo>
                  <a:close/>
                  <a:moveTo>
                    <a:pt x="3227" y="4155"/>
                  </a:moveTo>
                  <a:lnTo>
                    <a:pt x="3227" y="4346"/>
                  </a:lnTo>
                  <a:cubicBezTo>
                    <a:pt x="3227" y="4405"/>
                    <a:pt x="3239" y="4465"/>
                    <a:pt x="3251" y="4513"/>
                  </a:cubicBezTo>
                  <a:lnTo>
                    <a:pt x="2667" y="4965"/>
                  </a:lnTo>
                  <a:lnTo>
                    <a:pt x="2096" y="4524"/>
                  </a:lnTo>
                  <a:cubicBezTo>
                    <a:pt x="2108" y="4489"/>
                    <a:pt x="2120" y="4429"/>
                    <a:pt x="2120" y="4370"/>
                  </a:cubicBezTo>
                  <a:lnTo>
                    <a:pt x="2120" y="4155"/>
                  </a:lnTo>
                  <a:cubicBezTo>
                    <a:pt x="2251" y="4215"/>
                    <a:pt x="2405" y="4251"/>
                    <a:pt x="2572" y="4251"/>
                  </a:cubicBezTo>
                  <a:lnTo>
                    <a:pt x="2667" y="4251"/>
                  </a:lnTo>
                  <a:cubicBezTo>
                    <a:pt x="2870" y="4251"/>
                    <a:pt x="3048" y="4215"/>
                    <a:pt x="3227" y="4155"/>
                  </a:cubicBezTo>
                  <a:close/>
                  <a:moveTo>
                    <a:pt x="2131" y="0"/>
                  </a:moveTo>
                  <a:cubicBezTo>
                    <a:pt x="1453" y="0"/>
                    <a:pt x="905" y="560"/>
                    <a:pt x="905" y="1238"/>
                  </a:cubicBezTo>
                  <a:lnTo>
                    <a:pt x="905" y="1750"/>
                  </a:lnTo>
                  <a:cubicBezTo>
                    <a:pt x="905" y="1905"/>
                    <a:pt x="941" y="2072"/>
                    <a:pt x="1024" y="2215"/>
                  </a:cubicBezTo>
                  <a:lnTo>
                    <a:pt x="1084" y="2358"/>
                  </a:lnTo>
                  <a:lnTo>
                    <a:pt x="1084" y="2619"/>
                  </a:lnTo>
                  <a:cubicBezTo>
                    <a:pt x="1084" y="3191"/>
                    <a:pt x="1358" y="3703"/>
                    <a:pt x="1798" y="3989"/>
                  </a:cubicBezTo>
                  <a:lnTo>
                    <a:pt x="1798" y="4358"/>
                  </a:lnTo>
                  <a:cubicBezTo>
                    <a:pt x="1798" y="4453"/>
                    <a:pt x="1739" y="4524"/>
                    <a:pt x="1655" y="4536"/>
                  </a:cubicBezTo>
                  <a:lnTo>
                    <a:pt x="631" y="4858"/>
                  </a:lnTo>
                  <a:cubicBezTo>
                    <a:pt x="262" y="4977"/>
                    <a:pt x="0" y="5298"/>
                    <a:pt x="0" y="5703"/>
                  </a:cubicBezTo>
                  <a:lnTo>
                    <a:pt x="0" y="6965"/>
                  </a:lnTo>
                  <a:cubicBezTo>
                    <a:pt x="0" y="7060"/>
                    <a:pt x="84" y="7132"/>
                    <a:pt x="167" y="7132"/>
                  </a:cubicBezTo>
                  <a:cubicBezTo>
                    <a:pt x="262" y="7132"/>
                    <a:pt x="334" y="7060"/>
                    <a:pt x="334" y="6965"/>
                  </a:cubicBezTo>
                  <a:lnTo>
                    <a:pt x="334" y="5703"/>
                  </a:lnTo>
                  <a:cubicBezTo>
                    <a:pt x="334" y="5465"/>
                    <a:pt x="500" y="5239"/>
                    <a:pt x="715" y="5179"/>
                  </a:cubicBezTo>
                  <a:lnTo>
                    <a:pt x="1750" y="4870"/>
                  </a:lnTo>
                  <a:cubicBezTo>
                    <a:pt x="1810" y="4858"/>
                    <a:pt x="1846" y="4822"/>
                    <a:pt x="1893" y="4798"/>
                  </a:cubicBezTo>
                  <a:lnTo>
                    <a:pt x="2465" y="5227"/>
                  </a:lnTo>
                  <a:cubicBezTo>
                    <a:pt x="2524" y="5275"/>
                    <a:pt x="2596" y="5298"/>
                    <a:pt x="2667" y="5298"/>
                  </a:cubicBezTo>
                  <a:cubicBezTo>
                    <a:pt x="2739" y="5298"/>
                    <a:pt x="2822" y="5275"/>
                    <a:pt x="2882" y="5227"/>
                  </a:cubicBezTo>
                  <a:lnTo>
                    <a:pt x="3441" y="4798"/>
                  </a:lnTo>
                  <a:cubicBezTo>
                    <a:pt x="3489" y="4822"/>
                    <a:pt x="3536" y="4858"/>
                    <a:pt x="3596" y="4870"/>
                  </a:cubicBezTo>
                  <a:lnTo>
                    <a:pt x="4620" y="5179"/>
                  </a:lnTo>
                  <a:cubicBezTo>
                    <a:pt x="4858" y="5251"/>
                    <a:pt x="5001" y="5465"/>
                    <a:pt x="5001" y="5703"/>
                  </a:cubicBezTo>
                  <a:lnTo>
                    <a:pt x="5001" y="6965"/>
                  </a:lnTo>
                  <a:cubicBezTo>
                    <a:pt x="5001" y="7060"/>
                    <a:pt x="5084" y="7132"/>
                    <a:pt x="5168" y="7132"/>
                  </a:cubicBezTo>
                  <a:cubicBezTo>
                    <a:pt x="5263" y="7132"/>
                    <a:pt x="5334" y="7060"/>
                    <a:pt x="5334" y="6965"/>
                  </a:cubicBezTo>
                  <a:lnTo>
                    <a:pt x="5334" y="5703"/>
                  </a:lnTo>
                  <a:cubicBezTo>
                    <a:pt x="5334" y="5322"/>
                    <a:pt x="5084" y="4977"/>
                    <a:pt x="4715" y="4870"/>
                  </a:cubicBezTo>
                  <a:lnTo>
                    <a:pt x="3679" y="4560"/>
                  </a:lnTo>
                  <a:cubicBezTo>
                    <a:pt x="3608" y="4524"/>
                    <a:pt x="3548" y="4453"/>
                    <a:pt x="3548" y="4382"/>
                  </a:cubicBezTo>
                  <a:lnTo>
                    <a:pt x="3548" y="4012"/>
                  </a:lnTo>
                  <a:cubicBezTo>
                    <a:pt x="3620" y="3965"/>
                    <a:pt x="3703" y="3905"/>
                    <a:pt x="3763" y="3846"/>
                  </a:cubicBezTo>
                  <a:cubicBezTo>
                    <a:pt x="4084" y="3548"/>
                    <a:pt x="4263" y="3120"/>
                    <a:pt x="4263" y="2679"/>
                  </a:cubicBezTo>
                  <a:lnTo>
                    <a:pt x="4263" y="2369"/>
                  </a:lnTo>
                  <a:lnTo>
                    <a:pt x="4322" y="2238"/>
                  </a:lnTo>
                  <a:cubicBezTo>
                    <a:pt x="4394" y="2084"/>
                    <a:pt x="4441" y="1917"/>
                    <a:pt x="4441" y="1762"/>
                  </a:cubicBezTo>
                  <a:lnTo>
                    <a:pt x="4441" y="167"/>
                  </a:lnTo>
                  <a:cubicBezTo>
                    <a:pt x="4441" y="83"/>
                    <a:pt x="4370" y="0"/>
                    <a:pt x="4275" y="0"/>
                  </a:cubicBezTo>
                  <a:lnTo>
                    <a:pt x="213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9" name="Google Shape;12853;p71"/>
            <p:cNvSpPr/>
            <p:nvPr/>
          </p:nvSpPr>
          <p:spPr>
            <a:xfrm>
              <a:off x="6275585" y="2146083"/>
              <a:ext cx="10249" cy="50037"/>
            </a:xfrm>
            <a:custGeom>
              <a:avLst/>
              <a:rect l="l" t="t" r="r" b="b"/>
              <a:pathLst>
                <a:path w="322" h="1572">
                  <a:moveTo>
                    <a:pt x="155" y="0"/>
                  </a:moveTo>
                  <a:cubicBezTo>
                    <a:pt x="72" y="0"/>
                    <a:pt x="0" y="72"/>
                    <a:pt x="0" y="155"/>
                  </a:cubicBezTo>
                  <a:lnTo>
                    <a:pt x="0" y="1405"/>
                  </a:lnTo>
                  <a:cubicBezTo>
                    <a:pt x="0" y="1500"/>
                    <a:pt x="72" y="1572"/>
                    <a:pt x="155" y="1572"/>
                  </a:cubicBezTo>
                  <a:cubicBezTo>
                    <a:pt x="251" y="1572"/>
                    <a:pt x="322" y="1500"/>
                    <a:pt x="322" y="1405"/>
                  </a:cubicBezTo>
                  <a:lnTo>
                    <a:pt x="322" y="155"/>
                  </a:lnTo>
                  <a:cubicBezTo>
                    <a:pt x="322" y="72"/>
                    <a:pt x="251"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0" name="Google Shape;12854;p71"/>
            <p:cNvSpPr/>
            <p:nvPr/>
          </p:nvSpPr>
          <p:spPr>
            <a:xfrm>
              <a:off x="6223671" y="2157446"/>
              <a:ext cx="10631" cy="38673"/>
            </a:xfrm>
            <a:custGeom>
              <a:avLst/>
              <a:rect l="l" t="t" r="r" b="b"/>
              <a:pathLst>
                <a:path w="334" h="1215">
                  <a:moveTo>
                    <a:pt x="167" y="0"/>
                  </a:moveTo>
                  <a:cubicBezTo>
                    <a:pt x="84" y="0"/>
                    <a:pt x="0" y="72"/>
                    <a:pt x="0" y="155"/>
                  </a:cubicBezTo>
                  <a:lnTo>
                    <a:pt x="0" y="1048"/>
                  </a:lnTo>
                  <a:cubicBezTo>
                    <a:pt x="0" y="1143"/>
                    <a:pt x="84" y="1215"/>
                    <a:pt x="167" y="1215"/>
                  </a:cubicBezTo>
                  <a:cubicBezTo>
                    <a:pt x="250" y="1215"/>
                    <a:pt x="334" y="1143"/>
                    <a:pt x="334" y="1048"/>
                  </a:cubicBezTo>
                  <a:lnTo>
                    <a:pt x="334" y="155"/>
                  </a:lnTo>
                  <a:cubicBezTo>
                    <a:pt x="334" y="72"/>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1" name="Google Shape;12855;p71"/>
            <p:cNvSpPr/>
            <p:nvPr/>
          </p:nvSpPr>
          <p:spPr>
            <a:xfrm>
              <a:off x="6326736" y="2157446"/>
              <a:ext cx="10281" cy="38673"/>
            </a:xfrm>
            <a:custGeom>
              <a:avLst/>
              <a:rect l="l" t="t" r="r" b="b"/>
              <a:pathLst>
                <a:path w="323" h="1215">
                  <a:moveTo>
                    <a:pt x="156" y="0"/>
                  </a:moveTo>
                  <a:cubicBezTo>
                    <a:pt x="72" y="0"/>
                    <a:pt x="1" y="72"/>
                    <a:pt x="1" y="155"/>
                  </a:cubicBezTo>
                  <a:lnTo>
                    <a:pt x="1" y="1048"/>
                  </a:lnTo>
                  <a:cubicBezTo>
                    <a:pt x="1" y="1143"/>
                    <a:pt x="72" y="1215"/>
                    <a:pt x="156" y="1215"/>
                  </a:cubicBezTo>
                  <a:cubicBezTo>
                    <a:pt x="251" y="1215"/>
                    <a:pt x="322" y="1143"/>
                    <a:pt x="322" y="1048"/>
                  </a:cubicBezTo>
                  <a:lnTo>
                    <a:pt x="322" y="155"/>
                  </a:lnTo>
                  <a:cubicBezTo>
                    <a:pt x="322" y="72"/>
                    <a:pt x="251" y="0"/>
                    <a:pt x="15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2" name="Google Shape;12856;p71"/>
            <p:cNvSpPr/>
            <p:nvPr/>
          </p:nvSpPr>
          <p:spPr>
            <a:xfrm>
              <a:off x="6264222" y="2299949"/>
              <a:ext cx="33008" cy="33008"/>
            </a:xfrm>
            <a:custGeom>
              <a:avLst/>
              <a:rect l="l" t="t" r="r" b="b"/>
              <a:pathLst>
                <a:path w="1037" h="1037">
                  <a:moveTo>
                    <a:pt x="512" y="322"/>
                  </a:moveTo>
                  <a:cubicBezTo>
                    <a:pt x="619" y="322"/>
                    <a:pt x="715" y="417"/>
                    <a:pt x="715" y="524"/>
                  </a:cubicBezTo>
                  <a:cubicBezTo>
                    <a:pt x="715" y="619"/>
                    <a:pt x="619" y="715"/>
                    <a:pt x="512" y="715"/>
                  </a:cubicBezTo>
                  <a:cubicBezTo>
                    <a:pt x="417" y="715"/>
                    <a:pt x="322" y="619"/>
                    <a:pt x="322" y="524"/>
                  </a:cubicBezTo>
                  <a:cubicBezTo>
                    <a:pt x="322" y="417"/>
                    <a:pt x="417" y="322"/>
                    <a:pt x="512" y="322"/>
                  </a:cubicBezTo>
                  <a:close/>
                  <a:moveTo>
                    <a:pt x="512" y="0"/>
                  </a:moveTo>
                  <a:cubicBezTo>
                    <a:pt x="238" y="0"/>
                    <a:pt x="0" y="238"/>
                    <a:pt x="0" y="524"/>
                  </a:cubicBezTo>
                  <a:cubicBezTo>
                    <a:pt x="0" y="798"/>
                    <a:pt x="238" y="1036"/>
                    <a:pt x="512" y="1036"/>
                  </a:cubicBezTo>
                  <a:cubicBezTo>
                    <a:pt x="798" y="1036"/>
                    <a:pt x="1036" y="798"/>
                    <a:pt x="1036" y="524"/>
                  </a:cubicBezTo>
                  <a:cubicBezTo>
                    <a:pt x="1036" y="238"/>
                    <a:pt x="798" y="0"/>
                    <a:pt x="51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3" name="Google Shape;12857;p71"/>
            <p:cNvSpPr/>
            <p:nvPr/>
          </p:nvSpPr>
          <p:spPr>
            <a:xfrm>
              <a:off x="6155459" y="2299949"/>
              <a:ext cx="33358" cy="33008"/>
            </a:xfrm>
            <a:custGeom>
              <a:avLst/>
              <a:rect l="l" t="t" r="r" b="b"/>
              <a:pathLst>
                <a:path w="1048" h="1037">
                  <a:moveTo>
                    <a:pt x="524" y="322"/>
                  </a:moveTo>
                  <a:cubicBezTo>
                    <a:pt x="631" y="322"/>
                    <a:pt x="715" y="417"/>
                    <a:pt x="715" y="524"/>
                  </a:cubicBezTo>
                  <a:cubicBezTo>
                    <a:pt x="715" y="619"/>
                    <a:pt x="631" y="715"/>
                    <a:pt x="524" y="715"/>
                  </a:cubicBezTo>
                  <a:cubicBezTo>
                    <a:pt x="417" y="715"/>
                    <a:pt x="334" y="619"/>
                    <a:pt x="334" y="524"/>
                  </a:cubicBezTo>
                  <a:cubicBezTo>
                    <a:pt x="334" y="417"/>
                    <a:pt x="417" y="322"/>
                    <a:pt x="524" y="322"/>
                  </a:cubicBezTo>
                  <a:close/>
                  <a:moveTo>
                    <a:pt x="524" y="0"/>
                  </a:moveTo>
                  <a:cubicBezTo>
                    <a:pt x="238" y="0"/>
                    <a:pt x="0" y="238"/>
                    <a:pt x="0" y="524"/>
                  </a:cubicBezTo>
                  <a:cubicBezTo>
                    <a:pt x="0" y="798"/>
                    <a:pt x="238" y="1036"/>
                    <a:pt x="524" y="1036"/>
                  </a:cubicBezTo>
                  <a:cubicBezTo>
                    <a:pt x="810" y="1036"/>
                    <a:pt x="1048" y="798"/>
                    <a:pt x="1048" y="524"/>
                  </a:cubicBezTo>
                  <a:cubicBezTo>
                    <a:pt x="1048" y="238"/>
                    <a:pt x="810" y="0"/>
                    <a:pt x="52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4" name="Google Shape;12858;p71"/>
            <p:cNvSpPr/>
            <p:nvPr/>
          </p:nvSpPr>
          <p:spPr>
            <a:xfrm>
              <a:off x="6372221" y="2299949"/>
              <a:ext cx="33008" cy="33008"/>
            </a:xfrm>
            <a:custGeom>
              <a:avLst/>
              <a:rect l="l" t="t" r="r" b="b"/>
              <a:pathLst>
                <a:path w="1037" h="1037">
                  <a:moveTo>
                    <a:pt x="513" y="322"/>
                  </a:moveTo>
                  <a:cubicBezTo>
                    <a:pt x="620" y="322"/>
                    <a:pt x="715" y="417"/>
                    <a:pt x="715" y="524"/>
                  </a:cubicBezTo>
                  <a:cubicBezTo>
                    <a:pt x="715" y="619"/>
                    <a:pt x="620" y="715"/>
                    <a:pt x="513" y="715"/>
                  </a:cubicBezTo>
                  <a:cubicBezTo>
                    <a:pt x="417" y="715"/>
                    <a:pt x="322" y="619"/>
                    <a:pt x="322" y="524"/>
                  </a:cubicBezTo>
                  <a:cubicBezTo>
                    <a:pt x="322" y="417"/>
                    <a:pt x="417" y="322"/>
                    <a:pt x="513" y="322"/>
                  </a:cubicBezTo>
                  <a:close/>
                  <a:moveTo>
                    <a:pt x="513" y="0"/>
                  </a:moveTo>
                  <a:cubicBezTo>
                    <a:pt x="239" y="0"/>
                    <a:pt x="1" y="238"/>
                    <a:pt x="1" y="524"/>
                  </a:cubicBezTo>
                  <a:cubicBezTo>
                    <a:pt x="1" y="798"/>
                    <a:pt x="239" y="1036"/>
                    <a:pt x="513" y="1036"/>
                  </a:cubicBezTo>
                  <a:cubicBezTo>
                    <a:pt x="798" y="1036"/>
                    <a:pt x="1036" y="798"/>
                    <a:pt x="1036" y="524"/>
                  </a:cubicBezTo>
                  <a:cubicBezTo>
                    <a:pt x="1036" y="238"/>
                    <a:pt x="810" y="0"/>
                    <a:pt x="51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5" name="Google Shape;12859;p71"/>
            <p:cNvSpPr/>
            <p:nvPr/>
          </p:nvSpPr>
          <p:spPr>
            <a:xfrm>
              <a:off x="6185379" y="2208597"/>
              <a:ext cx="189134" cy="84763"/>
            </a:xfrm>
            <a:custGeom>
              <a:avLst/>
              <a:rect l="l" t="t" r="r" b="b"/>
              <a:pathLst>
                <a:path w="5942" h="2663">
                  <a:moveTo>
                    <a:pt x="2977" y="1"/>
                  </a:moveTo>
                  <a:cubicBezTo>
                    <a:pt x="2894" y="1"/>
                    <a:pt x="2811" y="72"/>
                    <a:pt x="2811" y="156"/>
                  </a:cubicBezTo>
                  <a:lnTo>
                    <a:pt x="2811" y="715"/>
                  </a:lnTo>
                  <a:lnTo>
                    <a:pt x="1644" y="715"/>
                  </a:lnTo>
                  <a:cubicBezTo>
                    <a:pt x="1418" y="715"/>
                    <a:pt x="1191" y="810"/>
                    <a:pt x="1060" y="1013"/>
                  </a:cubicBezTo>
                  <a:lnTo>
                    <a:pt x="60" y="2394"/>
                  </a:lnTo>
                  <a:cubicBezTo>
                    <a:pt x="1" y="2465"/>
                    <a:pt x="25" y="2573"/>
                    <a:pt x="108" y="2632"/>
                  </a:cubicBezTo>
                  <a:cubicBezTo>
                    <a:pt x="133" y="2653"/>
                    <a:pt x="162" y="2662"/>
                    <a:pt x="193" y="2662"/>
                  </a:cubicBezTo>
                  <a:cubicBezTo>
                    <a:pt x="249" y="2662"/>
                    <a:pt x="307" y="2631"/>
                    <a:pt x="346" y="2584"/>
                  </a:cubicBezTo>
                  <a:lnTo>
                    <a:pt x="1334" y="1203"/>
                  </a:lnTo>
                  <a:cubicBezTo>
                    <a:pt x="1418" y="1096"/>
                    <a:pt x="1513" y="1049"/>
                    <a:pt x="1632" y="1049"/>
                  </a:cubicBezTo>
                  <a:lnTo>
                    <a:pt x="2811" y="1049"/>
                  </a:lnTo>
                  <a:lnTo>
                    <a:pt x="2811" y="2323"/>
                  </a:lnTo>
                  <a:cubicBezTo>
                    <a:pt x="2811" y="2406"/>
                    <a:pt x="2894" y="2477"/>
                    <a:pt x="2977" y="2477"/>
                  </a:cubicBezTo>
                  <a:cubicBezTo>
                    <a:pt x="3061" y="2477"/>
                    <a:pt x="3144" y="2406"/>
                    <a:pt x="3144" y="2323"/>
                  </a:cubicBezTo>
                  <a:lnTo>
                    <a:pt x="3144" y="1049"/>
                  </a:lnTo>
                  <a:lnTo>
                    <a:pt x="4323" y="1049"/>
                  </a:lnTo>
                  <a:cubicBezTo>
                    <a:pt x="4430" y="1049"/>
                    <a:pt x="4549" y="1108"/>
                    <a:pt x="4620" y="1203"/>
                  </a:cubicBezTo>
                  <a:lnTo>
                    <a:pt x="5609" y="2584"/>
                  </a:lnTo>
                  <a:cubicBezTo>
                    <a:pt x="5644" y="2632"/>
                    <a:pt x="5704" y="2656"/>
                    <a:pt x="5752" y="2656"/>
                  </a:cubicBezTo>
                  <a:cubicBezTo>
                    <a:pt x="5775" y="2656"/>
                    <a:pt x="5823" y="2644"/>
                    <a:pt x="5847" y="2632"/>
                  </a:cubicBezTo>
                  <a:cubicBezTo>
                    <a:pt x="5930" y="2573"/>
                    <a:pt x="5942" y="2465"/>
                    <a:pt x="5882" y="2394"/>
                  </a:cubicBezTo>
                  <a:lnTo>
                    <a:pt x="4882" y="1013"/>
                  </a:lnTo>
                  <a:cubicBezTo>
                    <a:pt x="4751" y="834"/>
                    <a:pt x="4537" y="715"/>
                    <a:pt x="4299" y="715"/>
                  </a:cubicBezTo>
                  <a:lnTo>
                    <a:pt x="3144" y="715"/>
                  </a:lnTo>
                  <a:lnTo>
                    <a:pt x="3144" y="156"/>
                  </a:lnTo>
                  <a:cubicBezTo>
                    <a:pt x="3144" y="72"/>
                    <a:pt x="3073" y="1"/>
                    <a:pt x="29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6" name="Google Shape;12860;p71"/>
            <p:cNvSpPr/>
            <p:nvPr/>
          </p:nvSpPr>
          <p:spPr>
            <a:xfrm>
              <a:off x="6246397" y="2010773"/>
              <a:ext cx="69007" cy="25814"/>
            </a:xfrm>
            <a:custGeom>
              <a:avLst/>
              <a:rect l="l" t="t" r="r" b="b"/>
              <a:pathLst>
                <a:path w="2168" h="811">
                  <a:moveTo>
                    <a:pt x="951" y="1"/>
                  </a:moveTo>
                  <a:cubicBezTo>
                    <a:pt x="505" y="1"/>
                    <a:pt x="146" y="113"/>
                    <a:pt x="120" y="120"/>
                  </a:cubicBezTo>
                  <a:cubicBezTo>
                    <a:pt x="48" y="156"/>
                    <a:pt x="1" y="215"/>
                    <a:pt x="1" y="287"/>
                  </a:cubicBezTo>
                  <a:lnTo>
                    <a:pt x="1" y="644"/>
                  </a:lnTo>
                  <a:cubicBezTo>
                    <a:pt x="1" y="739"/>
                    <a:pt x="84" y="810"/>
                    <a:pt x="167" y="810"/>
                  </a:cubicBezTo>
                  <a:cubicBezTo>
                    <a:pt x="263" y="810"/>
                    <a:pt x="334" y="739"/>
                    <a:pt x="334" y="644"/>
                  </a:cubicBezTo>
                  <a:lnTo>
                    <a:pt x="334" y="406"/>
                  </a:lnTo>
                  <a:cubicBezTo>
                    <a:pt x="467" y="372"/>
                    <a:pt x="695" y="329"/>
                    <a:pt x="951" y="329"/>
                  </a:cubicBezTo>
                  <a:cubicBezTo>
                    <a:pt x="1246" y="329"/>
                    <a:pt x="1578" y="387"/>
                    <a:pt x="1846" y="584"/>
                  </a:cubicBezTo>
                  <a:cubicBezTo>
                    <a:pt x="1882" y="610"/>
                    <a:pt x="1920" y="622"/>
                    <a:pt x="1957" y="622"/>
                  </a:cubicBezTo>
                  <a:cubicBezTo>
                    <a:pt x="2005" y="622"/>
                    <a:pt x="2050" y="601"/>
                    <a:pt x="2084" y="560"/>
                  </a:cubicBezTo>
                  <a:cubicBezTo>
                    <a:pt x="2168" y="501"/>
                    <a:pt x="2132" y="394"/>
                    <a:pt x="2072" y="334"/>
                  </a:cubicBezTo>
                  <a:cubicBezTo>
                    <a:pt x="1727" y="74"/>
                    <a:pt x="1311" y="1"/>
                    <a:pt x="95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77" name="Google Shape;12861;p71"/>
          <p:cNvGrpSpPr/>
          <p:nvPr/>
        </p:nvGrpSpPr>
        <p:grpSpPr>
          <a:xfrm>
            <a:off x="3773637" y="3985485"/>
            <a:ext cx="353631" cy="354395"/>
            <a:chOff x="2280029" y="1970604"/>
            <a:chExt cx="353631" cy="354395"/>
          </a:xfrm>
          <a:solidFill>
            <a:schemeClr val="accent1"/>
          </a:solidFill>
        </p:grpSpPr>
        <p:sp>
          <p:nvSpPr>
            <p:cNvPr id="1378" name="Google Shape;12862;p71"/>
            <p:cNvSpPr/>
            <p:nvPr/>
          </p:nvSpPr>
          <p:spPr>
            <a:xfrm>
              <a:off x="2309981" y="2069086"/>
              <a:ext cx="323679" cy="255913"/>
            </a:xfrm>
            <a:custGeom>
              <a:avLst/>
              <a:rect l="l" t="t" r="r" b="b"/>
              <a:pathLst>
                <a:path w="10169" h="8040">
                  <a:moveTo>
                    <a:pt x="9473" y="0"/>
                  </a:moveTo>
                  <a:cubicBezTo>
                    <a:pt x="9451" y="0"/>
                    <a:pt x="9428" y="5"/>
                    <a:pt x="9406" y="14"/>
                  </a:cubicBezTo>
                  <a:cubicBezTo>
                    <a:pt x="9335" y="62"/>
                    <a:pt x="9287" y="157"/>
                    <a:pt x="9335" y="240"/>
                  </a:cubicBezTo>
                  <a:cubicBezTo>
                    <a:pt x="9656" y="943"/>
                    <a:pt x="9835" y="1705"/>
                    <a:pt x="9835" y="2491"/>
                  </a:cubicBezTo>
                  <a:cubicBezTo>
                    <a:pt x="9835" y="3884"/>
                    <a:pt x="9287" y="5193"/>
                    <a:pt x="8299" y="6194"/>
                  </a:cubicBezTo>
                  <a:cubicBezTo>
                    <a:pt x="7323" y="7182"/>
                    <a:pt x="6001" y="7729"/>
                    <a:pt x="4596" y="7729"/>
                  </a:cubicBezTo>
                  <a:cubicBezTo>
                    <a:pt x="3763" y="7729"/>
                    <a:pt x="2977" y="7539"/>
                    <a:pt x="2251" y="7158"/>
                  </a:cubicBezTo>
                  <a:cubicBezTo>
                    <a:pt x="1632" y="6848"/>
                    <a:pt x="1084" y="6420"/>
                    <a:pt x="620" y="5896"/>
                  </a:cubicBezTo>
                  <a:lnTo>
                    <a:pt x="620" y="5896"/>
                  </a:lnTo>
                  <a:lnTo>
                    <a:pt x="1263" y="6110"/>
                  </a:lnTo>
                  <a:cubicBezTo>
                    <a:pt x="1279" y="6114"/>
                    <a:pt x="1295" y="6116"/>
                    <a:pt x="1311" y="6116"/>
                  </a:cubicBezTo>
                  <a:cubicBezTo>
                    <a:pt x="1385" y="6116"/>
                    <a:pt x="1447" y="6072"/>
                    <a:pt x="1477" y="6003"/>
                  </a:cubicBezTo>
                  <a:cubicBezTo>
                    <a:pt x="1501" y="5908"/>
                    <a:pt x="1453" y="5824"/>
                    <a:pt x="1370" y="5789"/>
                  </a:cubicBezTo>
                  <a:lnTo>
                    <a:pt x="203" y="5408"/>
                  </a:lnTo>
                  <a:cubicBezTo>
                    <a:pt x="187" y="5405"/>
                    <a:pt x="171" y="5403"/>
                    <a:pt x="156" y="5403"/>
                  </a:cubicBezTo>
                  <a:cubicBezTo>
                    <a:pt x="114" y="5403"/>
                    <a:pt x="77" y="5414"/>
                    <a:pt x="60" y="5432"/>
                  </a:cubicBezTo>
                  <a:cubicBezTo>
                    <a:pt x="12" y="5467"/>
                    <a:pt x="0" y="5527"/>
                    <a:pt x="0" y="5586"/>
                  </a:cubicBezTo>
                  <a:lnTo>
                    <a:pt x="191" y="6944"/>
                  </a:lnTo>
                  <a:cubicBezTo>
                    <a:pt x="203" y="7015"/>
                    <a:pt x="262" y="7075"/>
                    <a:pt x="358" y="7075"/>
                  </a:cubicBezTo>
                  <a:lnTo>
                    <a:pt x="381" y="7075"/>
                  </a:lnTo>
                  <a:cubicBezTo>
                    <a:pt x="477" y="7063"/>
                    <a:pt x="536" y="6979"/>
                    <a:pt x="524" y="6896"/>
                  </a:cubicBezTo>
                  <a:lnTo>
                    <a:pt x="417" y="6134"/>
                  </a:lnTo>
                  <a:lnTo>
                    <a:pt x="417" y="6134"/>
                  </a:lnTo>
                  <a:cubicBezTo>
                    <a:pt x="893" y="6670"/>
                    <a:pt x="1453" y="7122"/>
                    <a:pt x="2096" y="7444"/>
                  </a:cubicBezTo>
                  <a:cubicBezTo>
                    <a:pt x="2870" y="7849"/>
                    <a:pt x="3715" y="8039"/>
                    <a:pt x="4596" y="8039"/>
                  </a:cubicBezTo>
                  <a:cubicBezTo>
                    <a:pt x="6085" y="8039"/>
                    <a:pt x="7490" y="7456"/>
                    <a:pt x="8525" y="6420"/>
                  </a:cubicBezTo>
                  <a:cubicBezTo>
                    <a:pt x="9585" y="5360"/>
                    <a:pt x="10145" y="3979"/>
                    <a:pt x="10145" y="2491"/>
                  </a:cubicBezTo>
                  <a:cubicBezTo>
                    <a:pt x="10168" y="1645"/>
                    <a:pt x="9990" y="836"/>
                    <a:pt x="9633" y="98"/>
                  </a:cubicBezTo>
                  <a:cubicBezTo>
                    <a:pt x="9597" y="36"/>
                    <a:pt x="9536" y="0"/>
                    <a:pt x="94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9" name="Google Shape;12863;p71"/>
            <p:cNvSpPr/>
            <p:nvPr/>
          </p:nvSpPr>
          <p:spPr>
            <a:xfrm>
              <a:off x="2280029" y="1970604"/>
              <a:ext cx="322565" cy="255468"/>
            </a:xfrm>
            <a:custGeom>
              <a:avLst/>
              <a:rect l="l" t="t" r="r" b="b"/>
              <a:pathLst>
                <a:path w="10134" h="8026">
                  <a:moveTo>
                    <a:pt x="5549" y="1"/>
                  </a:moveTo>
                  <a:cubicBezTo>
                    <a:pt x="4061" y="1"/>
                    <a:pt x="2668" y="584"/>
                    <a:pt x="1620" y="1620"/>
                  </a:cubicBezTo>
                  <a:cubicBezTo>
                    <a:pt x="572" y="2680"/>
                    <a:pt x="1" y="4061"/>
                    <a:pt x="1" y="5549"/>
                  </a:cubicBezTo>
                  <a:cubicBezTo>
                    <a:pt x="1" y="6382"/>
                    <a:pt x="179" y="7192"/>
                    <a:pt x="537" y="7930"/>
                  </a:cubicBezTo>
                  <a:cubicBezTo>
                    <a:pt x="572" y="7990"/>
                    <a:pt x="632" y="8026"/>
                    <a:pt x="691" y="8026"/>
                  </a:cubicBezTo>
                  <a:cubicBezTo>
                    <a:pt x="715" y="8026"/>
                    <a:pt x="727" y="8026"/>
                    <a:pt x="763" y="8002"/>
                  </a:cubicBezTo>
                  <a:cubicBezTo>
                    <a:pt x="834" y="7966"/>
                    <a:pt x="882" y="7871"/>
                    <a:pt x="834" y="7787"/>
                  </a:cubicBezTo>
                  <a:cubicBezTo>
                    <a:pt x="513" y="7085"/>
                    <a:pt x="334" y="6323"/>
                    <a:pt x="334" y="5537"/>
                  </a:cubicBezTo>
                  <a:cubicBezTo>
                    <a:pt x="334" y="4132"/>
                    <a:pt x="882" y="2822"/>
                    <a:pt x="1858" y="1834"/>
                  </a:cubicBezTo>
                  <a:cubicBezTo>
                    <a:pt x="2846" y="834"/>
                    <a:pt x="4168" y="298"/>
                    <a:pt x="5573" y="298"/>
                  </a:cubicBezTo>
                  <a:cubicBezTo>
                    <a:pt x="7097" y="298"/>
                    <a:pt x="8550" y="965"/>
                    <a:pt x="9538" y="2132"/>
                  </a:cubicBezTo>
                  <a:lnTo>
                    <a:pt x="8907" y="1918"/>
                  </a:lnTo>
                  <a:cubicBezTo>
                    <a:pt x="8890" y="1913"/>
                    <a:pt x="8874" y="1911"/>
                    <a:pt x="8858" y="1911"/>
                  </a:cubicBezTo>
                  <a:cubicBezTo>
                    <a:pt x="8784" y="1911"/>
                    <a:pt x="8722" y="1956"/>
                    <a:pt x="8692" y="2025"/>
                  </a:cubicBezTo>
                  <a:cubicBezTo>
                    <a:pt x="8669" y="2120"/>
                    <a:pt x="8704" y="2203"/>
                    <a:pt x="8800" y="2227"/>
                  </a:cubicBezTo>
                  <a:lnTo>
                    <a:pt x="9955" y="2620"/>
                  </a:lnTo>
                  <a:cubicBezTo>
                    <a:pt x="9978" y="2620"/>
                    <a:pt x="9990" y="2632"/>
                    <a:pt x="10002" y="2632"/>
                  </a:cubicBezTo>
                  <a:cubicBezTo>
                    <a:pt x="10050" y="2632"/>
                    <a:pt x="10074" y="2620"/>
                    <a:pt x="10109" y="2596"/>
                  </a:cubicBezTo>
                  <a:cubicBezTo>
                    <a:pt x="10121" y="2572"/>
                    <a:pt x="10133" y="2513"/>
                    <a:pt x="10133" y="2453"/>
                  </a:cubicBezTo>
                  <a:lnTo>
                    <a:pt x="9943" y="1108"/>
                  </a:lnTo>
                  <a:cubicBezTo>
                    <a:pt x="9932" y="1021"/>
                    <a:pt x="9871" y="964"/>
                    <a:pt x="9788" y="964"/>
                  </a:cubicBezTo>
                  <a:cubicBezTo>
                    <a:pt x="9780" y="964"/>
                    <a:pt x="9772" y="964"/>
                    <a:pt x="9764" y="965"/>
                  </a:cubicBezTo>
                  <a:cubicBezTo>
                    <a:pt x="9681" y="989"/>
                    <a:pt x="9621" y="1060"/>
                    <a:pt x="9633" y="1144"/>
                  </a:cubicBezTo>
                  <a:lnTo>
                    <a:pt x="9740" y="1906"/>
                  </a:lnTo>
                  <a:cubicBezTo>
                    <a:pt x="8681" y="703"/>
                    <a:pt x="7157" y="1"/>
                    <a:pt x="554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0" name="Google Shape;12864;p71"/>
            <p:cNvSpPr/>
            <p:nvPr/>
          </p:nvSpPr>
          <p:spPr>
            <a:xfrm>
              <a:off x="2411169" y="2064598"/>
              <a:ext cx="17093" cy="26928"/>
            </a:xfrm>
            <a:custGeom>
              <a:avLst/>
              <a:rect l="l" t="t" r="r" b="b"/>
              <a:pathLst>
                <a:path w="537" h="846">
                  <a:moveTo>
                    <a:pt x="358" y="0"/>
                  </a:moveTo>
                  <a:cubicBezTo>
                    <a:pt x="274" y="0"/>
                    <a:pt x="191" y="72"/>
                    <a:pt x="191" y="155"/>
                  </a:cubicBezTo>
                  <a:lnTo>
                    <a:pt x="191" y="453"/>
                  </a:lnTo>
                  <a:lnTo>
                    <a:pt x="72" y="572"/>
                  </a:lnTo>
                  <a:cubicBezTo>
                    <a:pt x="12" y="631"/>
                    <a:pt x="0" y="739"/>
                    <a:pt x="72" y="798"/>
                  </a:cubicBezTo>
                  <a:cubicBezTo>
                    <a:pt x="108" y="834"/>
                    <a:pt x="155" y="846"/>
                    <a:pt x="191" y="846"/>
                  </a:cubicBezTo>
                  <a:cubicBezTo>
                    <a:pt x="239" y="846"/>
                    <a:pt x="274" y="834"/>
                    <a:pt x="310" y="798"/>
                  </a:cubicBezTo>
                  <a:lnTo>
                    <a:pt x="489" y="631"/>
                  </a:lnTo>
                  <a:cubicBezTo>
                    <a:pt x="524" y="608"/>
                    <a:pt x="536" y="560"/>
                    <a:pt x="536" y="512"/>
                  </a:cubicBezTo>
                  <a:lnTo>
                    <a:pt x="524" y="155"/>
                  </a:lnTo>
                  <a:cubicBezTo>
                    <a:pt x="524" y="72"/>
                    <a:pt x="453" y="0"/>
                    <a:pt x="35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1" name="Google Shape;12865;p71"/>
            <p:cNvSpPr/>
            <p:nvPr/>
          </p:nvSpPr>
          <p:spPr>
            <a:xfrm>
              <a:off x="2323254" y="2017458"/>
              <a:ext cx="267213" cy="264316"/>
            </a:xfrm>
            <a:custGeom>
              <a:avLst/>
              <a:rect l="l" t="t" r="r" b="b"/>
              <a:pathLst>
                <a:path w="8395" h="8304">
                  <a:moveTo>
                    <a:pt x="2739" y="3125"/>
                  </a:moveTo>
                  <a:lnTo>
                    <a:pt x="2965" y="3160"/>
                  </a:lnTo>
                  <a:lnTo>
                    <a:pt x="3060" y="3160"/>
                  </a:lnTo>
                  <a:lnTo>
                    <a:pt x="2905" y="3529"/>
                  </a:lnTo>
                  <a:lnTo>
                    <a:pt x="2620" y="3458"/>
                  </a:lnTo>
                  <a:lnTo>
                    <a:pt x="2739" y="3125"/>
                  </a:lnTo>
                  <a:close/>
                  <a:moveTo>
                    <a:pt x="3834" y="3041"/>
                  </a:moveTo>
                  <a:lnTo>
                    <a:pt x="4167" y="3446"/>
                  </a:lnTo>
                  <a:lnTo>
                    <a:pt x="4120" y="3541"/>
                  </a:lnTo>
                  <a:cubicBezTo>
                    <a:pt x="4096" y="3636"/>
                    <a:pt x="4132" y="3720"/>
                    <a:pt x="4227" y="3756"/>
                  </a:cubicBezTo>
                  <a:cubicBezTo>
                    <a:pt x="4239" y="3756"/>
                    <a:pt x="4251" y="3767"/>
                    <a:pt x="4286" y="3767"/>
                  </a:cubicBezTo>
                  <a:cubicBezTo>
                    <a:pt x="4358" y="3767"/>
                    <a:pt x="4417" y="3720"/>
                    <a:pt x="4429" y="3660"/>
                  </a:cubicBezTo>
                  <a:lnTo>
                    <a:pt x="4477" y="3541"/>
                  </a:lnTo>
                  <a:cubicBezTo>
                    <a:pt x="4501" y="3446"/>
                    <a:pt x="4489" y="3339"/>
                    <a:pt x="4429" y="3267"/>
                  </a:cubicBezTo>
                  <a:lnTo>
                    <a:pt x="4346" y="3160"/>
                  </a:lnTo>
                  <a:lnTo>
                    <a:pt x="4620" y="3386"/>
                  </a:lnTo>
                  <a:cubicBezTo>
                    <a:pt x="4649" y="3401"/>
                    <a:pt x="4683" y="3411"/>
                    <a:pt x="4719" y="3411"/>
                  </a:cubicBezTo>
                  <a:cubicBezTo>
                    <a:pt x="4741" y="3411"/>
                    <a:pt x="4764" y="3407"/>
                    <a:pt x="4787" y="3398"/>
                  </a:cubicBezTo>
                  <a:lnTo>
                    <a:pt x="5001" y="3303"/>
                  </a:lnTo>
                  <a:lnTo>
                    <a:pt x="5132" y="3458"/>
                  </a:lnTo>
                  <a:cubicBezTo>
                    <a:pt x="5156" y="3506"/>
                    <a:pt x="5215" y="3517"/>
                    <a:pt x="5263" y="3517"/>
                  </a:cubicBezTo>
                  <a:lnTo>
                    <a:pt x="5668" y="3482"/>
                  </a:lnTo>
                  <a:lnTo>
                    <a:pt x="5679" y="3565"/>
                  </a:lnTo>
                  <a:cubicBezTo>
                    <a:pt x="5703" y="3601"/>
                    <a:pt x="5668" y="3636"/>
                    <a:pt x="5668" y="3648"/>
                  </a:cubicBezTo>
                  <a:cubicBezTo>
                    <a:pt x="5656" y="3660"/>
                    <a:pt x="5620" y="3696"/>
                    <a:pt x="5596" y="3696"/>
                  </a:cubicBezTo>
                  <a:lnTo>
                    <a:pt x="4894" y="3756"/>
                  </a:lnTo>
                  <a:cubicBezTo>
                    <a:pt x="4798" y="3756"/>
                    <a:pt x="4727" y="3815"/>
                    <a:pt x="4679" y="3875"/>
                  </a:cubicBezTo>
                  <a:cubicBezTo>
                    <a:pt x="4656" y="3934"/>
                    <a:pt x="4620" y="3994"/>
                    <a:pt x="4644" y="4053"/>
                  </a:cubicBezTo>
                  <a:lnTo>
                    <a:pt x="4179" y="3898"/>
                  </a:lnTo>
                  <a:cubicBezTo>
                    <a:pt x="4167" y="3898"/>
                    <a:pt x="4167" y="3887"/>
                    <a:pt x="4144" y="3875"/>
                  </a:cubicBezTo>
                  <a:cubicBezTo>
                    <a:pt x="4120" y="3696"/>
                    <a:pt x="3965" y="3577"/>
                    <a:pt x="3798" y="3577"/>
                  </a:cubicBezTo>
                  <a:lnTo>
                    <a:pt x="3774" y="3577"/>
                  </a:lnTo>
                  <a:lnTo>
                    <a:pt x="3274" y="3589"/>
                  </a:lnTo>
                  <a:lnTo>
                    <a:pt x="3393" y="3220"/>
                  </a:lnTo>
                  <a:cubicBezTo>
                    <a:pt x="3405" y="3184"/>
                    <a:pt x="3441" y="3172"/>
                    <a:pt x="3465" y="3160"/>
                  </a:cubicBezTo>
                  <a:lnTo>
                    <a:pt x="3834" y="3041"/>
                  </a:lnTo>
                  <a:close/>
                  <a:moveTo>
                    <a:pt x="7596" y="3601"/>
                  </a:moveTo>
                  <a:cubicBezTo>
                    <a:pt x="7620" y="3601"/>
                    <a:pt x="7656" y="3601"/>
                    <a:pt x="7692" y="3636"/>
                  </a:cubicBezTo>
                  <a:lnTo>
                    <a:pt x="8025" y="3958"/>
                  </a:lnTo>
                  <a:lnTo>
                    <a:pt x="8025" y="4256"/>
                  </a:lnTo>
                  <a:cubicBezTo>
                    <a:pt x="7977" y="5232"/>
                    <a:pt x="7584" y="6137"/>
                    <a:pt x="6906" y="6815"/>
                  </a:cubicBezTo>
                  <a:cubicBezTo>
                    <a:pt x="6799" y="6923"/>
                    <a:pt x="6692" y="7030"/>
                    <a:pt x="6572" y="7113"/>
                  </a:cubicBezTo>
                  <a:cubicBezTo>
                    <a:pt x="6632" y="7030"/>
                    <a:pt x="6680" y="6935"/>
                    <a:pt x="6727" y="6851"/>
                  </a:cubicBezTo>
                  <a:lnTo>
                    <a:pt x="7465" y="5125"/>
                  </a:lnTo>
                  <a:cubicBezTo>
                    <a:pt x="7501" y="5065"/>
                    <a:pt x="7489" y="5006"/>
                    <a:pt x="7454" y="4958"/>
                  </a:cubicBezTo>
                  <a:cubicBezTo>
                    <a:pt x="7418" y="4910"/>
                    <a:pt x="7358" y="4887"/>
                    <a:pt x="7299" y="4887"/>
                  </a:cubicBezTo>
                  <a:lnTo>
                    <a:pt x="7227" y="4887"/>
                  </a:lnTo>
                  <a:lnTo>
                    <a:pt x="7632" y="4077"/>
                  </a:lnTo>
                  <a:cubicBezTo>
                    <a:pt x="7704" y="3946"/>
                    <a:pt x="7668" y="3779"/>
                    <a:pt x="7525" y="3696"/>
                  </a:cubicBezTo>
                  <a:lnTo>
                    <a:pt x="7501" y="3660"/>
                  </a:lnTo>
                  <a:lnTo>
                    <a:pt x="7513" y="3648"/>
                  </a:lnTo>
                  <a:cubicBezTo>
                    <a:pt x="7537" y="3601"/>
                    <a:pt x="7573" y="3601"/>
                    <a:pt x="7596" y="3601"/>
                  </a:cubicBezTo>
                  <a:close/>
                  <a:moveTo>
                    <a:pt x="4239" y="1"/>
                  </a:moveTo>
                  <a:cubicBezTo>
                    <a:pt x="4176" y="1"/>
                    <a:pt x="4112" y="2"/>
                    <a:pt x="4048" y="5"/>
                  </a:cubicBezTo>
                  <a:cubicBezTo>
                    <a:pt x="3001" y="41"/>
                    <a:pt x="2000" y="481"/>
                    <a:pt x="1262" y="1220"/>
                  </a:cubicBezTo>
                  <a:cubicBezTo>
                    <a:pt x="512" y="1970"/>
                    <a:pt x="84" y="2946"/>
                    <a:pt x="36" y="4006"/>
                  </a:cubicBezTo>
                  <a:cubicBezTo>
                    <a:pt x="0" y="5041"/>
                    <a:pt x="334" y="6053"/>
                    <a:pt x="1012" y="6863"/>
                  </a:cubicBezTo>
                  <a:cubicBezTo>
                    <a:pt x="1036" y="6911"/>
                    <a:pt x="1084" y="6923"/>
                    <a:pt x="1131" y="6923"/>
                  </a:cubicBezTo>
                  <a:cubicBezTo>
                    <a:pt x="1155" y="6923"/>
                    <a:pt x="1203" y="6911"/>
                    <a:pt x="1227" y="6875"/>
                  </a:cubicBezTo>
                  <a:cubicBezTo>
                    <a:pt x="1310" y="6815"/>
                    <a:pt x="1310" y="6708"/>
                    <a:pt x="1250" y="6649"/>
                  </a:cubicBezTo>
                  <a:cubicBezTo>
                    <a:pt x="631" y="5922"/>
                    <a:pt x="310" y="4982"/>
                    <a:pt x="357" y="4017"/>
                  </a:cubicBezTo>
                  <a:cubicBezTo>
                    <a:pt x="393" y="3053"/>
                    <a:pt x="786" y="2148"/>
                    <a:pt x="1465" y="1458"/>
                  </a:cubicBezTo>
                  <a:cubicBezTo>
                    <a:pt x="2155" y="779"/>
                    <a:pt x="3060" y="374"/>
                    <a:pt x="4025" y="338"/>
                  </a:cubicBezTo>
                  <a:cubicBezTo>
                    <a:pt x="4081" y="335"/>
                    <a:pt x="4137" y="334"/>
                    <a:pt x="4192" y="334"/>
                  </a:cubicBezTo>
                  <a:cubicBezTo>
                    <a:pt x="4358" y="334"/>
                    <a:pt x="4519" y="347"/>
                    <a:pt x="4679" y="374"/>
                  </a:cubicBezTo>
                  <a:lnTo>
                    <a:pt x="4906" y="636"/>
                  </a:lnTo>
                  <a:lnTo>
                    <a:pt x="4822" y="862"/>
                  </a:lnTo>
                  <a:lnTo>
                    <a:pt x="4679" y="624"/>
                  </a:lnTo>
                  <a:cubicBezTo>
                    <a:pt x="4656" y="577"/>
                    <a:pt x="4596" y="541"/>
                    <a:pt x="4536" y="541"/>
                  </a:cubicBezTo>
                  <a:lnTo>
                    <a:pt x="4001" y="541"/>
                  </a:lnTo>
                  <a:cubicBezTo>
                    <a:pt x="3941" y="541"/>
                    <a:pt x="3882" y="565"/>
                    <a:pt x="3858" y="624"/>
                  </a:cubicBezTo>
                  <a:lnTo>
                    <a:pt x="3477" y="1327"/>
                  </a:lnTo>
                  <a:cubicBezTo>
                    <a:pt x="3441" y="1410"/>
                    <a:pt x="3441" y="1529"/>
                    <a:pt x="3477" y="1624"/>
                  </a:cubicBezTo>
                  <a:cubicBezTo>
                    <a:pt x="3524" y="1708"/>
                    <a:pt x="3632" y="1767"/>
                    <a:pt x="3739" y="1791"/>
                  </a:cubicBezTo>
                  <a:lnTo>
                    <a:pt x="4036" y="1815"/>
                  </a:lnTo>
                  <a:cubicBezTo>
                    <a:pt x="4096" y="1815"/>
                    <a:pt x="4155" y="1803"/>
                    <a:pt x="4179" y="1743"/>
                  </a:cubicBezTo>
                  <a:lnTo>
                    <a:pt x="4286" y="1577"/>
                  </a:lnTo>
                  <a:lnTo>
                    <a:pt x="4346" y="1648"/>
                  </a:lnTo>
                  <a:lnTo>
                    <a:pt x="4298" y="1934"/>
                  </a:lnTo>
                  <a:lnTo>
                    <a:pt x="3798" y="2005"/>
                  </a:lnTo>
                  <a:cubicBezTo>
                    <a:pt x="3763" y="2005"/>
                    <a:pt x="3751" y="2029"/>
                    <a:pt x="3715" y="2041"/>
                  </a:cubicBezTo>
                  <a:lnTo>
                    <a:pt x="3072" y="2517"/>
                  </a:lnTo>
                  <a:cubicBezTo>
                    <a:pt x="3048" y="2541"/>
                    <a:pt x="3024" y="2577"/>
                    <a:pt x="3024" y="2601"/>
                  </a:cubicBezTo>
                  <a:lnTo>
                    <a:pt x="2941" y="2898"/>
                  </a:lnTo>
                  <a:lnTo>
                    <a:pt x="2727" y="2874"/>
                  </a:lnTo>
                  <a:cubicBezTo>
                    <a:pt x="2716" y="2874"/>
                    <a:pt x="2706" y="2873"/>
                    <a:pt x="2696" y="2873"/>
                  </a:cubicBezTo>
                  <a:cubicBezTo>
                    <a:pt x="2565" y="2873"/>
                    <a:pt x="2449" y="2943"/>
                    <a:pt x="2405" y="3065"/>
                  </a:cubicBezTo>
                  <a:lnTo>
                    <a:pt x="2274" y="3422"/>
                  </a:lnTo>
                  <a:cubicBezTo>
                    <a:pt x="2250" y="3494"/>
                    <a:pt x="2250" y="3589"/>
                    <a:pt x="2286" y="3660"/>
                  </a:cubicBezTo>
                  <a:cubicBezTo>
                    <a:pt x="2334" y="3732"/>
                    <a:pt x="2393" y="3791"/>
                    <a:pt x="2465" y="3815"/>
                  </a:cubicBezTo>
                  <a:cubicBezTo>
                    <a:pt x="2322" y="3887"/>
                    <a:pt x="2215" y="4029"/>
                    <a:pt x="2203" y="4196"/>
                  </a:cubicBezTo>
                  <a:lnTo>
                    <a:pt x="2203" y="4268"/>
                  </a:lnTo>
                  <a:lnTo>
                    <a:pt x="1739" y="4791"/>
                  </a:lnTo>
                  <a:cubicBezTo>
                    <a:pt x="1667" y="4863"/>
                    <a:pt x="1631" y="4970"/>
                    <a:pt x="1631" y="5077"/>
                  </a:cubicBezTo>
                  <a:lnTo>
                    <a:pt x="1631" y="5684"/>
                  </a:lnTo>
                  <a:cubicBezTo>
                    <a:pt x="1631" y="5839"/>
                    <a:pt x="1691" y="5994"/>
                    <a:pt x="1810" y="6101"/>
                  </a:cubicBezTo>
                  <a:lnTo>
                    <a:pt x="2239" y="6518"/>
                  </a:lnTo>
                  <a:cubicBezTo>
                    <a:pt x="2334" y="6613"/>
                    <a:pt x="2465" y="6673"/>
                    <a:pt x="2596" y="6684"/>
                  </a:cubicBezTo>
                  <a:lnTo>
                    <a:pt x="3882" y="6792"/>
                  </a:lnTo>
                  <a:lnTo>
                    <a:pt x="3882" y="6827"/>
                  </a:lnTo>
                  <a:cubicBezTo>
                    <a:pt x="3870" y="6994"/>
                    <a:pt x="3929" y="7149"/>
                    <a:pt x="4060" y="7232"/>
                  </a:cubicBezTo>
                  <a:lnTo>
                    <a:pt x="4286" y="7399"/>
                  </a:lnTo>
                  <a:lnTo>
                    <a:pt x="4263" y="7446"/>
                  </a:lnTo>
                  <a:cubicBezTo>
                    <a:pt x="4203" y="7601"/>
                    <a:pt x="4263" y="7804"/>
                    <a:pt x="4406" y="7899"/>
                  </a:cubicBezTo>
                  <a:lnTo>
                    <a:pt x="4465" y="7958"/>
                  </a:lnTo>
                  <a:cubicBezTo>
                    <a:pt x="4406" y="7958"/>
                    <a:pt x="4358" y="7982"/>
                    <a:pt x="4298" y="7982"/>
                  </a:cubicBezTo>
                  <a:cubicBezTo>
                    <a:pt x="4250" y="7984"/>
                    <a:pt x="4202" y="7985"/>
                    <a:pt x="4153" y="7985"/>
                  </a:cubicBezTo>
                  <a:cubicBezTo>
                    <a:pt x="3241" y="7985"/>
                    <a:pt x="2368" y="7666"/>
                    <a:pt x="1667" y="7089"/>
                  </a:cubicBezTo>
                  <a:cubicBezTo>
                    <a:pt x="1630" y="7062"/>
                    <a:pt x="1590" y="7050"/>
                    <a:pt x="1553" y="7050"/>
                  </a:cubicBezTo>
                  <a:cubicBezTo>
                    <a:pt x="1508" y="7050"/>
                    <a:pt x="1467" y="7068"/>
                    <a:pt x="1441" y="7101"/>
                  </a:cubicBezTo>
                  <a:cubicBezTo>
                    <a:pt x="1381" y="7173"/>
                    <a:pt x="1393" y="7280"/>
                    <a:pt x="1453" y="7327"/>
                  </a:cubicBezTo>
                  <a:cubicBezTo>
                    <a:pt x="2215" y="7958"/>
                    <a:pt x="3155" y="8304"/>
                    <a:pt x="4132" y="8304"/>
                  </a:cubicBezTo>
                  <a:lnTo>
                    <a:pt x="4298" y="8304"/>
                  </a:lnTo>
                  <a:cubicBezTo>
                    <a:pt x="5334" y="8256"/>
                    <a:pt x="6334" y="7827"/>
                    <a:pt x="7084" y="7089"/>
                  </a:cubicBezTo>
                  <a:cubicBezTo>
                    <a:pt x="7823" y="6339"/>
                    <a:pt x="8251" y="5363"/>
                    <a:pt x="8299" y="4303"/>
                  </a:cubicBezTo>
                  <a:cubicBezTo>
                    <a:pt x="8394" y="3220"/>
                    <a:pt x="8049" y="2208"/>
                    <a:pt x="7382" y="1422"/>
                  </a:cubicBezTo>
                  <a:cubicBezTo>
                    <a:pt x="7350" y="1377"/>
                    <a:pt x="7304" y="1356"/>
                    <a:pt x="7258" y="1356"/>
                  </a:cubicBezTo>
                  <a:cubicBezTo>
                    <a:pt x="7220" y="1356"/>
                    <a:pt x="7183" y="1371"/>
                    <a:pt x="7156" y="1398"/>
                  </a:cubicBezTo>
                  <a:cubicBezTo>
                    <a:pt x="7084" y="1458"/>
                    <a:pt x="7084" y="1565"/>
                    <a:pt x="7144" y="1624"/>
                  </a:cubicBezTo>
                  <a:cubicBezTo>
                    <a:pt x="7584" y="2148"/>
                    <a:pt x="7870" y="2791"/>
                    <a:pt x="7989" y="3458"/>
                  </a:cubicBezTo>
                  <a:lnTo>
                    <a:pt x="7942" y="3410"/>
                  </a:lnTo>
                  <a:cubicBezTo>
                    <a:pt x="7867" y="3335"/>
                    <a:pt x="7754" y="3289"/>
                    <a:pt x="7628" y="3289"/>
                  </a:cubicBezTo>
                  <a:cubicBezTo>
                    <a:pt x="7614" y="3289"/>
                    <a:pt x="7599" y="3290"/>
                    <a:pt x="7584" y="3291"/>
                  </a:cubicBezTo>
                  <a:cubicBezTo>
                    <a:pt x="7454" y="3303"/>
                    <a:pt x="7334" y="3386"/>
                    <a:pt x="7263" y="3506"/>
                  </a:cubicBezTo>
                  <a:lnTo>
                    <a:pt x="7227" y="3541"/>
                  </a:lnTo>
                  <a:cubicBezTo>
                    <a:pt x="7156" y="3541"/>
                    <a:pt x="7084" y="3577"/>
                    <a:pt x="7025" y="3625"/>
                  </a:cubicBezTo>
                  <a:lnTo>
                    <a:pt x="6811" y="3363"/>
                  </a:lnTo>
                  <a:cubicBezTo>
                    <a:pt x="6779" y="3325"/>
                    <a:pt x="6739" y="3307"/>
                    <a:pt x="6698" y="3307"/>
                  </a:cubicBezTo>
                  <a:cubicBezTo>
                    <a:pt x="6661" y="3307"/>
                    <a:pt x="6625" y="3322"/>
                    <a:pt x="6596" y="3351"/>
                  </a:cubicBezTo>
                  <a:cubicBezTo>
                    <a:pt x="6513" y="3410"/>
                    <a:pt x="6513" y="3517"/>
                    <a:pt x="6572" y="3577"/>
                  </a:cubicBezTo>
                  <a:lnTo>
                    <a:pt x="6906" y="3958"/>
                  </a:lnTo>
                  <a:cubicBezTo>
                    <a:pt x="6930" y="3994"/>
                    <a:pt x="6977" y="4017"/>
                    <a:pt x="7025" y="4017"/>
                  </a:cubicBezTo>
                  <a:cubicBezTo>
                    <a:pt x="7073" y="4017"/>
                    <a:pt x="7108" y="4006"/>
                    <a:pt x="7144" y="3970"/>
                  </a:cubicBezTo>
                  <a:lnTo>
                    <a:pt x="7251" y="3875"/>
                  </a:lnTo>
                  <a:lnTo>
                    <a:pt x="7382" y="3958"/>
                  </a:lnTo>
                  <a:lnTo>
                    <a:pt x="6894" y="4934"/>
                  </a:lnTo>
                  <a:lnTo>
                    <a:pt x="6858" y="4934"/>
                  </a:lnTo>
                  <a:cubicBezTo>
                    <a:pt x="6834" y="4934"/>
                    <a:pt x="6787" y="4910"/>
                    <a:pt x="6775" y="4887"/>
                  </a:cubicBezTo>
                  <a:lnTo>
                    <a:pt x="6132" y="4101"/>
                  </a:lnTo>
                  <a:cubicBezTo>
                    <a:pt x="6098" y="4053"/>
                    <a:pt x="6049" y="4033"/>
                    <a:pt x="6001" y="4033"/>
                  </a:cubicBezTo>
                  <a:cubicBezTo>
                    <a:pt x="5966" y="4033"/>
                    <a:pt x="5931" y="4045"/>
                    <a:pt x="5906" y="4065"/>
                  </a:cubicBezTo>
                  <a:cubicBezTo>
                    <a:pt x="5834" y="4125"/>
                    <a:pt x="5834" y="4232"/>
                    <a:pt x="5882" y="4291"/>
                  </a:cubicBezTo>
                  <a:lnTo>
                    <a:pt x="6513" y="5077"/>
                  </a:lnTo>
                  <a:cubicBezTo>
                    <a:pt x="6608" y="5184"/>
                    <a:pt x="6739" y="5244"/>
                    <a:pt x="6894" y="5244"/>
                  </a:cubicBezTo>
                  <a:lnTo>
                    <a:pt x="7096" y="5232"/>
                  </a:lnTo>
                  <a:lnTo>
                    <a:pt x="6453" y="6720"/>
                  </a:lnTo>
                  <a:cubicBezTo>
                    <a:pt x="6418" y="6815"/>
                    <a:pt x="6346" y="6923"/>
                    <a:pt x="6275" y="7018"/>
                  </a:cubicBezTo>
                  <a:lnTo>
                    <a:pt x="5775" y="7625"/>
                  </a:lnTo>
                  <a:cubicBezTo>
                    <a:pt x="5513" y="7744"/>
                    <a:pt x="5251" y="7816"/>
                    <a:pt x="4965" y="7875"/>
                  </a:cubicBezTo>
                  <a:lnTo>
                    <a:pt x="4691" y="7625"/>
                  </a:lnTo>
                  <a:cubicBezTo>
                    <a:pt x="4656" y="7589"/>
                    <a:pt x="4644" y="7554"/>
                    <a:pt x="4656" y="7506"/>
                  </a:cubicBezTo>
                  <a:lnTo>
                    <a:pt x="4703" y="7339"/>
                  </a:lnTo>
                  <a:cubicBezTo>
                    <a:pt x="4715" y="7280"/>
                    <a:pt x="4703" y="7208"/>
                    <a:pt x="4644" y="7161"/>
                  </a:cubicBezTo>
                  <a:lnTo>
                    <a:pt x="4322" y="6923"/>
                  </a:lnTo>
                  <a:cubicBezTo>
                    <a:pt x="4298" y="6899"/>
                    <a:pt x="4286" y="6863"/>
                    <a:pt x="4286" y="6815"/>
                  </a:cubicBezTo>
                  <a:lnTo>
                    <a:pt x="4310" y="6613"/>
                  </a:lnTo>
                  <a:cubicBezTo>
                    <a:pt x="4310" y="6565"/>
                    <a:pt x="4310" y="6518"/>
                    <a:pt x="4286" y="6494"/>
                  </a:cubicBezTo>
                  <a:cubicBezTo>
                    <a:pt x="4251" y="6458"/>
                    <a:pt x="4203" y="6434"/>
                    <a:pt x="4167" y="6434"/>
                  </a:cubicBezTo>
                  <a:lnTo>
                    <a:pt x="2703" y="6315"/>
                  </a:lnTo>
                  <a:cubicBezTo>
                    <a:pt x="2643" y="6315"/>
                    <a:pt x="2596" y="6280"/>
                    <a:pt x="2560" y="6244"/>
                  </a:cubicBezTo>
                  <a:lnTo>
                    <a:pt x="2120" y="5827"/>
                  </a:lnTo>
                  <a:cubicBezTo>
                    <a:pt x="2084" y="5780"/>
                    <a:pt x="2048" y="5708"/>
                    <a:pt x="2048" y="5649"/>
                  </a:cubicBezTo>
                  <a:lnTo>
                    <a:pt x="2048" y="5030"/>
                  </a:lnTo>
                  <a:cubicBezTo>
                    <a:pt x="2048" y="5006"/>
                    <a:pt x="2060" y="4970"/>
                    <a:pt x="2084" y="4958"/>
                  </a:cubicBezTo>
                  <a:lnTo>
                    <a:pt x="2572" y="4398"/>
                  </a:lnTo>
                  <a:cubicBezTo>
                    <a:pt x="2596" y="4363"/>
                    <a:pt x="2620" y="4339"/>
                    <a:pt x="2620" y="4291"/>
                  </a:cubicBezTo>
                  <a:lnTo>
                    <a:pt x="2620" y="4160"/>
                  </a:lnTo>
                  <a:cubicBezTo>
                    <a:pt x="2620" y="4113"/>
                    <a:pt x="2643" y="4065"/>
                    <a:pt x="2691" y="4053"/>
                  </a:cubicBezTo>
                  <a:lnTo>
                    <a:pt x="3072" y="3887"/>
                  </a:lnTo>
                  <a:lnTo>
                    <a:pt x="3810" y="3875"/>
                  </a:lnTo>
                  <a:cubicBezTo>
                    <a:pt x="3822" y="3875"/>
                    <a:pt x="3834" y="3887"/>
                    <a:pt x="3834" y="3898"/>
                  </a:cubicBezTo>
                  <a:cubicBezTo>
                    <a:pt x="3846" y="4029"/>
                    <a:pt x="3953" y="4137"/>
                    <a:pt x="4072" y="4184"/>
                  </a:cubicBezTo>
                  <a:lnTo>
                    <a:pt x="4596" y="4363"/>
                  </a:lnTo>
                  <a:cubicBezTo>
                    <a:pt x="4628" y="4370"/>
                    <a:pt x="4661" y="4374"/>
                    <a:pt x="4693" y="4374"/>
                  </a:cubicBezTo>
                  <a:cubicBezTo>
                    <a:pt x="4766" y="4374"/>
                    <a:pt x="4836" y="4353"/>
                    <a:pt x="4894" y="4303"/>
                  </a:cubicBezTo>
                  <a:cubicBezTo>
                    <a:pt x="4953" y="4244"/>
                    <a:pt x="5001" y="4148"/>
                    <a:pt x="4989" y="4065"/>
                  </a:cubicBezTo>
                  <a:lnTo>
                    <a:pt x="5644" y="4017"/>
                  </a:lnTo>
                  <a:cubicBezTo>
                    <a:pt x="5751" y="4006"/>
                    <a:pt x="5882" y="3946"/>
                    <a:pt x="5953" y="3839"/>
                  </a:cubicBezTo>
                  <a:cubicBezTo>
                    <a:pt x="6025" y="3732"/>
                    <a:pt x="6060" y="3613"/>
                    <a:pt x="6025" y="3482"/>
                  </a:cubicBezTo>
                  <a:lnTo>
                    <a:pt x="6013" y="3398"/>
                  </a:lnTo>
                  <a:cubicBezTo>
                    <a:pt x="5980" y="3258"/>
                    <a:pt x="5870" y="3157"/>
                    <a:pt x="5725" y="3157"/>
                  </a:cubicBezTo>
                  <a:cubicBezTo>
                    <a:pt x="5710" y="3157"/>
                    <a:pt x="5695" y="3158"/>
                    <a:pt x="5679" y="3160"/>
                  </a:cubicBezTo>
                  <a:lnTo>
                    <a:pt x="5346" y="3184"/>
                  </a:lnTo>
                  <a:lnTo>
                    <a:pt x="5298" y="3125"/>
                  </a:lnTo>
                  <a:lnTo>
                    <a:pt x="5739" y="2684"/>
                  </a:lnTo>
                  <a:cubicBezTo>
                    <a:pt x="5799" y="2624"/>
                    <a:pt x="5799" y="2517"/>
                    <a:pt x="5739" y="2458"/>
                  </a:cubicBezTo>
                  <a:cubicBezTo>
                    <a:pt x="5709" y="2428"/>
                    <a:pt x="5671" y="2413"/>
                    <a:pt x="5632" y="2413"/>
                  </a:cubicBezTo>
                  <a:cubicBezTo>
                    <a:pt x="5593" y="2413"/>
                    <a:pt x="5554" y="2428"/>
                    <a:pt x="5525" y="2458"/>
                  </a:cubicBezTo>
                  <a:lnTo>
                    <a:pt x="4965" y="3005"/>
                  </a:lnTo>
                  <a:lnTo>
                    <a:pt x="4787" y="3077"/>
                  </a:lnTo>
                  <a:lnTo>
                    <a:pt x="4286" y="2696"/>
                  </a:lnTo>
                  <a:cubicBezTo>
                    <a:pt x="4251" y="2669"/>
                    <a:pt x="4208" y="2656"/>
                    <a:pt x="4169" y="2656"/>
                  </a:cubicBezTo>
                  <a:cubicBezTo>
                    <a:pt x="4156" y="2656"/>
                    <a:pt x="4144" y="2657"/>
                    <a:pt x="4132" y="2660"/>
                  </a:cubicBezTo>
                  <a:lnTo>
                    <a:pt x="3417" y="2886"/>
                  </a:lnTo>
                  <a:cubicBezTo>
                    <a:pt x="3405" y="2886"/>
                    <a:pt x="3370" y="2898"/>
                    <a:pt x="3358" y="2922"/>
                  </a:cubicBezTo>
                  <a:lnTo>
                    <a:pt x="3405" y="2708"/>
                  </a:lnTo>
                  <a:lnTo>
                    <a:pt x="3977" y="2291"/>
                  </a:lnTo>
                  <a:lnTo>
                    <a:pt x="4548" y="2208"/>
                  </a:lnTo>
                  <a:cubicBezTo>
                    <a:pt x="4632" y="2184"/>
                    <a:pt x="4691" y="2148"/>
                    <a:pt x="4691" y="2065"/>
                  </a:cubicBezTo>
                  <a:lnTo>
                    <a:pt x="4751" y="1589"/>
                  </a:lnTo>
                  <a:cubicBezTo>
                    <a:pt x="4751" y="1553"/>
                    <a:pt x="4751" y="1505"/>
                    <a:pt x="4715" y="1470"/>
                  </a:cubicBezTo>
                  <a:lnTo>
                    <a:pt x="4477" y="1172"/>
                  </a:lnTo>
                  <a:cubicBezTo>
                    <a:pt x="4441" y="1136"/>
                    <a:pt x="4406" y="1112"/>
                    <a:pt x="4346" y="1112"/>
                  </a:cubicBezTo>
                  <a:cubicBezTo>
                    <a:pt x="4298" y="1112"/>
                    <a:pt x="4239" y="1148"/>
                    <a:pt x="4215" y="1196"/>
                  </a:cubicBezTo>
                  <a:lnTo>
                    <a:pt x="4036" y="1446"/>
                  </a:lnTo>
                  <a:lnTo>
                    <a:pt x="3834" y="1434"/>
                  </a:lnTo>
                  <a:lnTo>
                    <a:pt x="4155" y="815"/>
                  </a:lnTo>
                  <a:lnTo>
                    <a:pt x="4477" y="815"/>
                  </a:lnTo>
                  <a:lnTo>
                    <a:pt x="4727" y="1267"/>
                  </a:lnTo>
                  <a:cubicBezTo>
                    <a:pt x="4763" y="1327"/>
                    <a:pt x="4822" y="1350"/>
                    <a:pt x="4882" y="1350"/>
                  </a:cubicBezTo>
                  <a:cubicBezTo>
                    <a:pt x="4941" y="1350"/>
                    <a:pt x="5001" y="1315"/>
                    <a:pt x="5025" y="1255"/>
                  </a:cubicBezTo>
                  <a:lnTo>
                    <a:pt x="5251" y="719"/>
                  </a:lnTo>
                  <a:cubicBezTo>
                    <a:pt x="5298" y="624"/>
                    <a:pt x="5287" y="505"/>
                    <a:pt x="5215" y="434"/>
                  </a:cubicBezTo>
                  <a:lnTo>
                    <a:pt x="5215" y="434"/>
                  </a:lnTo>
                  <a:cubicBezTo>
                    <a:pt x="5751" y="577"/>
                    <a:pt x="6263" y="839"/>
                    <a:pt x="6692" y="1208"/>
                  </a:cubicBezTo>
                  <a:cubicBezTo>
                    <a:pt x="6724" y="1234"/>
                    <a:pt x="6763" y="1247"/>
                    <a:pt x="6801" y="1247"/>
                  </a:cubicBezTo>
                  <a:cubicBezTo>
                    <a:pt x="6847" y="1247"/>
                    <a:pt x="6892" y="1228"/>
                    <a:pt x="6918" y="1196"/>
                  </a:cubicBezTo>
                  <a:cubicBezTo>
                    <a:pt x="6977" y="1112"/>
                    <a:pt x="6965" y="1017"/>
                    <a:pt x="6906" y="969"/>
                  </a:cubicBezTo>
                  <a:cubicBezTo>
                    <a:pt x="6157" y="343"/>
                    <a:pt x="5219" y="1"/>
                    <a:pt x="42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82" name="Google Shape;12866;p71"/>
          <p:cNvGrpSpPr/>
          <p:nvPr/>
        </p:nvGrpSpPr>
        <p:grpSpPr>
          <a:xfrm>
            <a:off x="9558708" y="4015055"/>
            <a:ext cx="255086" cy="301685"/>
            <a:chOff x="8065100" y="2000174"/>
            <a:chExt cx="255086" cy="301685"/>
          </a:xfrm>
          <a:solidFill>
            <a:schemeClr val="accent1"/>
          </a:solidFill>
        </p:grpSpPr>
        <p:sp>
          <p:nvSpPr>
            <p:cNvPr id="1383" name="Google Shape;12867;p71"/>
            <p:cNvSpPr/>
            <p:nvPr/>
          </p:nvSpPr>
          <p:spPr>
            <a:xfrm>
              <a:off x="8085185" y="2151016"/>
              <a:ext cx="65220" cy="150842"/>
            </a:xfrm>
            <a:custGeom>
              <a:avLst/>
              <a:rect l="l" t="t" r="r" b="b"/>
              <a:pathLst>
                <a:path w="2049" h="4739">
                  <a:moveTo>
                    <a:pt x="1144" y="274"/>
                  </a:moveTo>
                  <a:cubicBezTo>
                    <a:pt x="1299" y="274"/>
                    <a:pt x="1453" y="405"/>
                    <a:pt x="1453" y="583"/>
                  </a:cubicBezTo>
                  <a:lnTo>
                    <a:pt x="1453" y="881"/>
                  </a:lnTo>
                  <a:cubicBezTo>
                    <a:pt x="1453" y="1155"/>
                    <a:pt x="1251" y="1345"/>
                    <a:pt x="989" y="1345"/>
                  </a:cubicBezTo>
                  <a:cubicBezTo>
                    <a:pt x="739" y="1345"/>
                    <a:pt x="537" y="1131"/>
                    <a:pt x="537" y="881"/>
                  </a:cubicBezTo>
                  <a:lnTo>
                    <a:pt x="537" y="583"/>
                  </a:lnTo>
                  <a:cubicBezTo>
                    <a:pt x="537" y="417"/>
                    <a:pt x="668" y="274"/>
                    <a:pt x="846" y="274"/>
                  </a:cubicBezTo>
                  <a:lnTo>
                    <a:pt x="1144" y="274"/>
                  </a:lnTo>
                  <a:close/>
                  <a:moveTo>
                    <a:pt x="1144" y="1631"/>
                  </a:moveTo>
                  <a:lnTo>
                    <a:pt x="1144" y="1691"/>
                  </a:lnTo>
                  <a:cubicBezTo>
                    <a:pt x="1144" y="1726"/>
                    <a:pt x="1156" y="1786"/>
                    <a:pt x="1180" y="1834"/>
                  </a:cubicBezTo>
                  <a:lnTo>
                    <a:pt x="989" y="2024"/>
                  </a:lnTo>
                  <a:lnTo>
                    <a:pt x="787" y="1834"/>
                  </a:lnTo>
                  <a:cubicBezTo>
                    <a:pt x="810" y="1786"/>
                    <a:pt x="822" y="1738"/>
                    <a:pt x="822" y="1691"/>
                  </a:cubicBezTo>
                  <a:lnTo>
                    <a:pt x="822" y="1631"/>
                  </a:lnTo>
                  <a:lnTo>
                    <a:pt x="1144" y="1631"/>
                  </a:lnTo>
                  <a:close/>
                  <a:moveTo>
                    <a:pt x="858" y="0"/>
                  </a:moveTo>
                  <a:cubicBezTo>
                    <a:pt x="537" y="0"/>
                    <a:pt x="275" y="274"/>
                    <a:pt x="275" y="583"/>
                  </a:cubicBezTo>
                  <a:lnTo>
                    <a:pt x="275" y="881"/>
                  </a:lnTo>
                  <a:cubicBezTo>
                    <a:pt x="275" y="1119"/>
                    <a:pt x="394" y="1345"/>
                    <a:pt x="572" y="1476"/>
                  </a:cubicBezTo>
                  <a:lnTo>
                    <a:pt x="572" y="1691"/>
                  </a:lnTo>
                  <a:lnTo>
                    <a:pt x="572" y="1703"/>
                  </a:lnTo>
                  <a:lnTo>
                    <a:pt x="239" y="1881"/>
                  </a:lnTo>
                  <a:cubicBezTo>
                    <a:pt x="84" y="1953"/>
                    <a:pt x="1" y="2107"/>
                    <a:pt x="1" y="2262"/>
                  </a:cubicBezTo>
                  <a:lnTo>
                    <a:pt x="1" y="3572"/>
                  </a:lnTo>
                  <a:cubicBezTo>
                    <a:pt x="1" y="3691"/>
                    <a:pt x="25" y="3798"/>
                    <a:pt x="96" y="3905"/>
                  </a:cubicBezTo>
                  <a:lnTo>
                    <a:pt x="251" y="4132"/>
                  </a:lnTo>
                  <a:cubicBezTo>
                    <a:pt x="275" y="4167"/>
                    <a:pt x="298" y="4227"/>
                    <a:pt x="298" y="4286"/>
                  </a:cubicBezTo>
                  <a:lnTo>
                    <a:pt x="298" y="4608"/>
                  </a:lnTo>
                  <a:cubicBezTo>
                    <a:pt x="298" y="4679"/>
                    <a:pt x="358" y="4739"/>
                    <a:pt x="429" y="4739"/>
                  </a:cubicBezTo>
                  <a:cubicBezTo>
                    <a:pt x="501" y="4739"/>
                    <a:pt x="560" y="4679"/>
                    <a:pt x="560" y="4608"/>
                  </a:cubicBezTo>
                  <a:lnTo>
                    <a:pt x="560" y="4286"/>
                  </a:lnTo>
                  <a:cubicBezTo>
                    <a:pt x="560" y="4167"/>
                    <a:pt x="537" y="4072"/>
                    <a:pt x="453" y="3965"/>
                  </a:cubicBezTo>
                  <a:lnTo>
                    <a:pt x="310" y="3739"/>
                  </a:lnTo>
                  <a:cubicBezTo>
                    <a:pt x="275" y="3691"/>
                    <a:pt x="263" y="3631"/>
                    <a:pt x="263" y="3572"/>
                  </a:cubicBezTo>
                  <a:lnTo>
                    <a:pt x="263" y="2262"/>
                  </a:lnTo>
                  <a:cubicBezTo>
                    <a:pt x="263" y="2203"/>
                    <a:pt x="298" y="2143"/>
                    <a:pt x="358" y="2119"/>
                  </a:cubicBezTo>
                  <a:lnTo>
                    <a:pt x="596" y="2000"/>
                  </a:lnTo>
                  <a:lnTo>
                    <a:pt x="810" y="2227"/>
                  </a:lnTo>
                  <a:cubicBezTo>
                    <a:pt x="870" y="2286"/>
                    <a:pt x="953" y="2310"/>
                    <a:pt x="1025" y="2310"/>
                  </a:cubicBezTo>
                  <a:cubicBezTo>
                    <a:pt x="1096" y="2310"/>
                    <a:pt x="1168" y="2286"/>
                    <a:pt x="1227" y="2227"/>
                  </a:cubicBezTo>
                  <a:lnTo>
                    <a:pt x="1453" y="2000"/>
                  </a:lnTo>
                  <a:lnTo>
                    <a:pt x="1692" y="2119"/>
                  </a:lnTo>
                  <a:cubicBezTo>
                    <a:pt x="1751" y="2143"/>
                    <a:pt x="1787" y="2191"/>
                    <a:pt x="1787" y="2262"/>
                  </a:cubicBezTo>
                  <a:lnTo>
                    <a:pt x="1787" y="3572"/>
                  </a:lnTo>
                  <a:cubicBezTo>
                    <a:pt x="1787" y="3631"/>
                    <a:pt x="1763" y="3691"/>
                    <a:pt x="1739" y="3739"/>
                  </a:cubicBezTo>
                  <a:lnTo>
                    <a:pt x="1584" y="3965"/>
                  </a:lnTo>
                  <a:cubicBezTo>
                    <a:pt x="1525" y="4048"/>
                    <a:pt x="1489" y="4167"/>
                    <a:pt x="1489" y="4286"/>
                  </a:cubicBezTo>
                  <a:lnTo>
                    <a:pt x="1489" y="4608"/>
                  </a:lnTo>
                  <a:cubicBezTo>
                    <a:pt x="1489" y="4679"/>
                    <a:pt x="1549" y="4739"/>
                    <a:pt x="1620" y="4739"/>
                  </a:cubicBezTo>
                  <a:cubicBezTo>
                    <a:pt x="1692" y="4739"/>
                    <a:pt x="1751" y="4679"/>
                    <a:pt x="1751" y="4608"/>
                  </a:cubicBezTo>
                  <a:lnTo>
                    <a:pt x="1751" y="4286"/>
                  </a:lnTo>
                  <a:cubicBezTo>
                    <a:pt x="1751" y="4227"/>
                    <a:pt x="1763" y="4167"/>
                    <a:pt x="1799" y="4132"/>
                  </a:cubicBezTo>
                  <a:lnTo>
                    <a:pt x="1942" y="3905"/>
                  </a:lnTo>
                  <a:cubicBezTo>
                    <a:pt x="2001" y="3810"/>
                    <a:pt x="2049" y="3691"/>
                    <a:pt x="2049" y="3572"/>
                  </a:cubicBezTo>
                  <a:lnTo>
                    <a:pt x="2049" y="2262"/>
                  </a:lnTo>
                  <a:cubicBezTo>
                    <a:pt x="2025" y="2107"/>
                    <a:pt x="1930" y="1953"/>
                    <a:pt x="1787" y="1881"/>
                  </a:cubicBezTo>
                  <a:lnTo>
                    <a:pt x="1441" y="1703"/>
                  </a:lnTo>
                  <a:lnTo>
                    <a:pt x="1441" y="1691"/>
                  </a:lnTo>
                  <a:lnTo>
                    <a:pt x="1441" y="1476"/>
                  </a:lnTo>
                  <a:cubicBezTo>
                    <a:pt x="1620" y="1345"/>
                    <a:pt x="1739" y="1131"/>
                    <a:pt x="1739" y="881"/>
                  </a:cubicBezTo>
                  <a:lnTo>
                    <a:pt x="1739" y="583"/>
                  </a:lnTo>
                  <a:cubicBezTo>
                    <a:pt x="1739" y="262"/>
                    <a:pt x="1465" y="0"/>
                    <a:pt x="1156" y="0"/>
                  </a:cubicBezTo>
                  <a:lnTo>
                    <a:pt x="85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4" name="Google Shape;12868;p71"/>
            <p:cNvSpPr/>
            <p:nvPr/>
          </p:nvSpPr>
          <p:spPr>
            <a:xfrm>
              <a:off x="8161004" y="2151016"/>
              <a:ext cx="65188" cy="150842"/>
            </a:xfrm>
            <a:custGeom>
              <a:avLst/>
              <a:rect l="l" t="t" r="r" b="b"/>
              <a:pathLst>
                <a:path w="2048" h="4739">
                  <a:moveTo>
                    <a:pt x="1143" y="274"/>
                  </a:moveTo>
                  <a:cubicBezTo>
                    <a:pt x="1298" y="274"/>
                    <a:pt x="1453" y="405"/>
                    <a:pt x="1453" y="583"/>
                  </a:cubicBezTo>
                  <a:lnTo>
                    <a:pt x="1453" y="881"/>
                  </a:lnTo>
                  <a:cubicBezTo>
                    <a:pt x="1441" y="1155"/>
                    <a:pt x="1250" y="1345"/>
                    <a:pt x="988" y="1345"/>
                  </a:cubicBezTo>
                  <a:cubicBezTo>
                    <a:pt x="738" y="1345"/>
                    <a:pt x="536" y="1131"/>
                    <a:pt x="536" y="881"/>
                  </a:cubicBezTo>
                  <a:lnTo>
                    <a:pt x="536" y="583"/>
                  </a:lnTo>
                  <a:cubicBezTo>
                    <a:pt x="536" y="417"/>
                    <a:pt x="667" y="274"/>
                    <a:pt x="845" y="274"/>
                  </a:cubicBezTo>
                  <a:lnTo>
                    <a:pt x="1143" y="274"/>
                  </a:lnTo>
                  <a:close/>
                  <a:moveTo>
                    <a:pt x="1143" y="1631"/>
                  </a:moveTo>
                  <a:lnTo>
                    <a:pt x="1143" y="1691"/>
                  </a:lnTo>
                  <a:cubicBezTo>
                    <a:pt x="1143" y="1726"/>
                    <a:pt x="1155" y="1786"/>
                    <a:pt x="1179" y="1834"/>
                  </a:cubicBezTo>
                  <a:lnTo>
                    <a:pt x="988" y="2024"/>
                  </a:lnTo>
                  <a:lnTo>
                    <a:pt x="786" y="1834"/>
                  </a:lnTo>
                  <a:cubicBezTo>
                    <a:pt x="810" y="1786"/>
                    <a:pt x="822" y="1738"/>
                    <a:pt x="822" y="1691"/>
                  </a:cubicBezTo>
                  <a:lnTo>
                    <a:pt x="822" y="1631"/>
                  </a:lnTo>
                  <a:lnTo>
                    <a:pt x="1143" y="1631"/>
                  </a:lnTo>
                  <a:close/>
                  <a:moveTo>
                    <a:pt x="857" y="0"/>
                  </a:moveTo>
                  <a:cubicBezTo>
                    <a:pt x="536" y="0"/>
                    <a:pt x="274" y="274"/>
                    <a:pt x="274" y="583"/>
                  </a:cubicBezTo>
                  <a:lnTo>
                    <a:pt x="274" y="881"/>
                  </a:lnTo>
                  <a:cubicBezTo>
                    <a:pt x="274" y="1119"/>
                    <a:pt x="393" y="1345"/>
                    <a:pt x="572" y="1476"/>
                  </a:cubicBezTo>
                  <a:lnTo>
                    <a:pt x="572" y="1691"/>
                  </a:lnTo>
                  <a:lnTo>
                    <a:pt x="572" y="1703"/>
                  </a:lnTo>
                  <a:lnTo>
                    <a:pt x="238" y="1881"/>
                  </a:lnTo>
                  <a:cubicBezTo>
                    <a:pt x="83" y="1953"/>
                    <a:pt x="0" y="2107"/>
                    <a:pt x="0" y="2262"/>
                  </a:cubicBezTo>
                  <a:lnTo>
                    <a:pt x="0" y="3572"/>
                  </a:lnTo>
                  <a:cubicBezTo>
                    <a:pt x="0" y="3691"/>
                    <a:pt x="24" y="3798"/>
                    <a:pt x="95" y="3905"/>
                  </a:cubicBezTo>
                  <a:lnTo>
                    <a:pt x="250" y="4132"/>
                  </a:lnTo>
                  <a:cubicBezTo>
                    <a:pt x="274" y="4167"/>
                    <a:pt x="298" y="4227"/>
                    <a:pt x="298" y="4286"/>
                  </a:cubicBezTo>
                  <a:lnTo>
                    <a:pt x="298" y="4608"/>
                  </a:lnTo>
                  <a:cubicBezTo>
                    <a:pt x="298" y="4679"/>
                    <a:pt x="357" y="4739"/>
                    <a:pt x="429" y="4739"/>
                  </a:cubicBezTo>
                  <a:cubicBezTo>
                    <a:pt x="500" y="4739"/>
                    <a:pt x="560" y="4679"/>
                    <a:pt x="560" y="4608"/>
                  </a:cubicBezTo>
                  <a:lnTo>
                    <a:pt x="560" y="4286"/>
                  </a:lnTo>
                  <a:cubicBezTo>
                    <a:pt x="560" y="4167"/>
                    <a:pt x="536" y="4072"/>
                    <a:pt x="453" y="3965"/>
                  </a:cubicBezTo>
                  <a:lnTo>
                    <a:pt x="310" y="3739"/>
                  </a:lnTo>
                  <a:cubicBezTo>
                    <a:pt x="274" y="3691"/>
                    <a:pt x="262" y="3631"/>
                    <a:pt x="262" y="3572"/>
                  </a:cubicBezTo>
                  <a:lnTo>
                    <a:pt x="262" y="2262"/>
                  </a:lnTo>
                  <a:cubicBezTo>
                    <a:pt x="262" y="2203"/>
                    <a:pt x="298" y="2143"/>
                    <a:pt x="357" y="2119"/>
                  </a:cubicBezTo>
                  <a:lnTo>
                    <a:pt x="595" y="2000"/>
                  </a:lnTo>
                  <a:lnTo>
                    <a:pt x="810" y="2227"/>
                  </a:lnTo>
                  <a:cubicBezTo>
                    <a:pt x="869" y="2286"/>
                    <a:pt x="953" y="2310"/>
                    <a:pt x="1024" y="2310"/>
                  </a:cubicBezTo>
                  <a:cubicBezTo>
                    <a:pt x="1095" y="2310"/>
                    <a:pt x="1167" y="2286"/>
                    <a:pt x="1226" y="2227"/>
                  </a:cubicBezTo>
                  <a:lnTo>
                    <a:pt x="1453" y="2000"/>
                  </a:lnTo>
                  <a:lnTo>
                    <a:pt x="1691" y="2119"/>
                  </a:lnTo>
                  <a:cubicBezTo>
                    <a:pt x="1750" y="2143"/>
                    <a:pt x="1786" y="2191"/>
                    <a:pt x="1786" y="2262"/>
                  </a:cubicBezTo>
                  <a:lnTo>
                    <a:pt x="1786" y="3572"/>
                  </a:lnTo>
                  <a:cubicBezTo>
                    <a:pt x="1786" y="3631"/>
                    <a:pt x="1762" y="3691"/>
                    <a:pt x="1738" y="3739"/>
                  </a:cubicBezTo>
                  <a:lnTo>
                    <a:pt x="1584" y="3965"/>
                  </a:lnTo>
                  <a:cubicBezTo>
                    <a:pt x="1524" y="4048"/>
                    <a:pt x="1488" y="4167"/>
                    <a:pt x="1488" y="4286"/>
                  </a:cubicBezTo>
                  <a:lnTo>
                    <a:pt x="1488" y="4608"/>
                  </a:lnTo>
                  <a:cubicBezTo>
                    <a:pt x="1488" y="4679"/>
                    <a:pt x="1548" y="4739"/>
                    <a:pt x="1619" y="4739"/>
                  </a:cubicBezTo>
                  <a:cubicBezTo>
                    <a:pt x="1691" y="4739"/>
                    <a:pt x="1750" y="4679"/>
                    <a:pt x="1750" y="4608"/>
                  </a:cubicBezTo>
                  <a:lnTo>
                    <a:pt x="1750" y="4286"/>
                  </a:lnTo>
                  <a:cubicBezTo>
                    <a:pt x="1750" y="4227"/>
                    <a:pt x="1762" y="4167"/>
                    <a:pt x="1798" y="4132"/>
                  </a:cubicBezTo>
                  <a:lnTo>
                    <a:pt x="1941" y="3905"/>
                  </a:lnTo>
                  <a:cubicBezTo>
                    <a:pt x="2000" y="3810"/>
                    <a:pt x="2048" y="3691"/>
                    <a:pt x="2048" y="3572"/>
                  </a:cubicBezTo>
                  <a:lnTo>
                    <a:pt x="2048" y="2262"/>
                  </a:lnTo>
                  <a:cubicBezTo>
                    <a:pt x="2024" y="2107"/>
                    <a:pt x="1929" y="1953"/>
                    <a:pt x="1786" y="1881"/>
                  </a:cubicBezTo>
                  <a:lnTo>
                    <a:pt x="1441" y="1703"/>
                  </a:lnTo>
                  <a:lnTo>
                    <a:pt x="1441" y="1691"/>
                  </a:lnTo>
                  <a:lnTo>
                    <a:pt x="1441" y="1476"/>
                  </a:lnTo>
                  <a:cubicBezTo>
                    <a:pt x="1619" y="1345"/>
                    <a:pt x="1738" y="1131"/>
                    <a:pt x="1738" y="881"/>
                  </a:cubicBezTo>
                  <a:lnTo>
                    <a:pt x="1738" y="583"/>
                  </a:lnTo>
                  <a:cubicBezTo>
                    <a:pt x="1738" y="262"/>
                    <a:pt x="1465" y="0"/>
                    <a:pt x="1155" y="0"/>
                  </a:cubicBezTo>
                  <a:lnTo>
                    <a:pt x="85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5" name="Google Shape;12869;p71"/>
            <p:cNvSpPr/>
            <p:nvPr/>
          </p:nvSpPr>
          <p:spPr>
            <a:xfrm>
              <a:off x="8236791" y="2151016"/>
              <a:ext cx="65220" cy="150842"/>
            </a:xfrm>
            <a:custGeom>
              <a:avLst/>
              <a:rect l="l" t="t" r="r" b="b"/>
              <a:pathLst>
                <a:path w="2049" h="4739">
                  <a:moveTo>
                    <a:pt x="1143" y="274"/>
                  </a:moveTo>
                  <a:cubicBezTo>
                    <a:pt x="1298" y="274"/>
                    <a:pt x="1453" y="405"/>
                    <a:pt x="1453" y="583"/>
                  </a:cubicBezTo>
                  <a:lnTo>
                    <a:pt x="1453" y="881"/>
                  </a:lnTo>
                  <a:cubicBezTo>
                    <a:pt x="1441" y="1155"/>
                    <a:pt x="1250" y="1345"/>
                    <a:pt x="989" y="1345"/>
                  </a:cubicBezTo>
                  <a:cubicBezTo>
                    <a:pt x="739" y="1345"/>
                    <a:pt x="536" y="1131"/>
                    <a:pt x="536" y="881"/>
                  </a:cubicBezTo>
                  <a:lnTo>
                    <a:pt x="536" y="583"/>
                  </a:lnTo>
                  <a:cubicBezTo>
                    <a:pt x="536" y="417"/>
                    <a:pt x="667" y="274"/>
                    <a:pt x="846" y="274"/>
                  </a:cubicBezTo>
                  <a:lnTo>
                    <a:pt x="1143" y="274"/>
                  </a:lnTo>
                  <a:close/>
                  <a:moveTo>
                    <a:pt x="1143" y="1631"/>
                  </a:moveTo>
                  <a:lnTo>
                    <a:pt x="1143" y="1691"/>
                  </a:lnTo>
                  <a:cubicBezTo>
                    <a:pt x="1143" y="1726"/>
                    <a:pt x="1155" y="1786"/>
                    <a:pt x="1179" y="1834"/>
                  </a:cubicBezTo>
                  <a:lnTo>
                    <a:pt x="989" y="2024"/>
                  </a:lnTo>
                  <a:lnTo>
                    <a:pt x="786" y="1834"/>
                  </a:lnTo>
                  <a:cubicBezTo>
                    <a:pt x="810" y="1786"/>
                    <a:pt x="822" y="1738"/>
                    <a:pt x="822" y="1691"/>
                  </a:cubicBezTo>
                  <a:lnTo>
                    <a:pt x="822" y="1631"/>
                  </a:lnTo>
                  <a:lnTo>
                    <a:pt x="1143" y="1631"/>
                  </a:lnTo>
                  <a:close/>
                  <a:moveTo>
                    <a:pt x="858" y="0"/>
                  </a:moveTo>
                  <a:cubicBezTo>
                    <a:pt x="536" y="0"/>
                    <a:pt x="274" y="274"/>
                    <a:pt x="274" y="583"/>
                  </a:cubicBezTo>
                  <a:lnTo>
                    <a:pt x="274" y="881"/>
                  </a:lnTo>
                  <a:cubicBezTo>
                    <a:pt x="274" y="1119"/>
                    <a:pt x="393" y="1345"/>
                    <a:pt x="572" y="1476"/>
                  </a:cubicBezTo>
                  <a:lnTo>
                    <a:pt x="572" y="1691"/>
                  </a:lnTo>
                  <a:lnTo>
                    <a:pt x="572" y="1703"/>
                  </a:lnTo>
                  <a:lnTo>
                    <a:pt x="238" y="1881"/>
                  </a:lnTo>
                  <a:cubicBezTo>
                    <a:pt x="84" y="1953"/>
                    <a:pt x="0" y="2107"/>
                    <a:pt x="0" y="2262"/>
                  </a:cubicBezTo>
                  <a:lnTo>
                    <a:pt x="0" y="3572"/>
                  </a:lnTo>
                  <a:cubicBezTo>
                    <a:pt x="0" y="3691"/>
                    <a:pt x="24" y="3798"/>
                    <a:pt x="96" y="3905"/>
                  </a:cubicBezTo>
                  <a:lnTo>
                    <a:pt x="250" y="4132"/>
                  </a:lnTo>
                  <a:cubicBezTo>
                    <a:pt x="274" y="4167"/>
                    <a:pt x="298" y="4227"/>
                    <a:pt x="298" y="4286"/>
                  </a:cubicBezTo>
                  <a:lnTo>
                    <a:pt x="298" y="4608"/>
                  </a:lnTo>
                  <a:cubicBezTo>
                    <a:pt x="298" y="4679"/>
                    <a:pt x="358" y="4739"/>
                    <a:pt x="429" y="4739"/>
                  </a:cubicBezTo>
                  <a:cubicBezTo>
                    <a:pt x="500" y="4739"/>
                    <a:pt x="560" y="4679"/>
                    <a:pt x="560" y="4608"/>
                  </a:cubicBezTo>
                  <a:lnTo>
                    <a:pt x="560" y="4286"/>
                  </a:lnTo>
                  <a:cubicBezTo>
                    <a:pt x="560" y="4167"/>
                    <a:pt x="536" y="4072"/>
                    <a:pt x="453" y="3965"/>
                  </a:cubicBezTo>
                  <a:lnTo>
                    <a:pt x="310" y="3739"/>
                  </a:lnTo>
                  <a:cubicBezTo>
                    <a:pt x="274" y="3691"/>
                    <a:pt x="262" y="3631"/>
                    <a:pt x="262" y="3572"/>
                  </a:cubicBezTo>
                  <a:lnTo>
                    <a:pt x="262" y="2262"/>
                  </a:lnTo>
                  <a:cubicBezTo>
                    <a:pt x="262" y="2203"/>
                    <a:pt x="298" y="2143"/>
                    <a:pt x="358" y="2119"/>
                  </a:cubicBezTo>
                  <a:lnTo>
                    <a:pt x="596" y="2000"/>
                  </a:lnTo>
                  <a:lnTo>
                    <a:pt x="810" y="2227"/>
                  </a:lnTo>
                  <a:cubicBezTo>
                    <a:pt x="869" y="2286"/>
                    <a:pt x="953" y="2310"/>
                    <a:pt x="1024" y="2310"/>
                  </a:cubicBezTo>
                  <a:cubicBezTo>
                    <a:pt x="1096" y="2310"/>
                    <a:pt x="1167" y="2286"/>
                    <a:pt x="1227" y="2227"/>
                  </a:cubicBezTo>
                  <a:lnTo>
                    <a:pt x="1453" y="2000"/>
                  </a:lnTo>
                  <a:lnTo>
                    <a:pt x="1691" y="2119"/>
                  </a:lnTo>
                  <a:cubicBezTo>
                    <a:pt x="1751" y="2143"/>
                    <a:pt x="1786" y="2191"/>
                    <a:pt x="1786" y="2262"/>
                  </a:cubicBezTo>
                  <a:lnTo>
                    <a:pt x="1786" y="3572"/>
                  </a:lnTo>
                  <a:cubicBezTo>
                    <a:pt x="1786" y="3631"/>
                    <a:pt x="1762" y="3691"/>
                    <a:pt x="1739" y="3739"/>
                  </a:cubicBezTo>
                  <a:lnTo>
                    <a:pt x="1584" y="3965"/>
                  </a:lnTo>
                  <a:cubicBezTo>
                    <a:pt x="1524" y="4048"/>
                    <a:pt x="1489" y="4167"/>
                    <a:pt x="1489" y="4286"/>
                  </a:cubicBezTo>
                  <a:lnTo>
                    <a:pt x="1489" y="4608"/>
                  </a:lnTo>
                  <a:cubicBezTo>
                    <a:pt x="1489" y="4679"/>
                    <a:pt x="1548" y="4739"/>
                    <a:pt x="1620" y="4739"/>
                  </a:cubicBezTo>
                  <a:cubicBezTo>
                    <a:pt x="1691" y="4739"/>
                    <a:pt x="1751" y="4679"/>
                    <a:pt x="1751" y="4608"/>
                  </a:cubicBezTo>
                  <a:lnTo>
                    <a:pt x="1751" y="4286"/>
                  </a:lnTo>
                  <a:cubicBezTo>
                    <a:pt x="1751" y="4227"/>
                    <a:pt x="1762" y="4167"/>
                    <a:pt x="1798" y="4132"/>
                  </a:cubicBezTo>
                  <a:lnTo>
                    <a:pt x="1941" y="3905"/>
                  </a:lnTo>
                  <a:cubicBezTo>
                    <a:pt x="2001" y="3810"/>
                    <a:pt x="2048" y="3691"/>
                    <a:pt x="2048" y="3572"/>
                  </a:cubicBezTo>
                  <a:lnTo>
                    <a:pt x="2048" y="2262"/>
                  </a:lnTo>
                  <a:cubicBezTo>
                    <a:pt x="2024" y="2107"/>
                    <a:pt x="1929" y="1953"/>
                    <a:pt x="1786" y="1881"/>
                  </a:cubicBezTo>
                  <a:lnTo>
                    <a:pt x="1441" y="1703"/>
                  </a:lnTo>
                  <a:lnTo>
                    <a:pt x="1441" y="1691"/>
                  </a:lnTo>
                  <a:lnTo>
                    <a:pt x="1441" y="1476"/>
                  </a:lnTo>
                  <a:cubicBezTo>
                    <a:pt x="1620" y="1345"/>
                    <a:pt x="1739" y="1131"/>
                    <a:pt x="1739" y="881"/>
                  </a:cubicBezTo>
                  <a:lnTo>
                    <a:pt x="1739" y="583"/>
                  </a:lnTo>
                  <a:cubicBezTo>
                    <a:pt x="1739" y="262"/>
                    <a:pt x="1465" y="0"/>
                    <a:pt x="1155" y="0"/>
                  </a:cubicBezTo>
                  <a:lnTo>
                    <a:pt x="85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6" name="Google Shape;12870;p71"/>
            <p:cNvSpPr/>
            <p:nvPr/>
          </p:nvSpPr>
          <p:spPr>
            <a:xfrm>
              <a:off x="8065100" y="2000174"/>
              <a:ext cx="255086" cy="178916"/>
            </a:xfrm>
            <a:custGeom>
              <a:avLst/>
              <a:rect l="l" t="t" r="r" b="b"/>
              <a:pathLst>
                <a:path w="8014" h="5621">
                  <a:moveTo>
                    <a:pt x="2680" y="512"/>
                  </a:moveTo>
                  <a:lnTo>
                    <a:pt x="2680" y="512"/>
                  </a:lnTo>
                  <a:cubicBezTo>
                    <a:pt x="2477" y="691"/>
                    <a:pt x="2275" y="917"/>
                    <a:pt x="2096" y="1191"/>
                  </a:cubicBezTo>
                  <a:cubicBezTo>
                    <a:pt x="1977" y="1370"/>
                    <a:pt x="1882" y="1572"/>
                    <a:pt x="1787" y="1786"/>
                  </a:cubicBezTo>
                  <a:lnTo>
                    <a:pt x="1013" y="1786"/>
                  </a:lnTo>
                  <a:cubicBezTo>
                    <a:pt x="1430" y="1215"/>
                    <a:pt x="2013" y="774"/>
                    <a:pt x="2680" y="512"/>
                  </a:cubicBezTo>
                  <a:close/>
                  <a:moveTo>
                    <a:pt x="3870" y="274"/>
                  </a:moveTo>
                  <a:lnTo>
                    <a:pt x="3870" y="1786"/>
                  </a:lnTo>
                  <a:lnTo>
                    <a:pt x="2096" y="1786"/>
                  </a:lnTo>
                  <a:cubicBezTo>
                    <a:pt x="2513" y="917"/>
                    <a:pt x="3156" y="346"/>
                    <a:pt x="3870" y="274"/>
                  </a:cubicBezTo>
                  <a:close/>
                  <a:moveTo>
                    <a:pt x="4144" y="274"/>
                  </a:moveTo>
                  <a:cubicBezTo>
                    <a:pt x="4870" y="334"/>
                    <a:pt x="5513" y="917"/>
                    <a:pt x="5906" y="1786"/>
                  </a:cubicBezTo>
                  <a:lnTo>
                    <a:pt x="4144" y="1786"/>
                  </a:lnTo>
                  <a:lnTo>
                    <a:pt x="4144" y="274"/>
                  </a:lnTo>
                  <a:close/>
                  <a:moveTo>
                    <a:pt x="5335" y="512"/>
                  </a:moveTo>
                  <a:lnTo>
                    <a:pt x="5335" y="512"/>
                  </a:lnTo>
                  <a:cubicBezTo>
                    <a:pt x="6002" y="774"/>
                    <a:pt x="6561" y="1215"/>
                    <a:pt x="7002" y="1786"/>
                  </a:cubicBezTo>
                  <a:lnTo>
                    <a:pt x="6228" y="1786"/>
                  </a:lnTo>
                  <a:cubicBezTo>
                    <a:pt x="6133" y="1572"/>
                    <a:pt x="6025" y="1382"/>
                    <a:pt x="5906" y="1191"/>
                  </a:cubicBezTo>
                  <a:cubicBezTo>
                    <a:pt x="5728" y="917"/>
                    <a:pt x="5537" y="691"/>
                    <a:pt x="5335" y="512"/>
                  </a:cubicBezTo>
                  <a:close/>
                  <a:moveTo>
                    <a:pt x="1680" y="2048"/>
                  </a:moveTo>
                  <a:cubicBezTo>
                    <a:pt x="1465" y="2596"/>
                    <a:pt x="1358" y="3215"/>
                    <a:pt x="1346" y="3846"/>
                  </a:cubicBezTo>
                  <a:lnTo>
                    <a:pt x="287" y="3846"/>
                  </a:lnTo>
                  <a:cubicBezTo>
                    <a:pt x="310" y="3191"/>
                    <a:pt x="513" y="2572"/>
                    <a:pt x="834" y="2048"/>
                  </a:cubicBezTo>
                  <a:lnTo>
                    <a:pt x="1680" y="2048"/>
                  </a:lnTo>
                  <a:close/>
                  <a:moveTo>
                    <a:pt x="3870" y="2048"/>
                  </a:moveTo>
                  <a:lnTo>
                    <a:pt x="3870" y="3846"/>
                  </a:lnTo>
                  <a:lnTo>
                    <a:pt x="1620" y="3846"/>
                  </a:lnTo>
                  <a:cubicBezTo>
                    <a:pt x="1644" y="3191"/>
                    <a:pt x="1763" y="2572"/>
                    <a:pt x="1965" y="2048"/>
                  </a:cubicBezTo>
                  <a:lnTo>
                    <a:pt x="3870" y="2048"/>
                  </a:lnTo>
                  <a:close/>
                  <a:moveTo>
                    <a:pt x="6049" y="2048"/>
                  </a:moveTo>
                  <a:cubicBezTo>
                    <a:pt x="6252" y="2584"/>
                    <a:pt x="6371" y="3191"/>
                    <a:pt x="6383" y="3846"/>
                  </a:cubicBezTo>
                  <a:lnTo>
                    <a:pt x="4144" y="3846"/>
                  </a:lnTo>
                  <a:lnTo>
                    <a:pt x="4144" y="2048"/>
                  </a:lnTo>
                  <a:lnTo>
                    <a:pt x="6049" y="2048"/>
                  </a:lnTo>
                  <a:close/>
                  <a:moveTo>
                    <a:pt x="7192" y="2048"/>
                  </a:moveTo>
                  <a:cubicBezTo>
                    <a:pt x="7514" y="2584"/>
                    <a:pt x="7716" y="3191"/>
                    <a:pt x="7740" y="3846"/>
                  </a:cubicBezTo>
                  <a:lnTo>
                    <a:pt x="6668" y="3846"/>
                  </a:lnTo>
                  <a:cubicBezTo>
                    <a:pt x="6656" y="3215"/>
                    <a:pt x="6537" y="2596"/>
                    <a:pt x="6347" y="2048"/>
                  </a:cubicBezTo>
                  <a:lnTo>
                    <a:pt x="7192" y="2048"/>
                  </a:lnTo>
                  <a:close/>
                  <a:moveTo>
                    <a:pt x="4001" y="0"/>
                  </a:moveTo>
                  <a:cubicBezTo>
                    <a:pt x="2930" y="0"/>
                    <a:pt x="1930" y="417"/>
                    <a:pt x="1180" y="1167"/>
                  </a:cubicBezTo>
                  <a:cubicBezTo>
                    <a:pt x="418" y="1929"/>
                    <a:pt x="1" y="2929"/>
                    <a:pt x="1" y="4001"/>
                  </a:cubicBezTo>
                  <a:cubicBezTo>
                    <a:pt x="1" y="4537"/>
                    <a:pt x="108" y="5061"/>
                    <a:pt x="310" y="5537"/>
                  </a:cubicBezTo>
                  <a:cubicBezTo>
                    <a:pt x="337" y="5590"/>
                    <a:pt x="384" y="5617"/>
                    <a:pt x="436" y="5617"/>
                  </a:cubicBezTo>
                  <a:cubicBezTo>
                    <a:pt x="453" y="5617"/>
                    <a:pt x="471" y="5614"/>
                    <a:pt x="489" y="5608"/>
                  </a:cubicBezTo>
                  <a:cubicBezTo>
                    <a:pt x="560" y="5573"/>
                    <a:pt x="596" y="5501"/>
                    <a:pt x="560" y="5430"/>
                  </a:cubicBezTo>
                  <a:cubicBezTo>
                    <a:pt x="382" y="5013"/>
                    <a:pt x="298" y="4584"/>
                    <a:pt x="287" y="4132"/>
                  </a:cubicBezTo>
                  <a:lnTo>
                    <a:pt x="1334" y="4132"/>
                  </a:lnTo>
                  <a:lnTo>
                    <a:pt x="1334" y="4299"/>
                  </a:lnTo>
                  <a:cubicBezTo>
                    <a:pt x="1334" y="4370"/>
                    <a:pt x="1418" y="4430"/>
                    <a:pt x="1489" y="4430"/>
                  </a:cubicBezTo>
                  <a:cubicBezTo>
                    <a:pt x="1561" y="4430"/>
                    <a:pt x="1620" y="4358"/>
                    <a:pt x="1620" y="4287"/>
                  </a:cubicBezTo>
                  <a:lnTo>
                    <a:pt x="1620" y="4132"/>
                  </a:lnTo>
                  <a:lnTo>
                    <a:pt x="3870" y="4132"/>
                  </a:lnTo>
                  <a:lnTo>
                    <a:pt x="3870" y="4299"/>
                  </a:lnTo>
                  <a:cubicBezTo>
                    <a:pt x="3870" y="4370"/>
                    <a:pt x="3930" y="4430"/>
                    <a:pt x="4001" y="4430"/>
                  </a:cubicBezTo>
                  <a:cubicBezTo>
                    <a:pt x="4073" y="4430"/>
                    <a:pt x="4132" y="4370"/>
                    <a:pt x="4132" y="4299"/>
                  </a:cubicBezTo>
                  <a:lnTo>
                    <a:pt x="4132" y="4132"/>
                  </a:lnTo>
                  <a:lnTo>
                    <a:pt x="6383" y="4132"/>
                  </a:lnTo>
                  <a:lnTo>
                    <a:pt x="6383" y="4287"/>
                  </a:lnTo>
                  <a:cubicBezTo>
                    <a:pt x="6383" y="4358"/>
                    <a:pt x="6442" y="4430"/>
                    <a:pt x="6514" y="4430"/>
                  </a:cubicBezTo>
                  <a:cubicBezTo>
                    <a:pt x="6597" y="4430"/>
                    <a:pt x="6656" y="4370"/>
                    <a:pt x="6656" y="4299"/>
                  </a:cubicBezTo>
                  <a:lnTo>
                    <a:pt x="6656" y="4132"/>
                  </a:lnTo>
                  <a:lnTo>
                    <a:pt x="7704" y="4132"/>
                  </a:lnTo>
                  <a:cubicBezTo>
                    <a:pt x="7692" y="4584"/>
                    <a:pt x="7609" y="5013"/>
                    <a:pt x="7430" y="5430"/>
                  </a:cubicBezTo>
                  <a:cubicBezTo>
                    <a:pt x="7395" y="5501"/>
                    <a:pt x="7430" y="5573"/>
                    <a:pt x="7502" y="5608"/>
                  </a:cubicBezTo>
                  <a:cubicBezTo>
                    <a:pt x="7514" y="5608"/>
                    <a:pt x="7526" y="5620"/>
                    <a:pt x="7561" y="5620"/>
                  </a:cubicBezTo>
                  <a:cubicBezTo>
                    <a:pt x="7621" y="5620"/>
                    <a:pt x="7668" y="5596"/>
                    <a:pt x="7692" y="5537"/>
                  </a:cubicBezTo>
                  <a:cubicBezTo>
                    <a:pt x="7907" y="5037"/>
                    <a:pt x="8002" y="4525"/>
                    <a:pt x="8002" y="4001"/>
                  </a:cubicBezTo>
                  <a:cubicBezTo>
                    <a:pt x="8014" y="2929"/>
                    <a:pt x="7597" y="1917"/>
                    <a:pt x="6835" y="1167"/>
                  </a:cubicBezTo>
                  <a:cubicBezTo>
                    <a:pt x="6073" y="417"/>
                    <a:pt x="5073" y="0"/>
                    <a:pt x="400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87" name="Google Shape;12871;p71"/>
          <p:cNvGrpSpPr/>
          <p:nvPr/>
        </p:nvGrpSpPr>
        <p:grpSpPr>
          <a:xfrm>
            <a:off x="8127313" y="3983989"/>
            <a:ext cx="249420" cy="363849"/>
            <a:chOff x="6633705" y="1969108"/>
            <a:chExt cx="249420" cy="363849"/>
          </a:xfrm>
          <a:solidFill>
            <a:schemeClr val="accent1"/>
          </a:solidFill>
        </p:grpSpPr>
        <p:sp>
          <p:nvSpPr>
            <p:cNvPr id="1388" name="Google Shape;12872;p71"/>
            <p:cNvSpPr/>
            <p:nvPr/>
          </p:nvSpPr>
          <p:spPr>
            <a:xfrm>
              <a:off x="6678426" y="1969108"/>
              <a:ext cx="159214" cy="238407"/>
            </a:xfrm>
            <a:custGeom>
              <a:avLst/>
              <a:rect l="l" t="t" r="r" b="b"/>
              <a:pathLst>
                <a:path w="5002" h="7490">
                  <a:moveTo>
                    <a:pt x="2525" y="333"/>
                  </a:moveTo>
                  <a:cubicBezTo>
                    <a:pt x="2906" y="333"/>
                    <a:pt x="3239" y="572"/>
                    <a:pt x="3251" y="857"/>
                  </a:cubicBezTo>
                  <a:cubicBezTo>
                    <a:pt x="3025" y="762"/>
                    <a:pt x="2775" y="714"/>
                    <a:pt x="2525" y="714"/>
                  </a:cubicBezTo>
                  <a:cubicBezTo>
                    <a:pt x="2263" y="714"/>
                    <a:pt x="2013" y="762"/>
                    <a:pt x="1787" y="857"/>
                  </a:cubicBezTo>
                  <a:cubicBezTo>
                    <a:pt x="1811" y="560"/>
                    <a:pt x="2120" y="333"/>
                    <a:pt x="2525" y="333"/>
                  </a:cubicBezTo>
                  <a:close/>
                  <a:moveTo>
                    <a:pt x="2525" y="1036"/>
                  </a:moveTo>
                  <a:cubicBezTo>
                    <a:pt x="3418" y="1036"/>
                    <a:pt x="4144" y="1762"/>
                    <a:pt x="4144" y="2655"/>
                  </a:cubicBezTo>
                  <a:cubicBezTo>
                    <a:pt x="4144" y="2786"/>
                    <a:pt x="4132" y="2905"/>
                    <a:pt x="4097" y="3036"/>
                  </a:cubicBezTo>
                  <a:cubicBezTo>
                    <a:pt x="4073" y="2905"/>
                    <a:pt x="3989" y="2786"/>
                    <a:pt x="3870" y="2679"/>
                  </a:cubicBezTo>
                  <a:cubicBezTo>
                    <a:pt x="3216" y="2107"/>
                    <a:pt x="2049" y="1953"/>
                    <a:pt x="2001" y="1941"/>
                  </a:cubicBezTo>
                  <a:cubicBezTo>
                    <a:pt x="1994" y="1940"/>
                    <a:pt x="1987" y="1939"/>
                    <a:pt x="1980" y="1939"/>
                  </a:cubicBezTo>
                  <a:cubicBezTo>
                    <a:pt x="1894" y="1939"/>
                    <a:pt x="1822" y="2006"/>
                    <a:pt x="1811" y="2084"/>
                  </a:cubicBezTo>
                  <a:cubicBezTo>
                    <a:pt x="1787" y="2179"/>
                    <a:pt x="1870" y="2262"/>
                    <a:pt x="1953" y="2286"/>
                  </a:cubicBezTo>
                  <a:cubicBezTo>
                    <a:pt x="1965" y="2286"/>
                    <a:pt x="3073" y="2429"/>
                    <a:pt x="3656" y="2941"/>
                  </a:cubicBezTo>
                  <a:cubicBezTo>
                    <a:pt x="3727" y="3012"/>
                    <a:pt x="3787" y="3120"/>
                    <a:pt x="3787" y="3215"/>
                  </a:cubicBezTo>
                  <a:lnTo>
                    <a:pt x="3787" y="3370"/>
                  </a:lnTo>
                  <a:cubicBezTo>
                    <a:pt x="3787" y="4084"/>
                    <a:pt x="3216" y="4644"/>
                    <a:pt x="2525" y="4644"/>
                  </a:cubicBezTo>
                  <a:cubicBezTo>
                    <a:pt x="1822" y="4644"/>
                    <a:pt x="1251" y="4084"/>
                    <a:pt x="1251" y="3381"/>
                  </a:cubicBezTo>
                  <a:cubicBezTo>
                    <a:pt x="1251" y="3334"/>
                    <a:pt x="1287" y="3274"/>
                    <a:pt x="1311" y="3250"/>
                  </a:cubicBezTo>
                  <a:cubicBezTo>
                    <a:pt x="1453" y="3143"/>
                    <a:pt x="1644" y="2977"/>
                    <a:pt x="1763" y="2727"/>
                  </a:cubicBezTo>
                  <a:cubicBezTo>
                    <a:pt x="1811" y="2643"/>
                    <a:pt x="1775" y="2548"/>
                    <a:pt x="1692" y="2500"/>
                  </a:cubicBezTo>
                  <a:cubicBezTo>
                    <a:pt x="1664" y="2490"/>
                    <a:pt x="1637" y="2485"/>
                    <a:pt x="1612" y="2485"/>
                  </a:cubicBezTo>
                  <a:cubicBezTo>
                    <a:pt x="1551" y="2485"/>
                    <a:pt x="1499" y="2516"/>
                    <a:pt x="1465" y="2584"/>
                  </a:cubicBezTo>
                  <a:cubicBezTo>
                    <a:pt x="1370" y="2762"/>
                    <a:pt x="1227" y="2893"/>
                    <a:pt x="1120" y="2965"/>
                  </a:cubicBezTo>
                  <a:cubicBezTo>
                    <a:pt x="1060" y="3012"/>
                    <a:pt x="1001" y="3072"/>
                    <a:pt x="977" y="3143"/>
                  </a:cubicBezTo>
                  <a:cubicBezTo>
                    <a:pt x="930" y="2977"/>
                    <a:pt x="894" y="2822"/>
                    <a:pt x="894" y="2655"/>
                  </a:cubicBezTo>
                  <a:cubicBezTo>
                    <a:pt x="894" y="1762"/>
                    <a:pt x="1632" y="1036"/>
                    <a:pt x="2525" y="1036"/>
                  </a:cubicBezTo>
                  <a:close/>
                  <a:moveTo>
                    <a:pt x="3061" y="4882"/>
                  </a:moveTo>
                  <a:lnTo>
                    <a:pt x="3061" y="5120"/>
                  </a:lnTo>
                  <a:cubicBezTo>
                    <a:pt x="3061" y="5167"/>
                    <a:pt x="3061" y="5215"/>
                    <a:pt x="3073" y="5263"/>
                  </a:cubicBezTo>
                  <a:lnTo>
                    <a:pt x="2525" y="5679"/>
                  </a:lnTo>
                  <a:lnTo>
                    <a:pt x="1942" y="5263"/>
                  </a:lnTo>
                  <a:cubicBezTo>
                    <a:pt x="1953" y="5215"/>
                    <a:pt x="1953" y="5167"/>
                    <a:pt x="1953" y="5120"/>
                  </a:cubicBezTo>
                  <a:lnTo>
                    <a:pt x="1953" y="4882"/>
                  </a:lnTo>
                  <a:cubicBezTo>
                    <a:pt x="2132" y="4941"/>
                    <a:pt x="2311" y="4989"/>
                    <a:pt x="2501" y="4989"/>
                  </a:cubicBezTo>
                  <a:cubicBezTo>
                    <a:pt x="2704" y="4989"/>
                    <a:pt x="2882" y="4965"/>
                    <a:pt x="3061" y="4882"/>
                  </a:cubicBezTo>
                  <a:close/>
                  <a:moveTo>
                    <a:pt x="2525" y="5679"/>
                  </a:moveTo>
                  <a:cubicBezTo>
                    <a:pt x="2525" y="5685"/>
                    <a:pt x="2519" y="5688"/>
                    <a:pt x="2516" y="5688"/>
                  </a:cubicBezTo>
                  <a:cubicBezTo>
                    <a:pt x="2513" y="5688"/>
                    <a:pt x="2513" y="5685"/>
                    <a:pt x="2525" y="5679"/>
                  </a:cubicBezTo>
                  <a:close/>
                  <a:moveTo>
                    <a:pt x="2501" y="0"/>
                  </a:moveTo>
                  <a:cubicBezTo>
                    <a:pt x="1930" y="0"/>
                    <a:pt x="1453" y="405"/>
                    <a:pt x="1453" y="881"/>
                  </a:cubicBezTo>
                  <a:cubicBezTo>
                    <a:pt x="1453" y="929"/>
                    <a:pt x="1453" y="976"/>
                    <a:pt x="1465" y="1012"/>
                  </a:cubicBezTo>
                  <a:cubicBezTo>
                    <a:pt x="918" y="1357"/>
                    <a:pt x="560" y="1965"/>
                    <a:pt x="560" y="2667"/>
                  </a:cubicBezTo>
                  <a:cubicBezTo>
                    <a:pt x="560" y="3120"/>
                    <a:pt x="715" y="3560"/>
                    <a:pt x="1001" y="3917"/>
                  </a:cubicBezTo>
                  <a:cubicBezTo>
                    <a:pt x="1120" y="4251"/>
                    <a:pt x="1346" y="4524"/>
                    <a:pt x="1632" y="4727"/>
                  </a:cubicBezTo>
                  <a:lnTo>
                    <a:pt x="1632" y="5120"/>
                  </a:lnTo>
                  <a:cubicBezTo>
                    <a:pt x="1632" y="5203"/>
                    <a:pt x="1584" y="5275"/>
                    <a:pt x="1513" y="5298"/>
                  </a:cubicBezTo>
                  <a:lnTo>
                    <a:pt x="418" y="5775"/>
                  </a:lnTo>
                  <a:cubicBezTo>
                    <a:pt x="168" y="5894"/>
                    <a:pt x="1" y="6156"/>
                    <a:pt x="1" y="6418"/>
                  </a:cubicBezTo>
                  <a:lnTo>
                    <a:pt x="1" y="7322"/>
                  </a:lnTo>
                  <a:cubicBezTo>
                    <a:pt x="1" y="7418"/>
                    <a:pt x="84" y="7489"/>
                    <a:pt x="168" y="7489"/>
                  </a:cubicBezTo>
                  <a:cubicBezTo>
                    <a:pt x="263" y="7489"/>
                    <a:pt x="334" y="7418"/>
                    <a:pt x="334" y="7322"/>
                  </a:cubicBezTo>
                  <a:lnTo>
                    <a:pt x="334" y="6418"/>
                  </a:lnTo>
                  <a:cubicBezTo>
                    <a:pt x="334" y="6275"/>
                    <a:pt x="418" y="6132"/>
                    <a:pt x="560" y="6072"/>
                  </a:cubicBezTo>
                  <a:lnTo>
                    <a:pt x="1644" y="5596"/>
                  </a:lnTo>
                  <a:cubicBezTo>
                    <a:pt x="1692" y="5584"/>
                    <a:pt x="1715" y="5560"/>
                    <a:pt x="1751" y="5536"/>
                  </a:cubicBezTo>
                  <a:lnTo>
                    <a:pt x="2299" y="5941"/>
                  </a:lnTo>
                  <a:cubicBezTo>
                    <a:pt x="2358" y="5989"/>
                    <a:pt x="2430" y="6013"/>
                    <a:pt x="2501" y="6013"/>
                  </a:cubicBezTo>
                  <a:cubicBezTo>
                    <a:pt x="2584" y="6013"/>
                    <a:pt x="2656" y="5989"/>
                    <a:pt x="2715" y="5941"/>
                  </a:cubicBezTo>
                  <a:lnTo>
                    <a:pt x="3263" y="5536"/>
                  </a:lnTo>
                  <a:cubicBezTo>
                    <a:pt x="3299" y="5572"/>
                    <a:pt x="3335" y="5584"/>
                    <a:pt x="3370" y="5596"/>
                  </a:cubicBezTo>
                  <a:lnTo>
                    <a:pt x="4454" y="6072"/>
                  </a:lnTo>
                  <a:cubicBezTo>
                    <a:pt x="4585" y="6132"/>
                    <a:pt x="4680" y="6275"/>
                    <a:pt x="4680" y="6418"/>
                  </a:cubicBezTo>
                  <a:lnTo>
                    <a:pt x="4680" y="7322"/>
                  </a:lnTo>
                  <a:cubicBezTo>
                    <a:pt x="4680" y="7418"/>
                    <a:pt x="4751" y="7489"/>
                    <a:pt x="4847" y="7489"/>
                  </a:cubicBezTo>
                  <a:cubicBezTo>
                    <a:pt x="4930" y="7489"/>
                    <a:pt x="5001" y="7418"/>
                    <a:pt x="5001" y="7322"/>
                  </a:cubicBezTo>
                  <a:lnTo>
                    <a:pt x="5001" y="6418"/>
                  </a:lnTo>
                  <a:cubicBezTo>
                    <a:pt x="5001" y="6156"/>
                    <a:pt x="4847" y="5894"/>
                    <a:pt x="4585" y="5775"/>
                  </a:cubicBezTo>
                  <a:lnTo>
                    <a:pt x="3501" y="5298"/>
                  </a:lnTo>
                  <a:cubicBezTo>
                    <a:pt x="3430" y="5275"/>
                    <a:pt x="3382" y="5203"/>
                    <a:pt x="3382" y="5120"/>
                  </a:cubicBezTo>
                  <a:lnTo>
                    <a:pt x="3382" y="4727"/>
                  </a:lnTo>
                  <a:cubicBezTo>
                    <a:pt x="3668" y="4524"/>
                    <a:pt x="3894" y="4251"/>
                    <a:pt x="4013" y="3917"/>
                  </a:cubicBezTo>
                  <a:cubicBezTo>
                    <a:pt x="4287" y="3560"/>
                    <a:pt x="4454" y="3131"/>
                    <a:pt x="4454" y="2667"/>
                  </a:cubicBezTo>
                  <a:cubicBezTo>
                    <a:pt x="4454" y="1965"/>
                    <a:pt x="4097" y="1357"/>
                    <a:pt x="3549" y="1012"/>
                  </a:cubicBezTo>
                  <a:cubicBezTo>
                    <a:pt x="3561" y="976"/>
                    <a:pt x="3561" y="929"/>
                    <a:pt x="3561" y="881"/>
                  </a:cubicBezTo>
                  <a:cubicBezTo>
                    <a:pt x="3561" y="393"/>
                    <a:pt x="3085" y="0"/>
                    <a:pt x="250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9" name="Google Shape;12873;p71"/>
            <p:cNvSpPr/>
            <p:nvPr/>
          </p:nvSpPr>
          <p:spPr>
            <a:xfrm>
              <a:off x="6753481" y="2168809"/>
              <a:ext cx="10249" cy="38705"/>
            </a:xfrm>
            <a:custGeom>
              <a:avLst/>
              <a:rect l="l" t="t" r="r" b="b"/>
              <a:pathLst>
                <a:path w="322" h="1216">
                  <a:moveTo>
                    <a:pt x="167" y="1"/>
                  </a:moveTo>
                  <a:cubicBezTo>
                    <a:pt x="72" y="1"/>
                    <a:pt x="0" y="72"/>
                    <a:pt x="0" y="155"/>
                  </a:cubicBezTo>
                  <a:lnTo>
                    <a:pt x="0" y="1048"/>
                  </a:lnTo>
                  <a:cubicBezTo>
                    <a:pt x="0" y="1144"/>
                    <a:pt x="72" y="1215"/>
                    <a:pt x="167" y="1215"/>
                  </a:cubicBezTo>
                  <a:cubicBezTo>
                    <a:pt x="250" y="1215"/>
                    <a:pt x="322" y="1144"/>
                    <a:pt x="322" y="1048"/>
                  </a:cubicBezTo>
                  <a:lnTo>
                    <a:pt x="322" y="155"/>
                  </a:lnTo>
                  <a:cubicBezTo>
                    <a:pt x="322"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0" name="Google Shape;12874;p71"/>
            <p:cNvSpPr/>
            <p:nvPr/>
          </p:nvSpPr>
          <p:spPr>
            <a:xfrm>
              <a:off x="6707614" y="2180173"/>
              <a:ext cx="10631" cy="27342"/>
            </a:xfrm>
            <a:custGeom>
              <a:avLst/>
              <a:rect l="l" t="t" r="r" b="b"/>
              <a:pathLst>
                <a:path w="334" h="859">
                  <a:moveTo>
                    <a:pt x="155" y="1"/>
                  </a:moveTo>
                  <a:cubicBezTo>
                    <a:pt x="72" y="1"/>
                    <a:pt x="1" y="72"/>
                    <a:pt x="1" y="156"/>
                  </a:cubicBezTo>
                  <a:lnTo>
                    <a:pt x="1" y="691"/>
                  </a:lnTo>
                  <a:cubicBezTo>
                    <a:pt x="1" y="787"/>
                    <a:pt x="72" y="858"/>
                    <a:pt x="155" y="858"/>
                  </a:cubicBezTo>
                  <a:cubicBezTo>
                    <a:pt x="251" y="858"/>
                    <a:pt x="322" y="787"/>
                    <a:pt x="322" y="691"/>
                  </a:cubicBezTo>
                  <a:lnTo>
                    <a:pt x="322" y="156"/>
                  </a:lnTo>
                  <a:cubicBezTo>
                    <a:pt x="334" y="72"/>
                    <a:pt x="263"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1" name="Google Shape;12875;p71"/>
            <p:cNvSpPr/>
            <p:nvPr/>
          </p:nvSpPr>
          <p:spPr>
            <a:xfrm>
              <a:off x="6798966" y="2180173"/>
              <a:ext cx="10249" cy="27342"/>
            </a:xfrm>
            <a:custGeom>
              <a:avLst/>
              <a:rect l="l" t="t" r="r" b="b"/>
              <a:pathLst>
                <a:path w="322" h="859">
                  <a:moveTo>
                    <a:pt x="167" y="1"/>
                  </a:moveTo>
                  <a:cubicBezTo>
                    <a:pt x="71" y="1"/>
                    <a:pt x="0" y="72"/>
                    <a:pt x="0" y="156"/>
                  </a:cubicBezTo>
                  <a:lnTo>
                    <a:pt x="0" y="691"/>
                  </a:lnTo>
                  <a:cubicBezTo>
                    <a:pt x="0" y="787"/>
                    <a:pt x="71" y="858"/>
                    <a:pt x="167" y="858"/>
                  </a:cubicBezTo>
                  <a:cubicBezTo>
                    <a:pt x="250" y="858"/>
                    <a:pt x="321" y="787"/>
                    <a:pt x="321" y="691"/>
                  </a:cubicBezTo>
                  <a:lnTo>
                    <a:pt x="321" y="156"/>
                  </a:lnTo>
                  <a:cubicBezTo>
                    <a:pt x="321"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2" name="Google Shape;12876;p71"/>
            <p:cNvSpPr/>
            <p:nvPr/>
          </p:nvSpPr>
          <p:spPr>
            <a:xfrm>
              <a:off x="6742118" y="2299949"/>
              <a:ext cx="32976" cy="33008"/>
            </a:xfrm>
            <a:custGeom>
              <a:avLst/>
              <a:rect l="l" t="t" r="r" b="b"/>
              <a:pathLst>
                <a:path w="1036" h="1037">
                  <a:moveTo>
                    <a:pt x="524" y="322"/>
                  </a:moveTo>
                  <a:cubicBezTo>
                    <a:pt x="619" y="322"/>
                    <a:pt x="714" y="417"/>
                    <a:pt x="714" y="524"/>
                  </a:cubicBezTo>
                  <a:cubicBezTo>
                    <a:pt x="714" y="619"/>
                    <a:pt x="619" y="715"/>
                    <a:pt x="524" y="715"/>
                  </a:cubicBezTo>
                  <a:cubicBezTo>
                    <a:pt x="417" y="715"/>
                    <a:pt x="322" y="619"/>
                    <a:pt x="322" y="524"/>
                  </a:cubicBezTo>
                  <a:cubicBezTo>
                    <a:pt x="322" y="417"/>
                    <a:pt x="417" y="322"/>
                    <a:pt x="524" y="322"/>
                  </a:cubicBezTo>
                  <a:close/>
                  <a:moveTo>
                    <a:pt x="524" y="0"/>
                  </a:moveTo>
                  <a:cubicBezTo>
                    <a:pt x="238" y="0"/>
                    <a:pt x="0" y="238"/>
                    <a:pt x="0" y="524"/>
                  </a:cubicBezTo>
                  <a:cubicBezTo>
                    <a:pt x="0" y="798"/>
                    <a:pt x="238" y="1036"/>
                    <a:pt x="524" y="1036"/>
                  </a:cubicBezTo>
                  <a:cubicBezTo>
                    <a:pt x="798" y="1036"/>
                    <a:pt x="1036" y="798"/>
                    <a:pt x="1036" y="524"/>
                  </a:cubicBezTo>
                  <a:cubicBezTo>
                    <a:pt x="1036" y="238"/>
                    <a:pt x="798" y="0"/>
                    <a:pt x="52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3" name="Google Shape;12877;p71"/>
            <p:cNvSpPr/>
            <p:nvPr/>
          </p:nvSpPr>
          <p:spPr>
            <a:xfrm>
              <a:off x="6633705" y="2299949"/>
              <a:ext cx="33008" cy="33008"/>
            </a:xfrm>
            <a:custGeom>
              <a:avLst/>
              <a:rect l="l" t="t" r="r" b="b"/>
              <a:pathLst>
                <a:path w="1037" h="1037">
                  <a:moveTo>
                    <a:pt x="513" y="322"/>
                  </a:moveTo>
                  <a:cubicBezTo>
                    <a:pt x="620" y="322"/>
                    <a:pt x="715" y="417"/>
                    <a:pt x="715" y="524"/>
                  </a:cubicBezTo>
                  <a:cubicBezTo>
                    <a:pt x="715" y="619"/>
                    <a:pt x="620" y="715"/>
                    <a:pt x="513" y="715"/>
                  </a:cubicBezTo>
                  <a:cubicBezTo>
                    <a:pt x="418" y="715"/>
                    <a:pt x="322" y="619"/>
                    <a:pt x="322" y="524"/>
                  </a:cubicBezTo>
                  <a:cubicBezTo>
                    <a:pt x="322" y="417"/>
                    <a:pt x="418" y="322"/>
                    <a:pt x="513" y="322"/>
                  </a:cubicBezTo>
                  <a:close/>
                  <a:moveTo>
                    <a:pt x="513" y="0"/>
                  </a:moveTo>
                  <a:cubicBezTo>
                    <a:pt x="239" y="0"/>
                    <a:pt x="1" y="238"/>
                    <a:pt x="1" y="524"/>
                  </a:cubicBezTo>
                  <a:cubicBezTo>
                    <a:pt x="1" y="798"/>
                    <a:pt x="239" y="1036"/>
                    <a:pt x="513" y="1036"/>
                  </a:cubicBezTo>
                  <a:cubicBezTo>
                    <a:pt x="799" y="1036"/>
                    <a:pt x="1037" y="798"/>
                    <a:pt x="1037" y="524"/>
                  </a:cubicBezTo>
                  <a:cubicBezTo>
                    <a:pt x="1037" y="238"/>
                    <a:pt x="799" y="0"/>
                    <a:pt x="51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4" name="Google Shape;12878;p71"/>
            <p:cNvSpPr/>
            <p:nvPr/>
          </p:nvSpPr>
          <p:spPr>
            <a:xfrm>
              <a:off x="6850117" y="2299949"/>
              <a:ext cx="33008" cy="33008"/>
            </a:xfrm>
            <a:custGeom>
              <a:avLst/>
              <a:rect l="l" t="t" r="r" b="b"/>
              <a:pathLst>
                <a:path w="1037" h="1037">
                  <a:moveTo>
                    <a:pt x="524" y="322"/>
                  </a:moveTo>
                  <a:cubicBezTo>
                    <a:pt x="619" y="322"/>
                    <a:pt x="715" y="417"/>
                    <a:pt x="715" y="524"/>
                  </a:cubicBezTo>
                  <a:cubicBezTo>
                    <a:pt x="715" y="619"/>
                    <a:pt x="619" y="715"/>
                    <a:pt x="524" y="715"/>
                  </a:cubicBezTo>
                  <a:cubicBezTo>
                    <a:pt x="417" y="715"/>
                    <a:pt x="322" y="619"/>
                    <a:pt x="322" y="524"/>
                  </a:cubicBezTo>
                  <a:cubicBezTo>
                    <a:pt x="322" y="417"/>
                    <a:pt x="417" y="322"/>
                    <a:pt x="524" y="322"/>
                  </a:cubicBezTo>
                  <a:close/>
                  <a:moveTo>
                    <a:pt x="524" y="0"/>
                  </a:moveTo>
                  <a:cubicBezTo>
                    <a:pt x="238" y="0"/>
                    <a:pt x="0" y="238"/>
                    <a:pt x="0" y="524"/>
                  </a:cubicBezTo>
                  <a:cubicBezTo>
                    <a:pt x="0" y="798"/>
                    <a:pt x="238" y="1036"/>
                    <a:pt x="524" y="1036"/>
                  </a:cubicBezTo>
                  <a:cubicBezTo>
                    <a:pt x="798" y="1036"/>
                    <a:pt x="1036" y="798"/>
                    <a:pt x="1036" y="524"/>
                  </a:cubicBezTo>
                  <a:cubicBezTo>
                    <a:pt x="1036" y="238"/>
                    <a:pt x="822" y="0"/>
                    <a:pt x="52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5" name="Google Shape;12879;p71"/>
            <p:cNvSpPr/>
            <p:nvPr/>
          </p:nvSpPr>
          <p:spPr>
            <a:xfrm>
              <a:off x="6664039" y="2219610"/>
              <a:ext cx="188370" cy="73750"/>
            </a:xfrm>
            <a:custGeom>
              <a:avLst/>
              <a:rect l="l" t="t" r="r" b="b"/>
              <a:pathLst>
                <a:path w="5918" h="2317">
                  <a:moveTo>
                    <a:pt x="2977" y="0"/>
                  </a:moveTo>
                  <a:cubicBezTo>
                    <a:pt x="2882" y="0"/>
                    <a:pt x="2810" y="83"/>
                    <a:pt x="2810" y="167"/>
                  </a:cubicBezTo>
                  <a:lnTo>
                    <a:pt x="2810" y="369"/>
                  </a:lnTo>
                  <a:lnTo>
                    <a:pt x="1632" y="369"/>
                  </a:lnTo>
                  <a:cubicBezTo>
                    <a:pt x="1405" y="369"/>
                    <a:pt x="1191" y="464"/>
                    <a:pt x="1048" y="667"/>
                  </a:cubicBezTo>
                  <a:lnTo>
                    <a:pt x="60" y="2048"/>
                  </a:lnTo>
                  <a:cubicBezTo>
                    <a:pt x="0" y="2119"/>
                    <a:pt x="24" y="2227"/>
                    <a:pt x="96" y="2286"/>
                  </a:cubicBezTo>
                  <a:cubicBezTo>
                    <a:pt x="125" y="2307"/>
                    <a:pt x="156" y="2316"/>
                    <a:pt x="186" y="2316"/>
                  </a:cubicBezTo>
                  <a:cubicBezTo>
                    <a:pt x="241" y="2316"/>
                    <a:pt x="295" y="2285"/>
                    <a:pt x="334" y="2238"/>
                  </a:cubicBezTo>
                  <a:lnTo>
                    <a:pt x="1334" y="857"/>
                  </a:lnTo>
                  <a:cubicBezTo>
                    <a:pt x="1405" y="750"/>
                    <a:pt x="1512" y="703"/>
                    <a:pt x="1632" y="703"/>
                  </a:cubicBezTo>
                  <a:lnTo>
                    <a:pt x="2810" y="703"/>
                  </a:lnTo>
                  <a:lnTo>
                    <a:pt x="2810" y="1977"/>
                  </a:lnTo>
                  <a:cubicBezTo>
                    <a:pt x="2810" y="2060"/>
                    <a:pt x="2882" y="2131"/>
                    <a:pt x="2977" y="2131"/>
                  </a:cubicBezTo>
                  <a:cubicBezTo>
                    <a:pt x="3060" y="2131"/>
                    <a:pt x="3132" y="2060"/>
                    <a:pt x="3132" y="1977"/>
                  </a:cubicBezTo>
                  <a:lnTo>
                    <a:pt x="3132" y="703"/>
                  </a:lnTo>
                  <a:lnTo>
                    <a:pt x="4310" y="703"/>
                  </a:lnTo>
                  <a:cubicBezTo>
                    <a:pt x="4430" y="703"/>
                    <a:pt x="4549" y="762"/>
                    <a:pt x="4608" y="857"/>
                  </a:cubicBezTo>
                  <a:lnTo>
                    <a:pt x="5608" y="2238"/>
                  </a:lnTo>
                  <a:cubicBezTo>
                    <a:pt x="5632" y="2286"/>
                    <a:pt x="5692" y="2310"/>
                    <a:pt x="5739" y="2310"/>
                  </a:cubicBezTo>
                  <a:cubicBezTo>
                    <a:pt x="5775" y="2310"/>
                    <a:pt x="5811" y="2298"/>
                    <a:pt x="5846" y="2286"/>
                  </a:cubicBezTo>
                  <a:cubicBezTo>
                    <a:pt x="5906" y="2227"/>
                    <a:pt x="5918" y="2119"/>
                    <a:pt x="5870" y="2048"/>
                  </a:cubicBezTo>
                  <a:lnTo>
                    <a:pt x="4882" y="667"/>
                  </a:lnTo>
                  <a:cubicBezTo>
                    <a:pt x="4739" y="488"/>
                    <a:pt x="4537" y="369"/>
                    <a:pt x="4299" y="369"/>
                  </a:cubicBezTo>
                  <a:lnTo>
                    <a:pt x="3132" y="369"/>
                  </a:lnTo>
                  <a:lnTo>
                    <a:pt x="3132" y="167"/>
                  </a:lnTo>
                  <a:cubicBezTo>
                    <a:pt x="3132" y="83"/>
                    <a:pt x="3060" y="0"/>
                    <a:pt x="29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96" name="Google Shape;12880;p71"/>
          <p:cNvGrpSpPr/>
          <p:nvPr/>
        </p:nvGrpSpPr>
        <p:grpSpPr>
          <a:xfrm>
            <a:off x="6704639" y="3983989"/>
            <a:ext cx="226661" cy="363467"/>
            <a:chOff x="5211031" y="1969108"/>
            <a:chExt cx="226661" cy="363467"/>
          </a:xfrm>
          <a:solidFill>
            <a:schemeClr val="accent1"/>
          </a:solidFill>
        </p:grpSpPr>
        <p:sp>
          <p:nvSpPr>
            <p:cNvPr id="1397" name="Google Shape;12881;p71"/>
            <p:cNvSpPr/>
            <p:nvPr/>
          </p:nvSpPr>
          <p:spPr>
            <a:xfrm>
              <a:off x="5211031" y="1969108"/>
              <a:ext cx="226661" cy="363467"/>
            </a:xfrm>
            <a:custGeom>
              <a:avLst/>
              <a:rect l="l" t="t" r="r" b="b"/>
              <a:pathLst>
                <a:path w="7121" h="11419">
                  <a:moveTo>
                    <a:pt x="6787" y="869"/>
                  </a:moveTo>
                  <a:cubicBezTo>
                    <a:pt x="6787" y="869"/>
                    <a:pt x="6799" y="869"/>
                    <a:pt x="6799" y="881"/>
                  </a:cubicBezTo>
                  <a:lnTo>
                    <a:pt x="6799" y="1238"/>
                  </a:lnTo>
                  <a:lnTo>
                    <a:pt x="6252" y="1250"/>
                  </a:lnTo>
                  <a:cubicBezTo>
                    <a:pt x="6156" y="1250"/>
                    <a:pt x="6085" y="1334"/>
                    <a:pt x="6085" y="1417"/>
                  </a:cubicBezTo>
                  <a:cubicBezTo>
                    <a:pt x="6085" y="1512"/>
                    <a:pt x="6156" y="1584"/>
                    <a:pt x="6252" y="1584"/>
                  </a:cubicBezTo>
                  <a:lnTo>
                    <a:pt x="6442" y="1584"/>
                  </a:lnTo>
                  <a:lnTo>
                    <a:pt x="6442" y="7501"/>
                  </a:lnTo>
                  <a:cubicBezTo>
                    <a:pt x="6442" y="7501"/>
                    <a:pt x="6442" y="7525"/>
                    <a:pt x="6430" y="7525"/>
                  </a:cubicBezTo>
                  <a:lnTo>
                    <a:pt x="703" y="7525"/>
                  </a:lnTo>
                  <a:cubicBezTo>
                    <a:pt x="703" y="7525"/>
                    <a:pt x="679" y="7525"/>
                    <a:pt x="679" y="7501"/>
                  </a:cubicBezTo>
                  <a:lnTo>
                    <a:pt x="679" y="1584"/>
                  </a:lnTo>
                  <a:lnTo>
                    <a:pt x="5537" y="1584"/>
                  </a:lnTo>
                  <a:cubicBezTo>
                    <a:pt x="5621" y="1584"/>
                    <a:pt x="5704" y="1512"/>
                    <a:pt x="5704" y="1417"/>
                  </a:cubicBezTo>
                  <a:cubicBezTo>
                    <a:pt x="5704" y="1334"/>
                    <a:pt x="5621" y="1250"/>
                    <a:pt x="5537" y="1250"/>
                  </a:cubicBezTo>
                  <a:lnTo>
                    <a:pt x="346" y="1250"/>
                  </a:lnTo>
                  <a:cubicBezTo>
                    <a:pt x="346" y="1250"/>
                    <a:pt x="322" y="1250"/>
                    <a:pt x="322" y="1238"/>
                  </a:cubicBezTo>
                  <a:lnTo>
                    <a:pt x="322" y="881"/>
                  </a:lnTo>
                  <a:cubicBezTo>
                    <a:pt x="322" y="881"/>
                    <a:pt x="322" y="869"/>
                    <a:pt x="346" y="869"/>
                  </a:cubicBezTo>
                  <a:lnTo>
                    <a:pt x="6787" y="869"/>
                  </a:lnTo>
                  <a:close/>
                  <a:moveTo>
                    <a:pt x="5406" y="7858"/>
                  </a:moveTo>
                  <a:lnTo>
                    <a:pt x="5906" y="10394"/>
                  </a:lnTo>
                  <a:lnTo>
                    <a:pt x="3739" y="10394"/>
                  </a:lnTo>
                  <a:lnTo>
                    <a:pt x="3739" y="8418"/>
                  </a:lnTo>
                  <a:cubicBezTo>
                    <a:pt x="3739" y="8323"/>
                    <a:pt x="3656" y="8251"/>
                    <a:pt x="3573" y="8251"/>
                  </a:cubicBezTo>
                  <a:cubicBezTo>
                    <a:pt x="3477" y="8251"/>
                    <a:pt x="3406" y="8323"/>
                    <a:pt x="3406" y="8418"/>
                  </a:cubicBezTo>
                  <a:lnTo>
                    <a:pt x="3406" y="10394"/>
                  </a:lnTo>
                  <a:lnTo>
                    <a:pt x="1239" y="10394"/>
                  </a:lnTo>
                  <a:lnTo>
                    <a:pt x="1739" y="7858"/>
                  </a:lnTo>
                  <a:lnTo>
                    <a:pt x="5406" y="7858"/>
                  </a:lnTo>
                  <a:close/>
                  <a:moveTo>
                    <a:pt x="3573" y="0"/>
                  </a:moveTo>
                  <a:cubicBezTo>
                    <a:pt x="3477" y="0"/>
                    <a:pt x="3406" y="83"/>
                    <a:pt x="3406" y="167"/>
                  </a:cubicBezTo>
                  <a:lnTo>
                    <a:pt x="3406" y="536"/>
                  </a:lnTo>
                  <a:lnTo>
                    <a:pt x="346" y="536"/>
                  </a:lnTo>
                  <a:cubicBezTo>
                    <a:pt x="144" y="536"/>
                    <a:pt x="1" y="691"/>
                    <a:pt x="1" y="881"/>
                  </a:cubicBezTo>
                  <a:lnTo>
                    <a:pt x="1" y="1238"/>
                  </a:lnTo>
                  <a:cubicBezTo>
                    <a:pt x="1" y="1429"/>
                    <a:pt x="144" y="1584"/>
                    <a:pt x="346" y="1584"/>
                  </a:cubicBezTo>
                  <a:lnTo>
                    <a:pt x="358" y="1584"/>
                  </a:lnTo>
                  <a:lnTo>
                    <a:pt x="358" y="7501"/>
                  </a:lnTo>
                  <a:cubicBezTo>
                    <a:pt x="358" y="7703"/>
                    <a:pt x="501" y="7846"/>
                    <a:pt x="691" y="7846"/>
                  </a:cubicBezTo>
                  <a:lnTo>
                    <a:pt x="1382" y="7846"/>
                  </a:lnTo>
                  <a:lnTo>
                    <a:pt x="715" y="11228"/>
                  </a:lnTo>
                  <a:cubicBezTo>
                    <a:pt x="691" y="11311"/>
                    <a:pt x="751" y="11406"/>
                    <a:pt x="846" y="11418"/>
                  </a:cubicBezTo>
                  <a:lnTo>
                    <a:pt x="870" y="11418"/>
                  </a:lnTo>
                  <a:cubicBezTo>
                    <a:pt x="953" y="11418"/>
                    <a:pt x="1025" y="11359"/>
                    <a:pt x="1037" y="11287"/>
                  </a:cubicBezTo>
                  <a:lnTo>
                    <a:pt x="1156" y="10704"/>
                  </a:lnTo>
                  <a:lnTo>
                    <a:pt x="3394" y="10704"/>
                  </a:lnTo>
                  <a:lnTo>
                    <a:pt x="3394" y="11251"/>
                  </a:lnTo>
                  <a:cubicBezTo>
                    <a:pt x="3394" y="11347"/>
                    <a:pt x="3466" y="11418"/>
                    <a:pt x="3549" y="11418"/>
                  </a:cubicBezTo>
                  <a:cubicBezTo>
                    <a:pt x="3644" y="11418"/>
                    <a:pt x="3716" y="11347"/>
                    <a:pt x="3716" y="11251"/>
                  </a:cubicBezTo>
                  <a:lnTo>
                    <a:pt x="3716" y="10704"/>
                  </a:lnTo>
                  <a:lnTo>
                    <a:pt x="5954" y="10704"/>
                  </a:lnTo>
                  <a:lnTo>
                    <a:pt x="6073" y="11287"/>
                  </a:lnTo>
                  <a:cubicBezTo>
                    <a:pt x="6085" y="11359"/>
                    <a:pt x="6156" y="11418"/>
                    <a:pt x="6228" y="11418"/>
                  </a:cubicBezTo>
                  <a:lnTo>
                    <a:pt x="6264" y="11418"/>
                  </a:lnTo>
                  <a:cubicBezTo>
                    <a:pt x="6347" y="11406"/>
                    <a:pt x="6406" y="11311"/>
                    <a:pt x="6394" y="11228"/>
                  </a:cubicBezTo>
                  <a:lnTo>
                    <a:pt x="5728" y="7846"/>
                  </a:lnTo>
                  <a:lnTo>
                    <a:pt x="6406" y="7846"/>
                  </a:lnTo>
                  <a:cubicBezTo>
                    <a:pt x="6609" y="7846"/>
                    <a:pt x="6752" y="7703"/>
                    <a:pt x="6752" y="7501"/>
                  </a:cubicBezTo>
                  <a:lnTo>
                    <a:pt x="6752" y="1584"/>
                  </a:lnTo>
                  <a:lnTo>
                    <a:pt x="6764" y="1584"/>
                  </a:lnTo>
                  <a:cubicBezTo>
                    <a:pt x="6966" y="1584"/>
                    <a:pt x="7109" y="1429"/>
                    <a:pt x="7109" y="1238"/>
                  </a:cubicBezTo>
                  <a:lnTo>
                    <a:pt x="7109" y="881"/>
                  </a:lnTo>
                  <a:cubicBezTo>
                    <a:pt x="7121" y="691"/>
                    <a:pt x="6978" y="524"/>
                    <a:pt x="6787" y="524"/>
                  </a:cubicBezTo>
                  <a:lnTo>
                    <a:pt x="3739" y="524"/>
                  </a:lnTo>
                  <a:lnTo>
                    <a:pt x="3739" y="167"/>
                  </a:lnTo>
                  <a:cubicBezTo>
                    <a:pt x="3739" y="83"/>
                    <a:pt x="3656" y="0"/>
                    <a:pt x="35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8" name="Google Shape;12882;p71"/>
            <p:cNvSpPr/>
            <p:nvPr/>
          </p:nvSpPr>
          <p:spPr>
            <a:xfrm>
              <a:off x="5250468" y="2060046"/>
              <a:ext cx="147819" cy="107649"/>
            </a:xfrm>
            <a:custGeom>
              <a:avLst/>
              <a:rect l="l" t="t" r="r" b="b"/>
              <a:pathLst>
                <a:path w="4644" h="3382">
                  <a:moveTo>
                    <a:pt x="3584" y="1"/>
                  </a:moveTo>
                  <a:cubicBezTo>
                    <a:pt x="3489" y="1"/>
                    <a:pt x="3417" y="84"/>
                    <a:pt x="3417" y="167"/>
                  </a:cubicBezTo>
                  <a:cubicBezTo>
                    <a:pt x="3417" y="263"/>
                    <a:pt x="3489" y="334"/>
                    <a:pt x="3584" y="334"/>
                  </a:cubicBezTo>
                  <a:lnTo>
                    <a:pt x="4072" y="334"/>
                  </a:lnTo>
                  <a:lnTo>
                    <a:pt x="2417" y="1989"/>
                  </a:lnTo>
                  <a:lnTo>
                    <a:pt x="2405" y="1989"/>
                  </a:lnTo>
                  <a:lnTo>
                    <a:pt x="2036" y="1608"/>
                  </a:lnTo>
                  <a:cubicBezTo>
                    <a:pt x="1971" y="1542"/>
                    <a:pt x="1881" y="1510"/>
                    <a:pt x="1792" y="1510"/>
                  </a:cubicBezTo>
                  <a:cubicBezTo>
                    <a:pt x="1703" y="1510"/>
                    <a:pt x="1613" y="1542"/>
                    <a:pt x="1548" y="1608"/>
                  </a:cubicBezTo>
                  <a:lnTo>
                    <a:pt x="60" y="3096"/>
                  </a:lnTo>
                  <a:cubicBezTo>
                    <a:pt x="0" y="3156"/>
                    <a:pt x="0" y="3275"/>
                    <a:pt x="60" y="3334"/>
                  </a:cubicBezTo>
                  <a:cubicBezTo>
                    <a:pt x="83" y="3370"/>
                    <a:pt x="131" y="3382"/>
                    <a:pt x="179" y="3382"/>
                  </a:cubicBezTo>
                  <a:cubicBezTo>
                    <a:pt x="214" y="3382"/>
                    <a:pt x="262" y="3370"/>
                    <a:pt x="298" y="3334"/>
                  </a:cubicBezTo>
                  <a:lnTo>
                    <a:pt x="1786" y="1846"/>
                  </a:lnTo>
                  <a:lnTo>
                    <a:pt x="1798" y="1846"/>
                  </a:lnTo>
                  <a:lnTo>
                    <a:pt x="2167" y="2227"/>
                  </a:lnTo>
                  <a:cubicBezTo>
                    <a:pt x="2227" y="2287"/>
                    <a:pt x="2310" y="2322"/>
                    <a:pt x="2405" y="2322"/>
                  </a:cubicBezTo>
                  <a:cubicBezTo>
                    <a:pt x="2488" y="2322"/>
                    <a:pt x="2584" y="2298"/>
                    <a:pt x="2643" y="2227"/>
                  </a:cubicBezTo>
                  <a:lnTo>
                    <a:pt x="4298" y="572"/>
                  </a:lnTo>
                  <a:lnTo>
                    <a:pt x="4298" y="1060"/>
                  </a:lnTo>
                  <a:cubicBezTo>
                    <a:pt x="4298" y="1155"/>
                    <a:pt x="4370" y="1227"/>
                    <a:pt x="4453" y="1227"/>
                  </a:cubicBezTo>
                  <a:cubicBezTo>
                    <a:pt x="4548" y="1227"/>
                    <a:pt x="4620" y="1155"/>
                    <a:pt x="4620" y="1060"/>
                  </a:cubicBezTo>
                  <a:lnTo>
                    <a:pt x="4620" y="167"/>
                  </a:lnTo>
                  <a:cubicBezTo>
                    <a:pt x="4644" y="84"/>
                    <a:pt x="4560" y="1"/>
                    <a:pt x="4477" y="1"/>
                  </a:cubicBezTo>
                  <a:lnTo>
                    <a:pt x="358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99" name="Google Shape;12883;p71"/>
          <p:cNvGrpSpPr/>
          <p:nvPr/>
        </p:nvGrpSpPr>
        <p:grpSpPr>
          <a:xfrm>
            <a:off x="5206560" y="3985485"/>
            <a:ext cx="354363" cy="354395"/>
            <a:chOff x="3712952" y="1970604"/>
            <a:chExt cx="354363" cy="354395"/>
          </a:xfrm>
          <a:solidFill>
            <a:schemeClr val="accent1"/>
          </a:solidFill>
        </p:grpSpPr>
        <p:sp>
          <p:nvSpPr>
            <p:cNvPr id="1400" name="Google Shape;12884;p71"/>
            <p:cNvSpPr/>
            <p:nvPr/>
          </p:nvSpPr>
          <p:spPr>
            <a:xfrm>
              <a:off x="3868314" y="2281360"/>
              <a:ext cx="43639" cy="43639"/>
            </a:xfrm>
            <a:custGeom>
              <a:avLst/>
              <a:rect l="l" t="t" r="r" b="b"/>
              <a:pathLst>
                <a:path w="1371" h="1371">
                  <a:moveTo>
                    <a:pt x="692" y="334"/>
                  </a:moveTo>
                  <a:cubicBezTo>
                    <a:pt x="882" y="334"/>
                    <a:pt x="1049" y="489"/>
                    <a:pt x="1049" y="691"/>
                  </a:cubicBezTo>
                  <a:cubicBezTo>
                    <a:pt x="1049" y="882"/>
                    <a:pt x="894" y="1049"/>
                    <a:pt x="692" y="1049"/>
                  </a:cubicBezTo>
                  <a:cubicBezTo>
                    <a:pt x="501" y="1049"/>
                    <a:pt x="334" y="882"/>
                    <a:pt x="334" y="691"/>
                  </a:cubicBezTo>
                  <a:cubicBezTo>
                    <a:pt x="334" y="489"/>
                    <a:pt x="501" y="334"/>
                    <a:pt x="692" y="334"/>
                  </a:cubicBezTo>
                  <a:close/>
                  <a:moveTo>
                    <a:pt x="692" y="1"/>
                  </a:moveTo>
                  <a:cubicBezTo>
                    <a:pt x="322" y="1"/>
                    <a:pt x="1" y="310"/>
                    <a:pt x="1" y="691"/>
                  </a:cubicBezTo>
                  <a:cubicBezTo>
                    <a:pt x="1" y="1060"/>
                    <a:pt x="322" y="1370"/>
                    <a:pt x="692" y="1370"/>
                  </a:cubicBezTo>
                  <a:cubicBezTo>
                    <a:pt x="1061" y="1370"/>
                    <a:pt x="1370" y="1060"/>
                    <a:pt x="1370" y="691"/>
                  </a:cubicBezTo>
                  <a:cubicBezTo>
                    <a:pt x="1370" y="310"/>
                    <a:pt x="1073" y="1"/>
                    <a:pt x="69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1" name="Google Shape;12885;p71"/>
            <p:cNvSpPr/>
            <p:nvPr/>
          </p:nvSpPr>
          <p:spPr>
            <a:xfrm>
              <a:off x="3940346" y="2120300"/>
              <a:ext cx="54970" cy="55002"/>
            </a:xfrm>
            <a:custGeom>
              <a:avLst/>
              <a:rect l="l" t="t" r="r" b="b"/>
              <a:pathLst>
                <a:path w="1727" h="1728">
                  <a:moveTo>
                    <a:pt x="869" y="322"/>
                  </a:moveTo>
                  <a:cubicBezTo>
                    <a:pt x="1167" y="322"/>
                    <a:pt x="1405" y="572"/>
                    <a:pt x="1405" y="870"/>
                  </a:cubicBezTo>
                  <a:cubicBezTo>
                    <a:pt x="1405" y="1167"/>
                    <a:pt x="1167" y="1406"/>
                    <a:pt x="869" y="1406"/>
                  </a:cubicBezTo>
                  <a:cubicBezTo>
                    <a:pt x="572" y="1406"/>
                    <a:pt x="334" y="1167"/>
                    <a:pt x="334" y="870"/>
                  </a:cubicBezTo>
                  <a:cubicBezTo>
                    <a:pt x="334" y="572"/>
                    <a:pt x="572" y="322"/>
                    <a:pt x="869" y="322"/>
                  </a:cubicBezTo>
                  <a:close/>
                  <a:moveTo>
                    <a:pt x="869" y="1"/>
                  </a:moveTo>
                  <a:cubicBezTo>
                    <a:pt x="393" y="1"/>
                    <a:pt x="0" y="394"/>
                    <a:pt x="0" y="870"/>
                  </a:cubicBezTo>
                  <a:cubicBezTo>
                    <a:pt x="0" y="1346"/>
                    <a:pt x="393" y="1727"/>
                    <a:pt x="869" y="1727"/>
                  </a:cubicBezTo>
                  <a:cubicBezTo>
                    <a:pt x="1346" y="1727"/>
                    <a:pt x="1727" y="1346"/>
                    <a:pt x="1727" y="870"/>
                  </a:cubicBezTo>
                  <a:cubicBezTo>
                    <a:pt x="1727" y="394"/>
                    <a:pt x="1346" y="1"/>
                    <a:pt x="86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2" name="Google Shape;12886;p71"/>
            <p:cNvSpPr/>
            <p:nvPr/>
          </p:nvSpPr>
          <p:spPr>
            <a:xfrm>
              <a:off x="3784952" y="2120300"/>
              <a:ext cx="54970" cy="55002"/>
            </a:xfrm>
            <a:custGeom>
              <a:avLst/>
              <a:rect l="l" t="t" r="r" b="b"/>
              <a:pathLst>
                <a:path w="1727" h="1728">
                  <a:moveTo>
                    <a:pt x="870" y="322"/>
                  </a:moveTo>
                  <a:cubicBezTo>
                    <a:pt x="1167" y="322"/>
                    <a:pt x="1406" y="572"/>
                    <a:pt x="1406" y="870"/>
                  </a:cubicBezTo>
                  <a:cubicBezTo>
                    <a:pt x="1406" y="1167"/>
                    <a:pt x="1167" y="1406"/>
                    <a:pt x="870" y="1406"/>
                  </a:cubicBezTo>
                  <a:cubicBezTo>
                    <a:pt x="572" y="1406"/>
                    <a:pt x="334" y="1167"/>
                    <a:pt x="334" y="870"/>
                  </a:cubicBezTo>
                  <a:cubicBezTo>
                    <a:pt x="334" y="572"/>
                    <a:pt x="572" y="322"/>
                    <a:pt x="870" y="322"/>
                  </a:cubicBezTo>
                  <a:close/>
                  <a:moveTo>
                    <a:pt x="870" y="1"/>
                  </a:moveTo>
                  <a:cubicBezTo>
                    <a:pt x="394" y="1"/>
                    <a:pt x="1" y="394"/>
                    <a:pt x="1" y="870"/>
                  </a:cubicBezTo>
                  <a:cubicBezTo>
                    <a:pt x="1" y="1346"/>
                    <a:pt x="394" y="1727"/>
                    <a:pt x="870" y="1727"/>
                  </a:cubicBezTo>
                  <a:cubicBezTo>
                    <a:pt x="1346" y="1727"/>
                    <a:pt x="1727" y="1346"/>
                    <a:pt x="1727" y="870"/>
                  </a:cubicBezTo>
                  <a:cubicBezTo>
                    <a:pt x="1727" y="394"/>
                    <a:pt x="1346" y="1"/>
                    <a:pt x="87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3" name="Google Shape;12887;p71"/>
            <p:cNvSpPr/>
            <p:nvPr/>
          </p:nvSpPr>
          <p:spPr>
            <a:xfrm>
              <a:off x="3712952" y="2281360"/>
              <a:ext cx="44371" cy="43639"/>
            </a:xfrm>
            <a:custGeom>
              <a:avLst/>
              <a:rect l="l" t="t" r="r" b="b"/>
              <a:pathLst>
                <a:path w="1394" h="1371">
                  <a:moveTo>
                    <a:pt x="691" y="334"/>
                  </a:moveTo>
                  <a:cubicBezTo>
                    <a:pt x="881" y="334"/>
                    <a:pt x="1048" y="489"/>
                    <a:pt x="1048" y="691"/>
                  </a:cubicBezTo>
                  <a:cubicBezTo>
                    <a:pt x="1048" y="882"/>
                    <a:pt x="893" y="1049"/>
                    <a:pt x="691" y="1049"/>
                  </a:cubicBezTo>
                  <a:cubicBezTo>
                    <a:pt x="500" y="1049"/>
                    <a:pt x="334" y="882"/>
                    <a:pt x="334" y="691"/>
                  </a:cubicBezTo>
                  <a:cubicBezTo>
                    <a:pt x="334" y="489"/>
                    <a:pt x="500" y="334"/>
                    <a:pt x="691" y="334"/>
                  </a:cubicBezTo>
                  <a:close/>
                  <a:moveTo>
                    <a:pt x="691" y="1"/>
                  </a:moveTo>
                  <a:cubicBezTo>
                    <a:pt x="322" y="1"/>
                    <a:pt x="0" y="310"/>
                    <a:pt x="0" y="691"/>
                  </a:cubicBezTo>
                  <a:cubicBezTo>
                    <a:pt x="0" y="1060"/>
                    <a:pt x="322" y="1370"/>
                    <a:pt x="691" y="1370"/>
                  </a:cubicBezTo>
                  <a:cubicBezTo>
                    <a:pt x="1060" y="1370"/>
                    <a:pt x="1370" y="1060"/>
                    <a:pt x="1370" y="691"/>
                  </a:cubicBezTo>
                  <a:cubicBezTo>
                    <a:pt x="1393" y="310"/>
                    <a:pt x="1072" y="1"/>
                    <a:pt x="6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4" name="Google Shape;12888;p71"/>
            <p:cNvSpPr/>
            <p:nvPr/>
          </p:nvSpPr>
          <p:spPr>
            <a:xfrm>
              <a:off x="4023708" y="2281360"/>
              <a:ext cx="43607" cy="43639"/>
            </a:xfrm>
            <a:custGeom>
              <a:avLst/>
              <a:rect l="l" t="t" r="r" b="b"/>
              <a:pathLst>
                <a:path w="1370" h="1371">
                  <a:moveTo>
                    <a:pt x="691" y="334"/>
                  </a:moveTo>
                  <a:cubicBezTo>
                    <a:pt x="882" y="334"/>
                    <a:pt x="1048" y="489"/>
                    <a:pt x="1048" y="691"/>
                  </a:cubicBezTo>
                  <a:cubicBezTo>
                    <a:pt x="1048" y="882"/>
                    <a:pt x="882" y="1049"/>
                    <a:pt x="691" y="1049"/>
                  </a:cubicBezTo>
                  <a:cubicBezTo>
                    <a:pt x="501" y="1049"/>
                    <a:pt x="334" y="882"/>
                    <a:pt x="334" y="691"/>
                  </a:cubicBezTo>
                  <a:cubicBezTo>
                    <a:pt x="334" y="489"/>
                    <a:pt x="501" y="334"/>
                    <a:pt x="691" y="334"/>
                  </a:cubicBezTo>
                  <a:close/>
                  <a:moveTo>
                    <a:pt x="691" y="1"/>
                  </a:moveTo>
                  <a:cubicBezTo>
                    <a:pt x="322" y="1"/>
                    <a:pt x="1" y="310"/>
                    <a:pt x="1" y="691"/>
                  </a:cubicBezTo>
                  <a:cubicBezTo>
                    <a:pt x="1" y="1060"/>
                    <a:pt x="322" y="1370"/>
                    <a:pt x="691" y="1370"/>
                  </a:cubicBezTo>
                  <a:cubicBezTo>
                    <a:pt x="1060" y="1370"/>
                    <a:pt x="1370" y="1060"/>
                    <a:pt x="1370" y="691"/>
                  </a:cubicBezTo>
                  <a:cubicBezTo>
                    <a:pt x="1370" y="310"/>
                    <a:pt x="1060" y="1"/>
                    <a:pt x="6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5" name="Google Shape;12889;p71"/>
            <p:cNvSpPr/>
            <p:nvPr/>
          </p:nvSpPr>
          <p:spPr>
            <a:xfrm>
              <a:off x="3852049" y="1970604"/>
              <a:ext cx="76583" cy="76965"/>
            </a:xfrm>
            <a:custGeom>
              <a:avLst/>
              <a:rect l="l" t="t" r="r" b="b"/>
              <a:pathLst>
                <a:path w="2406" h="2418">
                  <a:moveTo>
                    <a:pt x="1203" y="346"/>
                  </a:moveTo>
                  <a:cubicBezTo>
                    <a:pt x="1679" y="346"/>
                    <a:pt x="2084" y="751"/>
                    <a:pt x="2084" y="1227"/>
                  </a:cubicBezTo>
                  <a:cubicBezTo>
                    <a:pt x="2084" y="1703"/>
                    <a:pt x="1691" y="2096"/>
                    <a:pt x="1203" y="2096"/>
                  </a:cubicBezTo>
                  <a:cubicBezTo>
                    <a:pt x="714" y="2096"/>
                    <a:pt x="321" y="1703"/>
                    <a:pt x="321" y="1227"/>
                  </a:cubicBezTo>
                  <a:cubicBezTo>
                    <a:pt x="321" y="727"/>
                    <a:pt x="726" y="346"/>
                    <a:pt x="1203" y="346"/>
                  </a:cubicBezTo>
                  <a:close/>
                  <a:moveTo>
                    <a:pt x="1203" y="1"/>
                  </a:moveTo>
                  <a:cubicBezTo>
                    <a:pt x="536" y="1"/>
                    <a:pt x="0" y="536"/>
                    <a:pt x="0" y="1203"/>
                  </a:cubicBezTo>
                  <a:cubicBezTo>
                    <a:pt x="0" y="1882"/>
                    <a:pt x="536" y="2418"/>
                    <a:pt x="1203" y="2418"/>
                  </a:cubicBezTo>
                  <a:cubicBezTo>
                    <a:pt x="1869" y="2418"/>
                    <a:pt x="2405" y="1882"/>
                    <a:pt x="2405" y="1203"/>
                  </a:cubicBezTo>
                  <a:cubicBezTo>
                    <a:pt x="2405" y="548"/>
                    <a:pt x="1869" y="1"/>
                    <a:pt x="120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6" name="Google Shape;12890;p71"/>
            <p:cNvSpPr/>
            <p:nvPr/>
          </p:nvSpPr>
          <p:spPr>
            <a:xfrm>
              <a:off x="3746310" y="2187016"/>
              <a:ext cx="132667" cy="88710"/>
            </a:xfrm>
            <a:custGeom>
              <a:avLst/>
              <a:rect l="l" t="t" r="r" b="b"/>
              <a:pathLst>
                <a:path w="4168" h="2787">
                  <a:moveTo>
                    <a:pt x="2084" y="0"/>
                  </a:moveTo>
                  <a:cubicBezTo>
                    <a:pt x="1989" y="0"/>
                    <a:pt x="1917" y="84"/>
                    <a:pt x="1917" y="167"/>
                  </a:cubicBezTo>
                  <a:lnTo>
                    <a:pt x="1917" y="1405"/>
                  </a:lnTo>
                  <a:lnTo>
                    <a:pt x="1060" y="1405"/>
                  </a:lnTo>
                  <a:cubicBezTo>
                    <a:pt x="798" y="1405"/>
                    <a:pt x="560" y="1536"/>
                    <a:pt x="441" y="1774"/>
                  </a:cubicBezTo>
                  <a:lnTo>
                    <a:pt x="48" y="2548"/>
                  </a:lnTo>
                  <a:cubicBezTo>
                    <a:pt x="0" y="2620"/>
                    <a:pt x="24" y="2727"/>
                    <a:pt x="119" y="2774"/>
                  </a:cubicBezTo>
                  <a:cubicBezTo>
                    <a:pt x="143" y="2786"/>
                    <a:pt x="155" y="2786"/>
                    <a:pt x="191" y="2786"/>
                  </a:cubicBezTo>
                  <a:cubicBezTo>
                    <a:pt x="250" y="2786"/>
                    <a:pt x="310" y="2762"/>
                    <a:pt x="345" y="2703"/>
                  </a:cubicBezTo>
                  <a:lnTo>
                    <a:pt x="738" y="1929"/>
                  </a:lnTo>
                  <a:cubicBezTo>
                    <a:pt x="798" y="1810"/>
                    <a:pt x="917" y="1727"/>
                    <a:pt x="1060" y="1727"/>
                  </a:cubicBezTo>
                  <a:lnTo>
                    <a:pt x="3096" y="1727"/>
                  </a:lnTo>
                  <a:cubicBezTo>
                    <a:pt x="3227" y="1727"/>
                    <a:pt x="3346" y="1810"/>
                    <a:pt x="3405" y="1929"/>
                  </a:cubicBezTo>
                  <a:lnTo>
                    <a:pt x="3810" y="2703"/>
                  </a:lnTo>
                  <a:cubicBezTo>
                    <a:pt x="3846" y="2756"/>
                    <a:pt x="3902" y="2783"/>
                    <a:pt x="3968" y="2783"/>
                  </a:cubicBezTo>
                  <a:cubicBezTo>
                    <a:pt x="3989" y="2783"/>
                    <a:pt x="4013" y="2780"/>
                    <a:pt x="4036" y="2774"/>
                  </a:cubicBezTo>
                  <a:cubicBezTo>
                    <a:pt x="4132" y="2715"/>
                    <a:pt x="4167" y="2608"/>
                    <a:pt x="4120" y="2536"/>
                  </a:cubicBezTo>
                  <a:lnTo>
                    <a:pt x="3715" y="1762"/>
                  </a:lnTo>
                  <a:cubicBezTo>
                    <a:pt x="3596" y="1536"/>
                    <a:pt x="3358" y="1393"/>
                    <a:pt x="3108" y="1393"/>
                  </a:cubicBezTo>
                  <a:lnTo>
                    <a:pt x="2250" y="1393"/>
                  </a:lnTo>
                  <a:lnTo>
                    <a:pt x="2250" y="167"/>
                  </a:lnTo>
                  <a:cubicBezTo>
                    <a:pt x="2250" y="84"/>
                    <a:pt x="2167" y="0"/>
                    <a:pt x="20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7" name="Google Shape;12891;p71"/>
            <p:cNvSpPr/>
            <p:nvPr/>
          </p:nvSpPr>
          <p:spPr>
            <a:xfrm>
              <a:off x="3831583" y="2059664"/>
              <a:ext cx="117485" cy="54748"/>
            </a:xfrm>
            <a:custGeom>
              <a:avLst/>
              <a:rect l="l" t="t" r="r" b="b"/>
              <a:pathLst>
                <a:path w="3691" h="1720">
                  <a:moveTo>
                    <a:pt x="1846" y="1"/>
                  </a:moveTo>
                  <a:cubicBezTo>
                    <a:pt x="1750" y="1"/>
                    <a:pt x="1679" y="72"/>
                    <a:pt x="1679" y="167"/>
                  </a:cubicBezTo>
                  <a:lnTo>
                    <a:pt x="1679" y="703"/>
                  </a:lnTo>
                  <a:lnTo>
                    <a:pt x="750" y="703"/>
                  </a:lnTo>
                  <a:cubicBezTo>
                    <a:pt x="560" y="703"/>
                    <a:pt x="405" y="810"/>
                    <a:pt x="310" y="965"/>
                  </a:cubicBezTo>
                  <a:lnTo>
                    <a:pt x="48" y="1477"/>
                  </a:lnTo>
                  <a:cubicBezTo>
                    <a:pt x="0" y="1548"/>
                    <a:pt x="24" y="1656"/>
                    <a:pt x="119" y="1703"/>
                  </a:cubicBezTo>
                  <a:cubicBezTo>
                    <a:pt x="140" y="1714"/>
                    <a:pt x="164" y="1719"/>
                    <a:pt x="188" y="1719"/>
                  </a:cubicBezTo>
                  <a:cubicBezTo>
                    <a:pt x="248" y="1719"/>
                    <a:pt x="312" y="1687"/>
                    <a:pt x="345" y="1620"/>
                  </a:cubicBezTo>
                  <a:lnTo>
                    <a:pt x="607" y="1120"/>
                  </a:lnTo>
                  <a:cubicBezTo>
                    <a:pt x="643" y="1060"/>
                    <a:pt x="703" y="1013"/>
                    <a:pt x="774" y="1013"/>
                  </a:cubicBezTo>
                  <a:lnTo>
                    <a:pt x="2929" y="1013"/>
                  </a:lnTo>
                  <a:cubicBezTo>
                    <a:pt x="3000" y="1013"/>
                    <a:pt x="3060" y="1060"/>
                    <a:pt x="3096" y="1120"/>
                  </a:cubicBezTo>
                  <a:lnTo>
                    <a:pt x="3358" y="1620"/>
                  </a:lnTo>
                  <a:cubicBezTo>
                    <a:pt x="3393" y="1679"/>
                    <a:pt x="3453" y="1715"/>
                    <a:pt x="3512" y="1715"/>
                  </a:cubicBezTo>
                  <a:cubicBezTo>
                    <a:pt x="3536" y="1715"/>
                    <a:pt x="3548" y="1715"/>
                    <a:pt x="3584" y="1703"/>
                  </a:cubicBezTo>
                  <a:cubicBezTo>
                    <a:pt x="3655" y="1656"/>
                    <a:pt x="3691" y="1548"/>
                    <a:pt x="3643" y="1477"/>
                  </a:cubicBezTo>
                  <a:lnTo>
                    <a:pt x="3381" y="965"/>
                  </a:lnTo>
                  <a:cubicBezTo>
                    <a:pt x="3286" y="810"/>
                    <a:pt x="3108" y="703"/>
                    <a:pt x="2929" y="703"/>
                  </a:cubicBezTo>
                  <a:lnTo>
                    <a:pt x="2012" y="703"/>
                  </a:lnTo>
                  <a:lnTo>
                    <a:pt x="2012" y="167"/>
                  </a:lnTo>
                  <a:cubicBezTo>
                    <a:pt x="2012" y="72"/>
                    <a:pt x="1929" y="1"/>
                    <a:pt x="184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8" name="Google Shape;12892;p71"/>
            <p:cNvSpPr/>
            <p:nvPr/>
          </p:nvSpPr>
          <p:spPr>
            <a:xfrm>
              <a:off x="3901672" y="2187016"/>
              <a:ext cx="132285" cy="88997"/>
            </a:xfrm>
            <a:custGeom>
              <a:avLst/>
              <a:rect l="l" t="t" r="r" b="b"/>
              <a:pathLst>
                <a:path w="4156" h="2796">
                  <a:moveTo>
                    <a:pt x="2084" y="0"/>
                  </a:moveTo>
                  <a:cubicBezTo>
                    <a:pt x="1989" y="0"/>
                    <a:pt x="1918" y="84"/>
                    <a:pt x="1918" y="167"/>
                  </a:cubicBezTo>
                  <a:lnTo>
                    <a:pt x="1918" y="1405"/>
                  </a:lnTo>
                  <a:lnTo>
                    <a:pt x="1060" y="1405"/>
                  </a:lnTo>
                  <a:cubicBezTo>
                    <a:pt x="798" y="1405"/>
                    <a:pt x="560" y="1536"/>
                    <a:pt x="441" y="1774"/>
                  </a:cubicBezTo>
                  <a:lnTo>
                    <a:pt x="36" y="2548"/>
                  </a:lnTo>
                  <a:cubicBezTo>
                    <a:pt x="1" y="2620"/>
                    <a:pt x="25" y="2727"/>
                    <a:pt x="120" y="2774"/>
                  </a:cubicBezTo>
                  <a:cubicBezTo>
                    <a:pt x="142" y="2789"/>
                    <a:pt x="167" y="2796"/>
                    <a:pt x="192" y="2796"/>
                  </a:cubicBezTo>
                  <a:cubicBezTo>
                    <a:pt x="250" y="2796"/>
                    <a:pt x="309" y="2761"/>
                    <a:pt x="334" y="2703"/>
                  </a:cubicBezTo>
                  <a:lnTo>
                    <a:pt x="739" y="1929"/>
                  </a:lnTo>
                  <a:cubicBezTo>
                    <a:pt x="798" y="1810"/>
                    <a:pt x="918" y="1727"/>
                    <a:pt x="1060" y="1727"/>
                  </a:cubicBezTo>
                  <a:lnTo>
                    <a:pt x="3096" y="1727"/>
                  </a:lnTo>
                  <a:cubicBezTo>
                    <a:pt x="3227" y="1727"/>
                    <a:pt x="3346" y="1810"/>
                    <a:pt x="3406" y="1929"/>
                  </a:cubicBezTo>
                  <a:lnTo>
                    <a:pt x="3811" y="2703"/>
                  </a:lnTo>
                  <a:cubicBezTo>
                    <a:pt x="3835" y="2762"/>
                    <a:pt x="3894" y="2786"/>
                    <a:pt x="3954" y="2786"/>
                  </a:cubicBezTo>
                  <a:cubicBezTo>
                    <a:pt x="3989" y="2786"/>
                    <a:pt x="4001" y="2786"/>
                    <a:pt x="4037" y="2774"/>
                  </a:cubicBezTo>
                  <a:cubicBezTo>
                    <a:pt x="4120" y="2715"/>
                    <a:pt x="4156" y="2608"/>
                    <a:pt x="4120" y="2536"/>
                  </a:cubicBezTo>
                  <a:lnTo>
                    <a:pt x="3715" y="1762"/>
                  </a:lnTo>
                  <a:cubicBezTo>
                    <a:pt x="3596" y="1536"/>
                    <a:pt x="3358" y="1393"/>
                    <a:pt x="3108" y="1393"/>
                  </a:cubicBezTo>
                  <a:lnTo>
                    <a:pt x="2251" y="1393"/>
                  </a:lnTo>
                  <a:lnTo>
                    <a:pt x="2251" y="167"/>
                  </a:lnTo>
                  <a:cubicBezTo>
                    <a:pt x="2251" y="84"/>
                    <a:pt x="2168" y="0"/>
                    <a:pt x="20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09" name="Google Shape;12893;p71"/>
          <p:cNvGrpSpPr/>
          <p:nvPr/>
        </p:nvGrpSpPr>
        <p:grpSpPr>
          <a:xfrm>
            <a:off x="4729046" y="3985485"/>
            <a:ext cx="354363" cy="354745"/>
            <a:chOff x="3235438" y="1970604"/>
            <a:chExt cx="354363" cy="354745"/>
          </a:xfrm>
          <a:solidFill>
            <a:schemeClr val="accent1"/>
          </a:solidFill>
        </p:grpSpPr>
        <p:sp>
          <p:nvSpPr>
            <p:cNvPr id="1410" name="Google Shape;12894;p71"/>
            <p:cNvSpPr/>
            <p:nvPr/>
          </p:nvSpPr>
          <p:spPr>
            <a:xfrm>
              <a:off x="3235438" y="2125712"/>
              <a:ext cx="132667" cy="199288"/>
            </a:xfrm>
            <a:custGeom>
              <a:avLst/>
              <a:rect l="l" t="t" r="r" b="b"/>
              <a:pathLst>
                <a:path w="4168" h="6261">
                  <a:moveTo>
                    <a:pt x="2102" y="325"/>
                  </a:moveTo>
                  <a:cubicBezTo>
                    <a:pt x="2147" y="325"/>
                    <a:pt x="2191" y="331"/>
                    <a:pt x="2239" y="343"/>
                  </a:cubicBezTo>
                  <a:cubicBezTo>
                    <a:pt x="2953" y="402"/>
                    <a:pt x="3501" y="1021"/>
                    <a:pt x="3501" y="1748"/>
                  </a:cubicBezTo>
                  <a:cubicBezTo>
                    <a:pt x="3501" y="2438"/>
                    <a:pt x="3668" y="3081"/>
                    <a:pt x="3811" y="3414"/>
                  </a:cubicBezTo>
                  <a:lnTo>
                    <a:pt x="3811" y="3438"/>
                  </a:lnTo>
                  <a:cubicBezTo>
                    <a:pt x="3632" y="3534"/>
                    <a:pt x="3310" y="3736"/>
                    <a:pt x="2775" y="3831"/>
                  </a:cubicBezTo>
                  <a:lnTo>
                    <a:pt x="2775" y="3795"/>
                  </a:lnTo>
                  <a:lnTo>
                    <a:pt x="2775" y="3462"/>
                  </a:lnTo>
                  <a:cubicBezTo>
                    <a:pt x="2977" y="3343"/>
                    <a:pt x="3156" y="3164"/>
                    <a:pt x="3299" y="2938"/>
                  </a:cubicBezTo>
                  <a:cubicBezTo>
                    <a:pt x="3513" y="2545"/>
                    <a:pt x="3441" y="2021"/>
                    <a:pt x="3096" y="1712"/>
                  </a:cubicBezTo>
                  <a:cubicBezTo>
                    <a:pt x="2858" y="1486"/>
                    <a:pt x="2429" y="1236"/>
                    <a:pt x="1751" y="1236"/>
                  </a:cubicBezTo>
                  <a:cubicBezTo>
                    <a:pt x="1703" y="1236"/>
                    <a:pt x="1656" y="1248"/>
                    <a:pt x="1632" y="1271"/>
                  </a:cubicBezTo>
                  <a:lnTo>
                    <a:pt x="1286" y="1617"/>
                  </a:lnTo>
                  <a:cubicBezTo>
                    <a:pt x="1227" y="1676"/>
                    <a:pt x="1227" y="1783"/>
                    <a:pt x="1286" y="1843"/>
                  </a:cubicBezTo>
                  <a:cubicBezTo>
                    <a:pt x="1316" y="1873"/>
                    <a:pt x="1358" y="1887"/>
                    <a:pt x="1400" y="1887"/>
                  </a:cubicBezTo>
                  <a:cubicBezTo>
                    <a:pt x="1441" y="1887"/>
                    <a:pt x="1483" y="1873"/>
                    <a:pt x="1513" y="1843"/>
                  </a:cubicBezTo>
                  <a:lnTo>
                    <a:pt x="1810" y="1545"/>
                  </a:lnTo>
                  <a:cubicBezTo>
                    <a:pt x="2239" y="1557"/>
                    <a:pt x="2596" y="1688"/>
                    <a:pt x="2882" y="1950"/>
                  </a:cubicBezTo>
                  <a:cubicBezTo>
                    <a:pt x="3120" y="2152"/>
                    <a:pt x="3156" y="2510"/>
                    <a:pt x="3013" y="2783"/>
                  </a:cubicBezTo>
                  <a:cubicBezTo>
                    <a:pt x="2822" y="3105"/>
                    <a:pt x="2477" y="3319"/>
                    <a:pt x="2084" y="3319"/>
                  </a:cubicBezTo>
                  <a:cubicBezTo>
                    <a:pt x="1513" y="3319"/>
                    <a:pt x="1036" y="2843"/>
                    <a:pt x="1036" y="2260"/>
                  </a:cubicBezTo>
                  <a:cubicBezTo>
                    <a:pt x="1036" y="2164"/>
                    <a:pt x="953" y="2093"/>
                    <a:pt x="870" y="2093"/>
                  </a:cubicBezTo>
                  <a:cubicBezTo>
                    <a:pt x="774" y="2093"/>
                    <a:pt x="703" y="2164"/>
                    <a:pt x="703" y="2260"/>
                  </a:cubicBezTo>
                  <a:cubicBezTo>
                    <a:pt x="703" y="2760"/>
                    <a:pt x="989" y="3224"/>
                    <a:pt x="1405" y="3462"/>
                  </a:cubicBezTo>
                  <a:lnTo>
                    <a:pt x="1405" y="3795"/>
                  </a:lnTo>
                  <a:lnTo>
                    <a:pt x="1405" y="3831"/>
                  </a:lnTo>
                  <a:cubicBezTo>
                    <a:pt x="858" y="3712"/>
                    <a:pt x="524" y="3534"/>
                    <a:pt x="393" y="3438"/>
                  </a:cubicBezTo>
                  <a:cubicBezTo>
                    <a:pt x="393" y="3438"/>
                    <a:pt x="382" y="3438"/>
                    <a:pt x="393" y="3414"/>
                  </a:cubicBezTo>
                  <a:cubicBezTo>
                    <a:pt x="524" y="3081"/>
                    <a:pt x="691" y="2438"/>
                    <a:pt x="703" y="1748"/>
                  </a:cubicBezTo>
                  <a:cubicBezTo>
                    <a:pt x="703" y="1021"/>
                    <a:pt x="1275" y="402"/>
                    <a:pt x="1965" y="343"/>
                  </a:cubicBezTo>
                  <a:cubicBezTo>
                    <a:pt x="2013" y="331"/>
                    <a:pt x="2057" y="325"/>
                    <a:pt x="2102" y="325"/>
                  </a:cubicBezTo>
                  <a:close/>
                  <a:moveTo>
                    <a:pt x="2429" y="3581"/>
                  </a:moveTo>
                  <a:lnTo>
                    <a:pt x="2429" y="3772"/>
                  </a:lnTo>
                  <a:cubicBezTo>
                    <a:pt x="2429" y="3974"/>
                    <a:pt x="2537" y="4153"/>
                    <a:pt x="2715" y="4236"/>
                  </a:cubicBezTo>
                  <a:lnTo>
                    <a:pt x="2822" y="4296"/>
                  </a:lnTo>
                  <a:cubicBezTo>
                    <a:pt x="2668" y="4546"/>
                    <a:pt x="2382" y="4712"/>
                    <a:pt x="2072" y="4712"/>
                  </a:cubicBezTo>
                  <a:cubicBezTo>
                    <a:pt x="1775" y="4712"/>
                    <a:pt x="1489" y="4546"/>
                    <a:pt x="1334" y="4296"/>
                  </a:cubicBezTo>
                  <a:lnTo>
                    <a:pt x="1429" y="4236"/>
                  </a:lnTo>
                  <a:cubicBezTo>
                    <a:pt x="1608" y="4153"/>
                    <a:pt x="1715" y="3974"/>
                    <a:pt x="1715" y="3772"/>
                  </a:cubicBezTo>
                  <a:lnTo>
                    <a:pt x="1715" y="3581"/>
                  </a:lnTo>
                  <a:cubicBezTo>
                    <a:pt x="1834" y="3617"/>
                    <a:pt x="1953" y="3629"/>
                    <a:pt x="2072" y="3629"/>
                  </a:cubicBezTo>
                  <a:cubicBezTo>
                    <a:pt x="2191" y="3629"/>
                    <a:pt x="2310" y="3617"/>
                    <a:pt x="2429" y="3581"/>
                  </a:cubicBezTo>
                  <a:close/>
                  <a:moveTo>
                    <a:pt x="2072" y="0"/>
                  </a:moveTo>
                  <a:cubicBezTo>
                    <a:pt x="2016" y="0"/>
                    <a:pt x="1959" y="3"/>
                    <a:pt x="1906" y="9"/>
                  </a:cubicBezTo>
                  <a:cubicBezTo>
                    <a:pt x="1036" y="81"/>
                    <a:pt x="346" y="855"/>
                    <a:pt x="346" y="1748"/>
                  </a:cubicBezTo>
                  <a:cubicBezTo>
                    <a:pt x="346" y="2391"/>
                    <a:pt x="203" y="2986"/>
                    <a:pt x="60" y="3295"/>
                  </a:cubicBezTo>
                  <a:cubicBezTo>
                    <a:pt x="1" y="3450"/>
                    <a:pt x="48" y="3617"/>
                    <a:pt x="179" y="3700"/>
                  </a:cubicBezTo>
                  <a:cubicBezTo>
                    <a:pt x="322" y="3795"/>
                    <a:pt x="584" y="3950"/>
                    <a:pt x="1036" y="4093"/>
                  </a:cubicBezTo>
                  <a:lnTo>
                    <a:pt x="382" y="4415"/>
                  </a:lnTo>
                  <a:cubicBezTo>
                    <a:pt x="143" y="4534"/>
                    <a:pt x="1" y="4772"/>
                    <a:pt x="1" y="5022"/>
                  </a:cubicBezTo>
                  <a:lnTo>
                    <a:pt x="1" y="6093"/>
                  </a:lnTo>
                  <a:cubicBezTo>
                    <a:pt x="1" y="6189"/>
                    <a:pt x="84" y="6260"/>
                    <a:pt x="167" y="6260"/>
                  </a:cubicBezTo>
                  <a:cubicBezTo>
                    <a:pt x="262" y="6260"/>
                    <a:pt x="334" y="6189"/>
                    <a:pt x="334" y="6093"/>
                  </a:cubicBezTo>
                  <a:lnTo>
                    <a:pt x="334" y="5022"/>
                  </a:lnTo>
                  <a:cubicBezTo>
                    <a:pt x="334" y="4891"/>
                    <a:pt x="405" y="4772"/>
                    <a:pt x="524" y="4700"/>
                  </a:cubicBezTo>
                  <a:lnTo>
                    <a:pt x="1048" y="4450"/>
                  </a:lnTo>
                  <a:cubicBezTo>
                    <a:pt x="1275" y="4807"/>
                    <a:pt x="1656" y="5046"/>
                    <a:pt x="2084" y="5046"/>
                  </a:cubicBezTo>
                  <a:cubicBezTo>
                    <a:pt x="2525" y="5046"/>
                    <a:pt x="2906" y="4819"/>
                    <a:pt x="3132" y="4450"/>
                  </a:cubicBezTo>
                  <a:lnTo>
                    <a:pt x="3656" y="4700"/>
                  </a:lnTo>
                  <a:cubicBezTo>
                    <a:pt x="3775" y="4760"/>
                    <a:pt x="3846" y="4879"/>
                    <a:pt x="3846" y="5022"/>
                  </a:cubicBezTo>
                  <a:lnTo>
                    <a:pt x="3846" y="6093"/>
                  </a:lnTo>
                  <a:cubicBezTo>
                    <a:pt x="3846" y="6189"/>
                    <a:pt x="3918" y="6260"/>
                    <a:pt x="4013" y="6260"/>
                  </a:cubicBezTo>
                  <a:cubicBezTo>
                    <a:pt x="4096" y="6260"/>
                    <a:pt x="4168" y="6189"/>
                    <a:pt x="4168" y="6093"/>
                  </a:cubicBezTo>
                  <a:lnTo>
                    <a:pt x="4168" y="5022"/>
                  </a:lnTo>
                  <a:cubicBezTo>
                    <a:pt x="4156" y="4772"/>
                    <a:pt x="4013" y="4534"/>
                    <a:pt x="3775" y="4415"/>
                  </a:cubicBezTo>
                  <a:lnTo>
                    <a:pt x="3120" y="4093"/>
                  </a:lnTo>
                  <a:cubicBezTo>
                    <a:pt x="3549" y="3974"/>
                    <a:pt x="3834" y="3807"/>
                    <a:pt x="3965" y="3700"/>
                  </a:cubicBezTo>
                  <a:cubicBezTo>
                    <a:pt x="4096" y="3617"/>
                    <a:pt x="4144" y="3450"/>
                    <a:pt x="4084" y="3295"/>
                  </a:cubicBezTo>
                  <a:cubicBezTo>
                    <a:pt x="3953" y="2986"/>
                    <a:pt x="3799" y="2391"/>
                    <a:pt x="3799" y="1748"/>
                  </a:cubicBezTo>
                  <a:cubicBezTo>
                    <a:pt x="3799" y="855"/>
                    <a:pt x="3096" y="81"/>
                    <a:pt x="2239" y="9"/>
                  </a:cubicBezTo>
                  <a:cubicBezTo>
                    <a:pt x="2185" y="3"/>
                    <a:pt x="2129" y="0"/>
                    <a:pt x="207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1" name="Google Shape;12895;p71"/>
            <p:cNvSpPr/>
            <p:nvPr/>
          </p:nvSpPr>
          <p:spPr>
            <a:xfrm>
              <a:off x="3257433" y="2292373"/>
              <a:ext cx="10249" cy="32626"/>
            </a:xfrm>
            <a:custGeom>
              <a:avLst/>
              <a:rect l="l" t="t" r="r" b="b"/>
              <a:pathLst>
                <a:path w="322" h="1025">
                  <a:moveTo>
                    <a:pt x="167" y="0"/>
                  </a:moveTo>
                  <a:cubicBezTo>
                    <a:pt x="72" y="0"/>
                    <a:pt x="0" y="72"/>
                    <a:pt x="0" y="167"/>
                  </a:cubicBezTo>
                  <a:lnTo>
                    <a:pt x="0" y="857"/>
                  </a:lnTo>
                  <a:cubicBezTo>
                    <a:pt x="0" y="953"/>
                    <a:pt x="72" y="1024"/>
                    <a:pt x="167" y="1024"/>
                  </a:cubicBezTo>
                  <a:cubicBezTo>
                    <a:pt x="250" y="1024"/>
                    <a:pt x="322" y="953"/>
                    <a:pt x="322" y="857"/>
                  </a:cubicBezTo>
                  <a:lnTo>
                    <a:pt x="322" y="167"/>
                  </a:lnTo>
                  <a:cubicBezTo>
                    <a:pt x="322" y="72"/>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2" name="Google Shape;12896;p71"/>
            <p:cNvSpPr/>
            <p:nvPr/>
          </p:nvSpPr>
          <p:spPr>
            <a:xfrm>
              <a:off x="3335098" y="2292373"/>
              <a:ext cx="10281" cy="32626"/>
            </a:xfrm>
            <a:custGeom>
              <a:avLst/>
              <a:rect l="l" t="t" r="r" b="b"/>
              <a:pathLst>
                <a:path w="323" h="1025">
                  <a:moveTo>
                    <a:pt x="168" y="0"/>
                  </a:moveTo>
                  <a:cubicBezTo>
                    <a:pt x="72" y="0"/>
                    <a:pt x="1" y="72"/>
                    <a:pt x="1" y="167"/>
                  </a:cubicBezTo>
                  <a:lnTo>
                    <a:pt x="1" y="857"/>
                  </a:lnTo>
                  <a:cubicBezTo>
                    <a:pt x="1" y="953"/>
                    <a:pt x="72" y="1024"/>
                    <a:pt x="168" y="1024"/>
                  </a:cubicBezTo>
                  <a:cubicBezTo>
                    <a:pt x="251" y="1024"/>
                    <a:pt x="322" y="953"/>
                    <a:pt x="322" y="857"/>
                  </a:cubicBezTo>
                  <a:lnTo>
                    <a:pt x="322" y="167"/>
                  </a:lnTo>
                  <a:cubicBezTo>
                    <a:pt x="322" y="72"/>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3" name="Google Shape;12897;p71"/>
            <p:cNvSpPr/>
            <p:nvPr/>
          </p:nvSpPr>
          <p:spPr>
            <a:xfrm>
              <a:off x="3490110" y="2163685"/>
              <a:ext cx="55734" cy="18430"/>
            </a:xfrm>
            <a:custGeom>
              <a:avLst/>
              <a:rect l="l" t="t" r="r" b="b"/>
              <a:pathLst>
                <a:path w="1751" h="579">
                  <a:moveTo>
                    <a:pt x="649" y="0"/>
                  </a:moveTo>
                  <a:cubicBezTo>
                    <a:pt x="492" y="0"/>
                    <a:pt x="319" y="16"/>
                    <a:pt x="132" y="55"/>
                  </a:cubicBezTo>
                  <a:cubicBezTo>
                    <a:pt x="60" y="66"/>
                    <a:pt x="1" y="138"/>
                    <a:pt x="1" y="221"/>
                  </a:cubicBezTo>
                  <a:lnTo>
                    <a:pt x="1" y="400"/>
                  </a:lnTo>
                  <a:cubicBezTo>
                    <a:pt x="1" y="483"/>
                    <a:pt x="72" y="555"/>
                    <a:pt x="155" y="555"/>
                  </a:cubicBezTo>
                  <a:cubicBezTo>
                    <a:pt x="251" y="555"/>
                    <a:pt x="322" y="483"/>
                    <a:pt x="322" y="400"/>
                  </a:cubicBezTo>
                  <a:lnTo>
                    <a:pt x="322" y="364"/>
                  </a:lnTo>
                  <a:cubicBezTo>
                    <a:pt x="434" y="349"/>
                    <a:pt x="539" y="342"/>
                    <a:pt x="636" y="342"/>
                  </a:cubicBezTo>
                  <a:cubicBezTo>
                    <a:pt x="841" y="342"/>
                    <a:pt x="1011" y="371"/>
                    <a:pt x="1132" y="412"/>
                  </a:cubicBezTo>
                  <a:cubicBezTo>
                    <a:pt x="1334" y="471"/>
                    <a:pt x="1453" y="543"/>
                    <a:pt x="1465" y="543"/>
                  </a:cubicBezTo>
                  <a:cubicBezTo>
                    <a:pt x="1501" y="555"/>
                    <a:pt x="1525" y="578"/>
                    <a:pt x="1560" y="578"/>
                  </a:cubicBezTo>
                  <a:cubicBezTo>
                    <a:pt x="1620" y="578"/>
                    <a:pt x="1667" y="543"/>
                    <a:pt x="1691" y="495"/>
                  </a:cubicBezTo>
                  <a:cubicBezTo>
                    <a:pt x="1751" y="400"/>
                    <a:pt x="1727" y="293"/>
                    <a:pt x="1644" y="245"/>
                  </a:cubicBezTo>
                  <a:cubicBezTo>
                    <a:pt x="1625" y="236"/>
                    <a:pt x="1259" y="0"/>
                    <a:pt x="64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4" name="Google Shape;12898;p71"/>
            <p:cNvSpPr/>
            <p:nvPr/>
          </p:nvSpPr>
          <p:spPr>
            <a:xfrm>
              <a:off x="3445771" y="2131664"/>
              <a:ext cx="144031" cy="192953"/>
            </a:xfrm>
            <a:custGeom>
              <a:avLst/>
              <a:rect l="l" t="t" r="r" b="b"/>
              <a:pathLst>
                <a:path w="4525" h="6062">
                  <a:moveTo>
                    <a:pt x="3489" y="310"/>
                  </a:moveTo>
                  <a:lnTo>
                    <a:pt x="3489" y="1120"/>
                  </a:lnTo>
                  <a:cubicBezTo>
                    <a:pt x="3489" y="1251"/>
                    <a:pt x="3453" y="1382"/>
                    <a:pt x="3394" y="1525"/>
                  </a:cubicBezTo>
                  <a:lnTo>
                    <a:pt x="3334" y="1656"/>
                  </a:lnTo>
                  <a:cubicBezTo>
                    <a:pt x="3322" y="1680"/>
                    <a:pt x="3322" y="1703"/>
                    <a:pt x="3322" y="1727"/>
                  </a:cubicBezTo>
                  <a:lnTo>
                    <a:pt x="3322" y="2073"/>
                  </a:lnTo>
                  <a:cubicBezTo>
                    <a:pt x="3322" y="2370"/>
                    <a:pt x="3203" y="2632"/>
                    <a:pt x="3001" y="2835"/>
                  </a:cubicBezTo>
                  <a:cubicBezTo>
                    <a:pt x="2796" y="3016"/>
                    <a:pt x="2549" y="3133"/>
                    <a:pt x="2268" y="3133"/>
                  </a:cubicBezTo>
                  <a:cubicBezTo>
                    <a:pt x="2254" y="3133"/>
                    <a:pt x="2241" y="3133"/>
                    <a:pt x="2227" y="3132"/>
                  </a:cubicBezTo>
                  <a:cubicBezTo>
                    <a:pt x="1655" y="3108"/>
                    <a:pt x="1191" y="2608"/>
                    <a:pt x="1191" y="2025"/>
                  </a:cubicBezTo>
                  <a:lnTo>
                    <a:pt x="1191" y="1727"/>
                  </a:lnTo>
                  <a:cubicBezTo>
                    <a:pt x="1191" y="1703"/>
                    <a:pt x="1191" y="1680"/>
                    <a:pt x="1179" y="1656"/>
                  </a:cubicBezTo>
                  <a:lnTo>
                    <a:pt x="1120" y="1525"/>
                  </a:lnTo>
                  <a:cubicBezTo>
                    <a:pt x="1060" y="1406"/>
                    <a:pt x="1036" y="1263"/>
                    <a:pt x="1036" y="1120"/>
                  </a:cubicBezTo>
                  <a:cubicBezTo>
                    <a:pt x="1036" y="668"/>
                    <a:pt x="1394" y="310"/>
                    <a:pt x="1834" y="310"/>
                  </a:cubicBezTo>
                  <a:lnTo>
                    <a:pt x="3489" y="310"/>
                  </a:lnTo>
                  <a:close/>
                  <a:moveTo>
                    <a:pt x="1727" y="3335"/>
                  </a:moveTo>
                  <a:cubicBezTo>
                    <a:pt x="1882" y="3406"/>
                    <a:pt x="2048" y="3442"/>
                    <a:pt x="2215" y="3454"/>
                  </a:cubicBezTo>
                  <a:lnTo>
                    <a:pt x="2263" y="3454"/>
                  </a:lnTo>
                  <a:cubicBezTo>
                    <a:pt x="2453" y="3454"/>
                    <a:pt x="2632" y="3430"/>
                    <a:pt x="2798" y="3347"/>
                  </a:cubicBezTo>
                  <a:lnTo>
                    <a:pt x="2798" y="3573"/>
                  </a:lnTo>
                  <a:cubicBezTo>
                    <a:pt x="2798" y="3620"/>
                    <a:pt x="2810" y="3680"/>
                    <a:pt x="2810" y="3728"/>
                  </a:cubicBezTo>
                  <a:lnTo>
                    <a:pt x="2263" y="4144"/>
                  </a:lnTo>
                  <a:lnTo>
                    <a:pt x="1715" y="3728"/>
                  </a:lnTo>
                  <a:cubicBezTo>
                    <a:pt x="1727" y="3680"/>
                    <a:pt x="1727" y="3632"/>
                    <a:pt x="1727" y="3573"/>
                  </a:cubicBezTo>
                  <a:lnTo>
                    <a:pt x="1727" y="3335"/>
                  </a:lnTo>
                  <a:close/>
                  <a:moveTo>
                    <a:pt x="1834" y="1"/>
                  </a:moveTo>
                  <a:cubicBezTo>
                    <a:pt x="1203" y="1"/>
                    <a:pt x="703" y="501"/>
                    <a:pt x="703" y="1132"/>
                  </a:cubicBezTo>
                  <a:cubicBezTo>
                    <a:pt x="703" y="1322"/>
                    <a:pt x="751" y="1501"/>
                    <a:pt x="834" y="1668"/>
                  </a:cubicBezTo>
                  <a:lnTo>
                    <a:pt x="882" y="1751"/>
                  </a:lnTo>
                  <a:lnTo>
                    <a:pt x="882" y="2013"/>
                  </a:lnTo>
                  <a:cubicBezTo>
                    <a:pt x="882" y="2454"/>
                    <a:pt x="1084" y="2858"/>
                    <a:pt x="1405" y="3120"/>
                  </a:cubicBezTo>
                  <a:lnTo>
                    <a:pt x="1405" y="3561"/>
                  </a:lnTo>
                  <a:cubicBezTo>
                    <a:pt x="1405" y="3632"/>
                    <a:pt x="1358" y="3704"/>
                    <a:pt x="1286" y="3739"/>
                  </a:cubicBezTo>
                  <a:lnTo>
                    <a:pt x="453" y="4049"/>
                  </a:lnTo>
                  <a:cubicBezTo>
                    <a:pt x="179" y="4156"/>
                    <a:pt x="1" y="4406"/>
                    <a:pt x="1" y="4692"/>
                  </a:cubicBezTo>
                  <a:lnTo>
                    <a:pt x="1" y="5894"/>
                  </a:lnTo>
                  <a:cubicBezTo>
                    <a:pt x="1" y="5990"/>
                    <a:pt x="72" y="6061"/>
                    <a:pt x="167" y="6061"/>
                  </a:cubicBezTo>
                  <a:cubicBezTo>
                    <a:pt x="251" y="6061"/>
                    <a:pt x="334" y="5990"/>
                    <a:pt x="334" y="5894"/>
                  </a:cubicBezTo>
                  <a:lnTo>
                    <a:pt x="334" y="4692"/>
                  </a:lnTo>
                  <a:cubicBezTo>
                    <a:pt x="334" y="4537"/>
                    <a:pt x="417" y="4406"/>
                    <a:pt x="572" y="4347"/>
                  </a:cubicBezTo>
                  <a:lnTo>
                    <a:pt x="1405" y="4037"/>
                  </a:lnTo>
                  <a:cubicBezTo>
                    <a:pt x="1441" y="4013"/>
                    <a:pt x="1489" y="3989"/>
                    <a:pt x="1525" y="3954"/>
                  </a:cubicBezTo>
                  <a:lnTo>
                    <a:pt x="2096" y="4394"/>
                  </a:lnTo>
                  <a:lnTo>
                    <a:pt x="2096" y="5883"/>
                  </a:lnTo>
                  <a:cubicBezTo>
                    <a:pt x="2096" y="5966"/>
                    <a:pt x="2179" y="6037"/>
                    <a:pt x="2263" y="6037"/>
                  </a:cubicBezTo>
                  <a:cubicBezTo>
                    <a:pt x="2358" y="6037"/>
                    <a:pt x="2429" y="5966"/>
                    <a:pt x="2429" y="5883"/>
                  </a:cubicBezTo>
                  <a:lnTo>
                    <a:pt x="2429" y="4394"/>
                  </a:lnTo>
                  <a:lnTo>
                    <a:pt x="3013" y="3954"/>
                  </a:lnTo>
                  <a:cubicBezTo>
                    <a:pt x="3049" y="3989"/>
                    <a:pt x="3084" y="4001"/>
                    <a:pt x="3132" y="4037"/>
                  </a:cubicBezTo>
                  <a:lnTo>
                    <a:pt x="3965" y="4347"/>
                  </a:lnTo>
                  <a:cubicBezTo>
                    <a:pt x="4096" y="4406"/>
                    <a:pt x="4203" y="4537"/>
                    <a:pt x="4203" y="4692"/>
                  </a:cubicBezTo>
                  <a:lnTo>
                    <a:pt x="4203" y="5894"/>
                  </a:lnTo>
                  <a:cubicBezTo>
                    <a:pt x="4203" y="5990"/>
                    <a:pt x="4275" y="6061"/>
                    <a:pt x="4358" y="6061"/>
                  </a:cubicBezTo>
                  <a:cubicBezTo>
                    <a:pt x="4453" y="6061"/>
                    <a:pt x="4525" y="5990"/>
                    <a:pt x="4525" y="5894"/>
                  </a:cubicBezTo>
                  <a:lnTo>
                    <a:pt x="4525" y="4692"/>
                  </a:lnTo>
                  <a:cubicBezTo>
                    <a:pt x="4513" y="4418"/>
                    <a:pt x="4334" y="4168"/>
                    <a:pt x="4072" y="4061"/>
                  </a:cubicBezTo>
                  <a:lnTo>
                    <a:pt x="3239" y="3751"/>
                  </a:lnTo>
                  <a:cubicBezTo>
                    <a:pt x="3156" y="3728"/>
                    <a:pt x="3120" y="3644"/>
                    <a:pt x="3120" y="3573"/>
                  </a:cubicBezTo>
                  <a:lnTo>
                    <a:pt x="3120" y="3156"/>
                  </a:lnTo>
                  <a:cubicBezTo>
                    <a:pt x="3144" y="3132"/>
                    <a:pt x="3191" y="3096"/>
                    <a:pt x="3215" y="3061"/>
                  </a:cubicBezTo>
                  <a:cubicBezTo>
                    <a:pt x="3489" y="2799"/>
                    <a:pt x="3632" y="2454"/>
                    <a:pt x="3632" y="2073"/>
                  </a:cubicBezTo>
                  <a:lnTo>
                    <a:pt x="3632" y="1751"/>
                  </a:lnTo>
                  <a:lnTo>
                    <a:pt x="3680" y="1668"/>
                  </a:lnTo>
                  <a:cubicBezTo>
                    <a:pt x="3775" y="1501"/>
                    <a:pt x="3811" y="1311"/>
                    <a:pt x="3811" y="1132"/>
                  </a:cubicBezTo>
                  <a:lnTo>
                    <a:pt x="3811" y="168"/>
                  </a:lnTo>
                  <a:cubicBezTo>
                    <a:pt x="3811" y="72"/>
                    <a:pt x="3739" y="1"/>
                    <a:pt x="3644" y="1"/>
                  </a:cubicBezTo>
                  <a:lnTo>
                    <a:pt x="183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5" name="Google Shape;12899;p71"/>
            <p:cNvSpPr/>
            <p:nvPr/>
          </p:nvSpPr>
          <p:spPr>
            <a:xfrm>
              <a:off x="3473813" y="2287058"/>
              <a:ext cx="10631" cy="38291"/>
            </a:xfrm>
            <a:custGeom>
              <a:avLst/>
              <a:rect l="l" t="t" r="r" b="b"/>
              <a:pathLst>
                <a:path w="334" h="1203">
                  <a:moveTo>
                    <a:pt x="167" y="0"/>
                  </a:moveTo>
                  <a:cubicBezTo>
                    <a:pt x="72" y="0"/>
                    <a:pt x="1" y="72"/>
                    <a:pt x="1" y="167"/>
                  </a:cubicBezTo>
                  <a:lnTo>
                    <a:pt x="1" y="1048"/>
                  </a:lnTo>
                  <a:cubicBezTo>
                    <a:pt x="1" y="1131"/>
                    <a:pt x="72" y="1203"/>
                    <a:pt x="167" y="1203"/>
                  </a:cubicBezTo>
                  <a:cubicBezTo>
                    <a:pt x="251" y="1203"/>
                    <a:pt x="334" y="1131"/>
                    <a:pt x="334" y="1048"/>
                  </a:cubicBezTo>
                  <a:lnTo>
                    <a:pt x="334" y="155"/>
                  </a:lnTo>
                  <a:cubicBezTo>
                    <a:pt x="334" y="60"/>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6" name="Google Shape;12900;p71"/>
            <p:cNvSpPr/>
            <p:nvPr/>
          </p:nvSpPr>
          <p:spPr>
            <a:xfrm>
              <a:off x="3551128" y="2287058"/>
              <a:ext cx="10249" cy="38291"/>
            </a:xfrm>
            <a:custGeom>
              <a:avLst/>
              <a:rect l="l" t="t" r="r" b="b"/>
              <a:pathLst>
                <a:path w="322" h="1203">
                  <a:moveTo>
                    <a:pt x="167" y="0"/>
                  </a:moveTo>
                  <a:cubicBezTo>
                    <a:pt x="72" y="0"/>
                    <a:pt x="0" y="72"/>
                    <a:pt x="0" y="167"/>
                  </a:cubicBezTo>
                  <a:lnTo>
                    <a:pt x="0" y="1048"/>
                  </a:lnTo>
                  <a:cubicBezTo>
                    <a:pt x="0" y="1131"/>
                    <a:pt x="72" y="1203"/>
                    <a:pt x="167" y="1203"/>
                  </a:cubicBezTo>
                  <a:cubicBezTo>
                    <a:pt x="250" y="1203"/>
                    <a:pt x="322" y="1131"/>
                    <a:pt x="322" y="1048"/>
                  </a:cubicBezTo>
                  <a:lnTo>
                    <a:pt x="322" y="155"/>
                  </a:lnTo>
                  <a:cubicBezTo>
                    <a:pt x="322" y="60"/>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7" name="Google Shape;12901;p71"/>
            <p:cNvSpPr/>
            <p:nvPr/>
          </p:nvSpPr>
          <p:spPr>
            <a:xfrm>
              <a:off x="3290377" y="1970604"/>
              <a:ext cx="221378" cy="185346"/>
            </a:xfrm>
            <a:custGeom>
              <a:avLst/>
              <a:rect l="l" t="t" r="r" b="b"/>
              <a:pathLst>
                <a:path w="6955" h="5823">
                  <a:moveTo>
                    <a:pt x="2406" y="4168"/>
                  </a:moveTo>
                  <a:lnTo>
                    <a:pt x="2311" y="4537"/>
                  </a:lnTo>
                  <a:lnTo>
                    <a:pt x="2085" y="4537"/>
                  </a:lnTo>
                  <a:cubicBezTo>
                    <a:pt x="1894" y="4537"/>
                    <a:pt x="1727" y="4382"/>
                    <a:pt x="1727" y="4180"/>
                  </a:cubicBezTo>
                  <a:lnTo>
                    <a:pt x="1727" y="4168"/>
                  </a:lnTo>
                  <a:lnTo>
                    <a:pt x="2406" y="4168"/>
                  </a:lnTo>
                  <a:close/>
                  <a:moveTo>
                    <a:pt x="5573" y="358"/>
                  </a:moveTo>
                  <a:cubicBezTo>
                    <a:pt x="5764" y="358"/>
                    <a:pt x="5930" y="525"/>
                    <a:pt x="5930" y="715"/>
                  </a:cubicBezTo>
                  <a:lnTo>
                    <a:pt x="5930" y="3501"/>
                  </a:lnTo>
                  <a:cubicBezTo>
                    <a:pt x="5930" y="3692"/>
                    <a:pt x="5764" y="3858"/>
                    <a:pt x="5573" y="3858"/>
                  </a:cubicBezTo>
                  <a:lnTo>
                    <a:pt x="4168" y="3858"/>
                  </a:lnTo>
                  <a:cubicBezTo>
                    <a:pt x="4144" y="3858"/>
                    <a:pt x="4097" y="3870"/>
                    <a:pt x="4085" y="3882"/>
                  </a:cubicBezTo>
                  <a:lnTo>
                    <a:pt x="2537" y="5001"/>
                  </a:lnTo>
                  <a:lnTo>
                    <a:pt x="2537" y="5001"/>
                  </a:lnTo>
                  <a:lnTo>
                    <a:pt x="2775" y="4049"/>
                  </a:lnTo>
                  <a:cubicBezTo>
                    <a:pt x="2787" y="4001"/>
                    <a:pt x="2775" y="3942"/>
                    <a:pt x="2739" y="3918"/>
                  </a:cubicBezTo>
                  <a:cubicBezTo>
                    <a:pt x="2716" y="3870"/>
                    <a:pt x="2668" y="3858"/>
                    <a:pt x="2608" y="3858"/>
                  </a:cubicBezTo>
                  <a:lnTo>
                    <a:pt x="692" y="3858"/>
                  </a:lnTo>
                  <a:cubicBezTo>
                    <a:pt x="501" y="3858"/>
                    <a:pt x="334" y="3692"/>
                    <a:pt x="334" y="3501"/>
                  </a:cubicBezTo>
                  <a:lnTo>
                    <a:pt x="334" y="715"/>
                  </a:lnTo>
                  <a:cubicBezTo>
                    <a:pt x="334" y="525"/>
                    <a:pt x="501" y="358"/>
                    <a:pt x="692" y="358"/>
                  </a:cubicBezTo>
                  <a:lnTo>
                    <a:pt x="5573" y="358"/>
                  </a:lnTo>
                  <a:close/>
                  <a:moveTo>
                    <a:pt x="6287" y="1025"/>
                  </a:moveTo>
                  <a:cubicBezTo>
                    <a:pt x="6478" y="1025"/>
                    <a:pt x="6645" y="1191"/>
                    <a:pt x="6645" y="1382"/>
                  </a:cubicBezTo>
                  <a:lnTo>
                    <a:pt x="6645" y="4180"/>
                  </a:lnTo>
                  <a:lnTo>
                    <a:pt x="6633" y="4180"/>
                  </a:lnTo>
                  <a:cubicBezTo>
                    <a:pt x="6633" y="4382"/>
                    <a:pt x="6466" y="4537"/>
                    <a:pt x="6276" y="4537"/>
                  </a:cubicBezTo>
                  <a:lnTo>
                    <a:pt x="4871" y="4537"/>
                  </a:lnTo>
                  <a:cubicBezTo>
                    <a:pt x="4823" y="4537"/>
                    <a:pt x="4787" y="4561"/>
                    <a:pt x="4752" y="4597"/>
                  </a:cubicBezTo>
                  <a:cubicBezTo>
                    <a:pt x="4728" y="4632"/>
                    <a:pt x="4704" y="4692"/>
                    <a:pt x="4728" y="4727"/>
                  </a:cubicBezTo>
                  <a:lnTo>
                    <a:pt x="4847" y="5406"/>
                  </a:lnTo>
                  <a:lnTo>
                    <a:pt x="4847" y="5406"/>
                  </a:lnTo>
                  <a:lnTo>
                    <a:pt x="3656" y="4597"/>
                  </a:lnTo>
                  <a:lnTo>
                    <a:pt x="4251" y="4168"/>
                  </a:lnTo>
                  <a:lnTo>
                    <a:pt x="5585" y="4168"/>
                  </a:lnTo>
                  <a:cubicBezTo>
                    <a:pt x="5954" y="4168"/>
                    <a:pt x="6276" y="3858"/>
                    <a:pt x="6276" y="3489"/>
                  </a:cubicBezTo>
                  <a:lnTo>
                    <a:pt x="6276" y="1025"/>
                  </a:lnTo>
                  <a:lnTo>
                    <a:pt x="6287" y="1025"/>
                  </a:lnTo>
                  <a:close/>
                  <a:moveTo>
                    <a:pt x="692" y="1"/>
                  </a:moveTo>
                  <a:cubicBezTo>
                    <a:pt x="322" y="1"/>
                    <a:pt x="1" y="310"/>
                    <a:pt x="1" y="691"/>
                  </a:cubicBezTo>
                  <a:lnTo>
                    <a:pt x="1" y="3465"/>
                  </a:lnTo>
                  <a:cubicBezTo>
                    <a:pt x="1" y="3846"/>
                    <a:pt x="322" y="4156"/>
                    <a:pt x="692" y="4156"/>
                  </a:cubicBezTo>
                  <a:lnTo>
                    <a:pt x="1406" y="4156"/>
                  </a:lnTo>
                  <a:lnTo>
                    <a:pt x="1406" y="4168"/>
                  </a:lnTo>
                  <a:cubicBezTo>
                    <a:pt x="1406" y="4537"/>
                    <a:pt x="1715" y="4858"/>
                    <a:pt x="2085" y="4858"/>
                  </a:cubicBezTo>
                  <a:lnTo>
                    <a:pt x="2227" y="4858"/>
                  </a:lnTo>
                  <a:lnTo>
                    <a:pt x="2168" y="5120"/>
                  </a:lnTo>
                  <a:cubicBezTo>
                    <a:pt x="2132" y="5228"/>
                    <a:pt x="2180" y="5335"/>
                    <a:pt x="2263" y="5394"/>
                  </a:cubicBezTo>
                  <a:cubicBezTo>
                    <a:pt x="2311" y="5418"/>
                    <a:pt x="2358" y="5430"/>
                    <a:pt x="2406" y="5430"/>
                  </a:cubicBezTo>
                  <a:cubicBezTo>
                    <a:pt x="2442" y="5430"/>
                    <a:pt x="2501" y="5418"/>
                    <a:pt x="2549" y="5394"/>
                  </a:cubicBezTo>
                  <a:lnTo>
                    <a:pt x="3263" y="4870"/>
                  </a:lnTo>
                  <a:lnTo>
                    <a:pt x="3430" y="4870"/>
                  </a:lnTo>
                  <a:lnTo>
                    <a:pt x="4787" y="5775"/>
                  </a:lnTo>
                  <a:cubicBezTo>
                    <a:pt x="4823" y="5811"/>
                    <a:pt x="4871" y="5823"/>
                    <a:pt x="4918" y="5823"/>
                  </a:cubicBezTo>
                  <a:cubicBezTo>
                    <a:pt x="4954" y="5823"/>
                    <a:pt x="5002" y="5811"/>
                    <a:pt x="5049" y="5775"/>
                  </a:cubicBezTo>
                  <a:cubicBezTo>
                    <a:pt x="5144" y="5716"/>
                    <a:pt x="5180" y="5632"/>
                    <a:pt x="5156" y="5525"/>
                  </a:cubicBezTo>
                  <a:lnTo>
                    <a:pt x="5049" y="4870"/>
                  </a:lnTo>
                  <a:lnTo>
                    <a:pt x="6252" y="4870"/>
                  </a:lnTo>
                  <a:cubicBezTo>
                    <a:pt x="6633" y="4870"/>
                    <a:pt x="6942" y="4561"/>
                    <a:pt x="6942" y="4180"/>
                  </a:cubicBezTo>
                  <a:lnTo>
                    <a:pt x="6942" y="1406"/>
                  </a:lnTo>
                  <a:cubicBezTo>
                    <a:pt x="6954" y="1013"/>
                    <a:pt x="6645" y="703"/>
                    <a:pt x="6276" y="703"/>
                  </a:cubicBezTo>
                  <a:cubicBezTo>
                    <a:pt x="6252" y="310"/>
                    <a:pt x="5954" y="1"/>
                    <a:pt x="5573" y="1"/>
                  </a:cubicBezTo>
                  <a:lnTo>
                    <a:pt x="69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8" name="Google Shape;12902;p71"/>
            <p:cNvSpPr/>
            <p:nvPr/>
          </p:nvSpPr>
          <p:spPr>
            <a:xfrm>
              <a:off x="3329432" y="2004344"/>
              <a:ext cx="26928" cy="10249"/>
            </a:xfrm>
            <a:custGeom>
              <a:avLst/>
              <a:rect l="l" t="t" r="r" b="b"/>
              <a:pathLst>
                <a:path w="846" h="322">
                  <a:moveTo>
                    <a:pt x="167" y="0"/>
                  </a:moveTo>
                  <a:cubicBezTo>
                    <a:pt x="72" y="0"/>
                    <a:pt x="0" y="72"/>
                    <a:pt x="0" y="167"/>
                  </a:cubicBezTo>
                  <a:cubicBezTo>
                    <a:pt x="0" y="250"/>
                    <a:pt x="72" y="322"/>
                    <a:pt x="167" y="322"/>
                  </a:cubicBezTo>
                  <a:lnTo>
                    <a:pt x="679" y="322"/>
                  </a:lnTo>
                  <a:cubicBezTo>
                    <a:pt x="774" y="322"/>
                    <a:pt x="846" y="250"/>
                    <a:pt x="846" y="167"/>
                  </a:cubicBezTo>
                  <a:cubicBezTo>
                    <a:pt x="846" y="72"/>
                    <a:pt x="774" y="0"/>
                    <a:pt x="67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9" name="Google Shape;12903;p71"/>
            <p:cNvSpPr/>
            <p:nvPr/>
          </p:nvSpPr>
          <p:spPr>
            <a:xfrm>
              <a:off x="3368074" y="2004344"/>
              <a:ext cx="82663" cy="10249"/>
            </a:xfrm>
            <a:custGeom>
              <a:avLst/>
              <a:rect l="l" t="t" r="r" b="b"/>
              <a:pathLst>
                <a:path w="2597" h="322">
                  <a:moveTo>
                    <a:pt x="167" y="0"/>
                  </a:moveTo>
                  <a:cubicBezTo>
                    <a:pt x="84" y="0"/>
                    <a:pt x="1" y="72"/>
                    <a:pt x="1" y="167"/>
                  </a:cubicBezTo>
                  <a:cubicBezTo>
                    <a:pt x="1" y="250"/>
                    <a:pt x="84" y="322"/>
                    <a:pt x="167" y="322"/>
                  </a:cubicBezTo>
                  <a:lnTo>
                    <a:pt x="2430" y="322"/>
                  </a:lnTo>
                  <a:cubicBezTo>
                    <a:pt x="2525" y="322"/>
                    <a:pt x="2596" y="250"/>
                    <a:pt x="2596" y="167"/>
                  </a:cubicBezTo>
                  <a:cubicBezTo>
                    <a:pt x="2596" y="72"/>
                    <a:pt x="2525" y="0"/>
                    <a:pt x="2430"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0" name="Google Shape;12904;p71"/>
            <p:cNvSpPr/>
            <p:nvPr/>
          </p:nvSpPr>
          <p:spPr>
            <a:xfrm>
              <a:off x="3329432" y="2031622"/>
              <a:ext cx="121304" cy="10631"/>
            </a:xfrm>
            <a:custGeom>
              <a:avLst/>
              <a:rect l="l" t="t" r="r" b="b"/>
              <a:pathLst>
                <a:path w="3811" h="334">
                  <a:moveTo>
                    <a:pt x="167" y="1"/>
                  </a:moveTo>
                  <a:cubicBezTo>
                    <a:pt x="72" y="1"/>
                    <a:pt x="0" y="84"/>
                    <a:pt x="0" y="167"/>
                  </a:cubicBezTo>
                  <a:cubicBezTo>
                    <a:pt x="0" y="263"/>
                    <a:pt x="72" y="334"/>
                    <a:pt x="167" y="334"/>
                  </a:cubicBezTo>
                  <a:lnTo>
                    <a:pt x="3644" y="334"/>
                  </a:lnTo>
                  <a:cubicBezTo>
                    <a:pt x="3739" y="334"/>
                    <a:pt x="3810" y="263"/>
                    <a:pt x="3810" y="167"/>
                  </a:cubicBezTo>
                  <a:cubicBezTo>
                    <a:pt x="3810" y="84"/>
                    <a:pt x="3739" y="1"/>
                    <a:pt x="364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1" name="Google Shape;12905;p71"/>
            <p:cNvSpPr/>
            <p:nvPr/>
          </p:nvSpPr>
          <p:spPr>
            <a:xfrm>
              <a:off x="3329432" y="2059664"/>
              <a:ext cx="82249" cy="10663"/>
            </a:xfrm>
            <a:custGeom>
              <a:avLst/>
              <a:rect l="l" t="t" r="r" b="b"/>
              <a:pathLst>
                <a:path w="2584" h="335">
                  <a:moveTo>
                    <a:pt x="155" y="1"/>
                  </a:moveTo>
                  <a:cubicBezTo>
                    <a:pt x="72" y="1"/>
                    <a:pt x="0" y="72"/>
                    <a:pt x="0" y="167"/>
                  </a:cubicBezTo>
                  <a:cubicBezTo>
                    <a:pt x="0" y="251"/>
                    <a:pt x="72" y="334"/>
                    <a:pt x="155" y="334"/>
                  </a:cubicBezTo>
                  <a:lnTo>
                    <a:pt x="2429" y="334"/>
                  </a:lnTo>
                  <a:cubicBezTo>
                    <a:pt x="2513" y="334"/>
                    <a:pt x="2584" y="251"/>
                    <a:pt x="2584" y="167"/>
                  </a:cubicBezTo>
                  <a:cubicBezTo>
                    <a:pt x="2584" y="72"/>
                    <a:pt x="2513" y="1"/>
                    <a:pt x="2429"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2" name="Google Shape;12906;p71"/>
            <p:cNvSpPr/>
            <p:nvPr/>
          </p:nvSpPr>
          <p:spPr>
            <a:xfrm>
              <a:off x="3423777" y="2059664"/>
              <a:ext cx="26960" cy="10663"/>
            </a:xfrm>
            <a:custGeom>
              <a:avLst/>
              <a:rect l="l" t="t" r="r" b="b"/>
              <a:pathLst>
                <a:path w="847" h="335">
                  <a:moveTo>
                    <a:pt x="156" y="1"/>
                  </a:moveTo>
                  <a:cubicBezTo>
                    <a:pt x="72" y="1"/>
                    <a:pt x="1" y="72"/>
                    <a:pt x="1" y="167"/>
                  </a:cubicBezTo>
                  <a:cubicBezTo>
                    <a:pt x="1" y="251"/>
                    <a:pt x="72" y="334"/>
                    <a:pt x="156" y="334"/>
                  </a:cubicBezTo>
                  <a:lnTo>
                    <a:pt x="680" y="334"/>
                  </a:lnTo>
                  <a:cubicBezTo>
                    <a:pt x="775" y="334"/>
                    <a:pt x="846" y="251"/>
                    <a:pt x="846" y="167"/>
                  </a:cubicBezTo>
                  <a:cubicBezTo>
                    <a:pt x="846" y="72"/>
                    <a:pt x="775" y="1"/>
                    <a:pt x="680"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23" name="Google Shape;12907;p71"/>
          <p:cNvGrpSpPr/>
          <p:nvPr/>
        </p:nvGrpSpPr>
        <p:grpSpPr>
          <a:xfrm>
            <a:off x="2823193" y="4004806"/>
            <a:ext cx="341472" cy="335074"/>
            <a:chOff x="1329585" y="1989925"/>
            <a:chExt cx="341472" cy="335074"/>
          </a:xfrm>
          <a:solidFill>
            <a:schemeClr val="accent1"/>
          </a:solidFill>
        </p:grpSpPr>
        <p:sp>
          <p:nvSpPr>
            <p:cNvPr id="1424" name="Google Shape;12908;p71"/>
            <p:cNvSpPr/>
            <p:nvPr/>
          </p:nvSpPr>
          <p:spPr>
            <a:xfrm>
              <a:off x="1562263" y="2097956"/>
              <a:ext cx="108795" cy="226661"/>
            </a:xfrm>
            <a:custGeom>
              <a:avLst/>
              <a:rect l="l" t="t" r="r" b="b"/>
              <a:pathLst>
                <a:path w="3418" h="7121">
                  <a:moveTo>
                    <a:pt x="1155" y="345"/>
                  </a:moveTo>
                  <a:cubicBezTo>
                    <a:pt x="1215" y="345"/>
                    <a:pt x="1274" y="405"/>
                    <a:pt x="1274" y="465"/>
                  </a:cubicBezTo>
                  <a:lnTo>
                    <a:pt x="1274" y="536"/>
                  </a:lnTo>
                  <a:lnTo>
                    <a:pt x="1274" y="1107"/>
                  </a:lnTo>
                  <a:cubicBezTo>
                    <a:pt x="1274" y="1191"/>
                    <a:pt x="1346" y="1274"/>
                    <a:pt x="1429" y="1274"/>
                  </a:cubicBezTo>
                  <a:cubicBezTo>
                    <a:pt x="1524" y="1274"/>
                    <a:pt x="1596" y="1191"/>
                    <a:pt x="1596" y="1107"/>
                  </a:cubicBezTo>
                  <a:lnTo>
                    <a:pt x="1596" y="584"/>
                  </a:lnTo>
                  <a:cubicBezTo>
                    <a:pt x="1608" y="536"/>
                    <a:pt x="1655" y="524"/>
                    <a:pt x="1703" y="524"/>
                  </a:cubicBezTo>
                  <a:lnTo>
                    <a:pt x="1715" y="524"/>
                  </a:lnTo>
                  <a:cubicBezTo>
                    <a:pt x="1774" y="524"/>
                    <a:pt x="1834" y="584"/>
                    <a:pt x="1834" y="643"/>
                  </a:cubicBezTo>
                  <a:lnTo>
                    <a:pt x="1834" y="679"/>
                  </a:lnTo>
                  <a:lnTo>
                    <a:pt x="1834" y="1131"/>
                  </a:lnTo>
                  <a:cubicBezTo>
                    <a:pt x="1834" y="1227"/>
                    <a:pt x="1905" y="1298"/>
                    <a:pt x="2001" y="1298"/>
                  </a:cubicBezTo>
                  <a:cubicBezTo>
                    <a:pt x="2084" y="1298"/>
                    <a:pt x="2167" y="1227"/>
                    <a:pt x="2167" y="1131"/>
                  </a:cubicBezTo>
                  <a:lnTo>
                    <a:pt x="2167" y="715"/>
                  </a:lnTo>
                  <a:cubicBezTo>
                    <a:pt x="2179" y="679"/>
                    <a:pt x="2227" y="655"/>
                    <a:pt x="2263" y="655"/>
                  </a:cubicBezTo>
                  <a:lnTo>
                    <a:pt x="2286" y="655"/>
                  </a:lnTo>
                  <a:cubicBezTo>
                    <a:pt x="2346" y="655"/>
                    <a:pt x="2406" y="715"/>
                    <a:pt x="2406" y="774"/>
                  </a:cubicBezTo>
                  <a:lnTo>
                    <a:pt x="2406" y="893"/>
                  </a:lnTo>
                  <a:lnTo>
                    <a:pt x="2406" y="1238"/>
                  </a:lnTo>
                  <a:cubicBezTo>
                    <a:pt x="2406" y="1334"/>
                    <a:pt x="2477" y="1405"/>
                    <a:pt x="2560" y="1405"/>
                  </a:cubicBezTo>
                  <a:cubicBezTo>
                    <a:pt x="2656" y="1405"/>
                    <a:pt x="2727" y="1334"/>
                    <a:pt x="2727" y="1238"/>
                  </a:cubicBezTo>
                  <a:lnTo>
                    <a:pt x="2727" y="893"/>
                  </a:lnTo>
                  <a:cubicBezTo>
                    <a:pt x="2727" y="834"/>
                    <a:pt x="2787" y="774"/>
                    <a:pt x="2846" y="774"/>
                  </a:cubicBezTo>
                  <a:lnTo>
                    <a:pt x="2858" y="774"/>
                  </a:lnTo>
                  <a:cubicBezTo>
                    <a:pt x="2917" y="774"/>
                    <a:pt x="2977" y="834"/>
                    <a:pt x="2977" y="893"/>
                  </a:cubicBezTo>
                  <a:lnTo>
                    <a:pt x="2977" y="1691"/>
                  </a:lnTo>
                  <a:lnTo>
                    <a:pt x="2977" y="1703"/>
                  </a:lnTo>
                  <a:cubicBezTo>
                    <a:pt x="3001" y="1893"/>
                    <a:pt x="2977" y="2477"/>
                    <a:pt x="2679" y="2727"/>
                  </a:cubicBezTo>
                  <a:cubicBezTo>
                    <a:pt x="2644" y="2762"/>
                    <a:pt x="2620" y="2798"/>
                    <a:pt x="2620" y="2858"/>
                  </a:cubicBezTo>
                  <a:lnTo>
                    <a:pt x="2620" y="3393"/>
                  </a:lnTo>
                  <a:lnTo>
                    <a:pt x="1012" y="3393"/>
                  </a:lnTo>
                  <a:lnTo>
                    <a:pt x="1012" y="3024"/>
                  </a:lnTo>
                  <a:cubicBezTo>
                    <a:pt x="1012" y="2965"/>
                    <a:pt x="989" y="2917"/>
                    <a:pt x="941" y="2893"/>
                  </a:cubicBezTo>
                  <a:cubicBezTo>
                    <a:pt x="989" y="2846"/>
                    <a:pt x="417" y="2417"/>
                    <a:pt x="393" y="1953"/>
                  </a:cubicBezTo>
                  <a:cubicBezTo>
                    <a:pt x="381" y="1691"/>
                    <a:pt x="358" y="1358"/>
                    <a:pt x="465" y="1274"/>
                  </a:cubicBezTo>
                  <a:cubicBezTo>
                    <a:pt x="501" y="1247"/>
                    <a:pt x="550" y="1234"/>
                    <a:pt x="617" y="1234"/>
                  </a:cubicBezTo>
                  <a:cubicBezTo>
                    <a:pt x="640" y="1234"/>
                    <a:pt x="664" y="1235"/>
                    <a:pt x="691" y="1238"/>
                  </a:cubicBezTo>
                  <a:lnTo>
                    <a:pt x="691" y="1465"/>
                  </a:lnTo>
                  <a:cubicBezTo>
                    <a:pt x="691" y="1548"/>
                    <a:pt x="762" y="1631"/>
                    <a:pt x="858" y="1631"/>
                  </a:cubicBezTo>
                  <a:cubicBezTo>
                    <a:pt x="941" y="1631"/>
                    <a:pt x="1012" y="1548"/>
                    <a:pt x="1012" y="1465"/>
                  </a:cubicBezTo>
                  <a:lnTo>
                    <a:pt x="1012" y="465"/>
                  </a:lnTo>
                  <a:cubicBezTo>
                    <a:pt x="1012" y="405"/>
                    <a:pt x="1072" y="345"/>
                    <a:pt x="1132" y="345"/>
                  </a:cubicBezTo>
                  <a:lnTo>
                    <a:pt x="1155" y="345"/>
                  </a:lnTo>
                  <a:close/>
                  <a:moveTo>
                    <a:pt x="2941" y="3691"/>
                  </a:moveTo>
                  <a:lnTo>
                    <a:pt x="2941" y="4215"/>
                  </a:lnTo>
                  <a:lnTo>
                    <a:pt x="810" y="4215"/>
                  </a:lnTo>
                  <a:lnTo>
                    <a:pt x="810" y="3691"/>
                  </a:lnTo>
                  <a:lnTo>
                    <a:pt x="2941" y="3691"/>
                  </a:lnTo>
                  <a:close/>
                  <a:moveTo>
                    <a:pt x="2941" y="4548"/>
                  </a:moveTo>
                  <a:lnTo>
                    <a:pt x="2941" y="6787"/>
                  </a:lnTo>
                  <a:lnTo>
                    <a:pt x="810" y="6787"/>
                  </a:lnTo>
                  <a:lnTo>
                    <a:pt x="810" y="4548"/>
                  </a:lnTo>
                  <a:lnTo>
                    <a:pt x="2941" y="4548"/>
                  </a:lnTo>
                  <a:close/>
                  <a:moveTo>
                    <a:pt x="1132" y="0"/>
                  </a:moveTo>
                  <a:cubicBezTo>
                    <a:pt x="882" y="0"/>
                    <a:pt x="667" y="215"/>
                    <a:pt x="667" y="465"/>
                  </a:cubicBezTo>
                  <a:lnTo>
                    <a:pt x="667" y="893"/>
                  </a:lnTo>
                  <a:cubicBezTo>
                    <a:pt x="645" y="892"/>
                    <a:pt x="623" y="891"/>
                    <a:pt x="602" y="891"/>
                  </a:cubicBezTo>
                  <a:cubicBezTo>
                    <a:pt x="453" y="891"/>
                    <a:pt x="332" y="927"/>
                    <a:pt x="239" y="1000"/>
                  </a:cubicBezTo>
                  <a:cubicBezTo>
                    <a:pt x="0" y="1191"/>
                    <a:pt x="36" y="1584"/>
                    <a:pt x="48" y="1965"/>
                  </a:cubicBezTo>
                  <a:cubicBezTo>
                    <a:pt x="72" y="2489"/>
                    <a:pt x="536" y="2905"/>
                    <a:pt x="715" y="3060"/>
                  </a:cubicBezTo>
                  <a:lnTo>
                    <a:pt x="715" y="3334"/>
                  </a:lnTo>
                  <a:lnTo>
                    <a:pt x="631" y="3334"/>
                  </a:lnTo>
                  <a:cubicBezTo>
                    <a:pt x="536" y="3334"/>
                    <a:pt x="465" y="3405"/>
                    <a:pt x="465" y="3501"/>
                  </a:cubicBezTo>
                  <a:lnTo>
                    <a:pt x="465" y="4370"/>
                  </a:lnTo>
                  <a:lnTo>
                    <a:pt x="465" y="6953"/>
                  </a:lnTo>
                  <a:cubicBezTo>
                    <a:pt x="465" y="7049"/>
                    <a:pt x="536" y="7120"/>
                    <a:pt x="631" y="7120"/>
                  </a:cubicBezTo>
                  <a:lnTo>
                    <a:pt x="3096" y="7120"/>
                  </a:lnTo>
                  <a:cubicBezTo>
                    <a:pt x="3191" y="7120"/>
                    <a:pt x="3263" y="7049"/>
                    <a:pt x="3263" y="6953"/>
                  </a:cubicBezTo>
                  <a:lnTo>
                    <a:pt x="3263" y="4370"/>
                  </a:lnTo>
                  <a:lnTo>
                    <a:pt x="3263" y="3501"/>
                  </a:lnTo>
                  <a:cubicBezTo>
                    <a:pt x="3263" y="3429"/>
                    <a:pt x="3191" y="3358"/>
                    <a:pt x="3096" y="3358"/>
                  </a:cubicBezTo>
                  <a:lnTo>
                    <a:pt x="3001" y="3358"/>
                  </a:lnTo>
                  <a:lnTo>
                    <a:pt x="3001" y="2893"/>
                  </a:lnTo>
                  <a:cubicBezTo>
                    <a:pt x="3418" y="2477"/>
                    <a:pt x="3370" y="1727"/>
                    <a:pt x="3358" y="1643"/>
                  </a:cubicBezTo>
                  <a:lnTo>
                    <a:pt x="3358" y="869"/>
                  </a:lnTo>
                  <a:cubicBezTo>
                    <a:pt x="3358" y="619"/>
                    <a:pt x="3144" y="405"/>
                    <a:pt x="2894" y="405"/>
                  </a:cubicBezTo>
                  <a:lnTo>
                    <a:pt x="2870" y="405"/>
                  </a:lnTo>
                  <a:cubicBezTo>
                    <a:pt x="2798" y="405"/>
                    <a:pt x="2727" y="417"/>
                    <a:pt x="2656" y="465"/>
                  </a:cubicBezTo>
                  <a:cubicBezTo>
                    <a:pt x="2560" y="357"/>
                    <a:pt x="2441" y="286"/>
                    <a:pt x="2298" y="286"/>
                  </a:cubicBezTo>
                  <a:lnTo>
                    <a:pt x="2275" y="286"/>
                  </a:lnTo>
                  <a:cubicBezTo>
                    <a:pt x="2203" y="286"/>
                    <a:pt x="2132" y="298"/>
                    <a:pt x="2072" y="345"/>
                  </a:cubicBezTo>
                  <a:cubicBezTo>
                    <a:pt x="1977" y="238"/>
                    <a:pt x="1870" y="179"/>
                    <a:pt x="1727" y="179"/>
                  </a:cubicBezTo>
                  <a:lnTo>
                    <a:pt x="1715" y="179"/>
                  </a:lnTo>
                  <a:cubicBezTo>
                    <a:pt x="1655" y="179"/>
                    <a:pt x="1596" y="203"/>
                    <a:pt x="1536" y="215"/>
                  </a:cubicBezTo>
                  <a:cubicBezTo>
                    <a:pt x="1465" y="95"/>
                    <a:pt x="1310" y="0"/>
                    <a:pt x="1155" y="0"/>
                  </a:cubicBezTo>
                  <a:lnTo>
                    <a:pt x="113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5" name="Google Shape;12909;p71"/>
            <p:cNvSpPr/>
            <p:nvPr/>
          </p:nvSpPr>
          <p:spPr>
            <a:xfrm>
              <a:off x="1406137" y="1989925"/>
              <a:ext cx="198587" cy="335074"/>
            </a:xfrm>
            <a:custGeom>
              <a:avLst/>
              <a:rect l="l" t="t" r="r" b="b"/>
              <a:pathLst>
                <a:path w="6239" h="10527">
                  <a:moveTo>
                    <a:pt x="643" y="346"/>
                  </a:moveTo>
                  <a:lnTo>
                    <a:pt x="1060" y="382"/>
                  </a:lnTo>
                  <a:lnTo>
                    <a:pt x="941" y="644"/>
                  </a:lnTo>
                  <a:lnTo>
                    <a:pt x="643" y="346"/>
                  </a:lnTo>
                  <a:close/>
                  <a:moveTo>
                    <a:pt x="1393" y="453"/>
                  </a:moveTo>
                  <a:lnTo>
                    <a:pt x="2465" y="894"/>
                  </a:lnTo>
                  <a:lnTo>
                    <a:pt x="2346" y="1334"/>
                  </a:lnTo>
                  <a:lnTo>
                    <a:pt x="1203" y="858"/>
                  </a:lnTo>
                  <a:lnTo>
                    <a:pt x="1393" y="453"/>
                  </a:lnTo>
                  <a:close/>
                  <a:moveTo>
                    <a:pt x="4965" y="1942"/>
                  </a:moveTo>
                  <a:lnTo>
                    <a:pt x="5346" y="2108"/>
                  </a:lnTo>
                  <a:lnTo>
                    <a:pt x="5144" y="2525"/>
                  </a:lnTo>
                  <a:lnTo>
                    <a:pt x="4834" y="2382"/>
                  </a:lnTo>
                  <a:cubicBezTo>
                    <a:pt x="4846" y="2370"/>
                    <a:pt x="4846" y="2370"/>
                    <a:pt x="4846" y="2358"/>
                  </a:cubicBezTo>
                  <a:lnTo>
                    <a:pt x="4965" y="1942"/>
                  </a:lnTo>
                  <a:close/>
                  <a:moveTo>
                    <a:pt x="5656" y="2239"/>
                  </a:moveTo>
                  <a:lnTo>
                    <a:pt x="5834" y="2311"/>
                  </a:lnTo>
                  <a:cubicBezTo>
                    <a:pt x="5858" y="2323"/>
                    <a:pt x="5882" y="2346"/>
                    <a:pt x="5894" y="2370"/>
                  </a:cubicBezTo>
                  <a:cubicBezTo>
                    <a:pt x="5906" y="2406"/>
                    <a:pt x="5906" y="2430"/>
                    <a:pt x="5894" y="2442"/>
                  </a:cubicBezTo>
                  <a:lnTo>
                    <a:pt x="5798" y="2668"/>
                  </a:lnTo>
                  <a:cubicBezTo>
                    <a:pt x="5787" y="2704"/>
                    <a:pt x="5775" y="2716"/>
                    <a:pt x="5739" y="2727"/>
                  </a:cubicBezTo>
                  <a:cubicBezTo>
                    <a:pt x="5727" y="2733"/>
                    <a:pt x="5712" y="2736"/>
                    <a:pt x="5699" y="2736"/>
                  </a:cubicBezTo>
                  <a:cubicBezTo>
                    <a:pt x="5685" y="2736"/>
                    <a:pt x="5673" y="2733"/>
                    <a:pt x="5667" y="2727"/>
                  </a:cubicBezTo>
                  <a:lnTo>
                    <a:pt x="5477" y="2632"/>
                  </a:lnTo>
                  <a:lnTo>
                    <a:pt x="5656" y="2239"/>
                  </a:lnTo>
                  <a:close/>
                  <a:moveTo>
                    <a:pt x="3060" y="453"/>
                  </a:moveTo>
                  <a:cubicBezTo>
                    <a:pt x="3096" y="453"/>
                    <a:pt x="3120" y="477"/>
                    <a:pt x="3143" y="513"/>
                  </a:cubicBezTo>
                  <a:cubicBezTo>
                    <a:pt x="3155" y="537"/>
                    <a:pt x="3155" y="572"/>
                    <a:pt x="3155" y="596"/>
                  </a:cubicBezTo>
                  <a:lnTo>
                    <a:pt x="3143" y="668"/>
                  </a:lnTo>
                  <a:lnTo>
                    <a:pt x="2941" y="1358"/>
                  </a:lnTo>
                  <a:cubicBezTo>
                    <a:pt x="2917" y="1453"/>
                    <a:pt x="2977" y="1537"/>
                    <a:pt x="3060" y="1561"/>
                  </a:cubicBezTo>
                  <a:lnTo>
                    <a:pt x="3108" y="1561"/>
                  </a:lnTo>
                  <a:cubicBezTo>
                    <a:pt x="3179" y="1561"/>
                    <a:pt x="3239" y="1525"/>
                    <a:pt x="3274" y="1442"/>
                  </a:cubicBezTo>
                  <a:lnTo>
                    <a:pt x="3465" y="799"/>
                  </a:lnTo>
                  <a:cubicBezTo>
                    <a:pt x="3501" y="763"/>
                    <a:pt x="3536" y="751"/>
                    <a:pt x="3584" y="751"/>
                  </a:cubicBezTo>
                  <a:lnTo>
                    <a:pt x="3596" y="751"/>
                  </a:lnTo>
                  <a:cubicBezTo>
                    <a:pt x="3631" y="751"/>
                    <a:pt x="3655" y="775"/>
                    <a:pt x="3679" y="811"/>
                  </a:cubicBezTo>
                  <a:cubicBezTo>
                    <a:pt x="3691" y="834"/>
                    <a:pt x="3691" y="870"/>
                    <a:pt x="3691" y="894"/>
                  </a:cubicBezTo>
                  <a:lnTo>
                    <a:pt x="3512" y="1489"/>
                  </a:lnTo>
                  <a:cubicBezTo>
                    <a:pt x="3477" y="1584"/>
                    <a:pt x="3536" y="1668"/>
                    <a:pt x="3631" y="1704"/>
                  </a:cubicBezTo>
                  <a:lnTo>
                    <a:pt x="3679" y="1704"/>
                  </a:lnTo>
                  <a:cubicBezTo>
                    <a:pt x="3751" y="1704"/>
                    <a:pt x="3810" y="1656"/>
                    <a:pt x="3834" y="1584"/>
                  </a:cubicBezTo>
                  <a:lnTo>
                    <a:pt x="4001" y="1025"/>
                  </a:lnTo>
                  <a:cubicBezTo>
                    <a:pt x="4026" y="999"/>
                    <a:pt x="4052" y="980"/>
                    <a:pt x="4082" y="980"/>
                  </a:cubicBezTo>
                  <a:cubicBezTo>
                    <a:pt x="4094" y="980"/>
                    <a:pt x="4106" y="982"/>
                    <a:pt x="4120" y="989"/>
                  </a:cubicBezTo>
                  <a:lnTo>
                    <a:pt x="4132" y="989"/>
                  </a:lnTo>
                  <a:cubicBezTo>
                    <a:pt x="4191" y="1001"/>
                    <a:pt x="4239" y="1061"/>
                    <a:pt x="4227" y="1132"/>
                  </a:cubicBezTo>
                  <a:lnTo>
                    <a:pt x="4191" y="1239"/>
                  </a:lnTo>
                  <a:lnTo>
                    <a:pt x="4048" y="1704"/>
                  </a:lnTo>
                  <a:cubicBezTo>
                    <a:pt x="4012" y="1787"/>
                    <a:pt x="4060" y="1882"/>
                    <a:pt x="4155" y="1906"/>
                  </a:cubicBezTo>
                  <a:cubicBezTo>
                    <a:pt x="4167" y="1906"/>
                    <a:pt x="4179" y="1918"/>
                    <a:pt x="4191" y="1918"/>
                  </a:cubicBezTo>
                  <a:cubicBezTo>
                    <a:pt x="4274" y="1918"/>
                    <a:pt x="4334" y="1882"/>
                    <a:pt x="4358" y="1799"/>
                  </a:cubicBezTo>
                  <a:lnTo>
                    <a:pt x="4513" y="1346"/>
                  </a:lnTo>
                  <a:cubicBezTo>
                    <a:pt x="4523" y="1293"/>
                    <a:pt x="4572" y="1249"/>
                    <a:pt x="4633" y="1249"/>
                  </a:cubicBezTo>
                  <a:cubicBezTo>
                    <a:pt x="4641" y="1249"/>
                    <a:pt x="4648" y="1250"/>
                    <a:pt x="4655" y="1251"/>
                  </a:cubicBezTo>
                  <a:lnTo>
                    <a:pt x="4667" y="1251"/>
                  </a:lnTo>
                  <a:cubicBezTo>
                    <a:pt x="4727" y="1263"/>
                    <a:pt x="4774" y="1323"/>
                    <a:pt x="4763" y="1406"/>
                  </a:cubicBezTo>
                  <a:lnTo>
                    <a:pt x="4513" y="2299"/>
                  </a:lnTo>
                  <a:lnTo>
                    <a:pt x="4513" y="2311"/>
                  </a:lnTo>
                  <a:cubicBezTo>
                    <a:pt x="4524" y="2311"/>
                    <a:pt x="4417" y="3025"/>
                    <a:pt x="3989" y="3239"/>
                  </a:cubicBezTo>
                  <a:cubicBezTo>
                    <a:pt x="3929" y="3263"/>
                    <a:pt x="3893" y="3323"/>
                    <a:pt x="3893" y="3382"/>
                  </a:cubicBezTo>
                  <a:lnTo>
                    <a:pt x="3893" y="3894"/>
                  </a:lnTo>
                  <a:lnTo>
                    <a:pt x="2310" y="3894"/>
                  </a:lnTo>
                  <a:lnTo>
                    <a:pt x="2310" y="3085"/>
                  </a:lnTo>
                  <a:cubicBezTo>
                    <a:pt x="2310" y="3037"/>
                    <a:pt x="2286" y="3013"/>
                    <a:pt x="2262" y="2977"/>
                  </a:cubicBezTo>
                  <a:cubicBezTo>
                    <a:pt x="2262" y="2977"/>
                    <a:pt x="1798" y="2430"/>
                    <a:pt x="1893" y="1965"/>
                  </a:cubicBezTo>
                  <a:cubicBezTo>
                    <a:pt x="1917" y="1823"/>
                    <a:pt x="1941" y="1656"/>
                    <a:pt x="1977" y="1537"/>
                  </a:cubicBezTo>
                  <a:lnTo>
                    <a:pt x="2274" y="1668"/>
                  </a:lnTo>
                  <a:cubicBezTo>
                    <a:pt x="2286" y="1715"/>
                    <a:pt x="2334" y="1763"/>
                    <a:pt x="2393" y="1775"/>
                  </a:cubicBezTo>
                  <a:cubicBezTo>
                    <a:pt x="2412" y="1782"/>
                    <a:pt x="2431" y="1785"/>
                    <a:pt x="2449" y="1785"/>
                  </a:cubicBezTo>
                  <a:cubicBezTo>
                    <a:pt x="2520" y="1785"/>
                    <a:pt x="2579" y="1732"/>
                    <a:pt x="2608" y="1656"/>
                  </a:cubicBezTo>
                  <a:lnTo>
                    <a:pt x="2905" y="537"/>
                  </a:lnTo>
                  <a:cubicBezTo>
                    <a:pt x="2905" y="513"/>
                    <a:pt x="2929" y="477"/>
                    <a:pt x="2953" y="465"/>
                  </a:cubicBezTo>
                  <a:cubicBezTo>
                    <a:pt x="2989" y="453"/>
                    <a:pt x="3012" y="453"/>
                    <a:pt x="3048" y="453"/>
                  </a:cubicBezTo>
                  <a:lnTo>
                    <a:pt x="3060" y="453"/>
                  </a:lnTo>
                  <a:close/>
                  <a:moveTo>
                    <a:pt x="4132" y="4263"/>
                  </a:moveTo>
                  <a:lnTo>
                    <a:pt x="4132" y="4787"/>
                  </a:lnTo>
                  <a:lnTo>
                    <a:pt x="2012" y="4787"/>
                  </a:lnTo>
                  <a:lnTo>
                    <a:pt x="2012" y="4263"/>
                  </a:lnTo>
                  <a:lnTo>
                    <a:pt x="4132" y="4263"/>
                  </a:lnTo>
                  <a:close/>
                  <a:moveTo>
                    <a:pt x="191" y="1"/>
                  </a:moveTo>
                  <a:cubicBezTo>
                    <a:pt x="119" y="1"/>
                    <a:pt x="60" y="37"/>
                    <a:pt x="24" y="108"/>
                  </a:cubicBezTo>
                  <a:cubicBezTo>
                    <a:pt x="0" y="168"/>
                    <a:pt x="12" y="239"/>
                    <a:pt x="60" y="299"/>
                  </a:cubicBezTo>
                  <a:lnTo>
                    <a:pt x="845" y="1072"/>
                  </a:lnTo>
                  <a:lnTo>
                    <a:pt x="857" y="1084"/>
                  </a:lnTo>
                  <a:lnTo>
                    <a:pt x="869" y="1084"/>
                  </a:lnTo>
                  <a:cubicBezTo>
                    <a:pt x="893" y="1108"/>
                    <a:pt x="917" y="1120"/>
                    <a:pt x="953" y="1120"/>
                  </a:cubicBezTo>
                  <a:lnTo>
                    <a:pt x="1667" y="1418"/>
                  </a:lnTo>
                  <a:cubicBezTo>
                    <a:pt x="1607" y="1561"/>
                    <a:pt x="1572" y="1763"/>
                    <a:pt x="1548" y="1918"/>
                  </a:cubicBezTo>
                  <a:cubicBezTo>
                    <a:pt x="1453" y="2442"/>
                    <a:pt x="1822" y="2989"/>
                    <a:pt x="1941" y="3156"/>
                  </a:cubicBezTo>
                  <a:lnTo>
                    <a:pt x="1941" y="3918"/>
                  </a:lnTo>
                  <a:lnTo>
                    <a:pt x="1810" y="3918"/>
                  </a:lnTo>
                  <a:cubicBezTo>
                    <a:pt x="1726" y="3918"/>
                    <a:pt x="1643" y="3990"/>
                    <a:pt x="1643" y="4085"/>
                  </a:cubicBezTo>
                  <a:lnTo>
                    <a:pt x="1643" y="4942"/>
                  </a:lnTo>
                  <a:lnTo>
                    <a:pt x="1643" y="10359"/>
                  </a:lnTo>
                  <a:cubicBezTo>
                    <a:pt x="1643" y="10455"/>
                    <a:pt x="1726" y="10526"/>
                    <a:pt x="1810" y="10526"/>
                  </a:cubicBezTo>
                  <a:lnTo>
                    <a:pt x="4286" y="10526"/>
                  </a:lnTo>
                  <a:cubicBezTo>
                    <a:pt x="4370" y="10526"/>
                    <a:pt x="4453" y="10455"/>
                    <a:pt x="4453" y="10359"/>
                  </a:cubicBezTo>
                  <a:lnTo>
                    <a:pt x="4453" y="6168"/>
                  </a:lnTo>
                  <a:cubicBezTo>
                    <a:pt x="4453" y="6073"/>
                    <a:pt x="4370" y="6002"/>
                    <a:pt x="4286" y="6002"/>
                  </a:cubicBezTo>
                  <a:cubicBezTo>
                    <a:pt x="4191" y="6002"/>
                    <a:pt x="4120" y="6073"/>
                    <a:pt x="4120" y="6168"/>
                  </a:cubicBezTo>
                  <a:lnTo>
                    <a:pt x="4120" y="10181"/>
                  </a:lnTo>
                  <a:lnTo>
                    <a:pt x="2012" y="10181"/>
                  </a:lnTo>
                  <a:lnTo>
                    <a:pt x="2012" y="5109"/>
                  </a:lnTo>
                  <a:lnTo>
                    <a:pt x="4132" y="5109"/>
                  </a:lnTo>
                  <a:lnTo>
                    <a:pt x="4132" y="5394"/>
                  </a:lnTo>
                  <a:lnTo>
                    <a:pt x="4132" y="5585"/>
                  </a:lnTo>
                  <a:cubicBezTo>
                    <a:pt x="4132" y="5668"/>
                    <a:pt x="4215" y="5752"/>
                    <a:pt x="4298" y="5752"/>
                  </a:cubicBezTo>
                  <a:cubicBezTo>
                    <a:pt x="4393" y="5752"/>
                    <a:pt x="4465" y="5668"/>
                    <a:pt x="4465" y="5585"/>
                  </a:cubicBezTo>
                  <a:lnTo>
                    <a:pt x="4465" y="5394"/>
                  </a:lnTo>
                  <a:lnTo>
                    <a:pt x="4465" y="4942"/>
                  </a:lnTo>
                  <a:lnTo>
                    <a:pt x="4465" y="4085"/>
                  </a:lnTo>
                  <a:cubicBezTo>
                    <a:pt x="4465" y="3990"/>
                    <a:pt x="4393" y="3918"/>
                    <a:pt x="4298" y="3918"/>
                  </a:cubicBezTo>
                  <a:lnTo>
                    <a:pt x="4239" y="3918"/>
                  </a:lnTo>
                  <a:lnTo>
                    <a:pt x="4239" y="3489"/>
                  </a:lnTo>
                  <a:cubicBezTo>
                    <a:pt x="4524" y="3299"/>
                    <a:pt x="4667" y="2966"/>
                    <a:pt x="4763" y="2716"/>
                  </a:cubicBezTo>
                  <a:lnTo>
                    <a:pt x="5525" y="3037"/>
                  </a:lnTo>
                  <a:cubicBezTo>
                    <a:pt x="5584" y="3073"/>
                    <a:pt x="5644" y="3073"/>
                    <a:pt x="5703" y="3073"/>
                  </a:cubicBezTo>
                  <a:cubicBezTo>
                    <a:pt x="5763" y="3073"/>
                    <a:pt x="5822" y="3049"/>
                    <a:pt x="5858" y="3037"/>
                  </a:cubicBezTo>
                  <a:cubicBezTo>
                    <a:pt x="5965" y="3001"/>
                    <a:pt x="6060" y="2906"/>
                    <a:pt x="6096" y="2799"/>
                  </a:cubicBezTo>
                  <a:lnTo>
                    <a:pt x="6191" y="2585"/>
                  </a:lnTo>
                  <a:cubicBezTo>
                    <a:pt x="6239" y="2477"/>
                    <a:pt x="6239" y="2358"/>
                    <a:pt x="6191" y="2239"/>
                  </a:cubicBezTo>
                  <a:cubicBezTo>
                    <a:pt x="6144" y="2132"/>
                    <a:pt x="6060" y="2037"/>
                    <a:pt x="5953" y="2001"/>
                  </a:cubicBezTo>
                  <a:lnTo>
                    <a:pt x="5048" y="1608"/>
                  </a:lnTo>
                  <a:lnTo>
                    <a:pt x="5084" y="1465"/>
                  </a:lnTo>
                  <a:cubicBezTo>
                    <a:pt x="5120" y="1346"/>
                    <a:pt x="5108" y="1227"/>
                    <a:pt x="5025" y="1120"/>
                  </a:cubicBezTo>
                  <a:cubicBezTo>
                    <a:pt x="4965" y="1013"/>
                    <a:pt x="4870" y="942"/>
                    <a:pt x="4751" y="906"/>
                  </a:cubicBezTo>
                  <a:lnTo>
                    <a:pt x="4727" y="906"/>
                  </a:lnTo>
                  <a:cubicBezTo>
                    <a:pt x="4691" y="900"/>
                    <a:pt x="4655" y="897"/>
                    <a:pt x="4620" y="897"/>
                  </a:cubicBezTo>
                  <a:cubicBezTo>
                    <a:pt x="4584" y="897"/>
                    <a:pt x="4548" y="900"/>
                    <a:pt x="4513" y="906"/>
                  </a:cubicBezTo>
                  <a:cubicBezTo>
                    <a:pt x="4453" y="787"/>
                    <a:pt x="4346" y="691"/>
                    <a:pt x="4191" y="656"/>
                  </a:cubicBezTo>
                  <a:lnTo>
                    <a:pt x="4179" y="656"/>
                  </a:lnTo>
                  <a:cubicBezTo>
                    <a:pt x="4143" y="650"/>
                    <a:pt x="4108" y="647"/>
                    <a:pt x="4071" y="647"/>
                  </a:cubicBezTo>
                  <a:cubicBezTo>
                    <a:pt x="4033" y="647"/>
                    <a:pt x="3995" y="650"/>
                    <a:pt x="3953" y="656"/>
                  </a:cubicBezTo>
                  <a:cubicBezTo>
                    <a:pt x="3953" y="644"/>
                    <a:pt x="3941" y="632"/>
                    <a:pt x="3941" y="632"/>
                  </a:cubicBezTo>
                  <a:cubicBezTo>
                    <a:pt x="3882" y="525"/>
                    <a:pt x="3774" y="453"/>
                    <a:pt x="3655" y="418"/>
                  </a:cubicBezTo>
                  <a:lnTo>
                    <a:pt x="3643" y="418"/>
                  </a:lnTo>
                  <a:cubicBezTo>
                    <a:pt x="3614" y="412"/>
                    <a:pt x="3584" y="409"/>
                    <a:pt x="3554" y="409"/>
                  </a:cubicBezTo>
                  <a:cubicBezTo>
                    <a:pt x="3524" y="409"/>
                    <a:pt x="3495" y="412"/>
                    <a:pt x="3465" y="418"/>
                  </a:cubicBezTo>
                  <a:lnTo>
                    <a:pt x="3417" y="334"/>
                  </a:lnTo>
                  <a:cubicBezTo>
                    <a:pt x="3358" y="227"/>
                    <a:pt x="3250" y="156"/>
                    <a:pt x="3143" y="120"/>
                  </a:cubicBezTo>
                  <a:lnTo>
                    <a:pt x="3120" y="120"/>
                  </a:lnTo>
                  <a:cubicBezTo>
                    <a:pt x="3083" y="113"/>
                    <a:pt x="3047" y="109"/>
                    <a:pt x="3012" y="109"/>
                  </a:cubicBezTo>
                  <a:cubicBezTo>
                    <a:pt x="2931" y="109"/>
                    <a:pt x="2853" y="130"/>
                    <a:pt x="2786" y="180"/>
                  </a:cubicBezTo>
                  <a:cubicBezTo>
                    <a:pt x="2679" y="239"/>
                    <a:pt x="2608" y="346"/>
                    <a:pt x="2572" y="465"/>
                  </a:cubicBezTo>
                  <a:lnTo>
                    <a:pt x="2548" y="572"/>
                  </a:lnTo>
                  <a:lnTo>
                    <a:pt x="1369" y="72"/>
                  </a:lnTo>
                  <a:lnTo>
                    <a:pt x="1310" y="72"/>
                  </a:ln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6" name="Google Shape;12910;p71"/>
            <p:cNvSpPr/>
            <p:nvPr/>
          </p:nvSpPr>
          <p:spPr>
            <a:xfrm>
              <a:off x="1329585" y="2127494"/>
              <a:ext cx="108795" cy="197123"/>
            </a:xfrm>
            <a:custGeom>
              <a:avLst/>
              <a:rect l="l" t="t" r="r" b="b"/>
              <a:pathLst>
                <a:path w="3418" h="6193">
                  <a:moveTo>
                    <a:pt x="1155" y="358"/>
                  </a:moveTo>
                  <a:cubicBezTo>
                    <a:pt x="1214" y="358"/>
                    <a:pt x="1274" y="418"/>
                    <a:pt x="1274" y="477"/>
                  </a:cubicBezTo>
                  <a:lnTo>
                    <a:pt x="1274" y="549"/>
                  </a:lnTo>
                  <a:lnTo>
                    <a:pt x="1274" y="1120"/>
                  </a:lnTo>
                  <a:cubicBezTo>
                    <a:pt x="1274" y="1203"/>
                    <a:pt x="1345" y="1275"/>
                    <a:pt x="1441" y="1275"/>
                  </a:cubicBezTo>
                  <a:cubicBezTo>
                    <a:pt x="1524" y="1275"/>
                    <a:pt x="1595" y="1203"/>
                    <a:pt x="1595" y="1120"/>
                  </a:cubicBezTo>
                  <a:lnTo>
                    <a:pt x="1595" y="584"/>
                  </a:lnTo>
                  <a:cubicBezTo>
                    <a:pt x="1619" y="537"/>
                    <a:pt x="1655" y="525"/>
                    <a:pt x="1703" y="525"/>
                  </a:cubicBezTo>
                  <a:lnTo>
                    <a:pt x="1715" y="525"/>
                  </a:lnTo>
                  <a:cubicBezTo>
                    <a:pt x="1774" y="525"/>
                    <a:pt x="1834" y="584"/>
                    <a:pt x="1834" y="644"/>
                  </a:cubicBezTo>
                  <a:lnTo>
                    <a:pt x="1834" y="668"/>
                  </a:lnTo>
                  <a:lnTo>
                    <a:pt x="1834" y="1132"/>
                  </a:lnTo>
                  <a:cubicBezTo>
                    <a:pt x="1834" y="1215"/>
                    <a:pt x="1917" y="1299"/>
                    <a:pt x="2000" y="1299"/>
                  </a:cubicBezTo>
                  <a:cubicBezTo>
                    <a:pt x="2096" y="1299"/>
                    <a:pt x="2167" y="1215"/>
                    <a:pt x="2167" y="1132"/>
                  </a:cubicBezTo>
                  <a:lnTo>
                    <a:pt x="2167" y="715"/>
                  </a:lnTo>
                  <a:cubicBezTo>
                    <a:pt x="2179" y="668"/>
                    <a:pt x="2226" y="656"/>
                    <a:pt x="2274" y="656"/>
                  </a:cubicBezTo>
                  <a:lnTo>
                    <a:pt x="2286" y="656"/>
                  </a:lnTo>
                  <a:cubicBezTo>
                    <a:pt x="2346" y="656"/>
                    <a:pt x="2405" y="715"/>
                    <a:pt x="2405" y="775"/>
                  </a:cubicBezTo>
                  <a:lnTo>
                    <a:pt x="2405" y="894"/>
                  </a:lnTo>
                  <a:lnTo>
                    <a:pt x="2405" y="1239"/>
                  </a:lnTo>
                  <a:cubicBezTo>
                    <a:pt x="2405" y="1322"/>
                    <a:pt x="2477" y="1394"/>
                    <a:pt x="2572" y="1394"/>
                  </a:cubicBezTo>
                  <a:cubicBezTo>
                    <a:pt x="2655" y="1394"/>
                    <a:pt x="2727" y="1322"/>
                    <a:pt x="2727" y="1239"/>
                  </a:cubicBezTo>
                  <a:lnTo>
                    <a:pt x="2727" y="894"/>
                  </a:lnTo>
                  <a:cubicBezTo>
                    <a:pt x="2727" y="834"/>
                    <a:pt x="2786" y="775"/>
                    <a:pt x="2846" y="775"/>
                  </a:cubicBezTo>
                  <a:lnTo>
                    <a:pt x="2869" y="775"/>
                  </a:lnTo>
                  <a:cubicBezTo>
                    <a:pt x="2929" y="775"/>
                    <a:pt x="2988" y="834"/>
                    <a:pt x="2988" y="894"/>
                  </a:cubicBezTo>
                  <a:lnTo>
                    <a:pt x="2988" y="1680"/>
                  </a:lnTo>
                  <a:lnTo>
                    <a:pt x="2988" y="1692"/>
                  </a:lnTo>
                  <a:cubicBezTo>
                    <a:pt x="3060" y="1858"/>
                    <a:pt x="3048" y="2442"/>
                    <a:pt x="2727" y="2692"/>
                  </a:cubicBezTo>
                  <a:cubicBezTo>
                    <a:pt x="2679" y="2727"/>
                    <a:pt x="2667" y="2763"/>
                    <a:pt x="2667" y="2823"/>
                  </a:cubicBezTo>
                  <a:lnTo>
                    <a:pt x="2667" y="3358"/>
                  </a:lnTo>
                  <a:lnTo>
                    <a:pt x="1060" y="3358"/>
                  </a:lnTo>
                  <a:lnTo>
                    <a:pt x="1060" y="2989"/>
                  </a:lnTo>
                  <a:cubicBezTo>
                    <a:pt x="1060" y="2930"/>
                    <a:pt x="1036" y="2882"/>
                    <a:pt x="988" y="2858"/>
                  </a:cubicBezTo>
                  <a:cubicBezTo>
                    <a:pt x="822" y="2739"/>
                    <a:pt x="405" y="2346"/>
                    <a:pt x="393" y="1965"/>
                  </a:cubicBezTo>
                  <a:cubicBezTo>
                    <a:pt x="381" y="1692"/>
                    <a:pt x="369" y="1370"/>
                    <a:pt x="464" y="1275"/>
                  </a:cubicBezTo>
                  <a:cubicBezTo>
                    <a:pt x="499" y="1257"/>
                    <a:pt x="547" y="1246"/>
                    <a:pt x="612" y="1246"/>
                  </a:cubicBezTo>
                  <a:cubicBezTo>
                    <a:pt x="636" y="1246"/>
                    <a:pt x="662" y="1248"/>
                    <a:pt x="691" y="1251"/>
                  </a:cubicBezTo>
                  <a:lnTo>
                    <a:pt x="691" y="1477"/>
                  </a:lnTo>
                  <a:cubicBezTo>
                    <a:pt x="691" y="1561"/>
                    <a:pt x="762" y="1632"/>
                    <a:pt x="857" y="1632"/>
                  </a:cubicBezTo>
                  <a:cubicBezTo>
                    <a:pt x="941" y="1632"/>
                    <a:pt x="1024" y="1561"/>
                    <a:pt x="1024" y="1477"/>
                  </a:cubicBezTo>
                  <a:lnTo>
                    <a:pt x="1024" y="477"/>
                  </a:lnTo>
                  <a:cubicBezTo>
                    <a:pt x="1024" y="418"/>
                    <a:pt x="1083" y="358"/>
                    <a:pt x="1143" y="358"/>
                  </a:cubicBezTo>
                  <a:lnTo>
                    <a:pt x="1155" y="358"/>
                  </a:lnTo>
                  <a:close/>
                  <a:moveTo>
                    <a:pt x="2941" y="3692"/>
                  </a:moveTo>
                  <a:lnTo>
                    <a:pt x="2941" y="4216"/>
                  </a:lnTo>
                  <a:lnTo>
                    <a:pt x="810" y="4216"/>
                  </a:lnTo>
                  <a:lnTo>
                    <a:pt x="810" y="3692"/>
                  </a:lnTo>
                  <a:lnTo>
                    <a:pt x="2941" y="3692"/>
                  </a:lnTo>
                  <a:close/>
                  <a:moveTo>
                    <a:pt x="2941" y="4537"/>
                  </a:moveTo>
                  <a:lnTo>
                    <a:pt x="2941" y="5859"/>
                  </a:lnTo>
                  <a:lnTo>
                    <a:pt x="810" y="5859"/>
                  </a:lnTo>
                  <a:lnTo>
                    <a:pt x="810" y="4537"/>
                  </a:lnTo>
                  <a:lnTo>
                    <a:pt x="2941" y="4537"/>
                  </a:lnTo>
                  <a:close/>
                  <a:moveTo>
                    <a:pt x="1143" y="1"/>
                  </a:moveTo>
                  <a:cubicBezTo>
                    <a:pt x="881" y="1"/>
                    <a:pt x="679" y="203"/>
                    <a:pt x="679" y="465"/>
                  </a:cubicBezTo>
                  <a:lnTo>
                    <a:pt x="679" y="894"/>
                  </a:lnTo>
                  <a:cubicBezTo>
                    <a:pt x="642" y="889"/>
                    <a:pt x="607" y="887"/>
                    <a:pt x="573" y="887"/>
                  </a:cubicBezTo>
                  <a:cubicBezTo>
                    <a:pt x="439" y="887"/>
                    <a:pt x="326" y="923"/>
                    <a:pt x="250" y="989"/>
                  </a:cubicBezTo>
                  <a:cubicBezTo>
                    <a:pt x="0" y="1192"/>
                    <a:pt x="36" y="1573"/>
                    <a:pt x="48" y="1965"/>
                  </a:cubicBezTo>
                  <a:cubicBezTo>
                    <a:pt x="83" y="2477"/>
                    <a:pt x="548" y="2894"/>
                    <a:pt x="726" y="3049"/>
                  </a:cubicBezTo>
                  <a:lnTo>
                    <a:pt x="726" y="3335"/>
                  </a:lnTo>
                  <a:lnTo>
                    <a:pt x="631" y="3335"/>
                  </a:lnTo>
                  <a:cubicBezTo>
                    <a:pt x="536" y="3335"/>
                    <a:pt x="464" y="3406"/>
                    <a:pt x="464" y="3489"/>
                  </a:cubicBezTo>
                  <a:lnTo>
                    <a:pt x="464" y="4359"/>
                  </a:lnTo>
                  <a:lnTo>
                    <a:pt x="464" y="6025"/>
                  </a:lnTo>
                  <a:cubicBezTo>
                    <a:pt x="464" y="6121"/>
                    <a:pt x="536" y="6192"/>
                    <a:pt x="631" y="6192"/>
                  </a:cubicBezTo>
                  <a:lnTo>
                    <a:pt x="3108" y="6192"/>
                  </a:lnTo>
                  <a:cubicBezTo>
                    <a:pt x="3191" y="6192"/>
                    <a:pt x="3262" y="6121"/>
                    <a:pt x="3262" y="6025"/>
                  </a:cubicBezTo>
                  <a:lnTo>
                    <a:pt x="3262" y="4359"/>
                  </a:lnTo>
                  <a:lnTo>
                    <a:pt x="3262" y="3489"/>
                  </a:lnTo>
                  <a:cubicBezTo>
                    <a:pt x="3262" y="3406"/>
                    <a:pt x="3191" y="3335"/>
                    <a:pt x="3108" y="3335"/>
                  </a:cubicBezTo>
                  <a:lnTo>
                    <a:pt x="3000" y="3335"/>
                  </a:lnTo>
                  <a:lnTo>
                    <a:pt x="3000" y="2870"/>
                  </a:lnTo>
                  <a:cubicBezTo>
                    <a:pt x="3417" y="2465"/>
                    <a:pt x="3369" y="1727"/>
                    <a:pt x="3369" y="1632"/>
                  </a:cubicBezTo>
                  <a:lnTo>
                    <a:pt x="3369" y="858"/>
                  </a:lnTo>
                  <a:cubicBezTo>
                    <a:pt x="3369" y="608"/>
                    <a:pt x="3167" y="406"/>
                    <a:pt x="2905" y="406"/>
                  </a:cubicBezTo>
                  <a:lnTo>
                    <a:pt x="2893" y="406"/>
                  </a:lnTo>
                  <a:cubicBezTo>
                    <a:pt x="2822" y="406"/>
                    <a:pt x="2738" y="418"/>
                    <a:pt x="2667" y="465"/>
                  </a:cubicBezTo>
                  <a:cubicBezTo>
                    <a:pt x="2584" y="358"/>
                    <a:pt x="2465" y="287"/>
                    <a:pt x="2310" y="287"/>
                  </a:cubicBezTo>
                  <a:lnTo>
                    <a:pt x="2298" y="287"/>
                  </a:lnTo>
                  <a:cubicBezTo>
                    <a:pt x="2226" y="287"/>
                    <a:pt x="2143" y="299"/>
                    <a:pt x="2084" y="346"/>
                  </a:cubicBezTo>
                  <a:cubicBezTo>
                    <a:pt x="2000" y="239"/>
                    <a:pt x="1881" y="179"/>
                    <a:pt x="1750" y="179"/>
                  </a:cubicBezTo>
                  <a:lnTo>
                    <a:pt x="1726" y="179"/>
                  </a:lnTo>
                  <a:cubicBezTo>
                    <a:pt x="1667" y="179"/>
                    <a:pt x="1607" y="191"/>
                    <a:pt x="1548" y="203"/>
                  </a:cubicBezTo>
                  <a:cubicBezTo>
                    <a:pt x="1476" y="84"/>
                    <a:pt x="1334" y="1"/>
                    <a:pt x="1167" y="1"/>
                  </a:cubicBezTo>
                  <a:lnTo>
                    <a:pt x="114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27" name="Google Shape;12911;p71"/>
          <p:cNvGrpSpPr/>
          <p:nvPr/>
        </p:nvGrpSpPr>
        <p:grpSpPr>
          <a:xfrm>
            <a:off x="7085479" y="4004787"/>
            <a:ext cx="416649" cy="325597"/>
            <a:chOff x="5626763" y="2013829"/>
            <a:chExt cx="351722" cy="274788"/>
          </a:xfrm>
          <a:solidFill>
            <a:schemeClr val="accent1"/>
          </a:solidFill>
        </p:grpSpPr>
        <p:sp>
          <p:nvSpPr>
            <p:cNvPr id="1428" name="Google Shape;12912;p71"/>
            <p:cNvSpPr/>
            <p:nvPr/>
          </p:nvSpPr>
          <p:spPr>
            <a:xfrm>
              <a:off x="5626763" y="2013829"/>
              <a:ext cx="351722" cy="274788"/>
            </a:xfrm>
            <a:custGeom>
              <a:avLst/>
              <a:rect l="l" t="t" r="r" b="b"/>
              <a:pathLst>
                <a:path w="11050" h="8633">
                  <a:moveTo>
                    <a:pt x="10657" y="345"/>
                  </a:moveTo>
                  <a:lnTo>
                    <a:pt x="10681" y="714"/>
                  </a:lnTo>
                  <a:lnTo>
                    <a:pt x="9395" y="714"/>
                  </a:lnTo>
                  <a:cubicBezTo>
                    <a:pt x="9312" y="714"/>
                    <a:pt x="9216" y="786"/>
                    <a:pt x="9216" y="893"/>
                  </a:cubicBezTo>
                  <a:cubicBezTo>
                    <a:pt x="9216" y="1000"/>
                    <a:pt x="9288" y="1072"/>
                    <a:pt x="9395" y="1072"/>
                  </a:cubicBezTo>
                  <a:lnTo>
                    <a:pt x="10383" y="1072"/>
                  </a:lnTo>
                  <a:lnTo>
                    <a:pt x="10383" y="6191"/>
                  </a:lnTo>
                  <a:lnTo>
                    <a:pt x="4466" y="6191"/>
                  </a:lnTo>
                  <a:lnTo>
                    <a:pt x="4466" y="6025"/>
                  </a:lnTo>
                  <a:cubicBezTo>
                    <a:pt x="4466" y="5929"/>
                    <a:pt x="4394" y="5846"/>
                    <a:pt x="4287" y="5846"/>
                  </a:cubicBezTo>
                  <a:lnTo>
                    <a:pt x="4001" y="5846"/>
                  </a:lnTo>
                  <a:cubicBezTo>
                    <a:pt x="3978" y="5739"/>
                    <a:pt x="3930" y="5644"/>
                    <a:pt x="3871" y="5536"/>
                  </a:cubicBezTo>
                  <a:lnTo>
                    <a:pt x="4085" y="5322"/>
                  </a:lnTo>
                  <a:cubicBezTo>
                    <a:pt x="4156" y="5251"/>
                    <a:pt x="4156" y="5144"/>
                    <a:pt x="4085" y="5072"/>
                  </a:cubicBezTo>
                  <a:lnTo>
                    <a:pt x="3549" y="4536"/>
                  </a:lnTo>
                  <a:cubicBezTo>
                    <a:pt x="3513" y="4512"/>
                    <a:pt x="3478" y="4489"/>
                    <a:pt x="3430" y="4489"/>
                  </a:cubicBezTo>
                  <a:cubicBezTo>
                    <a:pt x="3382" y="4489"/>
                    <a:pt x="3335" y="4512"/>
                    <a:pt x="3311" y="4536"/>
                  </a:cubicBezTo>
                  <a:lnTo>
                    <a:pt x="3097" y="4739"/>
                  </a:lnTo>
                  <a:cubicBezTo>
                    <a:pt x="2989" y="4679"/>
                    <a:pt x="2894" y="4643"/>
                    <a:pt x="2787" y="4608"/>
                  </a:cubicBezTo>
                  <a:lnTo>
                    <a:pt x="2787" y="4334"/>
                  </a:lnTo>
                  <a:cubicBezTo>
                    <a:pt x="2787" y="4239"/>
                    <a:pt x="2716" y="4155"/>
                    <a:pt x="2608" y="4155"/>
                  </a:cubicBezTo>
                  <a:lnTo>
                    <a:pt x="2180" y="4155"/>
                  </a:lnTo>
                  <a:lnTo>
                    <a:pt x="2180" y="1060"/>
                  </a:lnTo>
                  <a:lnTo>
                    <a:pt x="8788" y="1060"/>
                  </a:lnTo>
                  <a:cubicBezTo>
                    <a:pt x="8871" y="1060"/>
                    <a:pt x="8966" y="976"/>
                    <a:pt x="8966" y="881"/>
                  </a:cubicBezTo>
                  <a:cubicBezTo>
                    <a:pt x="8966" y="786"/>
                    <a:pt x="8895" y="702"/>
                    <a:pt x="8788" y="702"/>
                  </a:cubicBezTo>
                  <a:lnTo>
                    <a:pt x="1894" y="702"/>
                  </a:lnTo>
                  <a:lnTo>
                    <a:pt x="1894" y="345"/>
                  </a:lnTo>
                  <a:lnTo>
                    <a:pt x="10657" y="345"/>
                  </a:lnTo>
                  <a:close/>
                  <a:moveTo>
                    <a:pt x="10681" y="6537"/>
                  </a:moveTo>
                  <a:lnTo>
                    <a:pt x="10681" y="6870"/>
                  </a:lnTo>
                  <a:lnTo>
                    <a:pt x="4430" y="6870"/>
                  </a:lnTo>
                  <a:cubicBezTo>
                    <a:pt x="4454" y="6846"/>
                    <a:pt x="4466" y="6798"/>
                    <a:pt x="4466" y="6751"/>
                  </a:cubicBezTo>
                  <a:lnTo>
                    <a:pt x="4466" y="6560"/>
                  </a:lnTo>
                  <a:lnTo>
                    <a:pt x="10562" y="6560"/>
                  </a:lnTo>
                  <a:cubicBezTo>
                    <a:pt x="10598" y="6560"/>
                    <a:pt x="10633" y="6548"/>
                    <a:pt x="10657" y="6537"/>
                  </a:cubicBezTo>
                  <a:lnTo>
                    <a:pt x="10681" y="6537"/>
                  </a:lnTo>
                  <a:close/>
                  <a:moveTo>
                    <a:pt x="2477" y="4524"/>
                  </a:moveTo>
                  <a:lnTo>
                    <a:pt x="2477" y="4763"/>
                  </a:lnTo>
                  <a:cubicBezTo>
                    <a:pt x="2477" y="4834"/>
                    <a:pt x="2537" y="4905"/>
                    <a:pt x="2608" y="4929"/>
                  </a:cubicBezTo>
                  <a:cubicBezTo>
                    <a:pt x="2775" y="4965"/>
                    <a:pt x="2942" y="5024"/>
                    <a:pt x="3073" y="5120"/>
                  </a:cubicBezTo>
                  <a:cubicBezTo>
                    <a:pt x="3099" y="5137"/>
                    <a:pt x="3128" y="5145"/>
                    <a:pt x="3157" y="5145"/>
                  </a:cubicBezTo>
                  <a:cubicBezTo>
                    <a:pt x="3206" y="5145"/>
                    <a:pt x="3253" y="5122"/>
                    <a:pt x="3275" y="5084"/>
                  </a:cubicBezTo>
                  <a:lnTo>
                    <a:pt x="3454" y="4905"/>
                  </a:lnTo>
                  <a:lnTo>
                    <a:pt x="3740" y="5191"/>
                  </a:lnTo>
                  <a:lnTo>
                    <a:pt x="3561" y="5370"/>
                  </a:lnTo>
                  <a:cubicBezTo>
                    <a:pt x="3501" y="5429"/>
                    <a:pt x="3490" y="5525"/>
                    <a:pt x="3537" y="5584"/>
                  </a:cubicBezTo>
                  <a:cubicBezTo>
                    <a:pt x="3620" y="5727"/>
                    <a:pt x="3680" y="5882"/>
                    <a:pt x="3728" y="6036"/>
                  </a:cubicBezTo>
                  <a:cubicBezTo>
                    <a:pt x="3740" y="6120"/>
                    <a:pt x="3811" y="6179"/>
                    <a:pt x="3894" y="6179"/>
                  </a:cubicBezTo>
                  <a:lnTo>
                    <a:pt x="4132" y="6179"/>
                  </a:lnTo>
                  <a:lnTo>
                    <a:pt x="4132" y="6572"/>
                  </a:lnTo>
                  <a:lnTo>
                    <a:pt x="3894" y="6572"/>
                  </a:lnTo>
                  <a:cubicBezTo>
                    <a:pt x="3811" y="6572"/>
                    <a:pt x="3740" y="6632"/>
                    <a:pt x="3728" y="6715"/>
                  </a:cubicBezTo>
                  <a:cubicBezTo>
                    <a:pt x="3680" y="6870"/>
                    <a:pt x="3620" y="7037"/>
                    <a:pt x="3537" y="7168"/>
                  </a:cubicBezTo>
                  <a:cubicBezTo>
                    <a:pt x="3490" y="7251"/>
                    <a:pt x="3501" y="7334"/>
                    <a:pt x="3561" y="7382"/>
                  </a:cubicBezTo>
                  <a:lnTo>
                    <a:pt x="3740" y="7560"/>
                  </a:lnTo>
                  <a:lnTo>
                    <a:pt x="3454" y="7834"/>
                  </a:lnTo>
                  <a:lnTo>
                    <a:pt x="3275" y="7656"/>
                  </a:lnTo>
                  <a:cubicBezTo>
                    <a:pt x="3238" y="7626"/>
                    <a:pt x="3193" y="7606"/>
                    <a:pt x="3149" y="7606"/>
                  </a:cubicBezTo>
                  <a:cubicBezTo>
                    <a:pt x="3122" y="7606"/>
                    <a:pt x="3096" y="7614"/>
                    <a:pt x="3073" y="7632"/>
                  </a:cubicBezTo>
                  <a:cubicBezTo>
                    <a:pt x="2918" y="7727"/>
                    <a:pt x="2775" y="7787"/>
                    <a:pt x="2608" y="7822"/>
                  </a:cubicBezTo>
                  <a:cubicBezTo>
                    <a:pt x="2537" y="7846"/>
                    <a:pt x="2477" y="7918"/>
                    <a:pt x="2477" y="7989"/>
                  </a:cubicBezTo>
                  <a:lnTo>
                    <a:pt x="2477" y="8227"/>
                  </a:lnTo>
                  <a:lnTo>
                    <a:pt x="2073" y="8227"/>
                  </a:lnTo>
                  <a:lnTo>
                    <a:pt x="2073" y="7989"/>
                  </a:lnTo>
                  <a:cubicBezTo>
                    <a:pt x="2073" y="7918"/>
                    <a:pt x="2013" y="7846"/>
                    <a:pt x="1942" y="7822"/>
                  </a:cubicBezTo>
                  <a:cubicBezTo>
                    <a:pt x="1775" y="7787"/>
                    <a:pt x="1608" y="7727"/>
                    <a:pt x="1477" y="7632"/>
                  </a:cubicBezTo>
                  <a:cubicBezTo>
                    <a:pt x="1450" y="7614"/>
                    <a:pt x="1419" y="7606"/>
                    <a:pt x="1390" y="7606"/>
                  </a:cubicBezTo>
                  <a:cubicBezTo>
                    <a:pt x="1342" y="7606"/>
                    <a:pt x="1297" y="7626"/>
                    <a:pt x="1275" y="7656"/>
                  </a:cubicBezTo>
                  <a:lnTo>
                    <a:pt x="1096" y="7834"/>
                  </a:lnTo>
                  <a:lnTo>
                    <a:pt x="811" y="7560"/>
                  </a:lnTo>
                  <a:lnTo>
                    <a:pt x="989" y="7382"/>
                  </a:lnTo>
                  <a:cubicBezTo>
                    <a:pt x="1049" y="7322"/>
                    <a:pt x="1061" y="7227"/>
                    <a:pt x="1013" y="7168"/>
                  </a:cubicBezTo>
                  <a:cubicBezTo>
                    <a:pt x="930" y="7025"/>
                    <a:pt x="870" y="6870"/>
                    <a:pt x="823" y="6715"/>
                  </a:cubicBezTo>
                  <a:cubicBezTo>
                    <a:pt x="811" y="6632"/>
                    <a:pt x="739" y="6572"/>
                    <a:pt x="656" y="6572"/>
                  </a:cubicBezTo>
                  <a:lnTo>
                    <a:pt x="418" y="6572"/>
                  </a:lnTo>
                  <a:lnTo>
                    <a:pt x="418" y="6179"/>
                  </a:lnTo>
                  <a:lnTo>
                    <a:pt x="656" y="6179"/>
                  </a:lnTo>
                  <a:cubicBezTo>
                    <a:pt x="739" y="6179"/>
                    <a:pt x="811" y="6120"/>
                    <a:pt x="823" y="6036"/>
                  </a:cubicBezTo>
                  <a:cubicBezTo>
                    <a:pt x="870" y="5882"/>
                    <a:pt x="930" y="5715"/>
                    <a:pt x="1013" y="5584"/>
                  </a:cubicBezTo>
                  <a:cubicBezTo>
                    <a:pt x="1061" y="5501"/>
                    <a:pt x="1049" y="5417"/>
                    <a:pt x="989" y="5370"/>
                  </a:cubicBezTo>
                  <a:lnTo>
                    <a:pt x="811" y="5191"/>
                  </a:lnTo>
                  <a:lnTo>
                    <a:pt x="1096" y="4905"/>
                  </a:lnTo>
                  <a:lnTo>
                    <a:pt x="1275" y="5084"/>
                  </a:lnTo>
                  <a:cubicBezTo>
                    <a:pt x="1313" y="5122"/>
                    <a:pt x="1360" y="5145"/>
                    <a:pt x="1405" y="5145"/>
                  </a:cubicBezTo>
                  <a:cubicBezTo>
                    <a:pt x="1430" y="5145"/>
                    <a:pt x="1456" y="5137"/>
                    <a:pt x="1477" y="5120"/>
                  </a:cubicBezTo>
                  <a:cubicBezTo>
                    <a:pt x="1632" y="5024"/>
                    <a:pt x="1775" y="4965"/>
                    <a:pt x="1942" y="4929"/>
                  </a:cubicBezTo>
                  <a:cubicBezTo>
                    <a:pt x="2013" y="4905"/>
                    <a:pt x="2073" y="4834"/>
                    <a:pt x="2073" y="4763"/>
                  </a:cubicBezTo>
                  <a:lnTo>
                    <a:pt x="2073" y="4524"/>
                  </a:lnTo>
                  <a:lnTo>
                    <a:pt x="2477" y="4524"/>
                  </a:lnTo>
                  <a:close/>
                  <a:moveTo>
                    <a:pt x="1715" y="0"/>
                  </a:moveTo>
                  <a:cubicBezTo>
                    <a:pt x="1632" y="0"/>
                    <a:pt x="1537" y="71"/>
                    <a:pt x="1537" y="179"/>
                  </a:cubicBezTo>
                  <a:lnTo>
                    <a:pt x="1537" y="881"/>
                  </a:lnTo>
                  <a:cubicBezTo>
                    <a:pt x="1537" y="964"/>
                    <a:pt x="1608" y="1060"/>
                    <a:pt x="1715" y="1060"/>
                  </a:cubicBezTo>
                  <a:lnTo>
                    <a:pt x="1835" y="1060"/>
                  </a:lnTo>
                  <a:lnTo>
                    <a:pt x="1835" y="4155"/>
                  </a:lnTo>
                  <a:cubicBezTo>
                    <a:pt x="1751" y="4167"/>
                    <a:pt x="1692" y="4239"/>
                    <a:pt x="1692" y="4310"/>
                  </a:cubicBezTo>
                  <a:lnTo>
                    <a:pt x="1692" y="4596"/>
                  </a:lnTo>
                  <a:cubicBezTo>
                    <a:pt x="1585" y="4632"/>
                    <a:pt x="1477" y="4667"/>
                    <a:pt x="1370" y="4727"/>
                  </a:cubicBezTo>
                  <a:lnTo>
                    <a:pt x="1168" y="4524"/>
                  </a:lnTo>
                  <a:cubicBezTo>
                    <a:pt x="1132" y="4489"/>
                    <a:pt x="1096" y="4477"/>
                    <a:pt x="1049" y="4477"/>
                  </a:cubicBezTo>
                  <a:cubicBezTo>
                    <a:pt x="1001" y="4477"/>
                    <a:pt x="953" y="4489"/>
                    <a:pt x="930" y="4524"/>
                  </a:cubicBezTo>
                  <a:lnTo>
                    <a:pt x="394" y="5060"/>
                  </a:lnTo>
                  <a:cubicBezTo>
                    <a:pt x="322" y="5132"/>
                    <a:pt x="322" y="5239"/>
                    <a:pt x="394" y="5310"/>
                  </a:cubicBezTo>
                  <a:lnTo>
                    <a:pt x="596" y="5525"/>
                  </a:lnTo>
                  <a:cubicBezTo>
                    <a:pt x="537" y="5620"/>
                    <a:pt x="501" y="5727"/>
                    <a:pt x="465" y="5834"/>
                  </a:cubicBezTo>
                  <a:lnTo>
                    <a:pt x="180" y="5834"/>
                  </a:lnTo>
                  <a:cubicBezTo>
                    <a:pt x="96" y="5834"/>
                    <a:pt x="1" y="5906"/>
                    <a:pt x="1" y="6013"/>
                  </a:cubicBezTo>
                  <a:lnTo>
                    <a:pt x="1" y="6751"/>
                  </a:lnTo>
                  <a:cubicBezTo>
                    <a:pt x="1" y="6846"/>
                    <a:pt x="84" y="6929"/>
                    <a:pt x="180" y="6929"/>
                  </a:cubicBezTo>
                  <a:lnTo>
                    <a:pt x="465" y="6929"/>
                  </a:lnTo>
                  <a:cubicBezTo>
                    <a:pt x="501" y="7037"/>
                    <a:pt x="537" y="7144"/>
                    <a:pt x="596" y="7251"/>
                  </a:cubicBezTo>
                  <a:lnTo>
                    <a:pt x="394" y="7453"/>
                  </a:lnTo>
                  <a:cubicBezTo>
                    <a:pt x="322" y="7525"/>
                    <a:pt x="322" y="7632"/>
                    <a:pt x="394" y="7703"/>
                  </a:cubicBezTo>
                  <a:lnTo>
                    <a:pt x="930" y="8239"/>
                  </a:lnTo>
                  <a:cubicBezTo>
                    <a:pt x="965" y="8281"/>
                    <a:pt x="1010" y="8302"/>
                    <a:pt x="1055" y="8302"/>
                  </a:cubicBezTo>
                  <a:cubicBezTo>
                    <a:pt x="1099" y="8302"/>
                    <a:pt x="1144" y="8281"/>
                    <a:pt x="1180" y="8239"/>
                  </a:cubicBezTo>
                  <a:lnTo>
                    <a:pt x="1394" y="8037"/>
                  </a:lnTo>
                  <a:cubicBezTo>
                    <a:pt x="1489" y="8096"/>
                    <a:pt x="1596" y="8144"/>
                    <a:pt x="1704" y="8168"/>
                  </a:cubicBezTo>
                  <a:lnTo>
                    <a:pt x="1704" y="8453"/>
                  </a:lnTo>
                  <a:cubicBezTo>
                    <a:pt x="1704" y="8537"/>
                    <a:pt x="1775" y="8632"/>
                    <a:pt x="1882" y="8632"/>
                  </a:cubicBezTo>
                  <a:lnTo>
                    <a:pt x="2620" y="8632"/>
                  </a:lnTo>
                  <a:cubicBezTo>
                    <a:pt x="2716" y="8632"/>
                    <a:pt x="2799" y="8549"/>
                    <a:pt x="2799" y="8453"/>
                  </a:cubicBezTo>
                  <a:lnTo>
                    <a:pt x="2799" y="8168"/>
                  </a:lnTo>
                  <a:cubicBezTo>
                    <a:pt x="2906" y="8144"/>
                    <a:pt x="3013" y="8096"/>
                    <a:pt x="3120" y="8037"/>
                  </a:cubicBezTo>
                  <a:lnTo>
                    <a:pt x="3323" y="8239"/>
                  </a:lnTo>
                  <a:cubicBezTo>
                    <a:pt x="3359" y="8281"/>
                    <a:pt x="3403" y="8302"/>
                    <a:pt x="3448" y="8302"/>
                  </a:cubicBezTo>
                  <a:cubicBezTo>
                    <a:pt x="3492" y="8302"/>
                    <a:pt x="3537" y="8281"/>
                    <a:pt x="3573" y="8239"/>
                  </a:cubicBezTo>
                  <a:lnTo>
                    <a:pt x="4109" y="7703"/>
                  </a:lnTo>
                  <a:cubicBezTo>
                    <a:pt x="4192" y="7632"/>
                    <a:pt x="4192" y="7525"/>
                    <a:pt x="4109" y="7453"/>
                  </a:cubicBezTo>
                  <a:lnTo>
                    <a:pt x="3906" y="7251"/>
                  </a:lnTo>
                  <a:cubicBezTo>
                    <a:pt x="3906" y="7227"/>
                    <a:pt x="3918" y="7227"/>
                    <a:pt x="3918" y="7215"/>
                  </a:cubicBezTo>
                  <a:lnTo>
                    <a:pt x="10871" y="7215"/>
                  </a:lnTo>
                  <a:cubicBezTo>
                    <a:pt x="10955" y="7215"/>
                    <a:pt x="11050" y="7144"/>
                    <a:pt x="11050" y="7037"/>
                  </a:cubicBezTo>
                  <a:lnTo>
                    <a:pt x="11050" y="6358"/>
                  </a:lnTo>
                  <a:cubicBezTo>
                    <a:pt x="11050" y="6263"/>
                    <a:pt x="10979" y="6179"/>
                    <a:pt x="10871" y="6179"/>
                  </a:cubicBezTo>
                  <a:lnTo>
                    <a:pt x="10752" y="6179"/>
                  </a:lnTo>
                  <a:lnTo>
                    <a:pt x="10752" y="1060"/>
                  </a:lnTo>
                  <a:lnTo>
                    <a:pt x="10836" y="1060"/>
                  </a:lnTo>
                  <a:cubicBezTo>
                    <a:pt x="10931" y="1060"/>
                    <a:pt x="11014" y="976"/>
                    <a:pt x="11014" y="881"/>
                  </a:cubicBezTo>
                  <a:lnTo>
                    <a:pt x="11014" y="179"/>
                  </a:lnTo>
                  <a:cubicBezTo>
                    <a:pt x="11014" y="83"/>
                    <a:pt x="10943" y="0"/>
                    <a:pt x="10836" y="0"/>
                  </a:cubicBezTo>
                  <a:lnTo>
                    <a:pt x="171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9" name="Google Shape;12913;p71"/>
            <p:cNvSpPr/>
            <p:nvPr/>
          </p:nvSpPr>
          <p:spPr>
            <a:xfrm>
              <a:off x="5784799" y="2125234"/>
              <a:ext cx="33390" cy="70503"/>
            </a:xfrm>
            <a:custGeom>
              <a:avLst/>
              <a:rect l="l" t="t" r="r" b="b"/>
              <a:pathLst>
                <a:path w="1049" h="2215">
                  <a:moveTo>
                    <a:pt x="691" y="334"/>
                  </a:moveTo>
                  <a:lnTo>
                    <a:pt x="691" y="1858"/>
                  </a:lnTo>
                  <a:lnTo>
                    <a:pt x="334" y="1858"/>
                  </a:lnTo>
                  <a:lnTo>
                    <a:pt x="334" y="334"/>
                  </a:lnTo>
                  <a:lnTo>
                    <a:pt x="691" y="334"/>
                  </a:lnTo>
                  <a:close/>
                  <a:moveTo>
                    <a:pt x="179" y="0"/>
                  </a:moveTo>
                  <a:cubicBezTo>
                    <a:pt x="84" y="0"/>
                    <a:pt x="1" y="72"/>
                    <a:pt x="1" y="179"/>
                  </a:cubicBezTo>
                  <a:lnTo>
                    <a:pt x="1" y="2036"/>
                  </a:lnTo>
                  <a:cubicBezTo>
                    <a:pt x="1" y="2120"/>
                    <a:pt x="72" y="2215"/>
                    <a:pt x="179" y="2215"/>
                  </a:cubicBezTo>
                  <a:lnTo>
                    <a:pt x="870" y="2215"/>
                  </a:lnTo>
                  <a:cubicBezTo>
                    <a:pt x="965" y="2215"/>
                    <a:pt x="1049" y="2144"/>
                    <a:pt x="1049" y="2036"/>
                  </a:cubicBezTo>
                  <a:lnTo>
                    <a:pt x="1049" y="179"/>
                  </a:lnTo>
                  <a:cubicBezTo>
                    <a:pt x="1049" y="72"/>
                    <a:pt x="965" y="0"/>
                    <a:pt x="87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0" name="Google Shape;12914;p71"/>
            <p:cNvSpPr/>
            <p:nvPr/>
          </p:nvSpPr>
          <p:spPr>
            <a:xfrm>
              <a:off x="5824236" y="2097956"/>
              <a:ext cx="33740" cy="97782"/>
            </a:xfrm>
            <a:custGeom>
              <a:avLst/>
              <a:rect l="l" t="t" r="r" b="b"/>
              <a:pathLst>
                <a:path w="1060" h="3072">
                  <a:moveTo>
                    <a:pt x="703" y="345"/>
                  </a:moveTo>
                  <a:lnTo>
                    <a:pt x="703" y="2715"/>
                  </a:lnTo>
                  <a:lnTo>
                    <a:pt x="345" y="2715"/>
                  </a:lnTo>
                  <a:lnTo>
                    <a:pt x="345" y="345"/>
                  </a:lnTo>
                  <a:lnTo>
                    <a:pt x="703" y="345"/>
                  </a:lnTo>
                  <a:close/>
                  <a:moveTo>
                    <a:pt x="179" y="0"/>
                  </a:moveTo>
                  <a:cubicBezTo>
                    <a:pt x="95" y="0"/>
                    <a:pt x="0" y="84"/>
                    <a:pt x="0" y="179"/>
                  </a:cubicBezTo>
                  <a:lnTo>
                    <a:pt x="0" y="2893"/>
                  </a:lnTo>
                  <a:cubicBezTo>
                    <a:pt x="0" y="2977"/>
                    <a:pt x="83" y="3072"/>
                    <a:pt x="179" y="3072"/>
                  </a:cubicBezTo>
                  <a:lnTo>
                    <a:pt x="881" y="3072"/>
                  </a:lnTo>
                  <a:cubicBezTo>
                    <a:pt x="976" y="3072"/>
                    <a:pt x="1060" y="3001"/>
                    <a:pt x="1060" y="2893"/>
                  </a:cubicBezTo>
                  <a:lnTo>
                    <a:pt x="1060" y="179"/>
                  </a:lnTo>
                  <a:cubicBezTo>
                    <a:pt x="1048" y="84"/>
                    <a:pt x="976" y="0"/>
                    <a:pt x="881"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1" name="Google Shape;12915;p71"/>
            <p:cNvSpPr/>
            <p:nvPr/>
          </p:nvSpPr>
          <p:spPr>
            <a:xfrm>
              <a:off x="5864024" y="2111961"/>
              <a:ext cx="33740" cy="83426"/>
            </a:xfrm>
            <a:custGeom>
              <a:avLst/>
              <a:rect l="l" t="t" r="r" b="b"/>
              <a:pathLst>
                <a:path w="1060" h="2621">
                  <a:moveTo>
                    <a:pt x="703" y="358"/>
                  </a:moveTo>
                  <a:lnTo>
                    <a:pt x="703" y="2275"/>
                  </a:lnTo>
                  <a:lnTo>
                    <a:pt x="346" y="2275"/>
                  </a:lnTo>
                  <a:lnTo>
                    <a:pt x="346" y="358"/>
                  </a:lnTo>
                  <a:lnTo>
                    <a:pt x="703" y="358"/>
                  </a:lnTo>
                  <a:close/>
                  <a:moveTo>
                    <a:pt x="191" y="1"/>
                  </a:moveTo>
                  <a:cubicBezTo>
                    <a:pt x="96" y="1"/>
                    <a:pt x="0" y="72"/>
                    <a:pt x="0" y="179"/>
                  </a:cubicBezTo>
                  <a:lnTo>
                    <a:pt x="0" y="2442"/>
                  </a:lnTo>
                  <a:cubicBezTo>
                    <a:pt x="0" y="2525"/>
                    <a:pt x="84" y="2620"/>
                    <a:pt x="191" y="2620"/>
                  </a:cubicBezTo>
                  <a:lnTo>
                    <a:pt x="881" y="2620"/>
                  </a:lnTo>
                  <a:cubicBezTo>
                    <a:pt x="977" y="2620"/>
                    <a:pt x="1060" y="2537"/>
                    <a:pt x="1060" y="2442"/>
                  </a:cubicBezTo>
                  <a:lnTo>
                    <a:pt x="1060" y="179"/>
                  </a:lnTo>
                  <a:cubicBezTo>
                    <a:pt x="1048" y="84"/>
                    <a:pt x="977" y="1"/>
                    <a:pt x="881"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2" name="Google Shape;12916;p71"/>
            <p:cNvSpPr/>
            <p:nvPr/>
          </p:nvSpPr>
          <p:spPr>
            <a:xfrm>
              <a:off x="5904193" y="2065744"/>
              <a:ext cx="33390" cy="129644"/>
            </a:xfrm>
            <a:custGeom>
              <a:avLst/>
              <a:rect l="l" t="t" r="r" b="b"/>
              <a:pathLst>
                <a:path w="1049" h="4073">
                  <a:moveTo>
                    <a:pt x="691" y="357"/>
                  </a:moveTo>
                  <a:lnTo>
                    <a:pt x="691" y="3727"/>
                  </a:lnTo>
                  <a:lnTo>
                    <a:pt x="334" y="3727"/>
                  </a:lnTo>
                  <a:lnTo>
                    <a:pt x="334" y="357"/>
                  </a:lnTo>
                  <a:lnTo>
                    <a:pt x="691" y="357"/>
                  </a:lnTo>
                  <a:close/>
                  <a:moveTo>
                    <a:pt x="179" y="0"/>
                  </a:moveTo>
                  <a:cubicBezTo>
                    <a:pt x="72" y="24"/>
                    <a:pt x="0" y="95"/>
                    <a:pt x="0" y="179"/>
                  </a:cubicBezTo>
                  <a:lnTo>
                    <a:pt x="0" y="3894"/>
                  </a:lnTo>
                  <a:cubicBezTo>
                    <a:pt x="0" y="3977"/>
                    <a:pt x="72" y="4072"/>
                    <a:pt x="179" y="4072"/>
                  </a:cubicBezTo>
                  <a:lnTo>
                    <a:pt x="870" y="4072"/>
                  </a:lnTo>
                  <a:cubicBezTo>
                    <a:pt x="965" y="4072"/>
                    <a:pt x="1048" y="3989"/>
                    <a:pt x="1048" y="3894"/>
                  </a:cubicBezTo>
                  <a:lnTo>
                    <a:pt x="1048" y="179"/>
                  </a:lnTo>
                  <a:cubicBezTo>
                    <a:pt x="1048" y="95"/>
                    <a:pt x="977" y="0"/>
                    <a:pt x="87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3" name="Google Shape;12917;p71"/>
            <p:cNvSpPr/>
            <p:nvPr/>
          </p:nvSpPr>
          <p:spPr>
            <a:xfrm>
              <a:off x="5713563" y="2080131"/>
              <a:ext cx="40965" cy="11395"/>
            </a:xfrm>
            <a:custGeom>
              <a:avLst/>
              <a:rect l="l" t="t" r="r" b="b"/>
              <a:pathLst>
                <a:path w="1287" h="358">
                  <a:moveTo>
                    <a:pt x="179" y="1"/>
                  </a:moveTo>
                  <a:cubicBezTo>
                    <a:pt x="96" y="1"/>
                    <a:pt x="1" y="72"/>
                    <a:pt x="1" y="179"/>
                  </a:cubicBezTo>
                  <a:cubicBezTo>
                    <a:pt x="12" y="263"/>
                    <a:pt x="96" y="358"/>
                    <a:pt x="179" y="358"/>
                  </a:cubicBezTo>
                  <a:lnTo>
                    <a:pt x="1108" y="358"/>
                  </a:lnTo>
                  <a:cubicBezTo>
                    <a:pt x="1191" y="358"/>
                    <a:pt x="1286" y="286"/>
                    <a:pt x="1286" y="179"/>
                  </a:cubicBezTo>
                  <a:cubicBezTo>
                    <a:pt x="1286" y="72"/>
                    <a:pt x="1203" y="1"/>
                    <a:pt x="1108"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4" name="Google Shape;12918;p71"/>
            <p:cNvSpPr/>
            <p:nvPr/>
          </p:nvSpPr>
          <p:spPr>
            <a:xfrm>
              <a:off x="5713945" y="2097574"/>
              <a:ext cx="56880" cy="11395"/>
            </a:xfrm>
            <a:custGeom>
              <a:avLst/>
              <a:rect l="l" t="t" r="r" b="b"/>
              <a:pathLst>
                <a:path w="1787" h="358">
                  <a:moveTo>
                    <a:pt x="179" y="0"/>
                  </a:moveTo>
                  <a:cubicBezTo>
                    <a:pt x="96" y="0"/>
                    <a:pt x="0" y="72"/>
                    <a:pt x="0" y="179"/>
                  </a:cubicBezTo>
                  <a:cubicBezTo>
                    <a:pt x="0" y="274"/>
                    <a:pt x="84" y="357"/>
                    <a:pt x="179" y="357"/>
                  </a:cubicBezTo>
                  <a:lnTo>
                    <a:pt x="1608" y="357"/>
                  </a:lnTo>
                  <a:cubicBezTo>
                    <a:pt x="1703" y="357"/>
                    <a:pt x="1786" y="286"/>
                    <a:pt x="1786" y="179"/>
                  </a:cubicBezTo>
                  <a:cubicBezTo>
                    <a:pt x="1774" y="72"/>
                    <a:pt x="1703" y="0"/>
                    <a:pt x="1608"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5" name="Google Shape;12919;p71"/>
            <p:cNvSpPr/>
            <p:nvPr/>
          </p:nvSpPr>
          <p:spPr>
            <a:xfrm>
              <a:off x="5713945" y="2114985"/>
              <a:ext cx="56880" cy="11427"/>
            </a:xfrm>
            <a:custGeom>
              <a:avLst/>
              <a:rect l="l" t="t" r="r" b="b"/>
              <a:pathLst>
                <a:path w="1787" h="359">
                  <a:moveTo>
                    <a:pt x="179" y="1"/>
                  </a:moveTo>
                  <a:cubicBezTo>
                    <a:pt x="96" y="1"/>
                    <a:pt x="0" y="84"/>
                    <a:pt x="0" y="180"/>
                  </a:cubicBezTo>
                  <a:cubicBezTo>
                    <a:pt x="0" y="275"/>
                    <a:pt x="84" y="358"/>
                    <a:pt x="179" y="358"/>
                  </a:cubicBezTo>
                  <a:lnTo>
                    <a:pt x="1608" y="358"/>
                  </a:lnTo>
                  <a:cubicBezTo>
                    <a:pt x="1703" y="358"/>
                    <a:pt x="1786" y="287"/>
                    <a:pt x="1786" y="180"/>
                  </a:cubicBezTo>
                  <a:cubicBezTo>
                    <a:pt x="1774" y="84"/>
                    <a:pt x="1703" y="1"/>
                    <a:pt x="1608"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6" name="Google Shape;12920;p71"/>
            <p:cNvSpPr/>
            <p:nvPr/>
          </p:nvSpPr>
          <p:spPr>
            <a:xfrm>
              <a:off x="5713945" y="2132810"/>
              <a:ext cx="56880" cy="11013"/>
            </a:xfrm>
            <a:custGeom>
              <a:avLst/>
              <a:rect l="l" t="t" r="r" b="b"/>
              <a:pathLst>
                <a:path w="1787" h="346">
                  <a:moveTo>
                    <a:pt x="179" y="1"/>
                  </a:moveTo>
                  <a:cubicBezTo>
                    <a:pt x="96" y="1"/>
                    <a:pt x="0" y="72"/>
                    <a:pt x="0" y="179"/>
                  </a:cubicBezTo>
                  <a:cubicBezTo>
                    <a:pt x="0" y="263"/>
                    <a:pt x="84" y="346"/>
                    <a:pt x="179" y="346"/>
                  </a:cubicBezTo>
                  <a:lnTo>
                    <a:pt x="1608" y="346"/>
                  </a:lnTo>
                  <a:cubicBezTo>
                    <a:pt x="1703" y="346"/>
                    <a:pt x="1786" y="274"/>
                    <a:pt x="1786" y="179"/>
                  </a:cubicBezTo>
                  <a:cubicBezTo>
                    <a:pt x="1774" y="72"/>
                    <a:pt x="1703" y="1"/>
                    <a:pt x="1608"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7" name="Google Shape;12921;p71"/>
            <p:cNvSpPr/>
            <p:nvPr/>
          </p:nvSpPr>
          <p:spPr>
            <a:xfrm>
              <a:off x="5663526" y="2182464"/>
              <a:ext cx="69389" cy="68625"/>
            </a:xfrm>
            <a:custGeom>
              <a:avLst/>
              <a:rect l="l" t="t" r="r" b="b"/>
              <a:pathLst>
                <a:path w="2180" h="2156">
                  <a:moveTo>
                    <a:pt x="1084" y="0"/>
                  </a:moveTo>
                  <a:cubicBezTo>
                    <a:pt x="489" y="0"/>
                    <a:pt x="1" y="488"/>
                    <a:pt x="1" y="1084"/>
                  </a:cubicBezTo>
                  <a:cubicBezTo>
                    <a:pt x="1" y="1322"/>
                    <a:pt x="72" y="1548"/>
                    <a:pt x="215" y="1739"/>
                  </a:cubicBezTo>
                  <a:cubicBezTo>
                    <a:pt x="250" y="1780"/>
                    <a:pt x="300" y="1806"/>
                    <a:pt x="351" y="1806"/>
                  </a:cubicBezTo>
                  <a:cubicBezTo>
                    <a:pt x="387" y="1806"/>
                    <a:pt x="423" y="1792"/>
                    <a:pt x="453" y="1762"/>
                  </a:cubicBezTo>
                  <a:cubicBezTo>
                    <a:pt x="537" y="1715"/>
                    <a:pt x="549" y="1608"/>
                    <a:pt x="489" y="1524"/>
                  </a:cubicBezTo>
                  <a:cubicBezTo>
                    <a:pt x="382" y="1393"/>
                    <a:pt x="334" y="1250"/>
                    <a:pt x="334" y="1084"/>
                  </a:cubicBezTo>
                  <a:cubicBezTo>
                    <a:pt x="334" y="679"/>
                    <a:pt x="668" y="334"/>
                    <a:pt x="1084" y="334"/>
                  </a:cubicBezTo>
                  <a:cubicBezTo>
                    <a:pt x="1489" y="334"/>
                    <a:pt x="1823" y="667"/>
                    <a:pt x="1823" y="1084"/>
                  </a:cubicBezTo>
                  <a:cubicBezTo>
                    <a:pt x="1823" y="1334"/>
                    <a:pt x="1703" y="1560"/>
                    <a:pt x="1501" y="1691"/>
                  </a:cubicBezTo>
                  <a:cubicBezTo>
                    <a:pt x="1489" y="1691"/>
                    <a:pt x="1489" y="1715"/>
                    <a:pt x="1465" y="1715"/>
                  </a:cubicBezTo>
                  <a:lnTo>
                    <a:pt x="1453" y="1715"/>
                  </a:lnTo>
                  <a:lnTo>
                    <a:pt x="1442" y="1727"/>
                  </a:lnTo>
                  <a:lnTo>
                    <a:pt x="1430" y="1727"/>
                  </a:lnTo>
                  <a:cubicBezTo>
                    <a:pt x="1406" y="1727"/>
                    <a:pt x="1406" y="1739"/>
                    <a:pt x="1394" y="1739"/>
                  </a:cubicBezTo>
                  <a:cubicBezTo>
                    <a:pt x="1382" y="1739"/>
                    <a:pt x="1382" y="1751"/>
                    <a:pt x="1370" y="1751"/>
                  </a:cubicBezTo>
                  <a:lnTo>
                    <a:pt x="1346" y="1751"/>
                  </a:lnTo>
                  <a:cubicBezTo>
                    <a:pt x="1346" y="1751"/>
                    <a:pt x="1334" y="1751"/>
                    <a:pt x="1334" y="1774"/>
                  </a:cubicBezTo>
                  <a:lnTo>
                    <a:pt x="1322" y="1774"/>
                  </a:lnTo>
                  <a:cubicBezTo>
                    <a:pt x="1311" y="1774"/>
                    <a:pt x="1311" y="1774"/>
                    <a:pt x="1287" y="1786"/>
                  </a:cubicBezTo>
                  <a:cubicBezTo>
                    <a:pt x="1275" y="1786"/>
                    <a:pt x="1275" y="1786"/>
                    <a:pt x="1263" y="1798"/>
                  </a:cubicBezTo>
                  <a:lnTo>
                    <a:pt x="834" y="1798"/>
                  </a:lnTo>
                  <a:cubicBezTo>
                    <a:pt x="811" y="1798"/>
                    <a:pt x="811" y="1798"/>
                    <a:pt x="799" y="1786"/>
                  </a:cubicBezTo>
                  <a:cubicBezTo>
                    <a:pt x="787" y="1786"/>
                    <a:pt x="787" y="1786"/>
                    <a:pt x="775" y="1774"/>
                  </a:cubicBezTo>
                  <a:lnTo>
                    <a:pt x="751" y="1774"/>
                  </a:lnTo>
                  <a:cubicBezTo>
                    <a:pt x="732" y="1766"/>
                    <a:pt x="712" y="1762"/>
                    <a:pt x="691" y="1762"/>
                  </a:cubicBezTo>
                  <a:cubicBezTo>
                    <a:pt x="623" y="1762"/>
                    <a:pt x="555" y="1805"/>
                    <a:pt x="537" y="1870"/>
                  </a:cubicBezTo>
                  <a:cubicBezTo>
                    <a:pt x="501" y="1965"/>
                    <a:pt x="549" y="2072"/>
                    <a:pt x="632" y="2096"/>
                  </a:cubicBezTo>
                  <a:lnTo>
                    <a:pt x="656" y="2096"/>
                  </a:lnTo>
                  <a:cubicBezTo>
                    <a:pt x="668" y="2096"/>
                    <a:pt x="680" y="2108"/>
                    <a:pt x="691" y="2108"/>
                  </a:cubicBezTo>
                  <a:cubicBezTo>
                    <a:pt x="715" y="2108"/>
                    <a:pt x="727" y="2132"/>
                    <a:pt x="739" y="2132"/>
                  </a:cubicBezTo>
                  <a:lnTo>
                    <a:pt x="751" y="2132"/>
                  </a:lnTo>
                  <a:cubicBezTo>
                    <a:pt x="775" y="2132"/>
                    <a:pt x="787" y="2132"/>
                    <a:pt x="787" y="2143"/>
                  </a:cubicBezTo>
                  <a:lnTo>
                    <a:pt x="799" y="2143"/>
                  </a:lnTo>
                  <a:cubicBezTo>
                    <a:pt x="811" y="2143"/>
                    <a:pt x="834" y="2143"/>
                    <a:pt x="846" y="2155"/>
                  </a:cubicBezTo>
                  <a:lnTo>
                    <a:pt x="1156" y="2155"/>
                  </a:lnTo>
                  <a:cubicBezTo>
                    <a:pt x="1168" y="2155"/>
                    <a:pt x="1180" y="2155"/>
                    <a:pt x="1203" y="2143"/>
                  </a:cubicBezTo>
                  <a:lnTo>
                    <a:pt x="1215" y="2143"/>
                  </a:lnTo>
                  <a:cubicBezTo>
                    <a:pt x="1227" y="2143"/>
                    <a:pt x="1239" y="2143"/>
                    <a:pt x="1239" y="2132"/>
                  </a:cubicBezTo>
                  <a:lnTo>
                    <a:pt x="1263" y="2132"/>
                  </a:lnTo>
                  <a:cubicBezTo>
                    <a:pt x="1275" y="2132"/>
                    <a:pt x="1287" y="2108"/>
                    <a:pt x="1299" y="2108"/>
                  </a:cubicBezTo>
                  <a:cubicBezTo>
                    <a:pt x="1322" y="2108"/>
                    <a:pt x="1334" y="2096"/>
                    <a:pt x="1346" y="2096"/>
                  </a:cubicBezTo>
                  <a:lnTo>
                    <a:pt x="1358" y="2096"/>
                  </a:lnTo>
                  <a:cubicBezTo>
                    <a:pt x="1382" y="2096"/>
                    <a:pt x="1382" y="2084"/>
                    <a:pt x="1394" y="2084"/>
                  </a:cubicBezTo>
                  <a:lnTo>
                    <a:pt x="1406" y="2084"/>
                  </a:lnTo>
                  <a:cubicBezTo>
                    <a:pt x="1418" y="2084"/>
                    <a:pt x="1442" y="2072"/>
                    <a:pt x="1453" y="2072"/>
                  </a:cubicBezTo>
                  <a:cubicBezTo>
                    <a:pt x="1465" y="2072"/>
                    <a:pt x="1477" y="2048"/>
                    <a:pt x="1501" y="2048"/>
                  </a:cubicBezTo>
                  <a:lnTo>
                    <a:pt x="1513" y="2048"/>
                  </a:lnTo>
                  <a:cubicBezTo>
                    <a:pt x="1525" y="2048"/>
                    <a:pt x="1525" y="2036"/>
                    <a:pt x="1537" y="2036"/>
                  </a:cubicBezTo>
                  <a:lnTo>
                    <a:pt x="1561" y="2036"/>
                  </a:lnTo>
                  <a:cubicBezTo>
                    <a:pt x="1573" y="2024"/>
                    <a:pt x="1584" y="2024"/>
                    <a:pt x="1596" y="2012"/>
                  </a:cubicBezTo>
                  <a:cubicBezTo>
                    <a:pt x="1894" y="1798"/>
                    <a:pt x="2073" y="1465"/>
                    <a:pt x="2073" y="1096"/>
                  </a:cubicBezTo>
                  <a:cubicBezTo>
                    <a:pt x="2180" y="488"/>
                    <a:pt x="1692" y="0"/>
                    <a:pt x="10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38" name="Google Shape;12922;p71"/>
          <p:cNvGrpSpPr/>
          <p:nvPr/>
        </p:nvGrpSpPr>
        <p:grpSpPr>
          <a:xfrm>
            <a:off x="9070213" y="3998758"/>
            <a:ext cx="276698" cy="333133"/>
            <a:chOff x="7576605" y="1983877"/>
            <a:chExt cx="276698" cy="333133"/>
          </a:xfrm>
          <a:solidFill>
            <a:schemeClr val="accent1"/>
          </a:solidFill>
        </p:grpSpPr>
        <p:sp>
          <p:nvSpPr>
            <p:cNvPr id="1439" name="Google Shape;12923;p71"/>
            <p:cNvSpPr/>
            <p:nvPr/>
          </p:nvSpPr>
          <p:spPr>
            <a:xfrm>
              <a:off x="7576605" y="1983877"/>
              <a:ext cx="276698" cy="333133"/>
            </a:xfrm>
            <a:custGeom>
              <a:avLst/>
              <a:rect l="l" t="t" r="r" b="b"/>
              <a:pathLst>
                <a:path w="8693" h="10466">
                  <a:moveTo>
                    <a:pt x="417" y="1024"/>
                  </a:moveTo>
                  <a:cubicBezTo>
                    <a:pt x="655" y="1024"/>
                    <a:pt x="894" y="1143"/>
                    <a:pt x="1036" y="1358"/>
                  </a:cubicBezTo>
                  <a:lnTo>
                    <a:pt x="1156" y="1536"/>
                  </a:lnTo>
                  <a:cubicBezTo>
                    <a:pt x="1275" y="1715"/>
                    <a:pt x="1477" y="1822"/>
                    <a:pt x="1703" y="1822"/>
                  </a:cubicBezTo>
                  <a:lnTo>
                    <a:pt x="1703" y="2477"/>
                  </a:lnTo>
                  <a:cubicBezTo>
                    <a:pt x="1703" y="2941"/>
                    <a:pt x="1775" y="3406"/>
                    <a:pt x="1906" y="3834"/>
                  </a:cubicBezTo>
                  <a:cubicBezTo>
                    <a:pt x="1810" y="3763"/>
                    <a:pt x="1656" y="3703"/>
                    <a:pt x="1513" y="3644"/>
                  </a:cubicBezTo>
                  <a:cubicBezTo>
                    <a:pt x="1215" y="3525"/>
                    <a:pt x="894" y="3394"/>
                    <a:pt x="655" y="3144"/>
                  </a:cubicBezTo>
                  <a:cubicBezTo>
                    <a:pt x="394" y="2846"/>
                    <a:pt x="274" y="2417"/>
                    <a:pt x="274" y="1822"/>
                  </a:cubicBezTo>
                  <a:lnTo>
                    <a:pt x="274" y="1179"/>
                  </a:lnTo>
                  <a:cubicBezTo>
                    <a:pt x="274" y="1132"/>
                    <a:pt x="286" y="1108"/>
                    <a:pt x="322" y="1072"/>
                  </a:cubicBezTo>
                  <a:cubicBezTo>
                    <a:pt x="346" y="1048"/>
                    <a:pt x="394" y="1024"/>
                    <a:pt x="417" y="1024"/>
                  </a:cubicBezTo>
                  <a:close/>
                  <a:moveTo>
                    <a:pt x="8204" y="1024"/>
                  </a:moveTo>
                  <a:cubicBezTo>
                    <a:pt x="8252" y="1024"/>
                    <a:pt x="8275" y="1048"/>
                    <a:pt x="8311" y="1072"/>
                  </a:cubicBezTo>
                  <a:cubicBezTo>
                    <a:pt x="8335" y="1108"/>
                    <a:pt x="8359" y="1143"/>
                    <a:pt x="8359" y="1179"/>
                  </a:cubicBezTo>
                  <a:lnTo>
                    <a:pt x="8359" y="1822"/>
                  </a:lnTo>
                  <a:lnTo>
                    <a:pt x="8383" y="1822"/>
                  </a:lnTo>
                  <a:cubicBezTo>
                    <a:pt x="8383" y="2417"/>
                    <a:pt x="8252" y="2858"/>
                    <a:pt x="8002" y="3144"/>
                  </a:cubicBezTo>
                  <a:cubicBezTo>
                    <a:pt x="7775" y="3394"/>
                    <a:pt x="7466" y="3525"/>
                    <a:pt x="7144" y="3644"/>
                  </a:cubicBezTo>
                  <a:cubicBezTo>
                    <a:pt x="7002" y="3703"/>
                    <a:pt x="6871" y="3763"/>
                    <a:pt x="6716" y="3834"/>
                  </a:cubicBezTo>
                  <a:cubicBezTo>
                    <a:pt x="6847" y="3394"/>
                    <a:pt x="6930" y="2929"/>
                    <a:pt x="6930" y="2477"/>
                  </a:cubicBezTo>
                  <a:lnTo>
                    <a:pt x="6930" y="1822"/>
                  </a:lnTo>
                  <a:cubicBezTo>
                    <a:pt x="7144" y="1822"/>
                    <a:pt x="7359" y="1715"/>
                    <a:pt x="7478" y="1536"/>
                  </a:cubicBezTo>
                  <a:lnTo>
                    <a:pt x="7597" y="1358"/>
                  </a:lnTo>
                  <a:cubicBezTo>
                    <a:pt x="7728" y="1167"/>
                    <a:pt x="7966" y="1024"/>
                    <a:pt x="8204" y="1024"/>
                  </a:cubicBezTo>
                  <a:close/>
                  <a:moveTo>
                    <a:pt x="6954" y="334"/>
                  </a:moveTo>
                  <a:lnTo>
                    <a:pt x="6954" y="703"/>
                  </a:lnTo>
                  <a:lnTo>
                    <a:pt x="5632" y="703"/>
                  </a:lnTo>
                  <a:cubicBezTo>
                    <a:pt x="5537" y="703"/>
                    <a:pt x="5478" y="774"/>
                    <a:pt x="5478" y="846"/>
                  </a:cubicBezTo>
                  <a:cubicBezTo>
                    <a:pt x="5478" y="929"/>
                    <a:pt x="5561" y="1001"/>
                    <a:pt x="5632" y="1001"/>
                  </a:cubicBezTo>
                  <a:lnTo>
                    <a:pt x="6632" y="1001"/>
                  </a:lnTo>
                  <a:lnTo>
                    <a:pt x="6632" y="2477"/>
                  </a:lnTo>
                  <a:cubicBezTo>
                    <a:pt x="6632" y="3810"/>
                    <a:pt x="5989" y="5072"/>
                    <a:pt x="4906" y="5882"/>
                  </a:cubicBezTo>
                  <a:lnTo>
                    <a:pt x="4799" y="5954"/>
                  </a:lnTo>
                  <a:cubicBezTo>
                    <a:pt x="4763" y="5954"/>
                    <a:pt x="4739" y="5942"/>
                    <a:pt x="4704" y="5942"/>
                  </a:cubicBezTo>
                  <a:lnTo>
                    <a:pt x="3954" y="5942"/>
                  </a:lnTo>
                  <a:cubicBezTo>
                    <a:pt x="3918" y="5942"/>
                    <a:pt x="3894" y="5942"/>
                    <a:pt x="3858" y="5954"/>
                  </a:cubicBezTo>
                  <a:lnTo>
                    <a:pt x="3751" y="5882"/>
                  </a:lnTo>
                  <a:cubicBezTo>
                    <a:pt x="2668" y="5096"/>
                    <a:pt x="2025" y="3810"/>
                    <a:pt x="2025" y="2477"/>
                  </a:cubicBezTo>
                  <a:lnTo>
                    <a:pt x="2025" y="1001"/>
                  </a:lnTo>
                  <a:lnTo>
                    <a:pt x="4918" y="1001"/>
                  </a:lnTo>
                  <a:cubicBezTo>
                    <a:pt x="5001" y="1001"/>
                    <a:pt x="5061" y="929"/>
                    <a:pt x="5061" y="846"/>
                  </a:cubicBezTo>
                  <a:cubicBezTo>
                    <a:pt x="5061" y="774"/>
                    <a:pt x="4989" y="703"/>
                    <a:pt x="4918" y="703"/>
                  </a:cubicBezTo>
                  <a:lnTo>
                    <a:pt x="1715" y="703"/>
                  </a:lnTo>
                  <a:lnTo>
                    <a:pt x="1715" y="334"/>
                  </a:lnTo>
                  <a:lnTo>
                    <a:pt x="6954" y="334"/>
                  </a:lnTo>
                  <a:close/>
                  <a:moveTo>
                    <a:pt x="4704" y="6263"/>
                  </a:moveTo>
                  <a:cubicBezTo>
                    <a:pt x="4763" y="6263"/>
                    <a:pt x="4811" y="6311"/>
                    <a:pt x="4811" y="6370"/>
                  </a:cubicBezTo>
                  <a:lnTo>
                    <a:pt x="4811" y="6477"/>
                  </a:lnTo>
                  <a:cubicBezTo>
                    <a:pt x="4811" y="6537"/>
                    <a:pt x="4763" y="6585"/>
                    <a:pt x="4704" y="6585"/>
                  </a:cubicBezTo>
                  <a:lnTo>
                    <a:pt x="3954" y="6585"/>
                  </a:lnTo>
                  <a:cubicBezTo>
                    <a:pt x="3882" y="6585"/>
                    <a:pt x="3846" y="6537"/>
                    <a:pt x="3846" y="6477"/>
                  </a:cubicBezTo>
                  <a:lnTo>
                    <a:pt x="3846" y="6370"/>
                  </a:lnTo>
                  <a:cubicBezTo>
                    <a:pt x="3846" y="6311"/>
                    <a:pt x="3882" y="6263"/>
                    <a:pt x="3954" y="6263"/>
                  </a:cubicBezTo>
                  <a:lnTo>
                    <a:pt x="4704" y="6263"/>
                  </a:lnTo>
                  <a:close/>
                  <a:moveTo>
                    <a:pt x="4513" y="6882"/>
                  </a:moveTo>
                  <a:lnTo>
                    <a:pt x="4513" y="8382"/>
                  </a:lnTo>
                  <a:lnTo>
                    <a:pt x="4156" y="8382"/>
                  </a:lnTo>
                  <a:lnTo>
                    <a:pt x="4156" y="6882"/>
                  </a:lnTo>
                  <a:lnTo>
                    <a:pt x="4513" y="6882"/>
                  </a:lnTo>
                  <a:close/>
                  <a:moveTo>
                    <a:pt x="5287" y="8692"/>
                  </a:moveTo>
                  <a:cubicBezTo>
                    <a:pt x="5394" y="8692"/>
                    <a:pt x="5478" y="8787"/>
                    <a:pt x="5478" y="8882"/>
                  </a:cubicBezTo>
                  <a:lnTo>
                    <a:pt x="5478" y="9061"/>
                  </a:lnTo>
                  <a:lnTo>
                    <a:pt x="4108" y="9061"/>
                  </a:lnTo>
                  <a:cubicBezTo>
                    <a:pt x="4025" y="9061"/>
                    <a:pt x="3965" y="9144"/>
                    <a:pt x="3965" y="9216"/>
                  </a:cubicBezTo>
                  <a:cubicBezTo>
                    <a:pt x="3965" y="9287"/>
                    <a:pt x="4037" y="9359"/>
                    <a:pt x="4108" y="9359"/>
                  </a:cubicBezTo>
                  <a:lnTo>
                    <a:pt x="6204" y="9359"/>
                  </a:lnTo>
                  <a:cubicBezTo>
                    <a:pt x="6228" y="9359"/>
                    <a:pt x="6240" y="9383"/>
                    <a:pt x="6251" y="9394"/>
                  </a:cubicBezTo>
                  <a:lnTo>
                    <a:pt x="6406" y="10133"/>
                  </a:lnTo>
                  <a:cubicBezTo>
                    <a:pt x="6406" y="10156"/>
                    <a:pt x="6406" y="10168"/>
                    <a:pt x="6382" y="10168"/>
                  </a:cubicBezTo>
                  <a:cubicBezTo>
                    <a:pt x="6382" y="10168"/>
                    <a:pt x="6370" y="10180"/>
                    <a:pt x="6359" y="10180"/>
                  </a:cubicBezTo>
                  <a:lnTo>
                    <a:pt x="2299" y="10180"/>
                  </a:lnTo>
                  <a:cubicBezTo>
                    <a:pt x="2287" y="10180"/>
                    <a:pt x="2263" y="10168"/>
                    <a:pt x="2263" y="10168"/>
                  </a:cubicBezTo>
                  <a:cubicBezTo>
                    <a:pt x="2263" y="10168"/>
                    <a:pt x="2251" y="10145"/>
                    <a:pt x="2251" y="10133"/>
                  </a:cubicBezTo>
                  <a:lnTo>
                    <a:pt x="2394" y="9394"/>
                  </a:lnTo>
                  <a:cubicBezTo>
                    <a:pt x="2394" y="9371"/>
                    <a:pt x="2418" y="9359"/>
                    <a:pt x="2441" y="9359"/>
                  </a:cubicBezTo>
                  <a:lnTo>
                    <a:pt x="3394" y="9359"/>
                  </a:lnTo>
                  <a:cubicBezTo>
                    <a:pt x="3489" y="9359"/>
                    <a:pt x="3549" y="9287"/>
                    <a:pt x="3549" y="9216"/>
                  </a:cubicBezTo>
                  <a:cubicBezTo>
                    <a:pt x="3549" y="9144"/>
                    <a:pt x="3477" y="9061"/>
                    <a:pt x="3394" y="9061"/>
                  </a:cubicBezTo>
                  <a:lnTo>
                    <a:pt x="3192" y="9061"/>
                  </a:lnTo>
                  <a:lnTo>
                    <a:pt x="3192" y="8882"/>
                  </a:lnTo>
                  <a:cubicBezTo>
                    <a:pt x="3192" y="8787"/>
                    <a:pt x="3275" y="8692"/>
                    <a:pt x="3382" y="8692"/>
                  </a:cubicBezTo>
                  <a:lnTo>
                    <a:pt x="5287" y="8692"/>
                  </a:lnTo>
                  <a:close/>
                  <a:moveTo>
                    <a:pt x="1715" y="0"/>
                  </a:moveTo>
                  <a:cubicBezTo>
                    <a:pt x="1548" y="0"/>
                    <a:pt x="1417" y="131"/>
                    <a:pt x="1417" y="298"/>
                  </a:cubicBezTo>
                  <a:lnTo>
                    <a:pt x="1417" y="703"/>
                  </a:lnTo>
                  <a:cubicBezTo>
                    <a:pt x="1417" y="870"/>
                    <a:pt x="1548" y="1001"/>
                    <a:pt x="1715" y="1001"/>
                  </a:cubicBezTo>
                  <a:lnTo>
                    <a:pt x="1751" y="1001"/>
                  </a:lnTo>
                  <a:lnTo>
                    <a:pt x="1751" y="1501"/>
                  </a:lnTo>
                  <a:cubicBezTo>
                    <a:pt x="1632" y="1501"/>
                    <a:pt x="1525" y="1441"/>
                    <a:pt x="1453" y="1334"/>
                  </a:cubicBezTo>
                  <a:lnTo>
                    <a:pt x="1334" y="1155"/>
                  </a:lnTo>
                  <a:cubicBezTo>
                    <a:pt x="1132" y="881"/>
                    <a:pt x="810" y="715"/>
                    <a:pt x="465" y="703"/>
                  </a:cubicBezTo>
                  <a:cubicBezTo>
                    <a:pt x="346" y="703"/>
                    <a:pt x="227" y="739"/>
                    <a:pt x="144" y="834"/>
                  </a:cubicBezTo>
                  <a:cubicBezTo>
                    <a:pt x="48" y="917"/>
                    <a:pt x="1" y="1036"/>
                    <a:pt x="1" y="1155"/>
                  </a:cubicBezTo>
                  <a:lnTo>
                    <a:pt x="1" y="1798"/>
                  </a:lnTo>
                  <a:cubicBezTo>
                    <a:pt x="1" y="3334"/>
                    <a:pt x="798" y="3656"/>
                    <a:pt x="1429" y="3918"/>
                  </a:cubicBezTo>
                  <a:cubicBezTo>
                    <a:pt x="1787" y="4060"/>
                    <a:pt x="2096" y="4180"/>
                    <a:pt x="2251" y="4489"/>
                  </a:cubicBezTo>
                  <a:cubicBezTo>
                    <a:pt x="2299" y="4584"/>
                    <a:pt x="2287" y="4656"/>
                    <a:pt x="2215" y="4715"/>
                  </a:cubicBezTo>
                  <a:cubicBezTo>
                    <a:pt x="2164" y="4767"/>
                    <a:pt x="2075" y="4806"/>
                    <a:pt x="1994" y="4806"/>
                  </a:cubicBezTo>
                  <a:cubicBezTo>
                    <a:pt x="1963" y="4806"/>
                    <a:pt x="1932" y="4800"/>
                    <a:pt x="1906" y="4787"/>
                  </a:cubicBezTo>
                  <a:cubicBezTo>
                    <a:pt x="1798" y="4751"/>
                    <a:pt x="1775" y="4608"/>
                    <a:pt x="1787" y="4489"/>
                  </a:cubicBezTo>
                  <a:cubicBezTo>
                    <a:pt x="1787" y="4406"/>
                    <a:pt x="1727" y="4334"/>
                    <a:pt x="1644" y="4334"/>
                  </a:cubicBezTo>
                  <a:cubicBezTo>
                    <a:pt x="1548" y="4334"/>
                    <a:pt x="1477" y="4394"/>
                    <a:pt x="1477" y="4477"/>
                  </a:cubicBezTo>
                  <a:cubicBezTo>
                    <a:pt x="1477" y="4608"/>
                    <a:pt x="1489" y="4942"/>
                    <a:pt x="1787" y="5072"/>
                  </a:cubicBezTo>
                  <a:cubicBezTo>
                    <a:pt x="1846" y="5108"/>
                    <a:pt x="1929" y="5120"/>
                    <a:pt x="2001" y="5120"/>
                  </a:cubicBezTo>
                  <a:cubicBezTo>
                    <a:pt x="2168" y="5120"/>
                    <a:pt x="2322" y="5061"/>
                    <a:pt x="2441" y="4930"/>
                  </a:cubicBezTo>
                  <a:cubicBezTo>
                    <a:pt x="2465" y="4906"/>
                    <a:pt x="2477" y="4894"/>
                    <a:pt x="2477" y="4882"/>
                  </a:cubicBezTo>
                  <a:cubicBezTo>
                    <a:pt x="2775" y="5346"/>
                    <a:pt x="3156" y="5763"/>
                    <a:pt x="3608" y="6096"/>
                  </a:cubicBezTo>
                  <a:lnTo>
                    <a:pt x="3632" y="6120"/>
                  </a:lnTo>
                  <a:cubicBezTo>
                    <a:pt x="3596" y="6180"/>
                    <a:pt x="3573" y="6251"/>
                    <a:pt x="3573" y="6323"/>
                  </a:cubicBezTo>
                  <a:lnTo>
                    <a:pt x="3573" y="6430"/>
                  </a:lnTo>
                  <a:cubicBezTo>
                    <a:pt x="3573" y="6620"/>
                    <a:pt x="3715" y="6775"/>
                    <a:pt x="3870" y="6835"/>
                  </a:cubicBezTo>
                  <a:lnTo>
                    <a:pt x="3870" y="8347"/>
                  </a:lnTo>
                  <a:lnTo>
                    <a:pt x="3394" y="8347"/>
                  </a:lnTo>
                  <a:cubicBezTo>
                    <a:pt x="3108" y="8347"/>
                    <a:pt x="2894" y="8573"/>
                    <a:pt x="2894" y="8859"/>
                  </a:cubicBezTo>
                  <a:lnTo>
                    <a:pt x="2894" y="9037"/>
                  </a:lnTo>
                  <a:lnTo>
                    <a:pt x="2453" y="9037"/>
                  </a:lnTo>
                  <a:cubicBezTo>
                    <a:pt x="2299" y="9037"/>
                    <a:pt x="2144" y="9156"/>
                    <a:pt x="2120" y="9311"/>
                  </a:cubicBezTo>
                  <a:lnTo>
                    <a:pt x="1965" y="10061"/>
                  </a:lnTo>
                  <a:cubicBezTo>
                    <a:pt x="1953" y="10168"/>
                    <a:pt x="1965" y="10264"/>
                    <a:pt x="2037" y="10347"/>
                  </a:cubicBezTo>
                  <a:cubicBezTo>
                    <a:pt x="2096" y="10418"/>
                    <a:pt x="2203" y="10466"/>
                    <a:pt x="2310" y="10466"/>
                  </a:cubicBezTo>
                  <a:lnTo>
                    <a:pt x="6370" y="10466"/>
                  </a:lnTo>
                  <a:cubicBezTo>
                    <a:pt x="6478" y="10466"/>
                    <a:pt x="6585" y="10418"/>
                    <a:pt x="6644" y="10347"/>
                  </a:cubicBezTo>
                  <a:cubicBezTo>
                    <a:pt x="6704" y="10264"/>
                    <a:pt x="6728" y="10168"/>
                    <a:pt x="6716" y="10061"/>
                  </a:cubicBezTo>
                  <a:lnTo>
                    <a:pt x="6561" y="9311"/>
                  </a:lnTo>
                  <a:cubicBezTo>
                    <a:pt x="6537" y="9156"/>
                    <a:pt x="6382" y="9037"/>
                    <a:pt x="6228" y="9037"/>
                  </a:cubicBezTo>
                  <a:lnTo>
                    <a:pt x="5787" y="9037"/>
                  </a:lnTo>
                  <a:lnTo>
                    <a:pt x="5787" y="8859"/>
                  </a:lnTo>
                  <a:cubicBezTo>
                    <a:pt x="5787" y="8573"/>
                    <a:pt x="5573" y="8347"/>
                    <a:pt x="5287" y="8347"/>
                  </a:cubicBezTo>
                  <a:lnTo>
                    <a:pt x="4811" y="8347"/>
                  </a:lnTo>
                  <a:lnTo>
                    <a:pt x="4811" y="6835"/>
                  </a:lnTo>
                  <a:cubicBezTo>
                    <a:pt x="4989" y="6787"/>
                    <a:pt x="5108" y="6620"/>
                    <a:pt x="5108" y="6430"/>
                  </a:cubicBezTo>
                  <a:lnTo>
                    <a:pt x="5108" y="6323"/>
                  </a:lnTo>
                  <a:cubicBezTo>
                    <a:pt x="5108" y="6251"/>
                    <a:pt x="5073" y="6180"/>
                    <a:pt x="5049" y="6120"/>
                  </a:cubicBezTo>
                  <a:lnTo>
                    <a:pt x="5073" y="6096"/>
                  </a:lnTo>
                  <a:cubicBezTo>
                    <a:pt x="5537" y="5763"/>
                    <a:pt x="5906" y="5358"/>
                    <a:pt x="6204" y="4882"/>
                  </a:cubicBezTo>
                  <a:cubicBezTo>
                    <a:pt x="6228" y="4894"/>
                    <a:pt x="6228" y="4906"/>
                    <a:pt x="6240" y="4930"/>
                  </a:cubicBezTo>
                  <a:cubicBezTo>
                    <a:pt x="6359" y="5049"/>
                    <a:pt x="6525" y="5120"/>
                    <a:pt x="6680" y="5120"/>
                  </a:cubicBezTo>
                  <a:cubicBezTo>
                    <a:pt x="6763" y="5120"/>
                    <a:pt x="6835" y="5108"/>
                    <a:pt x="6894" y="5072"/>
                  </a:cubicBezTo>
                  <a:cubicBezTo>
                    <a:pt x="7192" y="4942"/>
                    <a:pt x="7204" y="4608"/>
                    <a:pt x="7204" y="4477"/>
                  </a:cubicBezTo>
                  <a:cubicBezTo>
                    <a:pt x="7204" y="4394"/>
                    <a:pt x="7132" y="4334"/>
                    <a:pt x="7037" y="4334"/>
                  </a:cubicBezTo>
                  <a:cubicBezTo>
                    <a:pt x="6954" y="4334"/>
                    <a:pt x="6894" y="4406"/>
                    <a:pt x="6894" y="4489"/>
                  </a:cubicBezTo>
                  <a:cubicBezTo>
                    <a:pt x="6894" y="4596"/>
                    <a:pt x="6882" y="4727"/>
                    <a:pt x="6775" y="4787"/>
                  </a:cubicBezTo>
                  <a:cubicBezTo>
                    <a:pt x="6749" y="4800"/>
                    <a:pt x="6718" y="4806"/>
                    <a:pt x="6687" y="4806"/>
                  </a:cubicBezTo>
                  <a:cubicBezTo>
                    <a:pt x="6606" y="4806"/>
                    <a:pt x="6517" y="4767"/>
                    <a:pt x="6466" y="4715"/>
                  </a:cubicBezTo>
                  <a:cubicBezTo>
                    <a:pt x="6406" y="4656"/>
                    <a:pt x="6382" y="4584"/>
                    <a:pt x="6430" y="4489"/>
                  </a:cubicBezTo>
                  <a:cubicBezTo>
                    <a:pt x="6585" y="4191"/>
                    <a:pt x="6894" y="4060"/>
                    <a:pt x="7252" y="3918"/>
                  </a:cubicBezTo>
                  <a:cubicBezTo>
                    <a:pt x="7894" y="3656"/>
                    <a:pt x="8680" y="3334"/>
                    <a:pt x="8680" y="1798"/>
                  </a:cubicBezTo>
                  <a:lnTo>
                    <a:pt x="8680" y="1155"/>
                  </a:lnTo>
                  <a:cubicBezTo>
                    <a:pt x="8692" y="1048"/>
                    <a:pt x="8633" y="941"/>
                    <a:pt x="8561" y="846"/>
                  </a:cubicBezTo>
                  <a:cubicBezTo>
                    <a:pt x="8478" y="762"/>
                    <a:pt x="8347" y="715"/>
                    <a:pt x="8240" y="715"/>
                  </a:cubicBezTo>
                  <a:cubicBezTo>
                    <a:pt x="7894" y="715"/>
                    <a:pt x="7561" y="881"/>
                    <a:pt x="7371" y="1179"/>
                  </a:cubicBezTo>
                  <a:lnTo>
                    <a:pt x="7252" y="1358"/>
                  </a:lnTo>
                  <a:cubicBezTo>
                    <a:pt x="7180" y="1465"/>
                    <a:pt x="7073" y="1524"/>
                    <a:pt x="6954" y="1524"/>
                  </a:cubicBezTo>
                  <a:lnTo>
                    <a:pt x="6954" y="1012"/>
                  </a:lnTo>
                  <a:lnTo>
                    <a:pt x="6990" y="1012"/>
                  </a:lnTo>
                  <a:cubicBezTo>
                    <a:pt x="7144" y="1012"/>
                    <a:pt x="7287" y="881"/>
                    <a:pt x="7287" y="715"/>
                  </a:cubicBezTo>
                  <a:lnTo>
                    <a:pt x="7287" y="298"/>
                  </a:lnTo>
                  <a:cubicBezTo>
                    <a:pt x="7287" y="131"/>
                    <a:pt x="7144" y="0"/>
                    <a:pt x="6990" y="0"/>
                  </a:cubicBezTo>
                  <a:lnTo>
                    <a:pt x="171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0" name="Google Shape;12924;p71"/>
            <p:cNvSpPr/>
            <p:nvPr/>
          </p:nvSpPr>
          <p:spPr>
            <a:xfrm>
              <a:off x="7670981" y="2041871"/>
              <a:ext cx="87182" cy="83076"/>
            </a:xfrm>
            <a:custGeom>
              <a:avLst/>
              <a:rect l="l" t="t" r="r" b="b"/>
              <a:pathLst>
                <a:path w="2739" h="2610">
                  <a:moveTo>
                    <a:pt x="1334" y="476"/>
                  </a:moveTo>
                  <a:lnTo>
                    <a:pt x="1572" y="953"/>
                  </a:lnTo>
                  <a:cubicBezTo>
                    <a:pt x="1608" y="1012"/>
                    <a:pt x="1655" y="1036"/>
                    <a:pt x="1715" y="1048"/>
                  </a:cubicBezTo>
                  <a:lnTo>
                    <a:pt x="2251" y="1131"/>
                  </a:lnTo>
                  <a:lnTo>
                    <a:pt x="1893" y="1500"/>
                  </a:lnTo>
                  <a:cubicBezTo>
                    <a:pt x="1846" y="1548"/>
                    <a:pt x="1834" y="1607"/>
                    <a:pt x="1834" y="1667"/>
                  </a:cubicBezTo>
                  <a:lnTo>
                    <a:pt x="1917" y="2203"/>
                  </a:lnTo>
                  <a:lnTo>
                    <a:pt x="1441" y="1941"/>
                  </a:lnTo>
                  <a:cubicBezTo>
                    <a:pt x="1417" y="1929"/>
                    <a:pt x="1381" y="1929"/>
                    <a:pt x="1358" y="1929"/>
                  </a:cubicBezTo>
                  <a:cubicBezTo>
                    <a:pt x="1322" y="1929"/>
                    <a:pt x="1298" y="1929"/>
                    <a:pt x="1262" y="1941"/>
                  </a:cubicBezTo>
                  <a:lnTo>
                    <a:pt x="786" y="2203"/>
                  </a:lnTo>
                  <a:lnTo>
                    <a:pt x="786" y="2203"/>
                  </a:lnTo>
                  <a:lnTo>
                    <a:pt x="881" y="1667"/>
                  </a:lnTo>
                  <a:cubicBezTo>
                    <a:pt x="893" y="1607"/>
                    <a:pt x="869" y="1548"/>
                    <a:pt x="822" y="1500"/>
                  </a:cubicBezTo>
                  <a:lnTo>
                    <a:pt x="429" y="1131"/>
                  </a:lnTo>
                  <a:lnTo>
                    <a:pt x="965" y="1048"/>
                  </a:lnTo>
                  <a:cubicBezTo>
                    <a:pt x="1024" y="1036"/>
                    <a:pt x="1084" y="1012"/>
                    <a:pt x="1108" y="953"/>
                  </a:cubicBezTo>
                  <a:lnTo>
                    <a:pt x="1334" y="476"/>
                  </a:lnTo>
                  <a:close/>
                  <a:moveTo>
                    <a:pt x="1370" y="0"/>
                  </a:moveTo>
                  <a:cubicBezTo>
                    <a:pt x="1298" y="0"/>
                    <a:pt x="1239" y="36"/>
                    <a:pt x="1203" y="95"/>
                  </a:cubicBezTo>
                  <a:lnTo>
                    <a:pt x="881" y="750"/>
                  </a:lnTo>
                  <a:lnTo>
                    <a:pt x="167" y="857"/>
                  </a:lnTo>
                  <a:cubicBezTo>
                    <a:pt x="96" y="869"/>
                    <a:pt x="36" y="917"/>
                    <a:pt x="12" y="976"/>
                  </a:cubicBezTo>
                  <a:cubicBezTo>
                    <a:pt x="0" y="1048"/>
                    <a:pt x="12" y="1107"/>
                    <a:pt x="60" y="1167"/>
                  </a:cubicBezTo>
                  <a:lnTo>
                    <a:pt x="584" y="1679"/>
                  </a:lnTo>
                  <a:lnTo>
                    <a:pt x="465" y="2393"/>
                  </a:lnTo>
                  <a:cubicBezTo>
                    <a:pt x="453" y="2465"/>
                    <a:pt x="477" y="2524"/>
                    <a:pt x="536" y="2572"/>
                  </a:cubicBezTo>
                  <a:cubicBezTo>
                    <a:pt x="568" y="2597"/>
                    <a:pt x="603" y="2609"/>
                    <a:pt x="638" y="2609"/>
                  </a:cubicBezTo>
                  <a:cubicBezTo>
                    <a:pt x="669" y="2609"/>
                    <a:pt x="699" y="2600"/>
                    <a:pt x="727" y="2584"/>
                  </a:cubicBezTo>
                  <a:lnTo>
                    <a:pt x="1370" y="2238"/>
                  </a:lnTo>
                  <a:lnTo>
                    <a:pt x="2012" y="2584"/>
                  </a:lnTo>
                  <a:cubicBezTo>
                    <a:pt x="2036" y="2596"/>
                    <a:pt x="2072" y="2596"/>
                    <a:pt x="2096" y="2596"/>
                  </a:cubicBezTo>
                  <a:cubicBezTo>
                    <a:pt x="2143" y="2596"/>
                    <a:pt x="2179" y="2584"/>
                    <a:pt x="2203" y="2572"/>
                  </a:cubicBezTo>
                  <a:cubicBezTo>
                    <a:pt x="2262" y="2524"/>
                    <a:pt x="2298" y="2465"/>
                    <a:pt x="2274" y="2393"/>
                  </a:cubicBezTo>
                  <a:lnTo>
                    <a:pt x="2155" y="1679"/>
                  </a:lnTo>
                  <a:lnTo>
                    <a:pt x="2679" y="1167"/>
                  </a:lnTo>
                  <a:cubicBezTo>
                    <a:pt x="2727" y="1107"/>
                    <a:pt x="2739" y="1048"/>
                    <a:pt x="2727" y="976"/>
                  </a:cubicBezTo>
                  <a:cubicBezTo>
                    <a:pt x="2715" y="905"/>
                    <a:pt x="2655" y="857"/>
                    <a:pt x="2572" y="857"/>
                  </a:cubicBezTo>
                  <a:lnTo>
                    <a:pt x="1858" y="750"/>
                  </a:lnTo>
                  <a:lnTo>
                    <a:pt x="1536" y="95"/>
                  </a:lnTo>
                  <a:cubicBezTo>
                    <a:pt x="1500" y="36"/>
                    <a:pt x="1441" y="0"/>
                    <a:pt x="137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41" name="Google Shape;12925;p71"/>
          <p:cNvGrpSpPr/>
          <p:nvPr/>
        </p:nvGrpSpPr>
        <p:grpSpPr>
          <a:xfrm>
            <a:off x="2347176" y="3990419"/>
            <a:ext cx="337334" cy="353599"/>
            <a:chOff x="853568" y="1975538"/>
            <a:chExt cx="337334" cy="353599"/>
          </a:xfrm>
          <a:solidFill>
            <a:schemeClr val="accent1"/>
          </a:solidFill>
        </p:grpSpPr>
        <p:sp>
          <p:nvSpPr>
            <p:cNvPr id="1442" name="Google Shape;12926;p71"/>
            <p:cNvSpPr/>
            <p:nvPr/>
          </p:nvSpPr>
          <p:spPr>
            <a:xfrm>
              <a:off x="853568" y="1975538"/>
              <a:ext cx="337334" cy="353599"/>
            </a:xfrm>
            <a:custGeom>
              <a:avLst/>
              <a:rect l="l" t="t" r="r" b="b"/>
              <a:pathLst>
                <a:path w="10598" h="11109">
                  <a:moveTo>
                    <a:pt x="8180" y="322"/>
                  </a:moveTo>
                  <a:lnTo>
                    <a:pt x="5823" y="3596"/>
                  </a:lnTo>
                  <a:lnTo>
                    <a:pt x="5501" y="3132"/>
                  </a:lnTo>
                  <a:lnTo>
                    <a:pt x="7502" y="322"/>
                  </a:lnTo>
                  <a:lnTo>
                    <a:pt x="8180" y="322"/>
                  </a:lnTo>
                  <a:close/>
                  <a:moveTo>
                    <a:pt x="9252" y="322"/>
                  </a:moveTo>
                  <a:lnTo>
                    <a:pt x="6371" y="4346"/>
                  </a:lnTo>
                  <a:lnTo>
                    <a:pt x="6049" y="3882"/>
                  </a:lnTo>
                  <a:lnTo>
                    <a:pt x="8597" y="322"/>
                  </a:lnTo>
                  <a:lnTo>
                    <a:pt x="9252" y="322"/>
                  </a:lnTo>
                  <a:close/>
                  <a:moveTo>
                    <a:pt x="2072" y="322"/>
                  </a:moveTo>
                  <a:lnTo>
                    <a:pt x="4966" y="4358"/>
                  </a:lnTo>
                  <a:cubicBezTo>
                    <a:pt x="4906" y="4382"/>
                    <a:pt x="4859" y="4430"/>
                    <a:pt x="4811" y="4477"/>
                  </a:cubicBezTo>
                  <a:cubicBezTo>
                    <a:pt x="4750" y="4538"/>
                    <a:pt x="4652" y="4579"/>
                    <a:pt x="4557" y="4579"/>
                  </a:cubicBezTo>
                  <a:cubicBezTo>
                    <a:pt x="4521" y="4579"/>
                    <a:pt x="4486" y="4574"/>
                    <a:pt x="4454" y="4561"/>
                  </a:cubicBezTo>
                  <a:lnTo>
                    <a:pt x="1418" y="322"/>
                  </a:lnTo>
                  <a:lnTo>
                    <a:pt x="2072" y="322"/>
                  </a:lnTo>
                  <a:close/>
                  <a:moveTo>
                    <a:pt x="3084" y="322"/>
                  </a:moveTo>
                  <a:lnTo>
                    <a:pt x="6121" y="4584"/>
                  </a:lnTo>
                  <a:cubicBezTo>
                    <a:pt x="6100" y="4589"/>
                    <a:pt x="6079" y="4591"/>
                    <a:pt x="6057" y="4591"/>
                  </a:cubicBezTo>
                  <a:cubicBezTo>
                    <a:pt x="5957" y="4591"/>
                    <a:pt x="5854" y="4546"/>
                    <a:pt x="5775" y="4477"/>
                  </a:cubicBezTo>
                  <a:cubicBezTo>
                    <a:pt x="5644" y="4346"/>
                    <a:pt x="5466" y="4287"/>
                    <a:pt x="5287" y="4287"/>
                  </a:cubicBezTo>
                  <a:lnTo>
                    <a:pt x="2453" y="334"/>
                  </a:lnTo>
                  <a:lnTo>
                    <a:pt x="3084" y="334"/>
                  </a:lnTo>
                  <a:lnTo>
                    <a:pt x="3084" y="322"/>
                  </a:lnTo>
                  <a:close/>
                  <a:moveTo>
                    <a:pt x="1013" y="322"/>
                  </a:moveTo>
                  <a:lnTo>
                    <a:pt x="4025" y="4537"/>
                  </a:lnTo>
                  <a:cubicBezTo>
                    <a:pt x="3858" y="4584"/>
                    <a:pt x="3716" y="4668"/>
                    <a:pt x="3608" y="4823"/>
                  </a:cubicBezTo>
                  <a:lnTo>
                    <a:pt x="394" y="322"/>
                  </a:lnTo>
                  <a:lnTo>
                    <a:pt x="1013" y="322"/>
                  </a:lnTo>
                  <a:close/>
                  <a:moveTo>
                    <a:pt x="10216" y="322"/>
                  </a:moveTo>
                  <a:lnTo>
                    <a:pt x="7002" y="4823"/>
                  </a:lnTo>
                  <a:cubicBezTo>
                    <a:pt x="6906" y="4680"/>
                    <a:pt x="6775" y="4596"/>
                    <a:pt x="6633" y="4549"/>
                  </a:cubicBezTo>
                  <a:lnTo>
                    <a:pt x="9645" y="322"/>
                  </a:lnTo>
                  <a:lnTo>
                    <a:pt x="10216" y="322"/>
                  </a:lnTo>
                  <a:close/>
                  <a:moveTo>
                    <a:pt x="5268" y="4599"/>
                  </a:moveTo>
                  <a:cubicBezTo>
                    <a:pt x="5362" y="4599"/>
                    <a:pt x="5454" y="4638"/>
                    <a:pt x="5525" y="4715"/>
                  </a:cubicBezTo>
                  <a:cubicBezTo>
                    <a:pt x="5652" y="4842"/>
                    <a:pt x="5822" y="4911"/>
                    <a:pt x="5994" y="4911"/>
                  </a:cubicBezTo>
                  <a:cubicBezTo>
                    <a:pt x="6081" y="4911"/>
                    <a:pt x="6168" y="4894"/>
                    <a:pt x="6252" y="4858"/>
                  </a:cubicBezTo>
                  <a:cubicBezTo>
                    <a:pt x="6295" y="4843"/>
                    <a:pt x="6338" y="4836"/>
                    <a:pt x="6380" y="4836"/>
                  </a:cubicBezTo>
                  <a:cubicBezTo>
                    <a:pt x="6534" y="4836"/>
                    <a:pt x="6672" y="4932"/>
                    <a:pt x="6728" y="5073"/>
                  </a:cubicBezTo>
                  <a:cubicBezTo>
                    <a:pt x="6728" y="5084"/>
                    <a:pt x="6752" y="5096"/>
                    <a:pt x="6752" y="5120"/>
                  </a:cubicBezTo>
                  <a:cubicBezTo>
                    <a:pt x="6823" y="5311"/>
                    <a:pt x="6954" y="5382"/>
                    <a:pt x="6954" y="5382"/>
                  </a:cubicBezTo>
                  <a:cubicBezTo>
                    <a:pt x="7109" y="5454"/>
                    <a:pt x="7240" y="5513"/>
                    <a:pt x="7371" y="5513"/>
                  </a:cubicBezTo>
                  <a:cubicBezTo>
                    <a:pt x="7561" y="5537"/>
                    <a:pt x="7728" y="5692"/>
                    <a:pt x="7716" y="5906"/>
                  </a:cubicBezTo>
                  <a:cubicBezTo>
                    <a:pt x="7704" y="6168"/>
                    <a:pt x="7847" y="6430"/>
                    <a:pt x="8085" y="6561"/>
                  </a:cubicBezTo>
                  <a:cubicBezTo>
                    <a:pt x="8264" y="6644"/>
                    <a:pt x="8335" y="6870"/>
                    <a:pt x="8252" y="7049"/>
                  </a:cubicBezTo>
                  <a:cubicBezTo>
                    <a:pt x="8133" y="7287"/>
                    <a:pt x="8157" y="7585"/>
                    <a:pt x="8323" y="7799"/>
                  </a:cubicBezTo>
                  <a:cubicBezTo>
                    <a:pt x="8442" y="7954"/>
                    <a:pt x="8430" y="8180"/>
                    <a:pt x="8264" y="8311"/>
                  </a:cubicBezTo>
                  <a:cubicBezTo>
                    <a:pt x="8061" y="8490"/>
                    <a:pt x="7966" y="8763"/>
                    <a:pt x="8026" y="9025"/>
                  </a:cubicBezTo>
                  <a:cubicBezTo>
                    <a:pt x="8073" y="9228"/>
                    <a:pt x="7966" y="9430"/>
                    <a:pt x="7776" y="9478"/>
                  </a:cubicBezTo>
                  <a:cubicBezTo>
                    <a:pt x="7502" y="9549"/>
                    <a:pt x="7311" y="9775"/>
                    <a:pt x="7264" y="10026"/>
                  </a:cubicBezTo>
                  <a:cubicBezTo>
                    <a:pt x="7242" y="10196"/>
                    <a:pt x="7087" y="10329"/>
                    <a:pt x="6909" y="10329"/>
                  </a:cubicBezTo>
                  <a:cubicBezTo>
                    <a:pt x="6889" y="10329"/>
                    <a:pt x="6868" y="10327"/>
                    <a:pt x="6847" y="10323"/>
                  </a:cubicBezTo>
                  <a:cubicBezTo>
                    <a:pt x="6809" y="10316"/>
                    <a:pt x="6770" y="10313"/>
                    <a:pt x="6732" y="10313"/>
                  </a:cubicBezTo>
                  <a:cubicBezTo>
                    <a:pt x="6508" y="10313"/>
                    <a:pt x="6290" y="10429"/>
                    <a:pt x="6168" y="10633"/>
                  </a:cubicBezTo>
                  <a:cubicBezTo>
                    <a:pt x="6100" y="10740"/>
                    <a:pt x="5977" y="10802"/>
                    <a:pt x="5854" y="10802"/>
                  </a:cubicBezTo>
                  <a:cubicBezTo>
                    <a:pt x="5785" y="10802"/>
                    <a:pt x="5716" y="10783"/>
                    <a:pt x="5656" y="10740"/>
                  </a:cubicBezTo>
                  <a:cubicBezTo>
                    <a:pt x="5537" y="10668"/>
                    <a:pt x="5418" y="10633"/>
                    <a:pt x="5287" y="10633"/>
                  </a:cubicBezTo>
                  <a:cubicBezTo>
                    <a:pt x="5156" y="10633"/>
                    <a:pt x="5025" y="10668"/>
                    <a:pt x="4918" y="10740"/>
                  </a:cubicBezTo>
                  <a:cubicBezTo>
                    <a:pt x="4858" y="10779"/>
                    <a:pt x="4788" y="10797"/>
                    <a:pt x="4719" y="10797"/>
                  </a:cubicBezTo>
                  <a:cubicBezTo>
                    <a:pt x="4596" y="10797"/>
                    <a:pt x="4475" y="10739"/>
                    <a:pt x="4406" y="10633"/>
                  </a:cubicBezTo>
                  <a:cubicBezTo>
                    <a:pt x="4275" y="10437"/>
                    <a:pt x="4035" y="10320"/>
                    <a:pt x="3794" y="10320"/>
                  </a:cubicBezTo>
                  <a:cubicBezTo>
                    <a:pt x="3772" y="10320"/>
                    <a:pt x="3750" y="10321"/>
                    <a:pt x="3727" y="10323"/>
                  </a:cubicBezTo>
                  <a:cubicBezTo>
                    <a:pt x="3708" y="10327"/>
                    <a:pt x="3688" y="10329"/>
                    <a:pt x="3668" y="10329"/>
                  </a:cubicBezTo>
                  <a:cubicBezTo>
                    <a:pt x="3497" y="10329"/>
                    <a:pt x="3332" y="10196"/>
                    <a:pt x="3311" y="10026"/>
                  </a:cubicBezTo>
                  <a:cubicBezTo>
                    <a:pt x="3263" y="9764"/>
                    <a:pt x="3073" y="9537"/>
                    <a:pt x="2799" y="9478"/>
                  </a:cubicBezTo>
                  <a:cubicBezTo>
                    <a:pt x="2608" y="9418"/>
                    <a:pt x="2489" y="9228"/>
                    <a:pt x="2549" y="9025"/>
                  </a:cubicBezTo>
                  <a:cubicBezTo>
                    <a:pt x="2620" y="8763"/>
                    <a:pt x="2537" y="8490"/>
                    <a:pt x="2311" y="8311"/>
                  </a:cubicBezTo>
                  <a:cubicBezTo>
                    <a:pt x="2168" y="8180"/>
                    <a:pt x="2132" y="7954"/>
                    <a:pt x="2251" y="7799"/>
                  </a:cubicBezTo>
                  <a:cubicBezTo>
                    <a:pt x="2418" y="7585"/>
                    <a:pt x="2442" y="7287"/>
                    <a:pt x="2322" y="7049"/>
                  </a:cubicBezTo>
                  <a:cubicBezTo>
                    <a:pt x="2239" y="6870"/>
                    <a:pt x="2311" y="6644"/>
                    <a:pt x="2489" y="6561"/>
                  </a:cubicBezTo>
                  <a:cubicBezTo>
                    <a:pt x="2727" y="6442"/>
                    <a:pt x="2882" y="6192"/>
                    <a:pt x="2858" y="5906"/>
                  </a:cubicBezTo>
                  <a:cubicBezTo>
                    <a:pt x="2846" y="5715"/>
                    <a:pt x="3013" y="5537"/>
                    <a:pt x="3204" y="5513"/>
                  </a:cubicBezTo>
                  <a:cubicBezTo>
                    <a:pt x="3418" y="5501"/>
                    <a:pt x="3608" y="5394"/>
                    <a:pt x="3727" y="5215"/>
                  </a:cubicBezTo>
                  <a:lnTo>
                    <a:pt x="3727" y="5204"/>
                  </a:lnTo>
                  <a:cubicBezTo>
                    <a:pt x="3751" y="5156"/>
                    <a:pt x="3787" y="5120"/>
                    <a:pt x="3799" y="5073"/>
                  </a:cubicBezTo>
                  <a:cubicBezTo>
                    <a:pt x="3854" y="4925"/>
                    <a:pt x="3995" y="4835"/>
                    <a:pt x="4145" y="4835"/>
                  </a:cubicBezTo>
                  <a:cubicBezTo>
                    <a:pt x="4188" y="4835"/>
                    <a:pt x="4232" y="4842"/>
                    <a:pt x="4275" y="4858"/>
                  </a:cubicBezTo>
                  <a:cubicBezTo>
                    <a:pt x="4355" y="4889"/>
                    <a:pt x="4438" y="4903"/>
                    <a:pt x="4521" y="4903"/>
                  </a:cubicBezTo>
                  <a:cubicBezTo>
                    <a:pt x="4698" y="4903"/>
                    <a:pt x="4872" y="4837"/>
                    <a:pt x="5001" y="4715"/>
                  </a:cubicBezTo>
                  <a:cubicBezTo>
                    <a:pt x="5079" y="4638"/>
                    <a:pt x="5174" y="4599"/>
                    <a:pt x="5268" y="4599"/>
                  </a:cubicBezTo>
                  <a:close/>
                  <a:moveTo>
                    <a:pt x="298" y="0"/>
                  </a:moveTo>
                  <a:cubicBezTo>
                    <a:pt x="203" y="0"/>
                    <a:pt x="108" y="60"/>
                    <a:pt x="48" y="143"/>
                  </a:cubicBezTo>
                  <a:cubicBezTo>
                    <a:pt x="1" y="239"/>
                    <a:pt x="1" y="358"/>
                    <a:pt x="60" y="429"/>
                  </a:cubicBezTo>
                  <a:lnTo>
                    <a:pt x="3418" y="5096"/>
                  </a:lnTo>
                  <a:cubicBezTo>
                    <a:pt x="3358" y="5144"/>
                    <a:pt x="3275" y="5168"/>
                    <a:pt x="3204" y="5168"/>
                  </a:cubicBezTo>
                  <a:cubicBezTo>
                    <a:pt x="2834" y="5192"/>
                    <a:pt x="2537" y="5513"/>
                    <a:pt x="2549" y="5906"/>
                  </a:cubicBezTo>
                  <a:cubicBezTo>
                    <a:pt x="2549" y="6049"/>
                    <a:pt x="2477" y="6180"/>
                    <a:pt x="2358" y="6239"/>
                  </a:cubicBezTo>
                  <a:cubicBezTo>
                    <a:pt x="2013" y="6418"/>
                    <a:pt x="1882" y="6835"/>
                    <a:pt x="2061" y="7168"/>
                  </a:cubicBezTo>
                  <a:cubicBezTo>
                    <a:pt x="2120" y="7299"/>
                    <a:pt x="2108" y="7454"/>
                    <a:pt x="2013" y="7573"/>
                  </a:cubicBezTo>
                  <a:cubicBezTo>
                    <a:pt x="1775" y="7871"/>
                    <a:pt x="1822" y="8299"/>
                    <a:pt x="2120" y="8537"/>
                  </a:cubicBezTo>
                  <a:cubicBezTo>
                    <a:pt x="2215" y="8621"/>
                    <a:pt x="2275" y="8775"/>
                    <a:pt x="2239" y="8906"/>
                  </a:cubicBezTo>
                  <a:cubicBezTo>
                    <a:pt x="2132" y="9275"/>
                    <a:pt x="2358" y="9656"/>
                    <a:pt x="2727" y="9752"/>
                  </a:cubicBezTo>
                  <a:cubicBezTo>
                    <a:pt x="2858" y="9799"/>
                    <a:pt x="2965" y="9906"/>
                    <a:pt x="3001" y="10049"/>
                  </a:cubicBezTo>
                  <a:cubicBezTo>
                    <a:pt x="3056" y="10399"/>
                    <a:pt x="3361" y="10639"/>
                    <a:pt x="3697" y="10639"/>
                  </a:cubicBezTo>
                  <a:cubicBezTo>
                    <a:pt x="3727" y="10639"/>
                    <a:pt x="3757" y="10637"/>
                    <a:pt x="3787" y="10633"/>
                  </a:cubicBezTo>
                  <a:cubicBezTo>
                    <a:pt x="3799" y="10632"/>
                    <a:pt x="3811" y="10631"/>
                    <a:pt x="3823" y="10631"/>
                  </a:cubicBezTo>
                  <a:cubicBezTo>
                    <a:pt x="3953" y="10631"/>
                    <a:pt x="4079" y="10690"/>
                    <a:pt x="4144" y="10799"/>
                  </a:cubicBezTo>
                  <a:cubicBezTo>
                    <a:pt x="4274" y="10998"/>
                    <a:pt x="4502" y="11109"/>
                    <a:pt x="4731" y="11109"/>
                  </a:cubicBezTo>
                  <a:cubicBezTo>
                    <a:pt x="4858" y="11109"/>
                    <a:pt x="4986" y="11074"/>
                    <a:pt x="5097" y="11002"/>
                  </a:cubicBezTo>
                  <a:cubicBezTo>
                    <a:pt x="5156" y="10966"/>
                    <a:pt x="5228" y="10948"/>
                    <a:pt x="5299" y="10948"/>
                  </a:cubicBezTo>
                  <a:cubicBezTo>
                    <a:pt x="5370" y="10948"/>
                    <a:pt x="5442" y="10966"/>
                    <a:pt x="5501" y="11002"/>
                  </a:cubicBezTo>
                  <a:cubicBezTo>
                    <a:pt x="5621" y="11085"/>
                    <a:pt x="5740" y="11109"/>
                    <a:pt x="5871" y="11109"/>
                  </a:cubicBezTo>
                  <a:cubicBezTo>
                    <a:pt x="6097" y="11109"/>
                    <a:pt x="6311" y="11002"/>
                    <a:pt x="6454" y="10799"/>
                  </a:cubicBezTo>
                  <a:cubicBezTo>
                    <a:pt x="6519" y="10690"/>
                    <a:pt x="6645" y="10631"/>
                    <a:pt x="6775" y="10631"/>
                  </a:cubicBezTo>
                  <a:cubicBezTo>
                    <a:pt x="6787" y="10631"/>
                    <a:pt x="6799" y="10632"/>
                    <a:pt x="6811" y="10633"/>
                  </a:cubicBezTo>
                  <a:cubicBezTo>
                    <a:pt x="6848" y="10639"/>
                    <a:pt x="6884" y="10641"/>
                    <a:pt x="6920" y="10641"/>
                  </a:cubicBezTo>
                  <a:cubicBezTo>
                    <a:pt x="7248" y="10641"/>
                    <a:pt x="7543" y="10403"/>
                    <a:pt x="7597" y="10049"/>
                  </a:cubicBezTo>
                  <a:cubicBezTo>
                    <a:pt x="7621" y="9906"/>
                    <a:pt x="7728" y="9799"/>
                    <a:pt x="7859" y="9752"/>
                  </a:cubicBezTo>
                  <a:cubicBezTo>
                    <a:pt x="8240" y="9656"/>
                    <a:pt x="8442" y="9275"/>
                    <a:pt x="8359" y="8906"/>
                  </a:cubicBezTo>
                  <a:cubicBezTo>
                    <a:pt x="8323" y="8775"/>
                    <a:pt x="8371" y="8621"/>
                    <a:pt x="8478" y="8537"/>
                  </a:cubicBezTo>
                  <a:cubicBezTo>
                    <a:pt x="8776" y="8299"/>
                    <a:pt x="8811" y="7871"/>
                    <a:pt x="8573" y="7573"/>
                  </a:cubicBezTo>
                  <a:cubicBezTo>
                    <a:pt x="8490" y="7454"/>
                    <a:pt x="8478" y="7299"/>
                    <a:pt x="8538" y="7168"/>
                  </a:cubicBezTo>
                  <a:cubicBezTo>
                    <a:pt x="8692" y="6823"/>
                    <a:pt x="8561" y="6406"/>
                    <a:pt x="8240" y="6239"/>
                  </a:cubicBezTo>
                  <a:cubicBezTo>
                    <a:pt x="8097" y="6180"/>
                    <a:pt x="8026" y="6037"/>
                    <a:pt x="8037" y="5906"/>
                  </a:cubicBezTo>
                  <a:cubicBezTo>
                    <a:pt x="8061" y="5525"/>
                    <a:pt x="7776" y="5204"/>
                    <a:pt x="7383" y="5168"/>
                  </a:cubicBezTo>
                  <a:cubicBezTo>
                    <a:pt x="7311" y="5168"/>
                    <a:pt x="7240" y="5144"/>
                    <a:pt x="7180" y="5096"/>
                  </a:cubicBezTo>
                  <a:lnTo>
                    <a:pt x="10526" y="429"/>
                  </a:lnTo>
                  <a:cubicBezTo>
                    <a:pt x="10585" y="358"/>
                    <a:pt x="10597" y="251"/>
                    <a:pt x="10538" y="143"/>
                  </a:cubicBezTo>
                  <a:cubicBezTo>
                    <a:pt x="10490" y="60"/>
                    <a:pt x="10395" y="0"/>
                    <a:pt x="10288" y="0"/>
                  </a:cubicBezTo>
                  <a:lnTo>
                    <a:pt x="7478" y="0"/>
                  </a:lnTo>
                  <a:cubicBezTo>
                    <a:pt x="7383" y="0"/>
                    <a:pt x="7299" y="36"/>
                    <a:pt x="7252" y="120"/>
                  </a:cubicBezTo>
                  <a:lnTo>
                    <a:pt x="5287" y="2858"/>
                  </a:lnTo>
                  <a:lnTo>
                    <a:pt x="3335" y="120"/>
                  </a:lnTo>
                  <a:cubicBezTo>
                    <a:pt x="3299" y="36"/>
                    <a:pt x="3204" y="0"/>
                    <a:pt x="3120" y="0"/>
                  </a:cubicBezTo>
                  <a:lnTo>
                    <a:pt x="29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3" name="Google Shape;12927;p71"/>
            <p:cNvSpPr/>
            <p:nvPr/>
          </p:nvSpPr>
          <p:spPr>
            <a:xfrm>
              <a:off x="938458" y="2136979"/>
              <a:ext cx="166789" cy="76742"/>
            </a:xfrm>
            <a:custGeom>
              <a:avLst/>
              <a:rect l="l" t="t" r="r" b="b"/>
              <a:pathLst>
                <a:path w="5240" h="2411">
                  <a:moveTo>
                    <a:pt x="2620" y="1"/>
                  </a:moveTo>
                  <a:cubicBezTo>
                    <a:pt x="2001" y="1"/>
                    <a:pt x="1370" y="227"/>
                    <a:pt x="894" y="643"/>
                  </a:cubicBezTo>
                  <a:cubicBezTo>
                    <a:pt x="417" y="1036"/>
                    <a:pt x="108" y="1608"/>
                    <a:pt x="13" y="2227"/>
                  </a:cubicBezTo>
                  <a:cubicBezTo>
                    <a:pt x="1" y="2322"/>
                    <a:pt x="60" y="2406"/>
                    <a:pt x="156" y="2406"/>
                  </a:cubicBezTo>
                  <a:lnTo>
                    <a:pt x="179" y="2406"/>
                  </a:lnTo>
                  <a:cubicBezTo>
                    <a:pt x="251" y="2406"/>
                    <a:pt x="334" y="2346"/>
                    <a:pt x="346" y="2275"/>
                  </a:cubicBezTo>
                  <a:cubicBezTo>
                    <a:pt x="429" y="1739"/>
                    <a:pt x="703" y="1251"/>
                    <a:pt x="1120" y="894"/>
                  </a:cubicBezTo>
                  <a:cubicBezTo>
                    <a:pt x="1537" y="536"/>
                    <a:pt x="2072" y="322"/>
                    <a:pt x="2620" y="322"/>
                  </a:cubicBezTo>
                  <a:cubicBezTo>
                    <a:pt x="3168" y="322"/>
                    <a:pt x="3704" y="524"/>
                    <a:pt x="4120" y="894"/>
                  </a:cubicBezTo>
                  <a:cubicBezTo>
                    <a:pt x="4537" y="1251"/>
                    <a:pt x="4811" y="1739"/>
                    <a:pt x="4894" y="2275"/>
                  </a:cubicBezTo>
                  <a:cubicBezTo>
                    <a:pt x="4904" y="2356"/>
                    <a:pt x="4975" y="2411"/>
                    <a:pt x="5040" y="2411"/>
                  </a:cubicBezTo>
                  <a:cubicBezTo>
                    <a:pt x="5051" y="2411"/>
                    <a:pt x="5062" y="2409"/>
                    <a:pt x="5073" y="2406"/>
                  </a:cubicBezTo>
                  <a:cubicBezTo>
                    <a:pt x="5180" y="2394"/>
                    <a:pt x="5240" y="2322"/>
                    <a:pt x="5228" y="2227"/>
                  </a:cubicBezTo>
                  <a:cubicBezTo>
                    <a:pt x="5132" y="1620"/>
                    <a:pt x="4823" y="1060"/>
                    <a:pt x="4347" y="643"/>
                  </a:cubicBezTo>
                  <a:cubicBezTo>
                    <a:pt x="3870" y="227"/>
                    <a:pt x="3263" y="1"/>
                    <a:pt x="26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4" name="Google Shape;12928;p71"/>
            <p:cNvSpPr/>
            <p:nvPr/>
          </p:nvSpPr>
          <p:spPr>
            <a:xfrm>
              <a:off x="938840" y="2227377"/>
              <a:ext cx="166407" cy="76774"/>
            </a:xfrm>
            <a:custGeom>
              <a:avLst/>
              <a:rect l="l" t="t" r="r" b="b"/>
              <a:pathLst>
                <a:path w="5228" h="2412">
                  <a:moveTo>
                    <a:pt x="193" y="1"/>
                  </a:moveTo>
                  <a:cubicBezTo>
                    <a:pt x="181" y="1"/>
                    <a:pt x="168" y="3"/>
                    <a:pt x="155" y="6"/>
                  </a:cubicBezTo>
                  <a:cubicBezTo>
                    <a:pt x="60" y="18"/>
                    <a:pt x="1" y="101"/>
                    <a:pt x="24" y="197"/>
                  </a:cubicBezTo>
                  <a:cubicBezTo>
                    <a:pt x="108" y="804"/>
                    <a:pt x="417" y="1375"/>
                    <a:pt x="894" y="1768"/>
                  </a:cubicBezTo>
                  <a:cubicBezTo>
                    <a:pt x="1370" y="2185"/>
                    <a:pt x="1989" y="2411"/>
                    <a:pt x="2608" y="2411"/>
                  </a:cubicBezTo>
                  <a:cubicBezTo>
                    <a:pt x="3239" y="2411"/>
                    <a:pt x="3858" y="2185"/>
                    <a:pt x="4335" y="1768"/>
                  </a:cubicBezTo>
                  <a:cubicBezTo>
                    <a:pt x="4811" y="1375"/>
                    <a:pt x="5120" y="804"/>
                    <a:pt x="5216" y="185"/>
                  </a:cubicBezTo>
                  <a:cubicBezTo>
                    <a:pt x="5228" y="101"/>
                    <a:pt x="5168" y="18"/>
                    <a:pt x="5085" y="6"/>
                  </a:cubicBezTo>
                  <a:cubicBezTo>
                    <a:pt x="5070" y="3"/>
                    <a:pt x="5056" y="1"/>
                    <a:pt x="5043" y="1"/>
                  </a:cubicBezTo>
                  <a:cubicBezTo>
                    <a:pt x="4966" y="1"/>
                    <a:pt x="4906" y="56"/>
                    <a:pt x="4906" y="137"/>
                  </a:cubicBezTo>
                  <a:cubicBezTo>
                    <a:pt x="4811" y="673"/>
                    <a:pt x="4549" y="1161"/>
                    <a:pt x="4132" y="1518"/>
                  </a:cubicBezTo>
                  <a:cubicBezTo>
                    <a:pt x="3715" y="1875"/>
                    <a:pt x="3180" y="2090"/>
                    <a:pt x="2620" y="2090"/>
                  </a:cubicBezTo>
                  <a:cubicBezTo>
                    <a:pt x="2072" y="2090"/>
                    <a:pt x="1537" y="1887"/>
                    <a:pt x="1120" y="1518"/>
                  </a:cubicBezTo>
                  <a:cubicBezTo>
                    <a:pt x="703" y="1161"/>
                    <a:pt x="441" y="673"/>
                    <a:pt x="346" y="137"/>
                  </a:cubicBezTo>
                  <a:cubicBezTo>
                    <a:pt x="336" y="56"/>
                    <a:pt x="265" y="1"/>
                    <a:pt x="19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5" name="Google Shape;12929;p71"/>
            <p:cNvSpPr/>
            <p:nvPr/>
          </p:nvSpPr>
          <p:spPr>
            <a:xfrm>
              <a:off x="1007052" y="2185106"/>
              <a:ext cx="19003" cy="70153"/>
            </a:xfrm>
            <a:custGeom>
              <a:avLst/>
              <a:rect l="l" t="t" r="r" b="b"/>
              <a:pathLst>
                <a:path w="597" h="2204">
                  <a:moveTo>
                    <a:pt x="453" y="1"/>
                  </a:moveTo>
                  <a:cubicBezTo>
                    <a:pt x="418" y="1"/>
                    <a:pt x="394" y="24"/>
                    <a:pt x="382" y="36"/>
                  </a:cubicBezTo>
                  <a:lnTo>
                    <a:pt x="60" y="334"/>
                  </a:lnTo>
                  <a:cubicBezTo>
                    <a:pt x="25" y="358"/>
                    <a:pt x="1" y="405"/>
                    <a:pt x="1" y="453"/>
                  </a:cubicBezTo>
                  <a:cubicBezTo>
                    <a:pt x="1" y="513"/>
                    <a:pt x="48" y="584"/>
                    <a:pt x="108" y="584"/>
                  </a:cubicBezTo>
                  <a:cubicBezTo>
                    <a:pt x="120" y="584"/>
                    <a:pt x="156" y="572"/>
                    <a:pt x="167" y="560"/>
                  </a:cubicBezTo>
                  <a:lnTo>
                    <a:pt x="275" y="417"/>
                  </a:lnTo>
                  <a:lnTo>
                    <a:pt x="275" y="2108"/>
                  </a:lnTo>
                  <a:cubicBezTo>
                    <a:pt x="275" y="2179"/>
                    <a:pt x="346" y="2203"/>
                    <a:pt x="441" y="2203"/>
                  </a:cubicBezTo>
                  <a:cubicBezTo>
                    <a:pt x="513" y="2203"/>
                    <a:pt x="596" y="2179"/>
                    <a:pt x="596" y="2108"/>
                  </a:cubicBezTo>
                  <a:lnTo>
                    <a:pt x="596" y="96"/>
                  </a:lnTo>
                  <a:cubicBezTo>
                    <a:pt x="584" y="48"/>
                    <a:pt x="513" y="1"/>
                    <a:pt x="45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46" name="Google Shape;12930;p71"/>
          <p:cNvGrpSpPr/>
          <p:nvPr/>
        </p:nvGrpSpPr>
        <p:grpSpPr>
          <a:xfrm>
            <a:off x="4263660" y="4024509"/>
            <a:ext cx="327085" cy="277080"/>
            <a:chOff x="2770052" y="2009628"/>
            <a:chExt cx="327085" cy="277080"/>
          </a:xfrm>
          <a:solidFill>
            <a:schemeClr val="accent1"/>
          </a:solidFill>
        </p:grpSpPr>
        <p:sp>
          <p:nvSpPr>
            <p:cNvPr id="1447" name="Google Shape;12931;p71"/>
            <p:cNvSpPr/>
            <p:nvPr/>
          </p:nvSpPr>
          <p:spPr>
            <a:xfrm>
              <a:off x="2770052" y="2023537"/>
              <a:ext cx="327085" cy="263170"/>
            </a:xfrm>
            <a:custGeom>
              <a:avLst/>
              <a:rect l="l" t="t" r="r" b="b"/>
              <a:pathLst>
                <a:path w="10276" h="8268">
                  <a:moveTo>
                    <a:pt x="6251" y="2267"/>
                  </a:moveTo>
                  <a:lnTo>
                    <a:pt x="7061" y="2541"/>
                  </a:lnTo>
                  <a:cubicBezTo>
                    <a:pt x="7073" y="2544"/>
                    <a:pt x="7086" y="2545"/>
                    <a:pt x="7098" y="2545"/>
                  </a:cubicBezTo>
                  <a:cubicBezTo>
                    <a:pt x="7136" y="2545"/>
                    <a:pt x="7174" y="2532"/>
                    <a:pt x="7192" y="2505"/>
                  </a:cubicBezTo>
                  <a:lnTo>
                    <a:pt x="7454" y="2314"/>
                  </a:lnTo>
                  <a:lnTo>
                    <a:pt x="9240" y="4660"/>
                  </a:lnTo>
                  <a:lnTo>
                    <a:pt x="8978" y="4874"/>
                  </a:lnTo>
                  <a:cubicBezTo>
                    <a:pt x="8966" y="4862"/>
                    <a:pt x="8942" y="4839"/>
                    <a:pt x="8930" y="4839"/>
                  </a:cubicBezTo>
                  <a:lnTo>
                    <a:pt x="5811" y="3148"/>
                  </a:lnTo>
                  <a:lnTo>
                    <a:pt x="5930" y="2969"/>
                  </a:lnTo>
                  <a:cubicBezTo>
                    <a:pt x="5978" y="2898"/>
                    <a:pt x="5966" y="2803"/>
                    <a:pt x="5894" y="2755"/>
                  </a:cubicBezTo>
                  <a:cubicBezTo>
                    <a:pt x="5864" y="2742"/>
                    <a:pt x="5834" y="2735"/>
                    <a:pt x="5806" y="2735"/>
                  </a:cubicBezTo>
                  <a:cubicBezTo>
                    <a:pt x="5756" y="2735"/>
                    <a:pt x="5710" y="2757"/>
                    <a:pt x="5680" y="2803"/>
                  </a:cubicBezTo>
                  <a:lnTo>
                    <a:pt x="5358" y="3326"/>
                  </a:lnTo>
                  <a:cubicBezTo>
                    <a:pt x="5335" y="3350"/>
                    <a:pt x="5323" y="3374"/>
                    <a:pt x="5323" y="3398"/>
                  </a:cubicBezTo>
                  <a:lnTo>
                    <a:pt x="5323" y="4684"/>
                  </a:lnTo>
                  <a:cubicBezTo>
                    <a:pt x="5323" y="4946"/>
                    <a:pt x="5097" y="5172"/>
                    <a:pt x="4835" y="5172"/>
                  </a:cubicBezTo>
                  <a:cubicBezTo>
                    <a:pt x="4561" y="5172"/>
                    <a:pt x="4346" y="4946"/>
                    <a:pt x="4346" y="4684"/>
                  </a:cubicBezTo>
                  <a:lnTo>
                    <a:pt x="4346" y="3410"/>
                  </a:lnTo>
                  <a:lnTo>
                    <a:pt x="4620" y="2267"/>
                  </a:lnTo>
                  <a:lnTo>
                    <a:pt x="6251" y="2267"/>
                  </a:lnTo>
                  <a:close/>
                  <a:moveTo>
                    <a:pt x="2680" y="1767"/>
                  </a:moveTo>
                  <a:lnTo>
                    <a:pt x="2918" y="1898"/>
                  </a:lnTo>
                  <a:lnTo>
                    <a:pt x="941" y="5303"/>
                  </a:lnTo>
                  <a:lnTo>
                    <a:pt x="703" y="5172"/>
                  </a:lnTo>
                  <a:lnTo>
                    <a:pt x="2680" y="1767"/>
                  </a:lnTo>
                  <a:close/>
                  <a:moveTo>
                    <a:pt x="3180" y="4743"/>
                  </a:moveTo>
                  <a:cubicBezTo>
                    <a:pt x="3287" y="4743"/>
                    <a:pt x="3370" y="4779"/>
                    <a:pt x="3442" y="4874"/>
                  </a:cubicBezTo>
                  <a:cubicBezTo>
                    <a:pt x="3561" y="5017"/>
                    <a:pt x="3525" y="5231"/>
                    <a:pt x="3370" y="5339"/>
                  </a:cubicBezTo>
                  <a:lnTo>
                    <a:pt x="2322" y="6112"/>
                  </a:lnTo>
                  <a:cubicBezTo>
                    <a:pt x="2262" y="6150"/>
                    <a:pt x="2194" y="6169"/>
                    <a:pt x="2127" y="6169"/>
                  </a:cubicBezTo>
                  <a:cubicBezTo>
                    <a:pt x="2023" y="6169"/>
                    <a:pt x="1923" y="6123"/>
                    <a:pt x="1858" y="6029"/>
                  </a:cubicBezTo>
                  <a:cubicBezTo>
                    <a:pt x="1751" y="5886"/>
                    <a:pt x="1787" y="5672"/>
                    <a:pt x="1929" y="5565"/>
                  </a:cubicBezTo>
                  <a:lnTo>
                    <a:pt x="2989" y="4803"/>
                  </a:lnTo>
                  <a:cubicBezTo>
                    <a:pt x="3049" y="4755"/>
                    <a:pt x="3120" y="4743"/>
                    <a:pt x="3180" y="4743"/>
                  </a:cubicBezTo>
                  <a:close/>
                  <a:moveTo>
                    <a:pt x="3775" y="5493"/>
                  </a:moveTo>
                  <a:cubicBezTo>
                    <a:pt x="3870" y="5493"/>
                    <a:pt x="3954" y="5553"/>
                    <a:pt x="4013" y="5636"/>
                  </a:cubicBezTo>
                  <a:cubicBezTo>
                    <a:pt x="4132" y="5779"/>
                    <a:pt x="4085" y="5993"/>
                    <a:pt x="3942" y="6089"/>
                  </a:cubicBezTo>
                  <a:lnTo>
                    <a:pt x="3132" y="6708"/>
                  </a:lnTo>
                  <a:cubicBezTo>
                    <a:pt x="3076" y="6745"/>
                    <a:pt x="3013" y="6764"/>
                    <a:pt x="2949" y="6764"/>
                  </a:cubicBezTo>
                  <a:cubicBezTo>
                    <a:pt x="2851" y="6764"/>
                    <a:pt x="2752" y="6718"/>
                    <a:pt x="2680" y="6624"/>
                  </a:cubicBezTo>
                  <a:cubicBezTo>
                    <a:pt x="2572" y="6482"/>
                    <a:pt x="2596" y="6255"/>
                    <a:pt x="2751" y="6148"/>
                  </a:cubicBezTo>
                  <a:lnTo>
                    <a:pt x="3537" y="5589"/>
                  </a:lnTo>
                  <a:cubicBezTo>
                    <a:pt x="3573" y="5565"/>
                    <a:pt x="3596" y="5541"/>
                    <a:pt x="3620" y="5529"/>
                  </a:cubicBezTo>
                  <a:cubicBezTo>
                    <a:pt x="3668" y="5517"/>
                    <a:pt x="3715" y="5493"/>
                    <a:pt x="3775" y="5493"/>
                  </a:cubicBezTo>
                  <a:close/>
                  <a:moveTo>
                    <a:pt x="4359" y="6281"/>
                  </a:moveTo>
                  <a:cubicBezTo>
                    <a:pt x="4454" y="6281"/>
                    <a:pt x="4550" y="6321"/>
                    <a:pt x="4620" y="6398"/>
                  </a:cubicBezTo>
                  <a:cubicBezTo>
                    <a:pt x="4739" y="6553"/>
                    <a:pt x="4704" y="6755"/>
                    <a:pt x="4549" y="6863"/>
                  </a:cubicBezTo>
                  <a:lnTo>
                    <a:pt x="3954" y="7303"/>
                  </a:lnTo>
                  <a:cubicBezTo>
                    <a:pt x="3898" y="7331"/>
                    <a:pt x="3829" y="7358"/>
                    <a:pt x="3767" y="7358"/>
                  </a:cubicBezTo>
                  <a:cubicBezTo>
                    <a:pt x="3749" y="7358"/>
                    <a:pt x="3732" y="7356"/>
                    <a:pt x="3715" y="7351"/>
                  </a:cubicBezTo>
                  <a:cubicBezTo>
                    <a:pt x="3620" y="7339"/>
                    <a:pt x="3549" y="7303"/>
                    <a:pt x="3513" y="7220"/>
                  </a:cubicBezTo>
                  <a:cubicBezTo>
                    <a:pt x="3406" y="7077"/>
                    <a:pt x="3430" y="6863"/>
                    <a:pt x="3584" y="6755"/>
                  </a:cubicBezTo>
                  <a:lnTo>
                    <a:pt x="4144" y="6363"/>
                  </a:lnTo>
                  <a:lnTo>
                    <a:pt x="4168" y="6339"/>
                  </a:lnTo>
                  <a:cubicBezTo>
                    <a:pt x="4226" y="6300"/>
                    <a:pt x="4292" y="6281"/>
                    <a:pt x="4359" y="6281"/>
                  </a:cubicBezTo>
                  <a:close/>
                  <a:moveTo>
                    <a:pt x="2870" y="2553"/>
                  </a:moveTo>
                  <a:lnTo>
                    <a:pt x="3156" y="2707"/>
                  </a:lnTo>
                  <a:cubicBezTo>
                    <a:pt x="3173" y="2725"/>
                    <a:pt x="3197" y="2736"/>
                    <a:pt x="3218" y="2736"/>
                  </a:cubicBezTo>
                  <a:cubicBezTo>
                    <a:pt x="3226" y="2736"/>
                    <a:pt x="3233" y="2734"/>
                    <a:pt x="3239" y="2731"/>
                  </a:cubicBezTo>
                  <a:lnTo>
                    <a:pt x="3942" y="2636"/>
                  </a:lnTo>
                  <a:lnTo>
                    <a:pt x="4192" y="2743"/>
                  </a:lnTo>
                  <a:lnTo>
                    <a:pt x="4049" y="3338"/>
                  </a:lnTo>
                  <a:lnTo>
                    <a:pt x="4049" y="3362"/>
                  </a:lnTo>
                  <a:lnTo>
                    <a:pt x="4049" y="4648"/>
                  </a:lnTo>
                  <a:cubicBezTo>
                    <a:pt x="4049" y="5077"/>
                    <a:pt x="4406" y="5434"/>
                    <a:pt x="4835" y="5434"/>
                  </a:cubicBezTo>
                  <a:cubicBezTo>
                    <a:pt x="5263" y="5434"/>
                    <a:pt x="5620" y="5077"/>
                    <a:pt x="5620" y="4648"/>
                  </a:cubicBezTo>
                  <a:lnTo>
                    <a:pt x="5620" y="3410"/>
                  </a:lnTo>
                  <a:lnTo>
                    <a:pt x="5656" y="3362"/>
                  </a:lnTo>
                  <a:lnTo>
                    <a:pt x="8776" y="5065"/>
                  </a:lnTo>
                  <a:cubicBezTo>
                    <a:pt x="8942" y="5184"/>
                    <a:pt x="9002" y="5374"/>
                    <a:pt x="8907" y="5541"/>
                  </a:cubicBezTo>
                  <a:cubicBezTo>
                    <a:pt x="8850" y="5654"/>
                    <a:pt x="8745" y="5717"/>
                    <a:pt x="8631" y="5717"/>
                  </a:cubicBezTo>
                  <a:cubicBezTo>
                    <a:pt x="8576" y="5717"/>
                    <a:pt x="8520" y="5703"/>
                    <a:pt x="8466" y="5672"/>
                  </a:cubicBezTo>
                  <a:lnTo>
                    <a:pt x="6740" y="4743"/>
                  </a:lnTo>
                  <a:cubicBezTo>
                    <a:pt x="6711" y="4727"/>
                    <a:pt x="6682" y="4719"/>
                    <a:pt x="6655" y="4719"/>
                  </a:cubicBezTo>
                  <a:cubicBezTo>
                    <a:pt x="6603" y="4719"/>
                    <a:pt x="6557" y="4748"/>
                    <a:pt x="6525" y="4803"/>
                  </a:cubicBezTo>
                  <a:cubicBezTo>
                    <a:pt x="6490" y="4874"/>
                    <a:pt x="6513" y="4958"/>
                    <a:pt x="6585" y="5005"/>
                  </a:cubicBezTo>
                  <a:lnTo>
                    <a:pt x="8037" y="5791"/>
                  </a:lnTo>
                  <a:cubicBezTo>
                    <a:pt x="8192" y="5886"/>
                    <a:pt x="8252" y="6077"/>
                    <a:pt x="8168" y="6243"/>
                  </a:cubicBezTo>
                  <a:cubicBezTo>
                    <a:pt x="8104" y="6356"/>
                    <a:pt x="7996" y="6415"/>
                    <a:pt x="7881" y="6415"/>
                  </a:cubicBezTo>
                  <a:cubicBezTo>
                    <a:pt x="7826" y="6415"/>
                    <a:pt x="7770" y="6401"/>
                    <a:pt x="7716" y="6374"/>
                  </a:cubicBezTo>
                  <a:lnTo>
                    <a:pt x="6251" y="5565"/>
                  </a:lnTo>
                  <a:cubicBezTo>
                    <a:pt x="6226" y="5554"/>
                    <a:pt x="6200" y="5548"/>
                    <a:pt x="6175" y="5548"/>
                  </a:cubicBezTo>
                  <a:cubicBezTo>
                    <a:pt x="6120" y="5548"/>
                    <a:pt x="6070" y="5575"/>
                    <a:pt x="6037" y="5624"/>
                  </a:cubicBezTo>
                  <a:cubicBezTo>
                    <a:pt x="5990" y="5708"/>
                    <a:pt x="6025" y="5791"/>
                    <a:pt x="6097" y="5839"/>
                  </a:cubicBezTo>
                  <a:lnTo>
                    <a:pt x="7287" y="6493"/>
                  </a:lnTo>
                  <a:cubicBezTo>
                    <a:pt x="7454" y="6577"/>
                    <a:pt x="7514" y="6779"/>
                    <a:pt x="7418" y="6934"/>
                  </a:cubicBezTo>
                  <a:cubicBezTo>
                    <a:pt x="7360" y="7050"/>
                    <a:pt x="7250" y="7114"/>
                    <a:pt x="7132" y="7114"/>
                  </a:cubicBezTo>
                  <a:cubicBezTo>
                    <a:pt x="7081" y="7114"/>
                    <a:pt x="7028" y="7102"/>
                    <a:pt x="6978" y="7077"/>
                  </a:cubicBezTo>
                  <a:lnTo>
                    <a:pt x="5728" y="6386"/>
                  </a:lnTo>
                  <a:cubicBezTo>
                    <a:pt x="5705" y="6371"/>
                    <a:pt x="5680" y="6365"/>
                    <a:pt x="5655" y="6365"/>
                  </a:cubicBezTo>
                  <a:cubicBezTo>
                    <a:pt x="5601" y="6365"/>
                    <a:pt x="5546" y="6397"/>
                    <a:pt x="5513" y="6446"/>
                  </a:cubicBezTo>
                  <a:cubicBezTo>
                    <a:pt x="5478" y="6517"/>
                    <a:pt x="5501" y="6613"/>
                    <a:pt x="5573" y="6660"/>
                  </a:cubicBezTo>
                  <a:lnTo>
                    <a:pt x="6549" y="7172"/>
                  </a:lnTo>
                  <a:cubicBezTo>
                    <a:pt x="6704" y="7267"/>
                    <a:pt x="6763" y="7458"/>
                    <a:pt x="6680" y="7625"/>
                  </a:cubicBezTo>
                  <a:cubicBezTo>
                    <a:pt x="6616" y="7737"/>
                    <a:pt x="6508" y="7801"/>
                    <a:pt x="6393" y="7801"/>
                  </a:cubicBezTo>
                  <a:cubicBezTo>
                    <a:pt x="6338" y="7801"/>
                    <a:pt x="6282" y="7786"/>
                    <a:pt x="6228" y="7756"/>
                  </a:cubicBezTo>
                  <a:lnTo>
                    <a:pt x="5549" y="7386"/>
                  </a:lnTo>
                  <a:cubicBezTo>
                    <a:pt x="5549" y="7255"/>
                    <a:pt x="5501" y="7101"/>
                    <a:pt x="5406" y="6994"/>
                  </a:cubicBezTo>
                  <a:cubicBezTo>
                    <a:pt x="5299" y="6851"/>
                    <a:pt x="5132" y="6755"/>
                    <a:pt x="4954" y="6744"/>
                  </a:cubicBezTo>
                  <a:lnTo>
                    <a:pt x="4954" y="6696"/>
                  </a:lnTo>
                  <a:cubicBezTo>
                    <a:pt x="4977" y="6541"/>
                    <a:pt x="4930" y="6363"/>
                    <a:pt x="4835" y="6220"/>
                  </a:cubicBezTo>
                  <a:cubicBezTo>
                    <a:pt x="4716" y="6077"/>
                    <a:pt x="4549" y="5982"/>
                    <a:pt x="4370" y="5970"/>
                  </a:cubicBezTo>
                  <a:lnTo>
                    <a:pt x="4370" y="5922"/>
                  </a:lnTo>
                  <a:cubicBezTo>
                    <a:pt x="4406" y="5767"/>
                    <a:pt x="4358" y="5589"/>
                    <a:pt x="4251" y="5446"/>
                  </a:cubicBezTo>
                  <a:cubicBezTo>
                    <a:pt x="4132" y="5303"/>
                    <a:pt x="3965" y="5208"/>
                    <a:pt x="3787" y="5196"/>
                  </a:cubicBezTo>
                  <a:lnTo>
                    <a:pt x="3787" y="5148"/>
                  </a:lnTo>
                  <a:cubicBezTo>
                    <a:pt x="3823" y="4993"/>
                    <a:pt x="3775" y="4815"/>
                    <a:pt x="3668" y="4672"/>
                  </a:cubicBezTo>
                  <a:cubicBezTo>
                    <a:pt x="3547" y="4516"/>
                    <a:pt x="3359" y="4432"/>
                    <a:pt x="3172" y="4432"/>
                  </a:cubicBezTo>
                  <a:cubicBezTo>
                    <a:pt x="3044" y="4432"/>
                    <a:pt x="2917" y="4471"/>
                    <a:pt x="2811" y="4553"/>
                  </a:cubicBezTo>
                  <a:lnTo>
                    <a:pt x="1763" y="5315"/>
                  </a:lnTo>
                  <a:lnTo>
                    <a:pt x="1394" y="5112"/>
                  </a:lnTo>
                  <a:lnTo>
                    <a:pt x="2870" y="2553"/>
                  </a:lnTo>
                  <a:close/>
                  <a:moveTo>
                    <a:pt x="4936" y="7026"/>
                  </a:moveTo>
                  <a:cubicBezTo>
                    <a:pt x="5036" y="7026"/>
                    <a:pt x="5132" y="7070"/>
                    <a:pt x="5204" y="7148"/>
                  </a:cubicBezTo>
                  <a:cubicBezTo>
                    <a:pt x="5251" y="7244"/>
                    <a:pt x="5275" y="7315"/>
                    <a:pt x="5263" y="7398"/>
                  </a:cubicBezTo>
                  <a:cubicBezTo>
                    <a:pt x="5251" y="7494"/>
                    <a:pt x="5204" y="7565"/>
                    <a:pt x="5132" y="7625"/>
                  </a:cubicBezTo>
                  <a:lnTo>
                    <a:pt x="4787" y="7875"/>
                  </a:lnTo>
                  <a:cubicBezTo>
                    <a:pt x="4729" y="7918"/>
                    <a:pt x="4658" y="7940"/>
                    <a:pt x="4588" y="7940"/>
                  </a:cubicBezTo>
                  <a:cubicBezTo>
                    <a:pt x="4487" y="7940"/>
                    <a:pt x="4386" y="7895"/>
                    <a:pt x="4323" y="7803"/>
                  </a:cubicBezTo>
                  <a:cubicBezTo>
                    <a:pt x="4215" y="7660"/>
                    <a:pt x="4251" y="7446"/>
                    <a:pt x="4406" y="7339"/>
                  </a:cubicBezTo>
                  <a:lnTo>
                    <a:pt x="4727" y="7101"/>
                  </a:lnTo>
                  <a:lnTo>
                    <a:pt x="4739" y="7089"/>
                  </a:lnTo>
                  <a:cubicBezTo>
                    <a:pt x="4802" y="7046"/>
                    <a:pt x="4870" y="7026"/>
                    <a:pt x="4936" y="7026"/>
                  </a:cubicBezTo>
                  <a:close/>
                  <a:moveTo>
                    <a:pt x="180" y="0"/>
                  </a:moveTo>
                  <a:cubicBezTo>
                    <a:pt x="125" y="0"/>
                    <a:pt x="69" y="27"/>
                    <a:pt x="36" y="76"/>
                  </a:cubicBezTo>
                  <a:cubicBezTo>
                    <a:pt x="1" y="159"/>
                    <a:pt x="24" y="243"/>
                    <a:pt x="96" y="290"/>
                  </a:cubicBezTo>
                  <a:lnTo>
                    <a:pt x="2382" y="1600"/>
                  </a:lnTo>
                  <a:lnTo>
                    <a:pt x="405" y="5005"/>
                  </a:lnTo>
                  <a:lnTo>
                    <a:pt x="251" y="4922"/>
                  </a:lnTo>
                  <a:cubicBezTo>
                    <a:pt x="221" y="4905"/>
                    <a:pt x="192" y="4897"/>
                    <a:pt x="164" y="4897"/>
                  </a:cubicBezTo>
                  <a:cubicBezTo>
                    <a:pt x="113" y="4897"/>
                    <a:pt x="67" y="4923"/>
                    <a:pt x="36" y="4969"/>
                  </a:cubicBezTo>
                  <a:cubicBezTo>
                    <a:pt x="1" y="5053"/>
                    <a:pt x="24" y="5136"/>
                    <a:pt x="96" y="5184"/>
                  </a:cubicBezTo>
                  <a:lnTo>
                    <a:pt x="882" y="5648"/>
                  </a:lnTo>
                  <a:cubicBezTo>
                    <a:pt x="908" y="5663"/>
                    <a:pt x="934" y="5670"/>
                    <a:pt x="959" y="5670"/>
                  </a:cubicBezTo>
                  <a:cubicBezTo>
                    <a:pt x="1014" y="5670"/>
                    <a:pt x="1063" y="5638"/>
                    <a:pt x="1096" y="5589"/>
                  </a:cubicBezTo>
                  <a:lnTo>
                    <a:pt x="1215" y="5398"/>
                  </a:lnTo>
                  <a:lnTo>
                    <a:pt x="1537" y="5565"/>
                  </a:lnTo>
                  <a:cubicBezTo>
                    <a:pt x="1441" y="5779"/>
                    <a:pt x="1453" y="6029"/>
                    <a:pt x="1584" y="6220"/>
                  </a:cubicBezTo>
                  <a:cubicBezTo>
                    <a:pt x="1703" y="6386"/>
                    <a:pt x="1894" y="6482"/>
                    <a:pt x="2096" y="6482"/>
                  </a:cubicBezTo>
                  <a:cubicBezTo>
                    <a:pt x="2156" y="6482"/>
                    <a:pt x="2227" y="6458"/>
                    <a:pt x="2287" y="6446"/>
                  </a:cubicBezTo>
                  <a:cubicBezTo>
                    <a:pt x="2287" y="6577"/>
                    <a:pt x="2334" y="6720"/>
                    <a:pt x="2406" y="6815"/>
                  </a:cubicBezTo>
                  <a:cubicBezTo>
                    <a:pt x="2525" y="6982"/>
                    <a:pt x="2715" y="7077"/>
                    <a:pt x="2906" y="7077"/>
                  </a:cubicBezTo>
                  <a:cubicBezTo>
                    <a:pt x="2965" y="7077"/>
                    <a:pt x="3049" y="7053"/>
                    <a:pt x="3108" y="7041"/>
                  </a:cubicBezTo>
                  <a:cubicBezTo>
                    <a:pt x="3108" y="7160"/>
                    <a:pt x="3144" y="7291"/>
                    <a:pt x="3227" y="7398"/>
                  </a:cubicBezTo>
                  <a:cubicBezTo>
                    <a:pt x="3323" y="7529"/>
                    <a:pt x="3465" y="7625"/>
                    <a:pt x="3644" y="7648"/>
                  </a:cubicBezTo>
                  <a:cubicBezTo>
                    <a:pt x="3668" y="7648"/>
                    <a:pt x="3715" y="7672"/>
                    <a:pt x="3739" y="7672"/>
                  </a:cubicBezTo>
                  <a:cubicBezTo>
                    <a:pt x="3799" y="7672"/>
                    <a:pt x="3882" y="7648"/>
                    <a:pt x="3942" y="7636"/>
                  </a:cubicBezTo>
                  <a:cubicBezTo>
                    <a:pt x="3942" y="7767"/>
                    <a:pt x="3977" y="7886"/>
                    <a:pt x="4061" y="7994"/>
                  </a:cubicBezTo>
                  <a:cubicBezTo>
                    <a:pt x="4156" y="8125"/>
                    <a:pt x="4299" y="8220"/>
                    <a:pt x="4477" y="8244"/>
                  </a:cubicBezTo>
                  <a:cubicBezTo>
                    <a:pt x="4501" y="8244"/>
                    <a:pt x="4549" y="8267"/>
                    <a:pt x="4573" y="8267"/>
                  </a:cubicBezTo>
                  <a:cubicBezTo>
                    <a:pt x="4716" y="8267"/>
                    <a:pt x="4835" y="8220"/>
                    <a:pt x="4954" y="8148"/>
                  </a:cubicBezTo>
                  <a:lnTo>
                    <a:pt x="5287" y="7886"/>
                  </a:lnTo>
                  <a:cubicBezTo>
                    <a:pt x="5370" y="7827"/>
                    <a:pt x="5430" y="7767"/>
                    <a:pt x="5466" y="7684"/>
                  </a:cubicBezTo>
                  <a:lnTo>
                    <a:pt x="6085" y="8029"/>
                  </a:lnTo>
                  <a:cubicBezTo>
                    <a:pt x="6168" y="8077"/>
                    <a:pt x="6275" y="8101"/>
                    <a:pt x="6382" y="8101"/>
                  </a:cubicBezTo>
                  <a:cubicBezTo>
                    <a:pt x="6442" y="8101"/>
                    <a:pt x="6501" y="8089"/>
                    <a:pt x="6561" y="8077"/>
                  </a:cubicBezTo>
                  <a:cubicBezTo>
                    <a:pt x="6716" y="8029"/>
                    <a:pt x="6859" y="7922"/>
                    <a:pt x="6930" y="7779"/>
                  </a:cubicBezTo>
                  <a:cubicBezTo>
                    <a:pt x="6990" y="7648"/>
                    <a:pt x="7013" y="7529"/>
                    <a:pt x="7002" y="7398"/>
                  </a:cubicBezTo>
                  <a:cubicBezTo>
                    <a:pt x="7049" y="7398"/>
                    <a:pt x="7073" y="7422"/>
                    <a:pt x="7121" y="7422"/>
                  </a:cubicBezTo>
                  <a:cubicBezTo>
                    <a:pt x="7347" y="7422"/>
                    <a:pt x="7573" y="7303"/>
                    <a:pt x="7668" y="7089"/>
                  </a:cubicBezTo>
                  <a:cubicBezTo>
                    <a:pt x="7728" y="6970"/>
                    <a:pt x="7764" y="6839"/>
                    <a:pt x="7752" y="6720"/>
                  </a:cubicBezTo>
                  <a:cubicBezTo>
                    <a:pt x="7787" y="6720"/>
                    <a:pt x="7823" y="6732"/>
                    <a:pt x="7871" y="6732"/>
                  </a:cubicBezTo>
                  <a:cubicBezTo>
                    <a:pt x="8085" y="6732"/>
                    <a:pt x="8311" y="6613"/>
                    <a:pt x="8418" y="6410"/>
                  </a:cubicBezTo>
                  <a:cubicBezTo>
                    <a:pt x="8478" y="6291"/>
                    <a:pt x="8502" y="6172"/>
                    <a:pt x="8490" y="6029"/>
                  </a:cubicBezTo>
                  <a:cubicBezTo>
                    <a:pt x="8537" y="6029"/>
                    <a:pt x="8561" y="6053"/>
                    <a:pt x="8609" y="6053"/>
                  </a:cubicBezTo>
                  <a:cubicBezTo>
                    <a:pt x="8668" y="6053"/>
                    <a:pt x="8728" y="6029"/>
                    <a:pt x="8787" y="6017"/>
                  </a:cubicBezTo>
                  <a:cubicBezTo>
                    <a:pt x="8954" y="5970"/>
                    <a:pt x="9085" y="5874"/>
                    <a:pt x="9157" y="5720"/>
                  </a:cubicBezTo>
                  <a:cubicBezTo>
                    <a:pt x="9240" y="5577"/>
                    <a:pt x="9264" y="5410"/>
                    <a:pt x="9204" y="5243"/>
                  </a:cubicBezTo>
                  <a:cubicBezTo>
                    <a:pt x="9192" y="5196"/>
                    <a:pt x="9180" y="5172"/>
                    <a:pt x="9157" y="5136"/>
                  </a:cubicBezTo>
                  <a:lnTo>
                    <a:pt x="9430" y="4946"/>
                  </a:lnTo>
                  <a:lnTo>
                    <a:pt x="9561" y="5124"/>
                  </a:lnTo>
                  <a:cubicBezTo>
                    <a:pt x="9591" y="5161"/>
                    <a:pt x="9644" y="5180"/>
                    <a:pt x="9694" y="5180"/>
                  </a:cubicBezTo>
                  <a:cubicBezTo>
                    <a:pt x="9724" y="5180"/>
                    <a:pt x="9753" y="5173"/>
                    <a:pt x="9776" y="5160"/>
                  </a:cubicBezTo>
                  <a:lnTo>
                    <a:pt x="10192" y="4827"/>
                  </a:lnTo>
                  <a:cubicBezTo>
                    <a:pt x="10264" y="4743"/>
                    <a:pt x="10276" y="4648"/>
                    <a:pt x="10240" y="4577"/>
                  </a:cubicBezTo>
                  <a:cubicBezTo>
                    <a:pt x="10210" y="4539"/>
                    <a:pt x="10157" y="4521"/>
                    <a:pt x="10107" y="4521"/>
                  </a:cubicBezTo>
                  <a:cubicBezTo>
                    <a:pt x="10077" y="4521"/>
                    <a:pt x="10048" y="4527"/>
                    <a:pt x="10026" y="4541"/>
                  </a:cubicBezTo>
                  <a:lnTo>
                    <a:pt x="9728" y="4779"/>
                  </a:lnTo>
                  <a:lnTo>
                    <a:pt x="7347" y="1671"/>
                  </a:lnTo>
                  <a:lnTo>
                    <a:pt x="8704" y="790"/>
                  </a:lnTo>
                  <a:cubicBezTo>
                    <a:pt x="8776" y="755"/>
                    <a:pt x="8787" y="659"/>
                    <a:pt x="8752" y="588"/>
                  </a:cubicBezTo>
                  <a:cubicBezTo>
                    <a:pt x="8721" y="542"/>
                    <a:pt x="8670" y="516"/>
                    <a:pt x="8619" y="516"/>
                  </a:cubicBezTo>
                  <a:cubicBezTo>
                    <a:pt x="8591" y="516"/>
                    <a:pt x="8563" y="523"/>
                    <a:pt x="8537" y="540"/>
                  </a:cubicBezTo>
                  <a:lnTo>
                    <a:pt x="7049" y="1493"/>
                  </a:lnTo>
                  <a:cubicBezTo>
                    <a:pt x="6978" y="1540"/>
                    <a:pt x="6966" y="1648"/>
                    <a:pt x="7002" y="1719"/>
                  </a:cubicBezTo>
                  <a:lnTo>
                    <a:pt x="7275" y="2076"/>
                  </a:lnTo>
                  <a:lnTo>
                    <a:pt x="7085" y="2219"/>
                  </a:lnTo>
                  <a:lnTo>
                    <a:pt x="6311" y="1969"/>
                  </a:lnTo>
                  <a:cubicBezTo>
                    <a:pt x="6287" y="1969"/>
                    <a:pt x="6275" y="1957"/>
                    <a:pt x="6263" y="1957"/>
                  </a:cubicBezTo>
                  <a:lnTo>
                    <a:pt x="4501" y="1957"/>
                  </a:lnTo>
                  <a:cubicBezTo>
                    <a:pt x="4430" y="1957"/>
                    <a:pt x="4370" y="2005"/>
                    <a:pt x="4358" y="2076"/>
                  </a:cubicBezTo>
                  <a:lnTo>
                    <a:pt x="4251" y="2481"/>
                  </a:lnTo>
                  <a:lnTo>
                    <a:pt x="4001" y="2374"/>
                  </a:lnTo>
                  <a:cubicBezTo>
                    <a:pt x="3965" y="2362"/>
                    <a:pt x="3954" y="2362"/>
                    <a:pt x="3930" y="2362"/>
                  </a:cubicBezTo>
                  <a:lnTo>
                    <a:pt x="3227" y="2433"/>
                  </a:lnTo>
                  <a:lnTo>
                    <a:pt x="2989" y="2302"/>
                  </a:lnTo>
                  <a:lnTo>
                    <a:pt x="3215" y="1910"/>
                  </a:lnTo>
                  <a:cubicBezTo>
                    <a:pt x="3251" y="1838"/>
                    <a:pt x="3227" y="1743"/>
                    <a:pt x="3156" y="1707"/>
                  </a:cubicBezTo>
                  <a:lnTo>
                    <a:pt x="251" y="16"/>
                  </a:lnTo>
                  <a:cubicBezTo>
                    <a:pt x="229" y="5"/>
                    <a:pt x="204" y="0"/>
                    <a:pt x="18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8" name="Google Shape;12932;p71"/>
            <p:cNvSpPr/>
            <p:nvPr/>
          </p:nvSpPr>
          <p:spPr>
            <a:xfrm>
              <a:off x="3059960" y="2009628"/>
              <a:ext cx="37177" cy="26960"/>
            </a:xfrm>
            <a:custGeom>
              <a:avLst/>
              <a:rect l="l" t="t" r="r" b="b"/>
              <a:pathLst>
                <a:path w="1168" h="847">
                  <a:moveTo>
                    <a:pt x="999" y="0"/>
                  </a:moveTo>
                  <a:cubicBezTo>
                    <a:pt x="971" y="0"/>
                    <a:pt x="943" y="8"/>
                    <a:pt x="918" y="25"/>
                  </a:cubicBezTo>
                  <a:lnTo>
                    <a:pt x="84" y="561"/>
                  </a:lnTo>
                  <a:cubicBezTo>
                    <a:pt x="13" y="608"/>
                    <a:pt x="1" y="692"/>
                    <a:pt x="37" y="775"/>
                  </a:cubicBezTo>
                  <a:cubicBezTo>
                    <a:pt x="72" y="811"/>
                    <a:pt x="120" y="846"/>
                    <a:pt x="156" y="846"/>
                  </a:cubicBezTo>
                  <a:cubicBezTo>
                    <a:pt x="191" y="846"/>
                    <a:pt x="215" y="823"/>
                    <a:pt x="239" y="811"/>
                  </a:cubicBezTo>
                  <a:lnTo>
                    <a:pt x="1073" y="275"/>
                  </a:lnTo>
                  <a:cubicBezTo>
                    <a:pt x="1156" y="239"/>
                    <a:pt x="1168" y="144"/>
                    <a:pt x="1132" y="72"/>
                  </a:cubicBezTo>
                  <a:cubicBezTo>
                    <a:pt x="1101" y="26"/>
                    <a:pt x="1051" y="0"/>
                    <a:pt x="99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449" name="Google Shape;12933;p71"/>
          <p:cNvSpPr/>
          <p:nvPr/>
        </p:nvSpPr>
        <p:spPr>
          <a:xfrm>
            <a:off x="8553676" y="4004010"/>
            <a:ext cx="354363" cy="324093"/>
          </a:xfrm>
          <a:custGeom>
            <a:avLst/>
            <a:rect l="l" t="t" r="r" b="b"/>
            <a:pathLst>
              <a:path w="11133" h="10182">
                <a:moveTo>
                  <a:pt x="4132" y="3622"/>
                </a:moveTo>
                <a:cubicBezTo>
                  <a:pt x="4299" y="3622"/>
                  <a:pt x="4430" y="3753"/>
                  <a:pt x="4430" y="3919"/>
                </a:cubicBezTo>
                <a:cubicBezTo>
                  <a:pt x="4430" y="4074"/>
                  <a:pt x="4299" y="4217"/>
                  <a:pt x="4132" y="4217"/>
                </a:cubicBezTo>
                <a:cubicBezTo>
                  <a:pt x="3965" y="4217"/>
                  <a:pt x="3834" y="4074"/>
                  <a:pt x="3834" y="3919"/>
                </a:cubicBezTo>
                <a:cubicBezTo>
                  <a:pt x="3846" y="3753"/>
                  <a:pt x="3965" y="3622"/>
                  <a:pt x="4132" y="3622"/>
                </a:cubicBezTo>
                <a:close/>
                <a:moveTo>
                  <a:pt x="5334" y="1252"/>
                </a:moveTo>
                <a:lnTo>
                  <a:pt x="5334" y="1776"/>
                </a:lnTo>
                <a:lnTo>
                  <a:pt x="5358" y="3645"/>
                </a:lnTo>
                <a:lnTo>
                  <a:pt x="5370" y="5300"/>
                </a:lnTo>
                <a:lnTo>
                  <a:pt x="1405" y="4419"/>
                </a:lnTo>
                <a:cubicBezTo>
                  <a:pt x="1679" y="3455"/>
                  <a:pt x="2322" y="2574"/>
                  <a:pt x="3156" y="2014"/>
                </a:cubicBezTo>
                <a:lnTo>
                  <a:pt x="3870" y="3324"/>
                </a:lnTo>
                <a:cubicBezTo>
                  <a:pt x="3644" y="3419"/>
                  <a:pt x="3489" y="3645"/>
                  <a:pt x="3489" y="3895"/>
                </a:cubicBezTo>
                <a:cubicBezTo>
                  <a:pt x="3489" y="4253"/>
                  <a:pt x="3775" y="4538"/>
                  <a:pt x="4132" y="4538"/>
                </a:cubicBezTo>
                <a:cubicBezTo>
                  <a:pt x="4489" y="4538"/>
                  <a:pt x="4775" y="4253"/>
                  <a:pt x="4775" y="3895"/>
                </a:cubicBezTo>
                <a:cubicBezTo>
                  <a:pt x="4775" y="3586"/>
                  <a:pt x="4537" y="3324"/>
                  <a:pt x="4239" y="3264"/>
                </a:cubicBezTo>
                <a:lnTo>
                  <a:pt x="3453" y="1800"/>
                </a:lnTo>
                <a:cubicBezTo>
                  <a:pt x="4013" y="1490"/>
                  <a:pt x="4656" y="1300"/>
                  <a:pt x="5334" y="1252"/>
                </a:cubicBezTo>
                <a:close/>
                <a:moveTo>
                  <a:pt x="5715" y="3860"/>
                </a:moveTo>
                <a:cubicBezTo>
                  <a:pt x="6573" y="3943"/>
                  <a:pt x="7239" y="4657"/>
                  <a:pt x="7239" y="5550"/>
                </a:cubicBezTo>
                <a:cubicBezTo>
                  <a:pt x="7239" y="5896"/>
                  <a:pt x="7144" y="6217"/>
                  <a:pt x="6942" y="6503"/>
                </a:cubicBezTo>
                <a:lnTo>
                  <a:pt x="5715" y="5455"/>
                </a:lnTo>
                <a:lnTo>
                  <a:pt x="5715" y="3860"/>
                </a:lnTo>
                <a:close/>
                <a:moveTo>
                  <a:pt x="5846" y="347"/>
                </a:moveTo>
                <a:cubicBezTo>
                  <a:pt x="8597" y="502"/>
                  <a:pt x="10752" y="2776"/>
                  <a:pt x="10752" y="5550"/>
                </a:cubicBezTo>
                <a:cubicBezTo>
                  <a:pt x="10752" y="6682"/>
                  <a:pt x="10395" y="7741"/>
                  <a:pt x="9728" y="8646"/>
                </a:cubicBezTo>
                <a:cubicBezTo>
                  <a:pt x="9704" y="8682"/>
                  <a:pt x="9656" y="8706"/>
                  <a:pt x="9609" y="8706"/>
                </a:cubicBezTo>
                <a:cubicBezTo>
                  <a:pt x="9561" y="8706"/>
                  <a:pt x="9537" y="8694"/>
                  <a:pt x="9502" y="8658"/>
                </a:cubicBezTo>
                <a:lnTo>
                  <a:pt x="8644" y="7932"/>
                </a:lnTo>
                <a:cubicBezTo>
                  <a:pt x="9073" y="7372"/>
                  <a:pt x="9347" y="6717"/>
                  <a:pt x="9430" y="6015"/>
                </a:cubicBezTo>
                <a:cubicBezTo>
                  <a:pt x="9442" y="5908"/>
                  <a:pt x="9359" y="5824"/>
                  <a:pt x="9252" y="5824"/>
                </a:cubicBezTo>
                <a:cubicBezTo>
                  <a:pt x="9168" y="5824"/>
                  <a:pt x="9085" y="5884"/>
                  <a:pt x="9073" y="5967"/>
                </a:cubicBezTo>
                <a:cubicBezTo>
                  <a:pt x="9002" y="6562"/>
                  <a:pt x="8775" y="7146"/>
                  <a:pt x="8418" y="7634"/>
                </a:cubicBezTo>
                <a:cubicBezTo>
                  <a:pt x="8406" y="7646"/>
                  <a:pt x="8394" y="7682"/>
                  <a:pt x="8371" y="7694"/>
                </a:cubicBezTo>
                <a:cubicBezTo>
                  <a:pt x="8371" y="7694"/>
                  <a:pt x="8371" y="7705"/>
                  <a:pt x="8359" y="7705"/>
                </a:cubicBezTo>
                <a:lnTo>
                  <a:pt x="7204" y="6729"/>
                </a:lnTo>
                <a:cubicBezTo>
                  <a:pt x="7442" y="6384"/>
                  <a:pt x="7573" y="5967"/>
                  <a:pt x="7573" y="5550"/>
                </a:cubicBezTo>
                <a:cubicBezTo>
                  <a:pt x="7573" y="4479"/>
                  <a:pt x="6739" y="3586"/>
                  <a:pt x="5680" y="3514"/>
                </a:cubicBezTo>
                <a:lnTo>
                  <a:pt x="5680" y="1979"/>
                </a:lnTo>
                <a:lnTo>
                  <a:pt x="5787" y="1979"/>
                </a:lnTo>
                <a:cubicBezTo>
                  <a:pt x="5811" y="1979"/>
                  <a:pt x="5846" y="1979"/>
                  <a:pt x="5894" y="1990"/>
                </a:cubicBezTo>
                <a:cubicBezTo>
                  <a:pt x="7561" y="2169"/>
                  <a:pt x="8894" y="3503"/>
                  <a:pt x="9073" y="5169"/>
                </a:cubicBezTo>
                <a:cubicBezTo>
                  <a:pt x="9085" y="5253"/>
                  <a:pt x="9168" y="5312"/>
                  <a:pt x="9252" y="5312"/>
                </a:cubicBezTo>
                <a:cubicBezTo>
                  <a:pt x="9359" y="5312"/>
                  <a:pt x="9430" y="5229"/>
                  <a:pt x="9430" y="5122"/>
                </a:cubicBezTo>
                <a:cubicBezTo>
                  <a:pt x="9228" y="3205"/>
                  <a:pt x="7632" y="1693"/>
                  <a:pt x="5680" y="1621"/>
                </a:cubicBezTo>
                <a:lnTo>
                  <a:pt x="5680" y="490"/>
                </a:lnTo>
                <a:cubicBezTo>
                  <a:pt x="5680" y="443"/>
                  <a:pt x="5692" y="419"/>
                  <a:pt x="5727" y="383"/>
                </a:cubicBezTo>
                <a:cubicBezTo>
                  <a:pt x="5751" y="359"/>
                  <a:pt x="5799" y="347"/>
                  <a:pt x="5846" y="347"/>
                </a:cubicBezTo>
                <a:close/>
                <a:moveTo>
                  <a:pt x="1334" y="4788"/>
                </a:moveTo>
                <a:lnTo>
                  <a:pt x="5323" y="5681"/>
                </a:lnTo>
                <a:lnTo>
                  <a:pt x="4239" y="9622"/>
                </a:lnTo>
                <a:cubicBezTo>
                  <a:pt x="2513" y="9063"/>
                  <a:pt x="1262" y="7455"/>
                  <a:pt x="1262" y="5550"/>
                </a:cubicBezTo>
                <a:cubicBezTo>
                  <a:pt x="1262" y="5300"/>
                  <a:pt x="1286" y="5050"/>
                  <a:pt x="1334" y="4788"/>
                </a:cubicBezTo>
                <a:close/>
                <a:moveTo>
                  <a:pt x="5656" y="5848"/>
                </a:moveTo>
                <a:lnTo>
                  <a:pt x="6870" y="6872"/>
                </a:lnTo>
                <a:lnTo>
                  <a:pt x="8299" y="8086"/>
                </a:lnTo>
                <a:lnTo>
                  <a:pt x="8704" y="8420"/>
                </a:lnTo>
                <a:cubicBezTo>
                  <a:pt x="7882" y="9313"/>
                  <a:pt x="6751" y="9825"/>
                  <a:pt x="5549" y="9825"/>
                </a:cubicBezTo>
                <a:cubicBezTo>
                  <a:pt x="5203" y="9825"/>
                  <a:pt x="4894" y="9777"/>
                  <a:pt x="4584" y="9706"/>
                </a:cubicBezTo>
                <a:lnTo>
                  <a:pt x="5656" y="5848"/>
                </a:lnTo>
                <a:close/>
                <a:moveTo>
                  <a:pt x="5837" y="1"/>
                </a:moveTo>
                <a:cubicBezTo>
                  <a:pt x="5717" y="1"/>
                  <a:pt x="5599" y="57"/>
                  <a:pt x="5501" y="133"/>
                </a:cubicBezTo>
                <a:cubicBezTo>
                  <a:pt x="5394" y="228"/>
                  <a:pt x="5334" y="359"/>
                  <a:pt x="5358" y="502"/>
                </a:cubicBezTo>
                <a:lnTo>
                  <a:pt x="5358" y="943"/>
                </a:lnTo>
                <a:cubicBezTo>
                  <a:pt x="4620" y="967"/>
                  <a:pt x="3929" y="1181"/>
                  <a:pt x="3298" y="1514"/>
                </a:cubicBezTo>
                <a:lnTo>
                  <a:pt x="2894" y="788"/>
                </a:lnTo>
                <a:cubicBezTo>
                  <a:pt x="2870" y="728"/>
                  <a:pt x="2810" y="693"/>
                  <a:pt x="2751" y="693"/>
                </a:cubicBezTo>
                <a:lnTo>
                  <a:pt x="358" y="693"/>
                </a:lnTo>
                <a:lnTo>
                  <a:pt x="358" y="395"/>
                </a:lnTo>
                <a:cubicBezTo>
                  <a:pt x="358" y="300"/>
                  <a:pt x="274" y="228"/>
                  <a:pt x="179" y="228"/>
                </a:cubicBezTo>
                <a:cubicBezTo>
                  <a:pt x="72" y="228"/>
                  <a:pt x="0" y="300"/>
                  <a:pt x="0" y="395"/>
                </a:cubicBezTo>
                <a:lnTo>
                  <a:pt x="0" y="1336"/>
                </a:lnTo>
                <a:cubicBezTo>
                  <a:pt x="0" y="1443"/>
                  <a:pt x="72" y="1514"/>
                  <a:pt x="179" y="1514"/>
                </a:cubicBezTo>
                <a:cubicBezTo>
                  <a:pt x="274" y="1514"/>
                  <a:pt x="358" y="1443"/>
                  <a:pt x="358" y="1336"/>
                </a:cubicBezTo>
                <a:lnTo>
                  <a:pt x="358" y="1038"/>
                </a:lnTo>
                <a:lnTo>
                  <a:pt x="2644" y="1038"/>
                </a:lnTo>
                <a:lnTo>
                  <a:pt x="3001" y="1693"/>
                </a:lnTo>
                <a:cubicBezTo>
                  <a:pt x="2751" y="1871"/>
                  <a:pt x="2501" y="2062"/>
                  <a:pt x="2275" y="2288"/>
                </a:cubicBezTo>
                <a:cubicBezTo>
                  <a:pt x="1405" y="3169"/>
                  <a:pt x="929" y="4312"/>
                  <a:pt x="929" y="5550"/>
                </a:cubicBezTo>
                <a:cubicBezTo>
                  <a:pt x="929" y="8098"/>
                  <a:pt x="3001" y="10182"/>
                  <a:pt x="5561" y="10182"/>
                </a:cubicBezTo>
                <a:cubicBezTo>
                  <a:pt x="6870" y="10182"/>
                  <a:pt x="8109" y="9622"/>
                  <a:pt x="8990" y="8658"/>
                </a:cubicBezTo>
                <a:lnTo>
                  <a:pt x="9311" y="8944"/>
                </a:lnTo>
                <a:cubicBezTo>
                  <a:pt x="9406" y="9015"/>
                  <a:pt x="9525" y="9063"/>
                  <a:pt x="9644" y="9063"/>
                </a:cubicBezTo>
                <a:lnTo>
                  <a:pt x="9704" y="9063"/>
                </a:lnTo>
                <a:cubicBezTo>
                  <a:pt x="9835" y="9051"/>
                  <a:pt x="9966" y="8967"/>
                  <a:pt x="10037" y="8872"/>
                </a:cubicBezTo>
                <a:cubicBezTo>
                  <a:pt x="10752" y="7896"/>
                  <a:pt x="11133" y="6765"/>
                  <a:pt x="11133" y="5562"/>
                </a:cubicBezTo>
                <a:cubicBezTo>
                  <a:pt x="11109" y="2610"/>
                  <a:pt x="8811" y="169"/>
                  <a:pt x="5870" y="2"/>
                </a:cubicBezTo>
                <a:cubicBezTo>
                  <a:pt x="5859" y="1"/>
                  <a:pt x="5848" y="1"/>
                  <a:pt x="5837"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450" name="Google Shape;12934;p71"/>
          <p:cNvGrpSpPr/>
          <p:nvPr/>
        </p:nvGrpSpPr>
        <p:grpSpPr>
          <a:xfrm>
            <a:off x="5689007" y="3985485"/>
            <a:ext cx="344878" cy="343573"/>
            <a:chOff x="4195399" y="1970604"/>
            <a:chExt cx="344878" cy="343573"/>
          </a:xfrm>
          <a:solidFill>
            <a:schemeClr val="accent1"/>
          </a:solidFill>
        </p:grpSpPr>
        <p:sp>
          <p:nvSpPr>
            <p:cNvPr id="1451" name="Google Shape;12935;p71"/>
            <p:cNvSpPr/>
            <p:nvPr/>
          </p:nvSpPr>
          <p:spPr>
            <a:xfrm>
              <a:off x="4195399" y="1970604"/>
              <a:ext cx="344878" cy="343573"/>
            </a:xfrm>
            <a:custGeom>
              <a:avLst/>
              <a:rect l="l" t="t" r="r" b="b"/>
              <a:pathLst>
                <a:path w="10835" h="10794">
                  <a:moveTo>
                    <a:pt x="4155" y="6287"/>
                  </a:moveTo>
                  <a:cubicBezTo>
                    <a:pt x="4274" y="6418"/>
                    <a:pt x="4417" y="6561"/>
                    <a:pt x="4572" y="6704"/>
                  </a:cubicBezTo>
                  <a:lnTo>
                    <a:pt x="3977" y="7299"/>
                  </a:lnTo>
                  <a:lnTo>
                    <a:pt x="3929" y="7252"/>
                  </a:lnTo>
                  <a:lnTo>
                    <a:pt x="3596" y="6918"/>
                  </a:lnTo>
                  <a:lnTo>
                    <a:pt x="3560" y="6883"/>
                  </a:lnTo>
                  <a:lnTo>
                    <a:pt x="4155" y="6287"/>
                  </a:lnTo>
                  <a:close/>
                  <a:moveTo>
                    <a:pt x="3203" y="7064"/>
                  </a:moveTo>
                  <a:cubicBezTo>
                    <a:pt x="3271" y="7064"/>
                    <a:pt x="3340" y="7091"/>
                    <a:pt x="3393" y="7144"/>
                  </a:cubicBezTo>
                  <a:lnTo>
                    <a:pt x="3715" y="7478"/>
                  </a:lnTo>
                  <a:cubicBezTo>
                    <a:pt x="3810" y="7573"/>
                    <a:pt x="3822" y="7740"/>
                    <a:pt x="3715" y="7847"/>
                  </a:cubicBezTo>
                  <a:lnTo>
                    <a:pt x="3524" y="8037"/>
                  </a:lnTo>
                  <a:lnTo>
                    <a:pt x="2822" y="7335"/>
                  </a:lnTo>
                  <a:lnTo>
                    <a:pt x="3012" y="7144"/>
                  </a:lnTo>
                  <a:cubicBezTo>
                    <a:pt x="3066" y="7091"/>
                    <a:pt x="3134" y="7064"/>
                    <a:pt x="3203" y="7064"/>
                  </a:cubicBezTo>
                  <a:close/>
                  <a:moveTo>
                    <a:pt x="2608" y="7549"/>
                  </a:moveTo>
                  <a:lnTo>
                    <a:pt x="3298" y="8252"/>
                  </a:lnTo>
                  <a:lnTo>
                    <a:pt x="1143" y="10407"/>
                  </a:lnTo>
                  <a:cubicBezTo>
                    <a:pt x="1089" y="10460"/>
                    <a:pt x="1024" y="10487"/>
                    <a:pt x="959" y="10487"/>
                  </a:cubicBezTo>
                  <a:cubicBezTo>
                    <a:pt x="893" y="10487"/>
                    <a:pt x="828" y="10460"/>
                    <a:pt x="774" y="10407"/>
                  </a:cubicBezTo>
                  <a:lnTo>
                    <a:pt x="441" y="10073"/>
                  </a:lnTo>
                  <a:cubicBezTo>
                    <a:pt x="345" y="9978"/>
                    <a:pt x="345" y="9811"/>
                    <a:pt x="441" y="9704"/>
                  </a:cubicBezTo>
                  <a:lnTo>
                    <a:pt x="2608" y="7549"/>
                  </a:lnTo>
                  <a:close/>
                  <a:moveTo>
                    <a:pt x="7037" y="1"/>
                  </a:moveTo>
                  <a:cubicBezTo>
                    <a:pt x="3941" y="1"/>
                    <a:pt x="2155" y="3513"/>
                    <a:pt x="3953" y="6013"/>
                  </a:cubicBezTo>
                  <a:lnTo>
                    <a:pt x="3239" y="6728"/>
                  </a:lnTo>
                  <a:cubicBezTo>
                    <a:pt x="3224" y="6727"/>
                    <a:pt x="3209" y="6726"/>
                    <a:pt x="3194" y="6726"/>
                  </a:cubicBezTo>
                  <a:cubicBezTo>
                    <a:pt x="3036" y="6726"/>
                    <a:pt x="2907" y="6785"/>
                    <a:pt x="2798" y="6894"/>
                  </a:cubicBezTo>
                  <a:lnTo>
                    <a:pt x="226" y="9466"/>
                  </a:lnTo>
                  <a:cubicBezTo>
                    <a:pt x="0" y="9692"/>
                    <a:pt x="0" y="10061"/>
                    <a:pt x="226" y="10288"/>
                  </a:cubicBezTo>
                  <a:lnTo>
                    <a:pt x="548" y="10633"/>
                  </a:lnTo>
                  <a:cubicBezTo>
                    <a:pt x="661" y="10740"/>
                    <a:pt x="810" y="10794"/>
                    <a:pt x="959" y="10794"/>
                  </a:cubicBezTo>
                  <a:cubicBezTo>
                    <a:pt x="1107" y="10794"/>
                    <a:pt x="1256" y="10740"/>
                    <a:pt x="1369" y="10633"/>
                  </a:cubicBezTo>
                  <a:lnTo>
                    <a:pt x="3631" y="8371"/>
                  </a:lnTo>
                  <a:lnTo>
                    <a:pt x="3941" y="8049"/>
                  </a:lnTo>
                  <a:cubicBezTo>
                    <a:pt x="4060" y="7930"/>
                    <a:pt x="4120" y="7775"/>
                    <a:pt x="4108" y="7609"/>
                  </a:cubicBezTo>
                  <a:lnTo>
                    <a:pt x="4822" y="6894"/>
                  </a:lnTo>
                  <a:cubicBezTo>
                    <a:pt x="5358" y="7275"/>
                    <a:pt x="6001" y="7514"/>
                    <a:pt x="6656" y="7597"/>
                  </a:cubicBezTo>
                  <a:lnTo>
                    <a:pt x="6668" y="7597"/>
                  </a:lnTo>
                  <a:cubicBezTo>
                    <a:pt x="6739" y="7597"/>
                    <a:pt x="6810" y="7537"/>
                    <a:pt x="6834" y="7442"/>
                  </a:cubicBezTo>
                  <a:cubicBezTo>
                    <a:pt x="6846" y="7359"/>
                    <a:pt x="6775" y="7275"/>
                    <a:pt x="6691" y="7264"/>
                  </a:cubicBezTo>
                  <a:cubicBezTo>
                    <a:pt x="6013" y="7192"/>
                    <a:pt x="5370" y="6918"/>
                    <a:pt x="4846" y="6502"/>
                  </a:cubicBezTo>
                  <a:cubicBezTo>
                    <a:pt x="2286" y="4442"/>
                    <a:pt x="3798" y="334"/>
                    <a:pt x="7037" y="334"/>
                  </a:cubicBezTo>
                  <a:cubicBezTo>
                    <a:pt x="8870" y="334"/>
                    <a:pt x="10323" y="1715"/>
                    <a:pt x="10501" y="3454"/>
                  </a:cubicBezTo>
                  <a:cubicBezTo>
                    <a:pt x="10522" y="3535"/>
                    <a:pt x="10576" y="3590"/>
                    <a:pt x="10644" y="3590"/>
                  </a:cubicBezTo>
                  <a:cubicBezTo>
                    <a:pt x="10655" y="3590"/>
                    <a:pt x="10668" y="3588"/>
                    <a:pt x="10680" y="3584"/>
                  </a:cubicBezTo>
                  <a:cubicBezTo>
                    <a:pt x="10775" y="3573"/>
                    <a:pt x="10835" y="3501"/>
                    <a:pt x="10823" y="3406"/>
                  </a:cubicBezTo>
                  <a:cubicBezTo>
                    <a:pt x="10620" y="1525"/>
                    <a:pt x="9037" y="1"/>
                    <a:pt x="703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2" name="Google Shape;12936;p71"/>
            <p:cNvSpPr/>
            <p:nvPr/>
          </p:nvSpPr>
          <p:spPr>
            <a:xfrm>
              <a:off x="4311356" y="1993458"/>
              <a:ext cx="206959" cy="197378"/>
            </a:xfrm>
            <a:custGeom>
              <a:avLst/>
              <a:rect l="l" t="t" r="r" b="b"/>
              <a:pathLst>
                <a:path w="6502" h="6201">
                  <a:moveTo>
                    <a:pt x="3394" y="295"/>
                  </a:moveTo>
                  <a:cubicBezTo>
                    <a:pt x="4930" y="295"/>
                    <a:pt x="6180" y="1533"/>
                    <a:pt x="6180" y="3081"/>
                  </a:cubicBezTo>
                  <a:cubicBezTo>
                    <a:pt x="6180" y="4641"/>
                    <a:pt x="4930" y="5879"/>
                    <a:pt x="3394" y="5879"/>
                  </a:cubicBezTo>
                  <a:cubicBezTo>
                    <a:pt x="2679" y="5879"/>
                    <a:pt x="1965" y="5605"/>
                    <a:pt x="1429" y="5057"/>
                  </a:cubicBezTo>
                  <a:cubicBezTo>
                    <a:pt x="346" y="3974"/>
                    <a:pt x="346" y="2200"/>
                    <a:pt x="1429" y="1116"/>
                  </a:cubicBezTo>
                  <a:cubicBezTo>
                    <a:pt x="1977" y="569"/>
                    <a:pt x="2679" y="295"/>
                    <a:pt x="3394" y="295"/>
                  </a:cubicBezTo>
                  <a:close/>
                  <a:moveTo>
                    <a:pt x="3404" y="0"/>
                  </a:moveTo>
                  <a:cubicBezTo>
                    <a:pt x="2608" y="0"/>
                    <a:pt x="1810" y="301"/>
                    <a:pt x="1203" y="902"/>
                  </a:cubicBezTo>
                  <a:cubicBezTo>
                    <a:pt x="0" y="2116"/>
                    <a:pt x="0" y="4093"/>
                    <a:pt x="1203" y="5295"/>
                  </a:cubicBezTo>
                  <a:cubicBezTo>
                    <a:pt x="1822" y="5903"/>
                    <a:pt x="2608" y="6200"/>
                    <a:pt x="3394" y="6200"/>
                  </a:cubicBezTo>
                  <a:cubicBezTo>
                    <a:pt x="5108" y="6188"/>
                    <a:pt x="6501" y="4819"/>
                    <a:pt x="6501" y="3093"/>
                  </a:cubicBezTo>
                  <a:cubicBezTo>
                    <a:pt x="6501" y="2259"/>
                    <a:pt x="6180" y="1485"/>
                    <a:pt x="5596" y="902"/>
                  </a:cubicBezTo>
                  <a:cubicBezTo>
                    <a:pt x="4995" y="301"/>
                    <a:pt x="4200" y="0"/>
                    <a:pt x="340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3" name="Google Shape;12937;p71"/>
            <p:cNvSpPr/>
            <p:nvPr/>
          </p:nvSpPr>
          <p:spPr>
            <a:xfrm>
              <a:off x="4372374" y="2030476"/>
              <a:ext cx="94026" cy="114493"/>
            </a:xfrm>
            <a:custGeom>
              <a:avLst/>
              <a:rect l="l" t="t" r="r" b="b"/>
              <a:pathLst>
                <a:path w="2954" h="3597">
                  <a:moveTo>
                    <a:pt x="1477" y="310"/>
                  </a:moveTo>
                  <a:cubicBezTo>
                    <a:pt x="1834" y="310"/>
                    <a:pt x="2120" y="584"/>
                    <a:pt x="2120" y="953"/>
                  </a:cubicBezTo>
                  <a:cubicBezTo>
                    <a:pt x="2120" y="1311"/>
                    <a:pt x="1834" y="1584"/>
                    <a:pt x="1477" y="1584"/>
                  </a:cubicBezTo>
                  <a:cubicBezTo>
                    <a:pt x="1119" y="1584"/>
                    <a:pt x="834" y="1311"/>
                    <a:pt x="834" y="953"/>
                  </a:cubicBezTo>
                  <a:cubicBezTo>
                    <a:pt x="834" y="596"/>
                    <a:pt x="1119" y="310"/>
                    <a:pt x="1477" y="310"/>
                  </a:cubicBezTo>
                  <a:close/>
                  <a:moveTo>
                    <a:pt x="1905" y="1918"/>
                  </a:moveTo>
                  <a:cubicBezTo>
                    <a:pt x="2298" y="1918"/>
                    <a:pt x="2608" y="2227"/>
                    <a:pt x="2608" y="2620"/>
                  </a:cubicBezTo>
                  <a:lnTo>
                    <a:pt x="2608" y="3287"/>
                  </a:lnTo>
                  <a:lnTo>
                    <a:pt x="2298" y="3287"/>
                  </a:lnTo>
                  <a:lnTo>
                    <a:pt x="2298" y="2585"/>
                  </a:lnTo>
                  <a:cubicBezTo>
                    <a:pt x="2298" y="2501"/>
                    <a:pt x="2227" y="2418"/>
                    <a:pt x="2132" y="2418"/>
                  </a:cubicBezTo>
                  <a:cubicBezTo>
                    <a:pt x="2048" y="2418"/>
                    <a:pt x="1965" y="2501"/>
                    <a:pt x="1965" y="2585"/>
                  </a:cubicBezTo>
                  <a:lnTo>
                    <a:pt x="1965" y="3287"/>
                  </a:lnTo>
                  <a:lnTo>
                    <a:pt x="977" y="3287"/>
                  </a:lnTo>
                  <a:lnTo>
                    <a:pt x="977" y="2585"/>
                  </a:lnTo>
                  <a:cubicBezTo>
                    <a:pt x="977" y="2501"/>
                    <a:pt x="893" y="2418"/>
                    <a:pt x="810" y="2418"/>
                  </a:cubicBezTo>
                  <a:cubicBezTo>
                    <a:pt x="715" y="2418"/>
                    <a:pt x="643" y="2501"/>
                    <a:pt x="643" y="2585"/>
                  </a:cubicBezTo>
                  <a:lnTo>
                    <a:pt x="643" y="3287"/>
                  </a:lnTo>
                  <a:lnTo>
                    <a:pt x="298" y="3287"/>
                  </a:lnTo>
                  <a:lnTo>
                    <a:pt x="298" y="2620"/>
                  </a:lnTo>
                  <a:cubicBezTo>
                    <a:pt x="298" y="2227"/>
                    <a:pt x="619" y="1918"/>
                    <a:pt x="1000" y="1918"/>
                  </a:cubicBezTo>
                  <a:lnTo>
                    <a:pt x="1905" y="1918"/>
                  </a:lnTo>
                  <a:close/>
                  <a:moveTo>
                    <a:pt x="1477" y="1"/>
                  </a:moveTo>
                  <a:cubicBezTo>
                    <a:pt x="941" y="1"/>
                    <a:pt x="512" y="430"/>
                    <a:pt x="512" y="965"/>
                  </a:cubicBezTo>
                  <a:cubicBezTo>
                    <a:pt x="512" y="1227"/>
                    <a:pt x="619" y="1465"/>
                    <a:pt x="798" y="1632"/>
                  </a:cubicBezTo>
                  <a:cubicBezTo>
                    <a:pt x="346" y="1739"/>
                    <a:pt x="0" y="2144"/>
                    <a:pt x="0" y="2632"/>
                  </a:cubicBezTo>
                  <a:lnTo>
                    <a:pt x="0" y="3299"/>
                  </a:lnTo>
                  <a:cubicBezTo>
                    <a:pt x="0" y="3466"/>
                    <a:pt x="143" y="3597"/>
                    <a:pt x="298" y="3597"/>
                  </a:cubicBezTo>
                  <a:lnTo>
                    <a:pt x="2643" y="3597"/>
                  </a:lnTo>
                  <a:cubicBezTo>
                    <a:pt x="2798" y="3597"/>
                    <a:pt x="2941" y="3466"/>
                    <a:pt x="2941" y="3299"/>
                  </a:cubicBezTo>
                  <a:lnTo>
                    <a:pt x="2941" y="2632"/>
                  </a:lnTo>
                  <a:cubicBezTo>
                    <a:pt x="2953" y="2144"/>
                    <a:pt x="2620" y="1739"/>
                    <a:pt x="2167" y="1632"/>
                  </a:cubicBezTo>
                  <a:cubicBezTo>
                    <a:pt x="2322" y="1453"/>
                    <a:pt x="2441" y="1215"/>
                    <a:pt x="2441" y="965"/>
                  </a:cubicBezTo>
                  <a:cubicBezTo>
                    <a:pt x="2441" y="430"/>
                    <a:pt x="2012" y="1"/>
                    <a:pt x="14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4" name="Google Shape;12938;p71"/>
            <p:cNvSpPr/>
            <p:nvPr/>
          </p:nvSpPr>
          <p:spPr>
            <a:xfrm>
              <a:off x="4426167" y="2098561"/>
              <a:ext cx="114111" cy="113474"/>
            </a:xfrm>
            <a:custGeom>
              <a:avLst/>
              <a:rect l="l" t="t" r="r" b="b"/>
              <a:pathLst>
                <a:path w="3585" h="3565">
                  <a:moveTo>
                    <a:pt x="3401" y="1"/>
                  </a:moveTo>
                  <a:cubicBezTo>
                    <a:pt x="3330" y="1"/>
                    <a:pt x="3272" y="73"/>
                    <a:pt x="3251" y="136"/>
                  </a:cubicBezTo>
                  <a:cubicBezTo>
                    <a:pt x="3097" y="1767"/>
                    <a:pt x="1799" y="3077"/>
                    <a:pt x="144" y="3244"/>
                  </a:cubicBezTo>
                  <a:cubicBezTo>
                    <a:pt x="61" y="3255"/>
                    <a:pt x="1" y="3339"/>
                    <a:pt x="13" y="3422"/>
                  </a:cubicBezTo>
                  <a:cubicBezTo>
                    <a:pt x="25" y="3494"/>
                    <a:pt x="84" y="3565"/>
                    <a:pt x="180" y="3565"/>
                  </a:cubicBezTo>
                  <a:lnTo>
                    <a:pt x="191" y="3565"/>
                  </a:lnTo>
                  <a:cubicBezTo>
                    <a:pt x="1966" y="3398"/>
                    <a:pt x="3394" y="1970"/>
                    <a:pt x="3573" y="184"/>
                  </a:cubicBezTo>
                  <a:cubicBezTo>
                    <a:pt x="3585" y="88"/>
                    <a:pt x="3513" y="17"/>
                    <a:pt x="3430" y="5"/>
                  </a:cubicBezTo>
                  <a:cubicBezTo>
                    <a:pt x="3420" y="2"/>
                    <a:pt x="3410" y="1"/>
                    <a:pt x="340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55" name="Google Shape;12939;p71"/>
          <p:cNvGrpSpPr/>
          <p:nvPr/>
        </p:nvGrpSpPr>
        <p:grpSpPr>
          <a:xfrm>
            <a:off x="6168399" y="3992328"/>
            <a:ext cx="344528" cy="344114"/>
            <a:chOff x="4674791" y="1977447"/>
            <a:chExt cx="344528" cy="344114"/>
          </a:xfrm>
          <a:solidFill>
            <a:schemeClr val="accent1"/>
          </a:solidFill>
        </p:grpSpPr>
        <p:sp>
          <p:nvSpPr>
            <p:cNvPr id="1456" name="Google Shape;12940;p71"/>
            <p:cNvSpPr/>
            <p:nvPr/>
          </p:nvSpPr>
          <p:spPr>
            <a:xfrm>
              <a:off x="4696022" y="1996768"/>
              <a:ext cx="29570" cy="29220"/>
            </a:xfrm>
            <a:custGeom>
              <a:avLst/>
              <a:rect l="l" t="t" r="r" b="b"/>
              <a:pathLst>
                <a:path w="929" h="918">
                  <a:moveTo>
                    <a:pt x="476" y="310"/>
                  </a:moveTo>
                  <a:cubicBezTo>
                    <a:pt x="548" y="310"/>
                    <a:pt x="631" y="369"/>
                    <a:pt x="631" y="465"/>
                  </a:cubicBezTo>
                  <a:cubicBezTo>
                    <a:pt x="631" y="536"/>
                    <a:pt x="572" y="607"/>
                    <a:pt x="476" y="607"/>
                  </a:cubicBezTo>
                  <a:cubicBezTo>
                    <a:pt x="405" y="607"/>
                    <a:pt x="334" y="548"/>
                    <a:pt x="334" y="465"/>
                  </a:cubicBezTo>
                  <a:cubicBezTo>
                    <a:pt x="334" y="381"/>
                    <a:pt x="393" y="310"/>
                    <a:pt x="476" y="310"/>
                  </a:cubicBezTo>
                  <a:close/>
                  <a:moveTo>
                    <a:pt x="465" y="0"/>
                  </a:moveTo>
                  <a:cubicBezTo>
                    <a:pt x="215" y="0"/>
                    <a:pt x="0" y="203"/>
                    <a:pt x="0" y="465"/>
                  </a:cubicBezTo>
                  <a:cubicBezTo>
                    <a:pt x="0" y="715"/>
                    <a:pt x="215" y="917"/>
                    <a:pt x="465" y="917"/>
                  </a:cubicBezTo>
                  <a:cubicBezTo>
                    <a:pt x="715" y="917"/>
                    <a:pt x="929" y="715"/>
                    <a:pt x="929" y="465"/>
                  </a:cubicBezTo>
                  <a:cubicBezTo>
                    <a:pt x="929" y="203"/>
                    <a:pt x="715" y="0"/>
                    <a:pt x="46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7" name="Google Shape;12941;p71"/>
            <p:cNvSpPr/>
            <p:nvPr/>
          </p:nvSpPr>
          <p:spPr>
            <a:xfrm>
              <a:off x="4733899" y="1996768"/>
              <a:ext cx="29602" cy="29220"/>
            </a:xfrm>
            <a:custGeom>
              <a:avLst/>
              <a:rect l="l" t="t" r="r" b="b"/>
              <a:pathLst>
                <a:path w="930" h="918">
                  <a:moveTo>
                    <a:pt x="465" y="310"/>
                  </a:moveTo>
                  <a:cubicBezTo>
                    <a:pt x="549" y="310"/>
                    <a:pt x="608" y="369"/>
                    <a:pt x="608" y="465"/>
                  </a:cubicBezTo>
                  <a:cubicBezTo>
                    <a:pt x="608" y="536"/>
                    <a:pt x="549" y="607"/>
                    <a:pt x="465" y="607"/>
                  </a:cubicBezTo>
                  <a:cubicBezTo>
                    <a:pt x="394" y="607"/>
                    <a:pt x="310" y="548"/>
                    <a:pt x="310" y="465"/>
                  </a:cubicBezTo>
                  <a:cubicBezTo>
                    <a:pt x="310" y="381"/>
                    <a:pt x="370" y="310"/>
                    <a:pt x="465" y="310"/>
                  </a:cubicBezTo>
                  <a:close/>
                  <a:moveTo>
                    <a:pt x="465" y="0"/>
                  </a:moveTo>
                  <a:cubicBezTo>
                    <a:pt x="215" y="0"/>
                    <a:pt x="1" y="203"/>
                    <a:pt x="1" y="465"/>
                  </a:cubicBezTo>
                  <a:cubicBezTo>
                    <a:pt x="1" y="715"/>
                    <a:pt x="215" y="917"/>
                    <a:pt x="465" y="917"/>
                  </a:cubicBezTo>
                  <a:cubicBezTo>
                    <a:pt x="715" y="917"/>
                    <a:pt x="930" y="715"/>
                    <a:pt x="930" y="465"/>
                  </a:cubicBezTo>
                  <a:cubicBezTo>
                    <a:pt x="930" y="203"/>
                    <a:pt x="715" y="0"/>
                    <a:pt x="46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8" name="Google Shape;12942;p71"/>
            <p:cNvSpPr/>
            <p:nvPr/>
          </p:nvSpPr>
          <p:spPr>
            <a:xfrm>
              <a:off x="4771809" y="1996768"/>
              <a:ext cx="29602" cy="29220"/>
            </a:xfrm>
            <a:custGeom>
              <a:avLst/>
              <a:rect l="l" t="t" r="r" b="b"/>
              <a:pathLst>
                <a:path w="930" h="918">
                  <a:moveTo>
                    <a:pt x="465" y="310"/>
                  </a:moveTo>
                  <a:cubicBezTo>
                    <a:pt x="536" y="310"/>
                    <a:pt x="608" y="369"/>
                    <a:pt x="608" y="465"/>
                  </a:cubicBezTo>
                  <a:cubicBezTo>
                    <a:pt x="608" y="536"/>
                    <a:pt x="548" y="607"/>
                    <a:pt x="465" y="607"/>
                  </a:cubicBezTo>
                  <a:cubicBezTo>
                    <a:pt x="393" y="607"/>
                    <a:pt x="310" y="548"/>
                    <a:pt x="310" y="465"/>
                  </a:cubicBezTo>
                  <a:cubicBezTo>
                    <a:pt x="310" y="381"/>
                    <a:pt x="370" y="310"/>
                    <a:pt x="465" y="310"/>
                  </a:cubicBezTo>
                  <a:close/>
                  <a:moveTo>
                    <a:pt x="465" y="0"/>
                  </a:moveTo>
                  <a:cubicBezTo>
                    <a:pt x="215" y="0"/>
                    <a:pt x="0" y="203"/>
                    <a:pt x="0" y="465"/>
                  </a:cubicBezTo>
                  <a:cubicBezTo>
                    <a:pt x="0" y="715"/>
                    <a:pt x="215" y="917"/>
                    <a:pt x="465" y="917"/>
                  </a:cubicBezTo>
                  <a:cubicBezTo>
                    <a:pt x="715" y="917"/>
                    <a:pt x="929" y="715"/>
                    <a:pt x="929" y="465"/>
                  </a:cubicBezTo>
                  <a:cubicBezTo>
                    <a:pt x="929" y="203"/>
                    <a:pt x="715" y="0"/>
                    <a:pt x="46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9" name="Google Shape;12943;p71"/>
            <p:cNvSpPr/>
            <p:nvPr/>
          </p:nvSpPr>
          <p:spPr>
            <a:xfrm>
              <a:off x="4674791" y="1977447"/>
              <a:ext cx="344528" cy="344114"/>
            </a:xfrm>
            <a:custGeom>
              <a:avLst/>
              <a:rect l="l" t="t" r="r" b="b"/>
              <a:pathLst>
                <a:path w="10824" h="10811">
                  <a:moveTo>
                    <a:pt x="10466" y="2155"/>
                  </a:moveTo>
                  <a:lnTo>
                    <a:pt x="10466" y="10120"/>
                  </a:lnTo>
                  <a:lnTo>
                    <a:pt x="10478" y="10120"/>
                  </a:lnTo>
                  <a:cubicBezTo>
                    <a:pt x="10478" y="10323"/>
                    <a:pt x="10311" y="10501"/>
                    <a:pt x="10085" y="10501"/>
                  </a:cubicBezTo>
                  <a:lnTo>
                    <a:pt x="667" y="10501"/>
                  </a:lnTo>
                  <a:cubicBezTo>
                    <a:pt x="465" y="10501"/>
                    <a:pt x="286" y="10335"/>
                    <a:pt x="286" y="10120"/>
                  </a:cubicBezTo>
                  <a:lnTo>
                    <a:pt x="286" y="2155"/>
                  </a:lnTo>
                  <a:lnTo>
                    <a:pt x="10466" y="2155"/>
                  </a:lnTo>
                  <a:close/>
                  <a:moveTo>
                    <a:pt x="703" y="0"/>
                  </a:moveTo>
                  <a:cubicBezTo>
                    <a:pt x="310" y="0"/>
                    <a:pt x="0" y="310"/>
                    <a:pt x="0" y="691"/>
                  </a:cubicBezTo>
                  <a:lnTo>
                    <a:pt x="0" y="10120"/>
                  </a:lnTo>
                  <a:cubicBezTo>
                    <a:pt x="0" y="10501"/>
                    <a:pt x="310" y="10811"/>
                    <a:pt x="703" y="10811"/>
                  </a:cubicBezTo>
                  <a:lnTo>
                    <a:pt x="10121" y="10811"/>
                  </a:lnTo>
                  <a:cubicBezTo>
                    <a:pt x="10502" y="10811"/>
                    <a:pt x="10823" y="10501"/>
                    <a:pt x="10823" y="10120"/>
                  </a:cubicBezTo>
                  <a:lnTo>
                    <a:pt x="10823" y="691"/>
                  </a:lnTo>
                  <a:cubicBezTo>
                    <a:pt x="10799" y="310"/>
                    <a:pt x="10490" y="0"/>
                    <a:pt x="10109" y="0"/>
                  </a:cubicBezTo>
                  <a:lnTo>
                    <a:pt x="5025" y="0"/>
                  </a:lnTo>
                  <a:cubicBezTo>
                    <a:pt x="4942" y="0"/>
                    <a:pt x="4870" y="71"/>
                    <a:pt x="4870" y="155"/>
                  </a:cubicBezTo>
                  <a:cubicBezTo>
                    <a:pt x="4870" y="250"/>
                    <a:pt x="4942" y="321"/>
                    <a:pt x="5025" y="321"/>
                  </a:cubicBezTo>
                  <a:lnTo>
                    <a:pt x="10109" y="321"/>
                  </a:lnTo>
                  <a:cubicBezTo>
                    <a:pt x="10311" y="321"/>
                    <a:pt x="10490" y="488"/>
                    <a:pt x="10490" y="714"/>
                  </a:cubicBezTo>
                  <a:lnTo>
                    <a:pt x="10490" y="1857"/>
                  </a:lnTo>
                  <a:lnTo>
                    <a:pt x="310" y="1857"/>
                  </a:lnTo>
                  <a:lnTo>
                    <a:pt x="310" y="714"/>
                  </a:lnTo>
                  <a:cubicBezTo>
                    <a:pt x="310" y="500"/>
                    <a:pt x="477" y="321"/>
                    <a:pt x="703" y="321"/>
                  </a:cubicBezTo>
                  <a:lnTo>
                    <a:pt x="4049" y="321"/>
                  </a:lnTo>
                  <a:cubicBezTo>
                    <a:pt x="4132" y="321"/>
                    <a:pt x="4215" y="250"/>
                    <a:pt x="4215" y="155"/>
                  </a:cubicBezTo>
                  <a:cubicBezTo>
                    <a:pt x="4215" y="71"/>
                    <a:pt x="4132" y="0"/>
                    <a:pt x="4049" y="0"/>
                  </a:cubicBezTo>
                  <a:lnTo>
                    <a:pt x="7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0" name="Google Shape;12944;p71"/>
            <p:cNvSpPr/>
            <p:nvPr/>
          </p:nvSpPr>
          <p:spPr>
            <a:xfrm>
              <a:off x="4696022" y="2073160"/>
              <a:ext cx="13655" cy="27469"/>
            </a:xfrm>
            <a:custGeom>
              <a:avLst/>
              <a:rect l="l" t="t" r="r" b="b"/>
              <a:pathLst>
                <a:path w="429" h="863">
                  <a:moveTo>
                    <a:pt x="249" y="1"/>
                  </a:moveTo>
                  <a:cubicBezTo>
                    <a:pt x="198" y="1"/>
                    <a:pt x="148" y="22"/>
                    <a:pt x="119" y="65"/>
                  </a:cubicBezTo>
                  <a:cubicBezTo>
                    <a:pt x="48" y="184"/>
                    <a:pt x="0" y="327"/>
                    <a:pt x="0" y="470"/>
                  </a:cubicBezTo>
                  <a:lnTo>
                    <a:pt x="0" y="708"/>
                  </a:lnTo>
                  <a:cubicBezTo>
                    <a:pt x="0" y="779"/>
                    <a:pt x="72" y="863"/>
                    <a:pt x="167" y="863"/>
                  </a:cubicBezTo>
                  <a:cubicBezTo>
                    <a:pt x="250" y="863"/>
                    <a:pt x="334" y="779"/>
                    <a:pt x="334" y="696"/>
                  </a:cubicBezTo>
                  <a:lnTo>
                    <a:pt x="334" y="470"/>
                  </a:lnTo>
                  <a:cubicBezTo>
                    <a:pt x="334" y="398"/>
                    <a:pt x="357" y="303"/>
                    <a:pt x="393" y="243"/>
                  </a:cubicBezTo>
                  <a:cubicBezTo>
                    <a:pt x="429" y="172"/>
                    <a:pt x="417" y="65"/>
                    <a:pt x="346" y="29"/>
                  </a:cubicBezTo>
                  <a:cubicBezTo>
                    <a:pt x="317" y="10"/>
                    <a:pt x="283" y="1"/>
                    <a:pt x="24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1" name="Google Shape;12945;p71"/>
            <p:cNvSpPr/>
            <p:nvPr/>
          </p:nvSpPr>
          <p:spPr>
            <a:xfrm>
              <a:off x="4711173" y="2279419"/>
              <a:ext cx="28456" cy="10695"/>
            </a:xfrm>
            <a:custGeom>
              <a:avLst/>
              <a:rect l="l" t="t" r="r" b="b"/>
              <a:pathLst>
                <a:path w="894" h="336">
                  <a:moveTo>
                    <a:pt x="170" y="1"/>
                  </a:moveTo>
                  <a:cubicBezTo>
                    <a:pt x="96" y="1"/>
                    <a:pt x="34" y="57"/>
                    <a:pt x="12" y="133"/>
                  </a:cubicBezTo>
                  <a:cubicBezTo>
                    <a:pt x="0" y="228"/>
                    <a:pt x="60" y="300"/>
                    <a:pt x="131" y="312"/>
                  </a:cubicBezTo>
                  <a:cubicBezTo>
                    <a:pt x="179" y="312"/>
                    <a:pt x="215" y="336"/>
                    <a:pt x="251" y="336"/>
                  </a:cubicBezTo>
                  <a:lnTo>
                    <a:pt x="727" y="336"/>
                  </a:lnTo>
                  <a:cubicBezTo>
                    <a:pt x="822" y="336"/>
                    <a:pt x="893" y="252"/>
                    <a:pt x="893" y="169"/>
                  </a:cubicBezTo>
                  <a:cubicBezTo>
                    <a:pt x="893" y="74"/>
                    <a:pt x="822" y="2"/>
                    <a:pt x="727" y="2"/>
                  </a:cubicBezTo>
                  <a:lnTo>
                    <a:pt x="191" y="2"/>
                  </a:lnTo>
                  <a:cubicBezTo>
                    <a:pt x="184" y="1"/>
                    <a:pt x="177" y="1"/>
                    <a:pt x="17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2" name="Google Shape;12946;p71"/>
            <p:cNvSpPr/>
            <p:nvPr/>
          </p:nvSpPr>
          <p:spPr>
            <a:xfrm>
              <a:off x="4714197" y="2064216"/>
              <a:ext cx="28456" cy="10631"/>
            </a:xfrm>
            <a:custGeom>
              <a:avLst/>
              <a:rect l="l" t="t" r="r" b="b"/>
              <a:pathLst>
                <a:path w="894" h="334">
                  <a:moveTo>
                    <a:pt x="156" y="1"/>
                  </a:moveTo>
                  <a:cubicBezTo>
                    <a:pt x="72" y="1"/>
                    <a:pt x="1" y="84"/>
                    <a:pt x="1" y="167"/>
                  </a:cubicBezTo>
                  <a:cubicBezTo>
                    <a:pt x="13" y="262"/>
                    <a:pt x="72" y="334"/>
                    <a:pt x="156" y="334"/>
                  </a:cubicBezTo>
                  <a:lnTo>
                    <a:pt x="727" y="334"/>
                  </a:lnTo>
                  <a:cubicBezTo>
                    <a:pt x="810" y="334"/>
                    <a:pt x="894" y="262"/>
                    <a:pt x="894" y="167"/>
                  </a:cubicBezTo>
                  <a:cubicBezTo>
                    <a:pt x="894" y="84"/>
                    <a:pt x="810" y="1"/>
                    <a:pt x="727"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3" name="Google Shape;12947;p71"/>
            <p:cNvSpPr/>
            <p:nvPr/>
          </p:nvSpPr>
          <p:spPr>
            <a:xfrm>
              <a:off x="4747173" y="2279482"/>
              <a:ext cx="28456" cy="10631"/>
            </a:xfrm>
            <a:custGeom>
              <a:avLst/>
              <a:rect l="l" t="t" r="r" b="b"/>
              <a:pathLst>
                <a:path w="894" h="334">
                  <a:moveTo>
                    <a:pt x="167" y="0"/>
                  </a:moveTo>
                  <a:cubicBezTo>
                    <a:pt x="72" y="0"/>
                    <a:pt x="1" y="72"/>
                    <a:pt x="1" y="167"/>
                  </a:cubicBezTo>
                  <a:cubicBezTo>
                    <a:pt x="1" y="250"/>
                    <a:pt x="72" y="334"/>
                    <a:pt x="167" y="334"/>
                  </a:cubicBezTo>
                  <a:lnTo>
                    <a:pt x="727" y="334"/>
                  </a:lnTo>
                  <a:cubicBezTo>
                    <a:pt x="822" y="334"/>
                    <a:pt x="894" y="250"/>
                    <a:pt x="894" y="167"/>
                  </a:cubicBezTo>
                  <a:cubicBezTo>
                    <a:pt x="894" y="72"/>
                    <a:pt x="822" y="0"/>
                    <a:pt x="727"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4" name="Google Shape;12948;p71"/>
            <p:cNvSpPr/>
            <p:nvPr/>
          </p:nvSpPr>
          <p:spPr>
            <a:xfrm>
              <a:off x="4750196" y="2064216"/>
              <a:ext cx="28456" cy="10631"/>
            </a:xfrm>
            <a:custGeom>
              <a:avLst/>
              <a:rect l="l" t="t" r="r" b="b"/>
              <a:pathLst>
                <a:path w="894" h="334">
                  <a:moveTo>
                    <a:pt x="156" y="1"/>
                  </a:moveTo>
                  <a:cubicBezTo>
                    <a:pt x="72" y="1"/>
                    <a:pt x="1" y="84"/>
                    <a:pt x="1" y="167"/>
                  </a:cubicBezTo>
                  <a:cubicBezTo>
                    <a:pt x="1" y="262"/>
                    <a:pt x="72" y="334"/>
                    <a:pt x="156" y="334"/>
                  </a:cubicBezTo>
                  <a:lnTo>
                    <a:pt x="727" y="334"/>
                  </a:lnTo>
                  <a:cubicBezTo>
                    <a:pt x="810" y="334"/>
                    <a:pt x="894" y="262"/>
                    <a:pt x="894" y="167"/>
                  </a:cubicBezTo>
                  <a:cubicBezTo>
                    <a:pt x="894" y="84"/>
                    <a:pt x="810" y="1"/>
                    <a:pt x="727"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5" name="Google Shape;12949;p71"/>
            <p:cNvSpPr/>
            <p:nvPr/>
          </p:nvSpPr>
          <p:spPr>
            <a:xfrm>
              <a:off x="4696022" y="2107791"/>
              <a:ext cx="10631" cy="28838"/>
            </a:xfrm>
            <a:custGeom>
              <a:avLst/>
              <a:rect l="l" t="t" r="r" b="b"/>
              <a:pathLst>
                <a:path w="334" h="906">
                  <a:moveTo>
                    <a:pt x="167" y="1"/>
                  </a:moveTo>
                  <a:cubicBezTo>
                    <a:pt x="72" y="1"/>
                    <a:pt x="0" y="84"/>
                    <a:pt x="0" y="167"/>
                  </a:cubicBezTo>
                  <a:lnTo>
                    <a:pt x="0" y="739"/>
                  </a:lnTo>
                  <a:cubicBezTo>
                    <a:pt x="0" y="822"/>
                    <a:pt x="72" y="906"/>
                    <a:pt x="167" y="906"/>
                  </a:cubicBezTo>
                  <a:cubicBezTo>
                    <a:pt x="250" y="906"/>
                    <a:pt x="334" y="822"/>
                    <a:pt x="334" y="739"/>
                  </a:cubicBezTo>
                  <a:lnTo>
                    <a:pt x="334" y="167"/>
                  </a:lnTo>
                  <a:cubicBezTo>
                    <a:pt x="334" y="84"/>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6" name="Google Shape;12950;p71"/>
            <p:cNvSpPr/>
            <p:nvPr/>
          </p:nvSpPr>
          <p:spPr>
            <a:xfrm>
              <a:off x="4695640" y="2251058"/>
              <a:ext cx="12541" cy="28074"/>
            </a:xfrm>
            <a:custGeom>
              <a:avLst/>
              <a:rect l="l" t="t" r="r" b="b"/>
              <a:pathLst>
                <a:path w="394" h="882">
                  <a:moveTo>
                    <a:pt x="155" y="0"/>
                  </a:moveTo>
                  <a:cubicBezTo>
                    <a:pt x="72" y="0"/>
                    <a:pt x="0" y="72"/>
                    <a:pt x="0" y="167"/>
                  </a:cubicBezTo>
                  <a:lnTo>
                    <a:pt x="0" y="488"/>
                  </a:lnTo>
                  <a:cubicBezTo>
                    <a:pt x="0" y="596"/>
                    <a:pt x="12" y="703"/>
                    <a:pt x="60" y="786"/>
                  </a:cubicBezTo>
                  <a:cubicBezTo>
                    <a:pt x="107" y="846"/>
                    <a:pt x="167" y="881"/>
                    <a:pt x="227" y="881"/>
                  </a:cubicBezTo>
                  <a:cubicBezTo>
                    <a:pt x="238" y="881"/>
                    <a:pt x="262" y="881"/>
                    <a:pt x="286" y="869"/>
                  </a:cubicBezTo>
                  <a:cubicBezTo>
                    <a:pt x="358" y="834"/>
                    <a:pt x="393" y="727"/>
                    <a:pt x="358" y="655"/>
                  </a:cubicBezTo>
                  <a:cubicBezTo>
                    <a:pt x="322" y="596"/>
                    <a:pt x="322" y="548"/>
                    <a:pt x="322" y="488"/>
                  </a:cubicBezTo>
                  <a:lnTo>
                    <a:pt x="322" y="167"/>
                  </a:lnTo>
                  <a:cubicBezTo>
                    <a:pt x="322" y="72"/>
                    <a:pt x="250"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7" name="Google Shape;12951;p71"/>
            <p:cNvSpPr/>
            <p:nvPr/>
          </p:nvSpPr>
          <p:spPr>
            <a:xfrm>
              <a:off x="4782790" y="2279482"/>
              <a:ext cx="28456" cy="10631"/>
            </a:xfrm>
            <a:custGeom>
              <a:avLst/>
              <a:rect l="l" t="t" r="r" b="b"/>
              <a:pathLst>
                <a:path w="894" h="334">
                  <a:moveTo>
                    <a:pt x="167" y="0"/>
                  </a:moveTo>
                  <a:cubicBezTo>
                    <a:pt x="72" y="0"/>
                    <a:pt x="1" y="72"/>
                    <a:pt x="1" y="167"/>
                  </a:cubicBezTo>
                  <a:cubicBezTo>
                    <a:pt x="13" y="250"/>
                    <a:pt x="72" y="334"/>
                    <a:pt x="167" y="334"/>
                  </a:cubicBezTo>
                  <a:lnTo>
                    <a:pt x="727" y="334"/>
                  </a:lnTo>
                  <a:cubicBezTo>
                    <a:pt x="822" y="334"/>
                    <a:pt x="894" y="250"/>
                    <a:pt x="894" y="167"/>
                  </a:cubicBezTo>
                  <a:cubicBezTo>
                    <a:pt x="894" y="72"/>
                    <a:pt x="822" y="0"/>
                    <a:pt x="727"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8" name="Google Shape;12952;p71"/>
            <p:cNvSpPr/>
            <p:nvPr/>
          </p:nvSpPr>
          <p:spPr>
            <a:xfrm>
              <a:off x="4696022" y="2143409"/>
              <a:ext cx="10631" cy="28456"/>
            </a:xfrm>
            <a:custGeom>
              <a:avLst/>
              <a:rect l="l" t="t" r="r" b="b"/>
              <a:pathLst>
                <a:path w="334" h="894">
                  <a:moveTo>
                    <a:pt x="167" y="1"/>
                  </a:moveTo>
                  <a:cubicBezTo>
                    <a:pt x="72" y="1"/>
                    <a:pt x="0" y="72"/>
                    <a:pt x="0" y="168"/>
                  </a:cubicBezTo>
                  <a:lnTo>
                    <a:pt x="0" y="739"/>
                  </a:lnTo>
                  <a:cubicBezTo>
                    <a:pt x="0" y="822"/>
                    <a:pt x="72" y="894"/>
                    <a:pt x="167" y="894"/>
                  </a:cubicBezTo>
                  <a:cubicBezTo>
                    <a:pt x="250" y="894"/>
                    <a:pt x="334" y="822"/>
                    <a:pt x="334" y="739"/>
                  </a:cubicBezTo>
                  <a:lnTo>
                    <a:pt x="334" y="168"/>
                  </a:lnTo>
                  <a:cubicBezTo>
                    <a:pt x="334"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9" name="Google Shape;12953;p71"/>
            <p:cNvSpPr/>
            <p:nvPr/>
          </p:nvSpPr>
          <p:spPr>
            <a:xfrm>
              <a:off x="4696022" y="2215440"/>
              <a:ext cx="10631" cy="28074"/>
            </a:xfrm>
            <a:custGeom>
              <a:avLst/>
              <a:rect l="l" t="t" r="r" b="b"/>
              <a:pathLst>
                <a:path w="334" h="882">
                  <a:moveTo>
                    <a:pt x="167" y="0"/>
                  </a:moveTo>
                  <a:cubicBezTo>
                    <a:pt x="72" y="0"/>
                    <a:pt x="0" y="83"/>
                    <a:pt x="0" y="167"/>
                  </a:cubicBezTo>
                  <a:lnTo>
                    <a:pt x="0" y="738"/>
                  </a:lnTo>
                  <a:cubicBezTo>
                    <a:pt x="0" y="810"/>
                    <a:pt x="72" y="881"/>
                    <a:pt x="167" y="881"/>
                  </a:cubicBezTo>
                  <a:cubicBezTo>
                    <a:pt x="250" y="881"/>
                    <a:pt x="334" y="810"/>
                    <a:pt x="334" y="715"/>
                  </a:cubicBezTo>
                  <a:lnTo>
                    <a:pt x="334" y="167"/>
                  </a:lnTo>
                  <a:cubicBezTo>
                    <a:pt x="334" y="83"/>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0" name="Google Shape;12954;p71"/>
            <p:cNvSpPr/>
            <p:nvPr/>
          </p:nvSpPr>
          <p:spPr>
            <a:xfrm>
              <a:off x="4696022" y="2179441"/>
              <a:ext cx="10631" cy="28424"/>
            </a:xfrm>
            <a:custGeom>
              <a:avLst/>
              <a:rect l="l" t="t" r="r" b="b"/>
              <a:pathLst>
                <a:path w="334" h="893">
                  <a:moveTo>
                    <a:pt x="167" y="0"/>
                  </a:moveTo>
                  <a:cubicBezTo>
                    <a:pt x="72" y="0"/>
                    <a:pt x="0" y="71"/>
                    <a:pt x="0" y="167"/>
                  </a:cubicBezTo>
                  <a:lnTo>
                    <a:pt x="0" y="738"/>
                  </a:lnTo>
                  <a:cubicBezTo>
                    <a:pt x="0" y="822"/>
                    <a:pt x="72" y="893"/>
                    <a:pt x="167" y="893"/>
                  </a:cubicBezTo>
                  <a:cubicBezTo>
                    <a:pt x="250" y="893"/>
                    <a:pt x="334" y="822"/>
                    <a:pt x="334" y="738"/>
                  </a:cubicBezTo>
                  <a:lnTo>
                    <a:pt x="334" y="167"/>
                  </a:lnTo>
                  <a:cubicBezTo>
                    <a:pt x="334" y="71"/>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1" name="Google Shape;12955;p71"/>
            <p:cNvSpPr/>
            <p:nvPr/>
          </p:nvSpPr>
          <p:spPr>
            <a:xfrm>
              <a:off x="4854790" y="2146847"/>
              <a:ext cx="10281" cy="28456"/>
            </a:xfrm>
            <a:custGeom>
              <a:avLst/>
              <a:rect l="l" t="t" r="r" b="b"/>
              <a:pathLst>
                <a:path w="323" h="894">
                  <a:moveTo>
                    <a:pt x="168" y="0"/>
                  </a:moveTo>
                  <a:cubicBezTo>
                    <a:pt x="72" y="0"/>
                    <a:pt x="1" y="72"/>
                    <a:pt x="1" y="167"/>
                  </a:cubicBezTo>
                  <a:lnTo>
                    <a:pt x="1" y="726"/>
                  </a:lnTo>
                  <a:cubicBezTo>
                    <a:pt x="1" y="822"/>
                    <a:pt x="72" y="893"/>
                    <a:pt x="168" y="893"/>
                  </a:cubicBezTo>
                  <a:cubicBezTo>
                    <a:pt x="251" y="893"/>
                    <a:pt x="322" y="822"/>
                    <a:pt x="322" y="726"/>
                  </a:cubicBezTo>
                  <a:lnTo>
                    <a:pt x="322" y="167"/>
                  </a:lnTo>
                  <a:cubicBezTo>
                    <a:pt x="311" y="72"/>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2" name="Google Shape;12956;p71"/>
            <p:cNvSpPr/>
            <p:nvPr/>
          </p:nvSpPr>
          <p:spPr>
            <a:xfrm>
              <a:off x="4854790" y="2110847"/>
              <a:ext cx="10281" cy="28424"/>
            </a:xfrm>
            <a:custGeom>
              <a:avLst/>
              <a:rect l="l" t="t" r="r" b="b"/>
              <a:pathLst>
                <a:path w="323" h="893">
                  <a:moveTo>
                    <a:pt x="168" y="0"/>
                  </a:moveTo>
                  <a:cubicBezTo>
                    <a:pt x="72" y="0"/>
                    <a:pt x="1" y="71"/>
                    <a:pt x="1" y="167"/>
                  </a:cubicBezTo>
                  <a:lnTo>
                    <a:pt x="1" y="726"/>
                  </a:lnTo>
                  <a:cubicBezTo>
                    <a:pt x="1" y="822"/>
                    <a:pt x="72" y="893"/>
                    <a:pt x="168" y="893"/>
                  </a:cubicBezTo>
                  <a:cubicBezTo>
                    <a:pt x="251" y="893"/>
                    <a:pt x="322" y="822"/>
                    <a:pt x="322" y="726"/>
                  </a:cubicBezTo>
                  <a:lnTo>
                    <a:pt x="322" y="167"/>
                  </a:lnTo>
                  <a:cubicBezTo>
                    <a:pt x="311" y="71"/>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3" name="Google Shape;12957;p71"/>
            <p:cNvSpPr/>
            <p:nvPr/>
          </p:nvSpPr>
          <p:spPr>
            <a:xfrm>
              <a:off x="4854790" y="2182846"/>
              <a:ext cx="10281" cy="28456"/>
            </a:xfrm>
            <a:custGeom>
              <a:avLst/>
              <a:rect l="l" t="t" r="r" b="b"/>
              <a:pathLst>
                <a:path w="323" h="894">
                  <a:moveTo>
                    <a:pt x="168" y="0"/>
                  </a:moveTo>
                  <a:cubicBezTo>
                    <a:pt x="72" y="0"/>
                    <a:pt x="1" y="72"/>
                    <a:pt x="1" y="167"/>
                  </a:cubicBezTo>
                  <a:lnTo>
                    <a:pt x="1" y="726"/>
                  </a:lnTo>
                  <a:cubicBezTo>
                    <a:pt x="1" y="822"/>
                    <a:pt x="72" y="893"/>
                    <a:pt x="168" y="893"/>
                  </a:cubicBezTo>
                  <a:cubicBezTo>
                    <a:pt x="251" y="893"/>
                    <a:pt x="322" y="822"/>
                    <a:pt x="322" y="726"/>
                  </a:cubicBezTo>
                  <a:lnTo>
                    <a:pt x="322" y="155"/>
                  </a:lnTo>
                  <a:cubicBezTo>
                    <a:pt x="311" y="60"/>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4" name="Google Shape;12958;p71"/>
            <p:cNvSpPr/>
            <p:nvPr/>
          </p:nvSpPr>
          <p:spPr>
            <a:xfrm>
              <a:off x="4852912" y="2075738"/>
              <a:ext cx="12159" cy="27915"/>
            </a:xfrm>
            <a:custGeom>
              <a:avLst/>
              <a:rect l="l" t="t" r="r" b="b"/>
              <a:pathLst>
                <a:path w="382" h="877">
                  <a:moveTo>
                    <a:pt x="185" y="0"/>
                  </a:moveTo>
                  <a:cubicBezTo>
                    <a:pt x="162" y="0"/>
                    <a:pt x="139" y="6"/>
                    <a:pt x="119" y="20"/>
                  </a:cubicBezTo>
                  <a:cubicBezTo>
                    <a:pt x="48" y="43"/>
                    <a:pt x="0" y="151"/>
                    <a:pt x="48" y="222"/>
                  </a:cubicBezTo>
                  <a:cubicBezTo>
                    <a:pt x="48" y="270"/>
                    <a:pt x="60" y="329"/>
                    <a:pt x="60" y="389"/>
                  </a:cubicBezTo>
                  <a:lnTo>
                    <a:pt x="60" y="722"/>
                  </a:lnTo>
                  <a:cubicBezTo>
                    <a:pt x="60" y="805"/>
                    <a:pt x="131" y="877"/>
                    <a:pt x="227" y="877"/>
                  </a:cubicBezTo>
                  <a:cubicBezTo>
                    <a:pt x="310" y="877"/>
                    <a:pt x="381" y="805"/>
                    <a:pt x="381" y="722"/>
                  </a:cubicBezTo>
                  <a:lnTo>
                    <a:pt x="381" y="389"/>
                  </a:lnTo>
                  <a:cubicBezTo>
                    <a:pt x="381" y="281"/>
                    <a:pt x="370" y="186"/>
                    <a:pt x="322" y="91"/>
                  </a:cubicBezTo>
                  <a:cubicBezTo>
                    <a:pt x="305" y="39"/>
                    <a:pt x="244" y="0"/>
                    <a:pt x="18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5" name="Google Shape;12959;p71"/>
            <p:cNvSpPr/>
            <p:nvPr/>
          </p:nvSpPr>
          <p:spPr>
            <a:xfrm>
              <a:off x="4854790" y="2218464"/>
              <a:ext cx="10281" cy="28456"/>
            </a:xfrm>
            <a:custGeom>
              <a:avLst/>
              <a:rect l="l" t="t" r="r" b="b"/>
              <a:pathLst>
                <a:path w="323" h="894">
                  <a:moveTo>
                    <a:pt x="168" y="0"/>
                  </a:moveTo>
                  <a:cubicBezTo>
                    <a:pt x="72" y="0"/>
                    <a:pt x="1" y="72"/>
                    <a:pt x="1" y="167"/>
                  </a:cubicBezTo>
                  <a:lnTo>
                    <a:pt x="1" y="727"/>
                  </a:lnTo>
                  <a:cubicBezTo>
                    <a:pt x="1" y="822"/>
                    <a:pt x="72" y="893"/>
                    <a:pt x="168" y="893"/>
                  </a:cubicBezTo>
                  <a:cubicBezTo>
                    <a:pt x="251" y="893"/>
                    <a:pt x="322" y="822"/>
                    <a:pt x="322" y="727"/>
                  </a:cubicBezTo>
                  <a:lnTo>
                    <a:pt x="322" y="167"/>
                  </a:lnTo>
                  <a:cubicBezTo>
                    <a:pt x="311" y="72"/>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6" name="Google Shape;12960;p71"/>
            <p:cNvSpPr/>
            <p:nvPr/>
          </p:nvSpPr>
          <p:spPr>
            <a:xfrm>
              <a:off x="4821464" y="2064598"/>
              <a:ext cx="29188" cy="10249"/>
            </a:xfrm>
            <a:custGeom>
              <a:avLst/>
              <a:rect l="l" t="t" r="r" b="b"/>
              <a:pathLst>
                <a:path w="917" h="322">
                  <a:moveTo>
                    <a:pt x="167" y="0"/>
                  </a:moveTo>
                  <a:cubicBezTo>
                    <a:pt x="84" y="0"/>
                    <a:pt x="0" y="72"/>
                    <a:pt x="0" y="155"/>
                  </a:cubicBezTo>
                  <a:cubicBezTo>
                    <a:pt x="0" y="250"/>
                    <a:pt x="84" y="322"/>
                    <a:pt x="167" y="322"/>
                  </a:cubicBezTo>
                  <a:lnTo>
                    <a:pt x="738" y="322"/>
                  </a:lnTo>
                  <a:cubicBezTo>
                    <a:pt x="810" y="322"/>
                    <a:pt x="881" y="262"/>
                    <a:pt x="893" y="191"/>
                  </a:cubicBezTo>
                  <a:cubicBezTo>
                    <a:pt x="917" y="96"/>
                    <a:pt x="857" y="24"/>
                    <a:pt x="762" y="12"/>
                  </a:cubicBezTo>
                  <a:cubicBezTo>
                    <a:pt x="715" y="12"/>
                    <a:pt x="691" y="0"/>
                    <a:pt x="64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7" name="Google Shape;12961;p71"/>
            <p:cNvSpPr/>
            <p:nvPr/>
          </p:nvSpPr>
          <p:spPr>
            <a:xfrm>
              <a:off x="4785464" y="2064216"/>
              <a:ext cx="28456" cy="10631"/>
            </a:xfrm>
            <a:custGeom>
              <a:avLst/>
              <a:rect l="l" t="t" r="r" b="b"/>
              <a:pathLst>
                <a:path w="894" h="334">
                  <a:moveTo>
                    <a:pt x="167" y="1"/>
                  </a:moveTo>
                  <a:cubicBezTo>
                    <a:pt x="83" y="1"/>
                    <a:pt x="0" y="84"/>
                    <a:pt x="0" y="167"/>
                  </a:cubicBezTo>
                  <a:cubicBezTo>
                    <a:pt x="24" y="262"/>
                    <a:pt x="83" y="334"/>
                    <a:pt x="167" y="334"/>
                  </a:cubicBezTo>
                  <a:lnTo>
                    <a:pt x="738" y="334"/>
                  </a:lnTo>
                  <a:cubicBezTo>
                    <a:pt x="822" y="334"/>
                    <a:pt x="893" y="262"/>
                    <a:pt x="893" y="167"/>
                  </a:cubicBezTo>
                  <a:cubicBezTo>
                    <a:pt x="893" y="84"/>
                    <a:pt x="822" y="1"/>
                    <a:pt x="738"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8" name="Google Shape;12962;p71"/>
            <p:cNvSpPr/>
            <p:nvPr/>
          </p:nvSpPr>
          <p:spPr>
            <a:xfrm>
              <a:off x="4818790" y="2279482"/>
              <a:ext cx="28456" cy="10631"/>
            </a:xfrm>
            <a:custGeom>
              <a:avLst/>
              <a:rect l="l" t="t" r="r" b="b"/>
              <a:pathLst>
                <a:path w="894" h="334">
                  <a:moveTo>
                    <a:pt x="168" y="0"/>
                  </a:moveTo>
                  <a:cubicBezTo>
                    <a:pt x="72" y="0"/>
                    <a:pt x="1" y="72"/>
                    <a:pt x="1" y="167"/>
                  </a:cubicBezTo>
                  <a:cubicBezTo>
                    <a:pt x="1" y="250"/>
                    <a:pt x="72" y="334"/>
                    <a:pt x="168" y="334"/>
                  </a:cubicBezTo>
                  <a:lnTo>
                    <a:pt x="727" y="334"/>
                  </a:lnTo>
                  <a:cubicBezTo>
                    <a:pt x="822" y="334"/>
                    <a:pt x="894" y="250"/>
                    <a:pt x="894" y="167"/>
                  </a:cubicBezTo>
                  <a:cubicBezTo>
                    <a:pt x="894" y="72"/>
                    <a:pt x="822" y="0"/>
                    <a:pt x="727"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9" name="Google Shape;12963;p71"/>
            <p:cNvSpPr/>
            <p:nvPr/>
          </p:nvSpPr>
          <p:spPr>
            <a:xfrm>
              <a:off x="4851002" y="2253700"/>
              <a:ext cx="14069" cy="28074"/>
            </a:xfrm>
            <a:custGeom>
              <a:avLst/>
              <a:rect l="l" t="t" r="r" b="b"/>
              <a:pathLst>
                <a:path w="442" h="882">
                  <a:moveTo>
                    <a:pt x="275" y="1"/>
                  </a:moveTo>
                  <a:cubicBezTo>
                    <a:pt x="191" y="1"/>
                    <a:pt x="120" y="84"/>
                    <a:pt x="120" y="167"/>
                  </a:cubicBezTo>
                  <a:lnTo>
                    <a:pt x="120" y="405"/>
                  </a:lnTo>
                  <a:cubicBezTo>
                    <a:pt x="120" y="489"/>
                    <a:pt x="84" y="572"/>
                    <a:pt x="60" y="632"/>
                  </a:cubicBezTo>
                  <a:cubicBezTo>
                    <a:pt x="1" y="703"/>
                    <a:pt x="25" y="810"/>
                    <a:pt x="108" y="858"/>
                  </a:cubicBezTo>
                  <a:cubicBezTo>
                    <a:pt x="132" y="870"/>
                    <a:pt x="168" y="882"/>
                    <a:pt x="191" y="882"/>
                  </a:cubicBezTo>
                  <a:cubicBezTo>
                    <a:pt x="239" y="882"/>
                    <a:pt x="299" y="858"/>
                    <a:pt x="322" y="810"/>
                  </a:cubicBezTo>
                  <a:cubicBezTo>
                    <a:pt x="406" y="691"/>
                    <a:pt x="441" y="560"/>
                    <a:pt x="441" y="405"/>
                  </a:cubicBezTo>
                  <a:lnTo>
                    <a:pt x="441" y="167"/>
                  </a:lnTo>
                  <a:cubicBezTo>
                    <a:pt x="441" y="84"/>
                    <a:pt x="370" y="1"/>
                    <a:pt x="27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0" name="Google Shape;12964;p71"/>
            <p:cNvSpPr/>
            <p:nvPr/>
          </p:nvSpPr>
          <p:spPr>
            <a:xfrm>
              <a:off x="4883596" y="2064980"/>
              <a:ext cx="107299" cy="99310"/>
            </a:xfrm>
            <a:custGeom>
              <a:avLst/>
              <a:rect l="l" t="t" r="r" b="b"/>
              <a:pathLst>
                <a:path w="3371" h="3120">
                  <a:moveTo>
                    <a:pt x="2620" y="310"/>
                  </a:moveTo>
                  <a:cubicBezTo>
                    <a:pt x="2680" y="310"/>
                    <a:pt x="2739" y="322"/>
                    <a:pt x="2787" y="346"/>
                  </a:cubicBezTo>
                  <a:lnTo>
                    <a:pt x="1656" y="1334"/>
                  </a:lnTo>
                  <a:lnTo>
                    <a:pt x="525" y="346"/>
                  </a:lnTo>
                  <a:cubicBezTo>
                    <a:pt x="584" y="322"/>
                    <a:pt x="644" y="310"/>
                    <a:pt x="703" y="310"/>
                  </a:cubicBezTo>
                  <a:lnTo>
                    <a:pt x="2620" y="310"/>
                  </a:lnTo>
                  <a:close/>
                  <a:moveTo>
                    <a:pt x="3013" y="572"/>
                  </a:moveTo>
                  <a:cubicBezTo>
                    <a:pt x="3025" y="619"/>
                    <a:pt x="3037" y="667"/>
                    <a:pt x="3037" y="727"/>
                  </a:cubicBezTo>
                  <a:lnTo>
                    <a:pt x="3037" y="2394"/>
                  </a:lnTo>
                  <a:cubicBezTo>
                    <a:pt x="3037" y="2453"/>
                    <a:pt x="3025" y="2501"/>
                    <a:pt x="3013" y="2548"/>
                  </a:cubicBezTo>
                  <a:lnTo>
                    <a:pt x="1906" y="1560"/>
                  </a:lnTo>
                  <a:lnTo>
                    <a:pt x="3013" y="572"/>
                  </a:lnTo>
                  <a:close/>
                  <a:moveTo>
                    <a:pt x="310" y="596"/>
                  </a:moveTo>
                  <a:lnTo>
                    <a:pt x="1418" y="1572"/>
                  </a:lnTo>
                  <a:lnTo>
                    <a:pt x="310" y="2560"/>
                  </a:lnTo>
                  <a:cubicBezTo>
                    <a:pt x="298" y="2513"/>
                    <a:pt x="287" y="2465"/>
                    <a:pt x="287" y="2405"/>
                  </a:cubicBezTo>
                  <a:lnTo>
                    <a:pt x="287" y="727"/>
                  </a:lnTo>
                  <a:cubicBezTo>
                    <a:pt x="287" y="679"/>
                    <a:pt x="298" y="619"/>
                    <a:pt x="310" y="596"/>
                  </a:cubicBezTo>
                  <a:close/>
                  <a:moveTo>
                    <a:pt x="715" y="0"/>
                  </a:moveTo>
                  <a:cubicBezTo>
                    <a:pt x="501" y="0"/>
                    <a:pt x="322" y="84"/>
                    <a:pt x="191" y="227"/>
                  </a:cubicBezTo>
                  <a:lnTo>
                    <a:pt x="179" y="238"/>
                  </a:lnTo>
                  <a:cubicBezTo>
                    <a:pt x="60" y="369"/>
                    <a:pt x="1" y="536"/>
                    <a:pt x="1" y="715"/>
                  </a:cubicBezTo>
                  <a:lnTo>
                    <a:pt x="1" y="2382"/>
                  </a:lnTo>
                  <a:cubicBezTo>
                    <a:pt x="1" y="2560"/>
                    <a:pt x="60" y="2727"/>
                    <a:pt x="168" y="2846"/>
                  </a:cubicBezTo>
                  <a:cubicBezTo>
                    <a:pt x="156" y="2870"/>
                    <a:pt x="156" y="2870"/>
                    <a:pt x="168" y="2882"/>
                  </a:cubicBezTo>
                  <a:lnTo>
                    <a:pt x="191" y="2917"/>
                  </a:lnTo>
                  <a:cubicBezTo>
                    <a:pt x="334" y="3048"/>
                    <a:pt x="513" y="3120"/>
                    <a:pt x="703" y="3120"/>
                  </a:cubicBezTo>
                  <a:lnTo>
                    <a:pt x="1132" y="3120"/>
                  </a:lnTo>
                  <a:cubicBezTo>
                    <a:pt x="1227" y="3120"/>
                    <a:pt x="1299" y="3048"/>
                    <a:pt x="1299" y="2953"/>
                  </a:cubicBezTo>
                  <a:cubicBezTo>
                    <a:pt x="1299" y="2870"/>
                    <a:pt x="1227" y="2798"/>
                    <a:pt x="1132" y="2798"/>
                  </a:cubicBezTo>
                  <a:lnTo>
                    <a:pt x="703" y="2798"/>
                  </a:lnTo>
                  <a:cubicBezTo>
                    <a:pt x="644" y="2798"/>
                    <a:pt x="584" y="2775"/>
                    <a:pt x="537" y="2763"/>
                  </a:cubicBezTo>
                  <a:lnTo>
                    <a:pt x="1668" y="1762"/>
                  </a:lnTo>
                  <a:lnTo>
                    <a:pt x="2799" y="2763"/>
                  </a:lnTo>
                  <a:cubicBezTo>
                    <a:pt x="2751" y="2775"/>
                    <a:pt x="2692" y="2798"/>
                    <a:pt x="2632" y="2798"/>
                  </a:cubicBezTo>
                  <a:lnTo>
                    <a:pt x="2096" y="2798"/>
                  </a:lnTo>
                  <a:cubicBezTo>
                    <a:pt x="2013" y="2798"/>
                    <a:pt x="1942" y="2870"/>
                    <a:pt x="1942" y="2953"/>
                  </a:cubicBezTo>
                  <a:cubicBezTo>
                    <a:pt x="1942" y="3048"/>
                    <a:pt x="2013" y="3120"/>
                    <a:pt x="2096" y="3120"/>
                  </a:cubicBezTo>
                  <a:lnTo>
                    <a:pt x="2632" y="3120"/>
                  </a:lnTo>
                  <a:cubicBezTo>
                    <a:pt x="2846" y="3120"/>
                    <a:pt x="3025" y="3036"/>
                    <a:pt x="3156" y="2905"/>
                  </a:cubicBezTo>
                  <a:lnTo>
                    <a:pt x="3168" y="2882"/>
                  </a:lnTo>
                  <a:cubicBezTo>
                    <a:pt x="3287" y="2751"/>
                    <a:pt x="3370" y="2584"/>
                    <a:pt x="3370" y="2394"/>
                  </a:cubicBezTo>
                  <a:lnTo>
                    <a:pt x="3370" y="727"/>
                  </a:lnTo>
                  <a:cubicBezTo>
                    <a:pt x="3370" y="322"/>
                    <a:pt x="3037" y="0"/>
                    <a:pt x="2632" y="0"/>
                  </a:cubicBezTo>
                  <a:lnTo>
                    <a:pt x="71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1" name="Google Shape;12965;p71"/>
            <p:cNvSpPr/>
            <p:nvPr/>
          </p:nvSpPr>
          <p:spPr>
            <a:xfrm>
              <a:off x="4882864" y="2190422"/>
              <a:ext cx="107267" cy="99692"/>
            </a:xfrm>
            <a:custGeom>
              <a:avLst/>
              <a:rect l="l" t="t" r="r" b="b"/>
              <a:pathLst>
                <a:path w="3370" h="3132">
                  <a:moveTo>
                    <a:pt x="2643" y="310"/>
                  </a:moveTo>
                  <a:cubicBezTo>
                    <a:pt x="2703" y="310"/>
                    <a:pt x="2762" y="334"/>
                    <a:pt x="2810" y="346"/>
                  </a:cubicBezTo>
                  <a:lnTo>
                    <a:pt x="1679" y="1346"/>
                  </a:lnTo>
                  <a:lnTo>
                    <a:pt x="548" y="346"/>
                  </a:lnTo>
                  <a:cubicBezTo>
                    <a:pt x="607" y="334"/>
                    <a:pt x="667" y="310"/>
                    <a:pt x="726" y="310"/>
                  </a:cubicBezTo>
                  <a:lnTo>
                    <a:pt x="2643" y="310"/>
                  </a:lnTo>
                  <a:close/>
                  <a:moveTo>
                    <a:pt x="333" y="584"/>
                  </a:moveTo>
                  <a:lnTo>
                    <a:pt x="1441" y="1560"/>
                  </a:lnTo>
                  <a:lnTo>
                    <a:pt x="333" y="2548"/>
                  </a:lnTo>
                  <a:cubicBezTo>
                    <a:pt x="321" y="2501"/>
                    <a:pt x="310" y="2453"/>
                    <a:pt x="310" y="2393"/>
                  </a:cubicBezTo>
                  <a:lnTo>
                    <a:pt x="310" y="727"/>
                  </a:lnTo>
                  <a:cubicBezTo>
                    <a:pt x="310" y="691"/>
                    <a:pt x="321" y="631"/>
                    <a:pt x="333" y="584"/>
                  </a:cubicBezTo>
                  <a:close/>
                  <a:moveTo>
                    <a:pt x="3036" y="584"/>
                  </a:moveTo>
                  <a:cubicBezTo>
                    <a:pt x="3048" y="631"/>
                    <a:pt x="3060" y="667"/>
                    <a:pt x="3060" y="727"/>
                  </a:cubicBezTo>
                  <a:lnTo>
                    <a:pt x="3060" y="2393"/>
                  </a:lnTo>
                  <a:cubicBezTo>
                    <a:pt x="3060" y="2441"/>
                    <a:pt x="3048" y="2501"/>
                    <a:pt x="3036" y="2548"/>
                  </a:cubicBezTo>
                  <a:lnTo>
                    <a:pt x="1929" y="1560"/>
                  </a:lnTo>
                  <a:lnTo>
                    <a:pt x="3036" y="584"/>
                  </a:lnTo>
                  <a:close/>
                  <a:moveTo>
                    <a:pt x="1691" y="1786"/>
                  </a:moveTo>
                  <a:lnTo>
                    <a:pt x="2822" y="2786"/>
                  </a:lnTo>
                  <a:cubicBezTo>
                    <a:pt x="2762" y="2798"/>
                    <a:pt x="2703" y="2810"/>
                    <a:pt x="2643" y="2810"/>
                  </a:cubicBezTo>
                  <a:lnTo>
                    <a:pt x="726" y="2810"/>
                  </a:lnTo>
                  <a:cubicBezTo>
                    <a:pt x="667" y="2810"/>
                    <a:pt x="607" y="2798"/>
                    <a:pt x="560" y="2786"/>
                  </a:cubicBezTo>
                  <a:lnTo>
                    <a:pt x="1691" y="1786"/>
                  </a:lnTo>
                  <a:close/>
                  <a:moveTo>
                    <a:pt x="726" y="0"/>
                  </a:moveTo>
                  <a:cubicBezTo>
                    <a:pt x="512" y="0"/>
                    <a:pt x="333" y="96"/>
                    <a:pt x="202" y="227"/>
                  </a:cubicBezTo>
                  <a:lnTo>
                    <a:pt x="191" y="238"/>
                  </a:lnTo>
                  <a:cubicBezTo>
                    <a:pt x="71" y="369"/>
                    <a:pt x="0" y="536"/>
                    <a:pt x="0" y="727"/>
                  </a:cubicBezTo>
                  <a:lnTo>
                    <a:pt x="0" y="2393"/>
                  </a:lnTo>
                  <a:cubicBezTo>
                    <a:pt x="0" y="2596"/>
                    <a:pt x="71" y="2751"/>
                    <a:pt x="191" y="2894"/>
                  </a:cubicBezTo>
                  <a:cubicBezTo>
                    <a:pt x="333" y="3036"/>
                    <a:pt x="512" y="3132"/>
                    <a:pt x="726" y="3132"/>
                  </a:cubicBezTo>
                  <a:lnTo>
                    <a:pt x="2643" y="3132"/>
                  </a:lnTo>
                  <a:cubicBezTo>
                    <a:pt x="2858" y="3132"/>
                    <a:pt x="3036" y="3036"/>
                    <a:pt x="3167" y="2905"/>
                  </a:cubicBezTo>
                  <a:lnTo>
                    <a:pt x="3179" y="2894"/>
                  </a:lnTo>
                  <a:cubicBezTo>
                    <a:pt x="3298" y="2751"/>
                    <a:pt x="3369" y="2596"/>
                    <a:pt x="3369" y="2393"/>
                  </a:cubicBezTo>
                  <a:lnTo>
                    <a:pt x="3369" y="727"/>
                  </a:lnTo>
                  <a:cubicBezTo>
                    <a:pt x="3369" y="536"/>
                    <a:pt x="3298" y="369"/>
                    <a:pt x="3179" y="238"/>
                  </a:cubicBezTo>
                  <a:lnTo>
                    <a:pt x="3167" y="227"/>
                  </a:lnTo>
                  <a:cubicBezTo>
                    <a:pt x="3036" y="96"/>
                    <a:pt x="2858" y="0"/>
                    <a:pt x="2643" y="0"/>
                  </a:cubicBezTo>
                  <a:lnTo>
                    <a:pt x="72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82" name="Google Shape;12966;p71"/>
          <p:cNvGrpSpPr/>
          <p:nvPr/>
        </p:nvGrpSpPr>
        <p:grpSpPr>
          <a:xfrm>
            <a:off x="7577418" y="3562178"/>
            <a:ext cx="382819" cy="310788"/>
            <a:chOff x="6083810" y="1547297"/>
            <a:chExt cx="382819" cy="310788"/>
          </a:xfrm>
          <a:solidFill>
            <a:schemeClr val="accent1"/>
          </a:solidFill>
        </p:grpSpPr>
        <p:sp>
          <p:nvSpPr>
            <p:cNvPr id="1483" name="Google Shape;12967;p71"/>
            <p:cNvSpPr/>
            <p:nvPr/>
          </p:nvSpPr>
          <p:spPr>
            <a:xfrm>
              <a:off x="6083810" y="1547297"/>
              <a:ext cx="382819" cy="310788"/>
            </a:xfrm>
            <a:custGeom>
              <a:avLst/>
              <a:rect l="l" t="t" r="r" b="b"/>
              <a:pathLst>
                <a:path w="12027" h="9764">
                  <a:moveTo>
                    <a:pt x="1834" y="334"/>
                  </a:moveTo>
                  <a:cubicBezTo>
                    <a:pt x="1834" y="334"/>
                    <a:pt x="1846" y="334"/>
                    <a:pt x="1846" y="358"/>
                  </a:cubicBezTo>
                  <a:lnTo>
                    <a:pt x="1846" y="1108"/>
                  </a:lnTo>
                  <a:cubicBezTo>
                    <a:pt x="1846" y="1108"/>
                    <a:pt x="1846" y="1132"/>
                    <a:pt x="1834" y="1132"/>
                  </a:cubicBezTo>
                  <a:lnTo>
                    <a:pt x="1465" y="1132"/>
                  </a:lnTo>
                  <a:cubicBezTo>
                    <a:pt x="1465" y="1132"/>
                    <a:pt x="1453" y="1132"/>
                    <a:pt x="1453" y="1108"/>
                  </a:cubicBezTo>
                  <a:lnTo>
                    <a:pt x="1453" y="358"/>
                  </a:lnTo>
                  <a:lnTo>
                    <a:pt x="1834" y="334"/>
                  </a:lnTo>
                  <a:close/>
                  <a:moveTo>
                    <a:pt x="10502" y="334"/>
                  </a:moveTo>
                  <a:cubicBezTo>
                    <a:pt x="10502" y="334"/>
                    <a:pt x="10514" y="334"/>
                    <a:pt x="10514" y="358"/>
                  </a:cubicBezTo>
                  <a:lnTo>
                    <a:pt x="10514" y="1108"/>
                  </a:lnTo>
                  <a:cubicBezTo>
                    <a:pt x="10514" y="1108"/>
                    <a:pt x="10514" y="1132"/>
                    <a:pt x="10502" y="1132"/>
                  </a:cubicBezTo>
                  <a:lnTo>
                    <a:pt x="10133" y="1132"/>
                  </a:lnTo>
                  <a:cubicBezTo>
                    <a:pt x="10133" y="1132"/>
                    <a:pt x="10109" y="1132"/>
                    <a:pt x="10109" y="1108"/>
                  </a:cubicBezTo>
                  <a:lnTo>
                    <a:pt x="10109" y="358"/>
                  </a:lnTo>
                  <a:lnTo>
                    <a:pt x="10502" y="334"/>
                  </a:lnTo>
                  <a:close/>
                  <a:moveTo>
                    <a:pt x="11229" y="1096"/>
                  </a:moveTo>
                  <a:cubicBezTo>
                    <a:pt x="11443" y="1096"/>
                    <a:pt x="11621" y="1274"/>
                    <a:pt x="11621" y="1477"/>
                  </a:cubicBezTo>
                  <a:lnTo>
                    <a:pt x="11621" y="9013"/>
                  </a:lnTo>
                  <a:cubicBezTo>
                    <a:pt x="11645" y="9240"/>
                    <a:pt x="11467" y="9406"/>
                    <a:pt x="11264" y="9406"/>
                  </a:cubicBezTo>
                  <a:lnTo>
                    <a:pt x="727" y="9406"/>
                  </a:lnTo>
                  <a:cubicBezTo>
                    <a:pt x="513" y="9406"/>
                    <a:pt x="334" y="9228"/>
                    <a:pt x="334" y="9013"/>
                  </a:cubicBezTo>
                  <a:lnTo>
                    <a:pt x="334" y="1477"/>
                  </a:lnTo>
                  <a:cubicBezTo>
                    <a:pt x="334" y="1274"/>
                    <a:pt x="513" y="1096"/>
                    <a:pt x="727" y="1096"/>
                  </a:cubicBezTo>
                  <a:lnTo>
                    <a:pt x="1108" y="1096"/>
                  </a:lnTo>
                  <a:lnTo>
                    <a:pt x="1108" y="1108"/>
                  </a:lnTo>
                  <a:cubicBezTo>
                    <a:pt x="1108" y="1322"/>
                    <a:pt x="1275" y="1465"/>
                    <a:pt x="1465" y="1465"/>
                  </a:cubicBezTo>
                  <a:lnTo>
                    <a:pt x="1834" y="1465"/>
                  </a:lnTo>
                  <a:cubicBezTo>
                    <a:pt x="2049" y="1465"/>
                    <a:pt x="2192" y="1298"/>
                    <a:pt x="2192" y="1108"/>
                  </a:cubicBezTo>
                  <a:lnTo>
                    <a:pt x="2192" y="1096"/>
                  </a:lnTo>
                  <a:lnTo>
                    <a:pt x="9752" y="1096"/>
                  </a:lnTo>
                  <a:lnTo>
                    <a:pt x="9752" y="1108"/>
                  </a:lnTo>
                  <a:cubicBezTo>
                    <a:pt x="9752" y="1322"/>
                    <a:pt x="9919" y="1465"/>
                    <a:pt x="10109" y="1465"/>
                  </a:cubicBezTo>
                  <a:lnTo>
                    <a:pt x="10490" y="1465"/>
                  </a:lnTo>
                  <a:cubicBezTo>
                    <a:pt x="10693" y="1465"/>
                    <a:pt x="10848" y="1298"/>
                    <a:pt x="10848" y="1108"/>
                  </a:cubicBezTo>
                  <a:lnTo>
                    <a:pt x="10848" y="1096"/>
                  </a:lnTo>
                  <a:lnTo>
                    <a:pt x="11229" y="1096"/>
                  </a:lnTo>
                  <a:close/>
                  <a:moveTo>
                    <a:pt x="1489" y="0"/>
                  </a:moveTo>
                  <a:cubicBezTo>
                    <a:pt x="1287" y="0"/>
                    <a:pt x="1132" y="155"/>
                    <a:pt x="1132" y="358"/>
                  </a:cubicBezTo>
                  <a:lnTo>
                    <a:pt x="1132" y="739"/>
                  </a:lnTo>
                  <a:lnTo>
                    <a:pt x="751" y="739"/>
                  </a:lnTo>
                  <a:cubicBezTo>
                    <a:pt x="346" y="739"/>
                    <a:pt x="1" y="1072"/>
                    <a:pt x="1" y="1489"/>
                  </a:cubicBezTo>
                  <a:lnTo>
                    <a:pt x="1" y="9013"/>
                  </a:lnTo>
                  <a:cubicBezTo>
                    <a:pt x="1" y="9418"/>
                    <a:pt x="334" y="9764"/>
                    <a:pt x="751" y="9764"/>
                  </a:cubicBezTo>
                  <a:lnTo>
                    <a:pt x="11288" y="9764"/>
                  </a:lnTo>
                  <a:cubicBezTo>
                    <a:pt x="11693" y="9764"/>
                    <a:pt x="12026" y="9430"/>
                    <a:pt x="12026" y="9013"/>
                  </a:cubicBezTo>
                  <a:lnTo>
                    <a:pt x="12026" y="1489"/>
                  </a:lnTo>
                  <a:cubicBezTo>
                    <a:pt x="12002" y="1084"/>
                    <a:pt x="11657" y="739"/>
                    <a:pt x="11264" y="739"/>
                  </a:cubicBezTo>
                  <a:lnTo>
                    <a:pt x="10871" y="739"/>
                  </a:lnTo>
                  <a:lnTo>
                    <a:pt x="10871" y="358"/>
                  </a:lnTo>
                  <a:cubicBezTo>
                    <a:pt x="10871" y="143"/>
                    <a:pt x="10705" y="0"/>
                    <a:pt x="10514" y="0"/>
                  </a:cubicBezTo>
                  <a:lnTo>
                    <a:pt x="10145" y="0"/>
                  </a:lnTo>
                  <a:cubicBezTo>
                    <a:pt x="9931" y="0"/>
                    <a:pt x="9788" y="155"/>
                    <a:pt x="9788" y="358"/>
                  </a:cubicBezTo>
                  <a:lnTo>
                    <a:pt x="9788" y="739"/>
                  </a:lnTo>
                  <a:lnTo>
                    <a:pt x="2227" y="739"/>
                  </a:lnTo>
                  <a:lnTo>
                    <a:pt x="2227" y="358"/>
                  </a:lnTo>
                  <a:cubicBezTo>
                    <a:pt x="2227" y="143"/>
                    <a:pt x="2061" y="0"/>
                    <a:pt x="1870" y="0"/>
                  </a:cubicBezTo>
                  <a:lnTo>
                    <a:pt x="148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4" name="Google Shape;12968;p71"/>
            <p:cNvSpPr/>
            <p:nvPr/>
          </p:nvSpPr>
          <p:spPr>
            <a:xfrm>
              <a:off x="6106950" y="1606787"/>
              <a:ext cx="334661" cy="11395"/>
            </a:xfrm>
            <a:custGeom>
              <a:avLst/>
              <a:rect l="l" t="t" r="r" b="b"/>
              <a:pathLst>
                <a:path w="10514" h="358">
                  <a:moveTo>
                    <a:pt x="179" y="1"/>
                  </a:moveTo>
                  <a:cubicBezTo>
                    <a:pt x="72" y="1"/>
                    <a:pt x="0" y="72"/>
                    <a:pt x="0" y="179"/>
                  </a:cubicBezTo>
                  <a:cubicBezTo>
                    <a:pt x="0" y="286"/>
                    <a:pt x="72" y="358"/>
                    <a:pt x="179" y="358"/>
                  </a:cubicBezTo>
                  <a:lnTo>
                    <a:pt x="10335" y="358"/>
                  </a:lnTo>
                  <a:cubicBezTo>
                    <a:pt x="10442" y="358"/>
                    <a:pt x="10513" y="286"/>
                    <a:pt x="10513" y="179"/>
                  </a:cubicBezTo>
                  <a:cubicBezTo>
                    <a:pt x="10513" y="72"/>
                    <a:pt x="10442" y="1"/>
                    <a:pt x="10335"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5" name="Google Shape;12969;p71"/>
            <p:cNvSpPr/>
            <p:nvPr/>
          </p:nvSpPr>
          <p:spPr>
            <a:xfrm>
              <a:off x="6124743" y="1655296"/>
              <a:ext cx="47427" cy="11395"/>
            </a:xfrm>
            <a:custGeom>
              <a:avLst/>
              <a:rect l="l" t="t" r="r" b="b"/>
              <a:pathLst>
                <a:path w="1490" h="358">
                  <a:moveTo>
                    <a:pt x="179" y="1"/>
                  </a:moveTo>
                  <a:cubicBezTo>
                    <a:pt x="72" y="1"/>
                    <a:pt x="1" y="72"/>
                    <a:pt x="1" y="179"/>
                  </a:cubicBezTo>
                  <a:cubicBezTo>
                    <a:pt x="1" y="275"/>
                    <a:pt x="72" y="358"/>
                    <a:pt x="179" y="358"/>
                  </a:cubicBezTo>
                  <a:lnTo>
                    <a:pt x="1310" y="358"/>
                  </a:lnTo>
                  <a:cubicBezTo>
                    <a:pt x="1418" y="358"/>
                    <a:pt x="1489" y="275"/>
                    <a:pt x="1489" y="179"/>
                  </a:cubicBezTo>
                  <a:cubicBezTo>
                    <a:pt x="1489" y="72"/>
                    <a:pt x="1406" y="1"/>
                    <a:pt x="1310"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6" name="Google Shape;12970;p71"/>
            <p:cNvSpPr/>
            <p:nvPr/>
          </p:nvSpPr>
          <p:spPr>
            <a:xfrm>
              <a:off x="6208520" y="1655296"/>
              <a:ext cx="47395" cy="11395"/>
            </a:xfrm>
            <a:custGeom>
              <a:avLst/>
              <a:rect l="l" t="t" r="r" b="b"/>
              <a:pathLst>
                <a:path w="1489" h="358">
                  <a:moveTo>
                    <a:pt x="179" y="1"/>
                  </a:moveTo>
                  <a:cubicBezTo>
                    <a:pt x="83" y="1"/>
                    <a:pt x="0" y="72"/>
                    <a:pt x="0" y="179"/>
                  </a:cubicBezTo>
                  <a:cubicBezTo>
                    <a:pt x="0" y="275"/>
                    <a:pt x="83" y="358"/>
                    <a:pt x="179" y="358"/>
                  </a:cubicBezTo>
                  <a:lnTo>
                    <a:pt x="1310" y="358"/>
                  </a:lnTo>
                  <a:cubicBezTo>
                    <a:pt x="1417" y="358"/>
                    <a:pt x="1488" y="275"/>
                    <a:pt x="1488" y="179"/>
                  </a:cubicBezTo>
                  <a:cubicBezTo>
                    <a:pt x="1488" y="72"/>
                    <a:pt x="1405" y="1"/>
                    <a:pt x="1310"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7" name="Google Shape;12971;p71"/>
            <p:cNvSpPr/>
            <p:nvPr/>
          </p:nvSpPr>
          <p:spPr>
            <a:xfrm>
              <a:off x="6376391" y="1655296"/>
              <a:ext cx="47395" cy="11395"/>
            </a:xfrm>
            <a:custGeom>
              <a:avLst/>
              <a:rect l="l" t="t" r="r" b="b"/>
              <a:pathLst>
                <a:path w="1489" h="358">
                  <a:moveTo>
                    <a:pt x="179" y="1"/>
                  </a:moveTo>
                  <a:cubicBezTo>
                    <a:pt x="72" y="1"/>
                    <a:pt x="1" y="72"/>
                    <a:pt x="1" y="179"/>
                  </a:cubicBezTo>
                  <a:cubicBezTo>
                    <a:pt x="1" y="275"/>
                    <a:pt x="72" y="358"/>
                    <a:pt x="179" y="358"/>
                  </a:cubicBezTo>
                  <a:lnTo>
                    <a:pt x="1310" y="358"/>
                  </a:lnTo>
                  <a:cubicBezTo>
                    <a:pt x="1417" y="358"/>
                    <a:pt x="1489" y="275"/>
                    <a:pt x="1489" y="179"/>
                  </a:cubicBezTo>
                  <a:cubicBezTo>
                    <a:pt x="1489" y="72"/>
                    <a:pt x="1417" y="1"/>
                    <a:pt x="1310"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8" name="Google Shape;12972;p71"/>
            <p:cNvSpPr/>
            <p:nvPr/>
          </p:nvSpPr>
          <p:spPr>
            <a:xfrm>
              <a:off x="6124743" y="1703041"/>
              <a:ext cx="47427" cy="11427"/>
            </a:xfrm>
            <a:custGeom>
              <a:avLst/>
              <a:rect l="l" t="t" r="r" b="b"/>
              <a:pathLst>
                <a:path w="1490" h="359">
                  <a:moveTo>
                    <a:pt x="179" y="1"/>
                  </a:moveTo>
                  <a:cubicBezTo>
                    <a:pt x="72" y="1"/>
                    <a:pt x="1" y="72"/>
                    <a:pt x="1" y="180"/>
                  </a:cubicBezTo>
                  <a:cubicBezTo>
                    <a:pt x="1" y="275"/>
                    <a:pt x="72" y="358"/>
                    <a:pt x="179" y="358"/>
                  </a:cubicBezTo>
                  <a:lnTo>
                    <a:pt x="1310" y="358"/>
                  </a:lnTo>
                  <a:cubicBezTo>
                    <a:pt x="1418" y="358"/>
                    <a:pt x="1489" y="275"/>
                    <a:pt x="1489" y="180"/>
                  </a:cubicBezTo>
                  <a:cubicBezTo>
                    <a:pt x="1489" y="72"/>
                    <a:pt x="1406" y="1"/>
                    <a:pt x="1310"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9" name="Google Shape;12973;p71"/>
            <p:cNvSpPr/>
            <p:nvPr/>
          </p:nvSpPr>
          <p:spPr>
            <a:xfrm>
              <a:off x="6292646" y="1703041"/>
              <a:ext cx="47395" cy="11427"/>
            </a:xfrm>
            <a:custGeom>
              <a:avLst/>
              <a:rect l="l" t="t" r="r" b="b"/>
              <a:pathLst>
                <a:path w="1489" h="359">
                  <a:moveTo>
                    <a:pt x="179" y="1"/>
                  </a:moveTo>
                  <a:cubicBezTo>
                    <a:pt x="72" y="1"/>
                    <a:pt x="0" y="72"/>
                    <a:pt x="0" y="180"/>
                  </a:cubicBezTo>
                  <a:cubicBezTo>
                    <a:pt x="0" y="275"/>
                    <a:pt x="72" y="358"/>
                    <a:pt x="179" y="358"/>
                  </a:cubicBezTo>
                  <a:lnTo>
                    <a:pt x="1310" y="358"/>
                  </a:lnTo>
                  <a:cubicBezTo>
                    <a:pt x="1405" y="358"/>
                    <a:pt x="1489" y="275"/>
                    <a:pt x="1489" y="180"/>
                  </a:cubicBezTo>
                  <a:cubicBezTo>
                    <a:pt x="1489" y="72"/>
                    <a:pt x="1405" y="1"/>
                    <a:pt x="1310"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0" name="Google Shape;12974;p71"/>
            <p:cNvSpPr/>
            <p:nvPr/>
          </p:nvSpPr>
          <p:spPr>
            <a:xfrm>
              <a:off x="6124743" y="1750818"/>
              <a:ext cx="47427" cy="11395"/>
            </a:xfrm>
            <a:custGeom>
              <a:avLst/>
              <a:rect l="l" t="t" r="r" b="b"/>
              <a:pathLst>
                <a:path w="1490" h="358">
                  <a:moveTo>
                    <a:pt x="179" y="0"/>
                  </a:moveTo>
                  <a:cubicBezTo>
                    <a:pt x="72" y="0"/>
                    <a:pt x="1" y="72"/>
                    <a:pt x="1" y="179"/>
                  </a:cubicBezTo>
                  <a:cubicBezTo>
                    <a:pt x="1" y="286"/>
                    <a:pt x="72" y="357"/>
                    <a:pt x="179" y="357"/>
                  </a:cubicBezTo>
                  <a:lnTo>
                    <a:pt x="1310" y="357"/>
                  </a:lnTo>
                  <a:cubicBezTo>
                    <a:pt x="1418" y="357"/>
                    <a:pt x="1489" y="286"/>
                    <a:pt x="1489" y="179"/>
                  </a:cubicBezTo>
                  <a:cubicBezTo>
                    <a:pt x="1489" y="72"/>
                    <a:pt x="1406" y="0"/>
                    <a:pt x="131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1" name="Google Shape;12975;p71"/>
            <p:cNvSpPr/>
            <p:nvPr/>
          </p:nvSpPr>
          <p:spPr>
            <a:xfrm>
              <a:off x="6208520" y="1750818"/>
              <a:ext cx="47395" cy="11395"/>
            </a:xfrm>
            <a:custGeom>
              <a:avLst/>
              <a:rect l="l" t="t" r="r" b="b"/>
              <a:pathLst>
                <a:path w="1489" h="358">
                  <a:moveTo>
                    <a:pt x="179" y="0"/>
                  </a:moveTo>
                  <a:cubicBezTo>
                    <a:pt x="83" y="0"/>
                    <a:pt x="0" y="72"/>
                    <a:pt x="0" y="179"/>
                  </a:cubicBezTo>
                  <a:cubicBezTo>
                    <a:pt x="0" y="286"/>
                    <a:pt x="83" y="357"/>
                    <a:pt x="179" y="357"/>
                  </a:cubicBezTo>
                  <a:lnTo>
                    <a:pt x="1310" y="357"/>
                  </a:lnTo>
                  <a:cubicBezTo>
                    <a:pt x="1417" y="357"/>
                    <a:pt x="1488" y="286"/>
                    <a:pt x="1488" y="179"/>
                  </a:cubicBezTo>
                  <a:cubicBezTo>
                    <a:pt x="1488" y="72"/>
                    <a:pt x="1405" y="0"/>
                    <a:pt x="131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2" name="Google Shape;12976;p71"/>
            <p:cNvSpPr/>
            <p:nvPr/>
          </p:nvSpPr>
          <p:spPr>
            <a:xfrm>
              <a:off x="6376391" y="1750818"/>
              <a:ext cx="47395" cy="11395"/>
            </a:xfrm>
            <a:custGeom>
              <a:avLst/>
              <a:rect l="l" t="t" r="r" b="b"/>
              <a:pathLst>
                <a:path w="1489" h="358">
                  <a:moveTo>
                    <a:pt x="179" y="0"/>
                  </a:moveTo>
                  <a:cubicBezTo>
                    <a:pt x="72" y="0"/>
                    <a:pt x="1" y="72"/>
                    <a:pt x="1" y="179"/>
                  </a:cubicBezTo>
                  <a:cubicBezTo>
                    <a:pt x="1" y="286"/>
                    <a:pt x="72" y="357"/>
                    <a:pt x="179" y="357"/>
                  </a:cubicBezTo>
                  <a:lnTo>
                    <a:pt x="1310" y="357"/>
                  </a:lnTo>
                  <a:cubicBezTo>
                    <a:pt x="1417" y="357"/>
                    <a:pt x="1489" y="286"/>
                    <a:pt x="1489" y="179"/>
                  </a:cubicBezTo>
                  <a:cubicBezTo>
                    <a:pt x="1489" y="72"/>
                    <a:pt x="1417" y="0"/>
                    <a:pt x="131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3" name="Google Shape;12977;p71"/>
            <p:cNvSpPr/>
            <p:nvPr/>
          </p:nvSpPr>
          <p:spPr>
            <a:xfrm>
              <a:off x="6208520" y="1798563"/>
              <a:ext cx="47395" cy="11395"/>
            </a:xfrm>
            <a:custGeom>
              <a:avLst/>
              <a:rect l="l" t="t" r="r" b="b"/>
              <a:pathLst>
                <a:path w="1489" h="358">
                  <a:moveTo>
                    <a:pt x="179" y="0"/>
                  </a:moveTo>
                  <a:cubicBezTo>
                    <a:pt x="83" y="0"/>
                    <a:pt x="0" y="72"/>
                    <a:pt x="0" y="179"/>
                  </a:cubicBezTo>
                  <a:cubicBezTo>
                    <a:pt x="0" y="286"/>
                    <a:pt x="83" y="357"/>
                    <a:pt x="179" y="357"/>
                  </a:cubicBezTo>
                  <a:lnTo>
                    <a:pt x="1310" y="357"/>
                  </a:lnTo>
                  <a:cubicBezTo>
                    <a:pt x="1417" y="357"/>
                    <a:pt x="1488" y="286"/>
                    <a:pt x="1488" y="179"/>
                  </a:cubicBezTo>
                  <a:cubicBezTo>
                    <a:pt x="1488" y="72"/>
                    <a:pt x="1405" y="0"/>
                    <a:pt x="131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4" name="Google Shape;12978;p71"/>
            <p:cNvSpPr/>
            <p:nvPr/>
          </p:nvSpPr>
          <p:spPr>
            <a:xfrm>
              <a:off x="6292646" y="1798563"/>
              <a:ext cx="47395" cy="11395"/>
            </a:xfrm>
            <a:custGeom>
              <a:avLst/>
              <a:rect l="l" t="t" r="r" b="b"/>
              <a:pathLst>
                <a:path w="1489" h="358">
                  <a:moveTo>
                    <a:pt x="179" y="0"/>
                  </a:moveTo>
                  <a:cubicBezTo>
                    <a:pt x="72" y="0"/>
                    <a:pt x="0" y="72"/>
                    <a:pt x="0" y="179"/>
                  </a:cubicBezTo>
                  <a:cubicBezTo>
                    <a:pt x="0" y="286"/>
                    <a:pt x="72" y="357"/>
                    <a:pt x="179" y="357"/>
                  </a:cubicBezTo>
                  <a:lnTo>
                    <a:pt x="1310" y="357"/>
                  </a:lnTo>
                  <a:cubicBezTo>
                    <a:pt x="1405" y="357"/>
                    <a:pt x="1489" y="286"/>
                    <a:pt x="1489" y="179"/>
                  </a:cubicBezTo>
                  <a:cubicBezTo>
                    <a:pt x="1489" y="72"/>
                    <a:pt x="1405" y="0"/>
                    <a:pt x="131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5" name="Google Shape;12979;p71"/>
            <p:cNvSpPr/>
            <p:nvPr/>
          </p:nvSpPr>
          <p:spPr>
            <a:xfrm>
              <a:off x="6376391" y="1798563"/>
              <a:ext cx="47395" cy="11395"/>
            </a:xfrm>
            <a:custGeom>
              <a:avLst/>
              <a:rect l="l" t="t" r="r" b="b"/>
              <a:pathLst>
                <a:path w="1489" h="358">
                  <a:moveTo>
                    <a:pt x="179" y="0"/>
                  </a:moveTo>
                  <a:cubicBezTo>
                    <a:pt x="72" y="0"/>
                    <a:pt x="1" y="72"/>
                    <a:pt x="1" y="179"/>
                  </a:cubicBezTo>
                  <a:cubicBezTo>
                    <a:pt x="1" y="286"/>
                    <a:pt x="72" y="357"/>
                    <a:pt x="179" y="357"/>
                  </a:cubicBezTo>
                  <a:lnTo>
                    <a:pt x="1310" y="357"/>
                  </a:lnTo>
                  <a:cubicBezTo>
                    <a:pt x="1417" y="357"/>
                    <a:pt x="1489" y="286"/>
                    <a:pt x="1489" y="179"/>
                  </a:cubicBezTo>
                  <a:cubicBezTo>
                    <a:pt x="1489" y="72"/>
                    <a:pt x="1417" y="0"/>
                    <a:pt x="1310"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6" name="Google Shape;12980;p71"/>
            <p:cNvSpPr/>
            <p:nvPr/>
          </p:nvSpPr>
          <p:spPr>
            <a:xfrm>
              <a:off x="6207756" y="1690723"/>
              <a:ext cx="48923" cy="35108"/>
            </a:xfrm>
            <a:custGeom>
              <a:avLst/>
              <a:rect l="l" t="t" r="r" b="b"/>
              <a:pathLst>
                <a:path w="1537" h="1103">
                  <a:moveTo>
                    <a:pt x="1328" y="1"/>
                  </a:moveTo>
                  <a:cubicBezTo>
                    <a:pt x="1283" y="1"/>
                    <a:pt x="1239" y="19"/>
                    <a:pt x="1203" y="55"/>
                  </a:cubicBezTo>
                  <a:lnTo>
                    <a:pt x="584" y="686"/>
                  </a:lnTo>
                  <a:lnTo>
                    <a:pt x="322" y="436"/>
                  </a:lnTo>
                  <a:cubicBezTo>
                    <a:pt x="286" y="394"/>
                    <a:pt x="241" y="373"/>
                    <a:pt x="197" y="373"/>
                  </a:cubicBezTo>
                  <a:cubicBezTo>
                    <a:pt x="152" y="373"/>
                    <a:pt x="107" y="394"/>
                    <a:pt x="72" y="436"/>
                  </a:cubicBezTo>
                  <a:cubicBezTo>
                    <a:pt x="0" y="507"/>
                    <a:pt x="0" y="614"/>
                    <a:pt x="72" y="686"/>
                  </a:cubicBezTo>
                  <a:lnTo>
                    <a:pt x="441" y="1055"/>
                  </a:lnTo>
                  <a:cubicBezTo>
                    <a:pt x="477" y="1078"/>
                    <a:pt x="512" y="1102"/>
                    <a:pt x="560" y="1102"/>
                  </a:cubicBezTo>
                  <a:cubicBezTo>
                    <a:pt x="607" y="1102"/>
                    <a:pt x="655" y="1078"/>
                    <a:pt x="679" y="1055"/>
                  </a:cubicBezTo>
                  <a:lnTo>
                    <a:pt x="1441" y="293"/>
                  </a:lnTo>
                  <a:cubicBezTo>
                    <a:pt x="1536" y="233"/>
                    <a:pt x="1536" y="138"/>
                    <a:pt x="1453" y="55"/>
                  </a:cubicBezTo>
                  <a:cubicBezTo>
                    <a:pt x="1417" y="19"/>
                    <a:pt x="1372" y="1"/>
                    <a:pt x="132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7" name="Google Shape;12981;p71"/>
            <p:cNvSpPr/>
            <p:nvPr/>
          </p:nvSpPr>
          <p:spPr>
            <a:xfrm>
              <a:off x="6376009" y="1690723"/>
              <a:ext cx="48159" cy="35108"/>
            </a:xfrm>
            <a:custGeom>
              <a:avLst/>
              <a:rect l="l" t="t" r="r" b="b"/>
              <a:pathLst>
                <a:path w="1513" h="1103">
                  <a:moveTo>
                    <a:pt x="1328" y="1"/>
                  </a:moveTo>
                  <a:cubicBezTo>
                    <a:pt x="1284" y="1"/>
                    <a:pt x="1239" y="19"/>
                    <a:pt x="1203" y="55"/>
                  </a:cubicBezTo>
                  <a:lnTo>
                    <a:pt x="572" y="686"/>
                  </a:lnTo>
                  <a:lnTo>
                    <a:pt x="322" y="436"/>
                  </a:lnTo>
                  <a:cubicBezTo>
                    <a:pt x="286" y="394"/>
                    <a:pt x="242" y="373"/>
                    <a:pt x="197" y="373"/>
                  </a:cubicBezTo>
                  <a:cubicBezTo>
                    <a:pt x="152" y="373"/>
                    <a:pt x="108" y="394"/>
                    <a:pt x="72" y="436"/>
                  </a:cubicBezTo>
                  <a:cubicBezTo>
                    <a:pt x="1" y="507"/>
                    <a:pt x="1" y="614"/>
                    <a:pt x="72" y="686"/>
                  </a:cubicBezTo>
                  <a:lnTo>
                    <a:pt x="441" y="1055"/>
                  </a:lnTo>
                  <a:cubicBezTo>
                    <a:pt x="477" y="1078"/>
                    <a:pt x="513" y="1102"/>
                    <a:pt x="560" y="1102"/>
                  </a:cubicBezTo>
                  <a:cubicBezTo>
                    <a:pt x="608" y="1102"/>
                    <a:pt x="644" y="1078"/>
                    <a:pt x="679" y="1055"/>
                  </a:cubicBezTo>
                  <a:lnTo>
                    <a:pt x="1441" y="293"/>
                  </a:lnTo>
                  <a:cubicBezTo>
                    <a:pt x="1513" y="233"/>
                    <a:pt x="1513" y="138"/>
                    <a:pt x="1453" y="55"/>
                  </a:cubicBezTo>
                  <a:cubicBezTo>
                    <a:pt x="1417" y="19"/>
                    <a:pt x="1373" y="1"/>
                    <a:pt x="132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8" name="Google Shape;12982;p71"/>
            <p:cNvSpPr/>
            <p:nvPr/>
          </p:nvSpPr>
          <p:spPr>
            <a:xfrm>
              <a:off x="6291500" y="1738595"/>
              <a:ext cx="48923" cy="34981"/>
            </a:xfrm>
            <a:custGeom>
              <a:avLst/>
              <a:rect l="l" t="t" r="r" b="b"/>
              <a:pathLst>
                <a:path w="1537" h="1099">
                  <a:moveTo>
                    <a:pt x="1334" y="0"/>
                  </a:moveTo>
                  <a:cubicBezTo>
                    <a:pt x="1289" y="0"/>
                    <a:pt x="1245" y="21"/>
                    <a:pt x="1203" y="63"/>
                  </a:cubicBezTo>
                  <a:lnTo>
                    <a:pt x="584" y="682"/>
                  </a:lnTo>
                  <a:lnTo>
                    <a:pt x="322" y="432"/>
                  </a:lnTo>
                  <a:cubicBezTo>
                    <a:pt x="286" y="396"/>
                    <a:pt x="242" y="378"/>
                    <a:pt x="197" y="378"/>
                  </a:cubicBezTo>
                  <a:cubicBezTo>
                    <a:pt x="152" y="378"/>
                    <a:pt x="108" y="396"/>
                    <a:pt x="72" y="432"/>
                  </a:cubicBezTo>
                  <a:cubicBezTo>
                    <a:pt x="1" y="503"/>
                    <a:pt x="1" y="610"/>
                    <a:pt x="72" y="682"/>
                  </a:cubicBezTo>
                  <a:lnTo>
                    <a:pt x="441" y="1051"/>
                  </a:lnTo>
                  <a:cubicBezTo>
                    <a:pt x="477" y="1087"/>
                    <a:pt x="524" y="1098"/>
                    <a:pt x="560" y="1098"/>
                  </a:cubicBezTo>
                  <a:cubicBezTo>
                    <a:pt x="608" y="1098"/>
                    <a:pt x="655" y="1087"/>
                    <a:pt x="679" y="1051"/>
                  </a:cubicBezTo>
                  <a:lnTo>
                    <a:pt x="1441" y="301"/>
                  </a:lnTo>
                  <a:cubicBezTo>
                    <a:pt x="1536" y="241"/>
                    <a:pt x="1536" y="134"/>
                    <a:pt x="1465" y="63"/>
                  </a:cubicBezTo>
                  <a:cubicBezTo>
                    <a:pt x="1423" y="21"/>
                    <a:pt x="1379" y="0"/>
                    <a:pt x="133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9" name="Google Shape;12983;p71"/>
            <p:cNvSpPr/>
            <p:nvPr/>
          </p:nvSpPr>
          <p:spPr>
            <a:xfrm>
              <a:off x="6123629" y="1786627"/>
              <a:ext cx="48891" cy="34695"/>
            </a:xfrm>
            <a:custGeom>
              <a:avLst/>
              <a:rect l="l" t="t" r="r" b="b"/>
              <a:pathLst>
                <a:path w="1536" h="1090">
                  <a:moveTo>
                    <a:pt x="1340" y="0"/>
                  </a:moveTo>
                  <a:cubicBezTo>
                    <a:pt x="1295" y="0"/>
                    <a:pt x="1250" y="18"/>
                    <a:pt x="1215" y="54"/>
                  </a:cubicBezTo>
                  <a:lnTo>
                    <a:pt x="583" y="673"/>
                  </a:lnTo>
                  <a:lnTo>
                    <a:pt x="333" y="423"/>
                  </a:lnTo>
                  <a:cubicBezTo>
                    <a:pt x="298" y="387"/>
                    <a:pt x="253" y="369"/>
                    <a:pt x="208" y="369"/>
                  </a:cubicBezTo>
                  <a:cubicBezTo>
                    <a:pt x="164" y="369"/>
                    <a:pt x="119" y="387"/>
                    <a:pt x="83" y="423"/>
                  </a:cubicBezTo>
                  <a:cubicBezTo>
                    <a:pt x="0" y="494"/>
                    <a:pt x="0" y="601"/>
                    <a:pt x="83" y="673"/>
                  </a:cubicBezTo>
                  <a:lnTo>
                    <a:pt x="453" y="1042"/>
                  </a:lnTo>
                  <a:cubicBezTo>
                    <a:pt x="476" y="1078"/>
                    <a:pt x="524" y="1090"/>
                    <a:pt x="572" y="1090"/>
                  </a:cubicBezTo>
                  <a:cubicBezTo>
                    <a:pt x="619" y="1090"/>
                    <a:pt x="655" y="1078"/>
                    <a:pt x="691" y="1042"/>
                  </a:cubicBezTo>
                  <a:lnTo>
                    <a:pt x="1453" y="292"/>
                  </a:lnTo>
                  <a:cubicBezTo>
                    <a:pt x="1536" y="232"/>
                    <a:pt x="1536" y="125"/>
                    <a:pt x="1465" y="54"/>
                  </a:cubicBezTo>
                  <a:cubicBezTo>
                    <a:pt x="1429" y="18"/>
                    <a:pt x="1384" y="0"/>
                    <a:pt x="134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0" name="Google Shape;12984;p71"/>
            <p:cNvSpPr/>
            <p:nvPr/>
          </p:nvSpPr>
          <p:spPr>
            <a:xfrm>
              <a:off x="6291500" y="1642978"/>
              <a:ext cx="48923" cy="34727"/>
            </a:xfrm>
            <a:custGeom>
              <a:avLst/>
              <a:rect l="l" t="t" r="r" b="b"/>
              <a:pathLst>
                <a:path w="1537" h="1091">
                  <a:moveTo>
                    <a:pt x="1334" y="1"/>
                  </a:moveTo>
                  <a:cubicBezTo>
                    <a:pt x="1289" y="1"/>
                    <a:pt x="1245" y="19"/>
                    <a:pt x="1203" y="54"/>
                  </a:cubicBezTo>
                  <a:lnTo>
                    <a:pt x="584" y="673"/>
                  </a:lnTo>
                  <a:lnTo>
                    <a:pt x="322" y="423"/>
                  </a:lnTo>
                  <a:cubicBezTo>
                    <a:pt x="286" y="388"/>
                    <a:pt x="242" y="370"/>
                    <a:pt x="197" y="370"/>
                  </a:cubicBezTo>
                  <a:cubicBezTo>
                    <a:pt x="152" y="370"/>
                    <a:pt x="108" y="388"/>
                    <a:pt x="72" y="423"/>
                  </a:cubicBezTo>
                  <a:cubicBezTo>
                    <a:pt x="1" y="495"/>
                    <a:pt x="1" y="602"/>
                    <a:pt x="72" y="673"/>
                  </a:cubicBezTo>
                  <a:lnTo>
                    <a:pt x="441" y="1054"/>
                  </a:lnTo>
                  <a:cubicBezTo>
                    <a:pt x="477" y="1078"/>
                    <a:pt x="524" y="1090"/>
                    <a:pt x="560" y="1090"/>
                  </a:cubicBezTo>
                  <a:cubicBezTo>
                    <a:pt x="608" y="1090"/>
                    <a:pt x="655" y="1078"/>
                    <a:pt x="679" y="1054"/>
                  </a:cubicBezTo>
                  <a:lnTo>
                    <a:pt x="1441" y="292"/>
                  </a:lnTo>
                  <a:cubicBezTo>
                    <a:pt x="1536" y="233"/>
                    <a:pt x="1536" y="114"/>
                    <a:pt x="1465" y="54"/>
                  </a:cubicBezTo>
                  <a:cubicBezTo>
                    <a:pt x="1423" y="19"/>
                    <a:pt x="1379" y="1"/>
                    <a:pt x="133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01" name="Google Shape;12985;p71"/>
          <p:cNvGrpSpPr/>
          <p:nvPr/>
        </p:nvGrpSpPr>
        <p:grpSpPr>
          <a:xfrm>
            <a:off x="8051908" y="3553074"/>
            <a:ext cx="382788" cy="328613"/>
            <a:chOff x="6558300" y="1538193"/>
            <a:chExt cx="382788" cy="328613"/>
          </a:xfrm>
          <a:solidFill>
            <a:schemeClr val="accent1"/>
          </a:solidFill>
        </p:grpSpPr>
        <p:sp>
          <p:nvSpPr>
            <p:cNvPr id="1502" name="Google Shape;12986;p71"/>
            <p:cNvSpPr/>
            <p:nvPr/>
          </p:nvSpPr>
          <p:spPr>
            <a:xfrm>
              <a:off x="6558300" y="1538193"/>
              <a:ext cx="382788" cy="328613"/>
            </a:xfrm>
            <a:custGeom>
              <a:avLst/>
              <a:rect l="l" t="t" r="r" b="b"/>
              <a:pathLst>
                <a:path w="12026" h="10324">
                  <a:moveTo>
                    <a:pt x="6859" y="358"/>
                  </a:moveTo>
                  <a:cubicBezTo>
                    <a:pt x="7037" y="358"/>
                    <a:pt x="7204" y="477"/>
                    <a:pt x="7228" y="656"/>
                  </a:cubicBezTo>
                  <a:lnTo>
                    <a:pt x="7454" y="1691"/>
                  </a:lnTo>
                  <a:lnTo>
                    <a:pt x="4513" y="1691"/>
                  </a:lnTo>
                  <a:lnTo>
                    <a:pt x="4763" y="656"/>
                  </a:lnTo>
                  <a:cubicBezTo>
                    <a:pt x="4811" y="477"/>
                    <a:pt x="4954" y="358"/>
                    <a:pt x="5132" y="358"/>
                  </a:cubicBezTo>
                  <a:lnTo>
                    <a:pt x="6859" y="358"/>
                  </a:lnTo>
                  <a:close/>
                  <a:moveTo>
                    <a:pt x="2822" y="2037"/>
                  </a:moveTo>
                  <a:lnTo>
                    <a:pt x="2822" y="5835"/>
                  </a:lnTo>
                  <a:lnTo>
                    <a:pt x="2429" y="5835"/>
                  </a:lnTo>
                  <a:lnTo>
                    <a:pt x="2429" y="2037"/>
                  </a:lnTo>
                  <a:lnTo>
                    <a:pt x="2822" y="2037"/>
                  </a:lnTo>
                  <a:close/>
                  <a:moveTo>
                    <a:pt x="9597" y="2037"/>
                  </a:moveTo>
                  <a:lnTo>
                    <a:pt x="9597" y="5835"/>
                  </a:lnTo>
                  <a:lnTo>
                    <a:pt x="9192" y="5835"/>
                  </a:lnTo>
                  <a:lnTo>
                    <a:pt x="9192" y="2037"/>
                  </a:lnTo>
                  <a:lnTo>
                    <a:pt x="9597" y="2037"/>
                  </a:lnTo>
                  <a:close/>
                  <a:moveTo>
                    <a:pt x="8835" y="2037"/>
                  </a:moveTo>
                  <a:lnTo>
                    <a:pt x="8835" y="5835"/>
                  </a:lnTo>
                  <a:lnTo>
                    <a:pt x="8823" y="5835"/>
                  </a:lnTo>
                  <a:cubicBezTo>
                    <a:pt x="8621" y="5835"/>
                    <a:pt x="8466" y="6001"/>
                    <a:pt x="8466" y="6192"/>
                  </a:cubicBezTo>
                  <a:lnTo>
                    <a:pt x="8466" y="6573"/>
                  </a:lnTo>
                  <a:lnTo>
                    <a:pt x="3561" y="6573"/>
                  </a:lnTo>
                  <a:lnTo>
                    <a:pt x="3561" y="6192"/>
                  </a:lnTo>
                  <a:cubicBezTo>
                    <a:pt x="3561" y="5978"/>
                    <a:pt x="3394" y="5835"/>
                    <a:pt x="3203" y="5835"/>
                  </a:cubicBezTo>
                  <a:lnTo>
                    <a:pt x="3180" y="5835"/>
                  </a:lnTo>
                  <a:lnTo>
                    <a:pt x="3180" y="2037"/>
                  </a:lnTo>
                  <a:lnTo>
                    <a:pt x="8835" y="2037"/>
                  </a:lnTo>
                  <a:close/>
                  <a:moveTo>
                    <a:pt x="2084" y="2037"/>
                  </a:moveTo>
                  <a:lnTo>
                    <a:pt x="2084" y="5835"/>
                  </a:lnTo>
                  <a:lnTo>
                    <a:pt x="2072" y="5835"/>
                  </a:lnTo>
                  <a:cubicBezTo>
                    <a:pt x="1858" y="5835"/>
                    <a:pt x="1715" y="6001"/>
                    <a:pt x="1715" y="6192"/>
                  </a:cubicBezTo>
                  <a:lnTo>
                    <a:pt x="1715" y="6573"/>
                  </a:lnTo>
                  <a:lnTo>
                    <a:pt x="1691" y="6573"/>
                  </a:lnTo>
                  <a:cubicBezTo>
                    <a:pt x="1677" y="6573"/>
                    <a:pt x="1663" y="6574"/>
                    <a:pt x="1648" y="6574"/>
                  </a:cubicBezTo>
                  <a:cubicBezTo>
                    <a:pt x="930" y="6574"/>
                    <a:pt x="358" y="5987"/>
                    <a:pt x="358" y="5251"/>
                  </a:cubicBezTo>
                  <a:lnTo>
                    <a:pt x="358" y="2620"/>
                  </a:lnTo>
                  <a:cubicBezTo>
                    <a:pt x="358" y="2299"/>
                    <a:pt x="608" y="2037"/>
                    <a:pt x="941" y="2037"/>
                  </a:cubicBezTo>
                  <a:lnTo>
                    <a:pt x="2084" y="2037"/>
                  </a:lnTo>
                  <a:close/>
                  <a:moveTo>
                    <a:pt x="11097" y="2049"/>
                  </a:moveTo>
                  <a:cubicBezTo>
                    <a:pt x="11419" y="2049"/>
                    <a:pt x="11681" y="2299"/>
                    <a:pt x="11681" y="2632"/>
                  </a:cubicBezTo>
                  <a:lnTo>
                    <a:pt x="11681" y="5263"/>
                  </a:lnTo>
                  <a:cubicBezTo>
                    <a:pt x="11669" y="6001"/>
                    <a:pt x="11073" y="6597"/>
                    <a:pt x="10347" y="6597"/>
                  </a:cubicBezTo>
                  <a:lnTo>
                    <a:pt x="10323" y="6204"/>
                  </a:lnTo>
                  <a:cubicBezTo>
                    <a:pt x="10323" y="6001"/>
                    <a:pt x="10168" y="5847"/>
                    <a:pt x="9966" y="5847"/>
                  </a:cubicBezTo>
                  <a:lnTo>
                    <a:pt x="9954" y="5847"/>
                  </a:lnTo>
                  <a:lnTo>
                    <a:pt x="9954" y="2049"/>
                  </a:lnTo>
                  <a:lnTo>
                    <a:pt x="11097" y="2049"/>
                  </a:lnTo>
                  <a:close/>
                  <a:moveTo>
                    <a:pt x="3180" y="6192"/>
                  </a:moveTo>
                  <a:cubicBezTo>
                    <a:pt x="3180" y="6192"/>
                    <a:pt x="3203" y="6192"/>
                    <a:pt x="3203" y="6204"/>
                  </a:cubicBezTo>
                  <a:lnTo>
                    <a:pt x="3203" y="7144"/>
                  </a:lnTo>
                  <a:cubicBezTo>
                    <a:pt x="3203" y="7144"/>
                    <a:pt x="3203" y="7156"/>
                    <a:pt x="3180" y="7156"/>
                  </a:cubicBezTo>
                  <a:lnTo>
                    <a:pt x="2048" y="7156"/>
                  </a:lnTo>
                  <a:cubicBezTo>
                    <a:pt x="2048" y="7156"/>
                    <a:pt x="2037" y="7156"/>
                    <a:pt x="2037" y="7144"/>
                  </a:cubicBezTo>
                  <a:lnTo>
                    <a:pt x="2037" y="6204"/>
                  </a:lnTo>
                  <a:cubicBezTo>
                    <a:pt x="2037" y="6204"/>
                    <a:pt x="2037" y="6192"/>
                    <a:pt x="2048" y="6192"/>
                  </a:cubicBezTo>
                  <a:lnTo>
                    <a:pt x="2441" y="6192"/>
                  </a:lnTo>
                  <a:lnTo>
                    <a:pt x="2441" y="6573"/>
                  </a:lnTo>
                  <a:cubicBezTo>
                    <a:pt x="2441" y="6668"/>
                    <a:pt x="2525" y="6752"/>
                    <a:pt x="2620" y="6752"/>
                  </a:cubicBezTo>
                  <a:cubicBezTo>
                    <a:pt x="2727" y="6752"/>
                    <a:pt x="2799" y="6680"/>
                    <a:pt x="2799" y="6573"/>
                  </a:cubicBezTo>
                  <a:lnTo>
                    <a:pt x="2799" y="6192"/>
                  </a:lnTo>
                  <a:lnTo>
                    <a:pt x="3180" y="6192"/>
                  </a:lnTo>
                  <a:close/>
                  <a:moveTo>
                    <a:pt x="9966" y="6192"/>
                  </a:moveTo>
                  <a:cubicBezTo>
                    <a:pt x="9966" y="6192"/>
                    <a:pt x="9978" y="6192"/>
                    <a:pt x="9978" y="6204"/>
                  </a:cubicBezTo>
                  <a:lnTo>
                    <a:pt x="9990" y="7144"/>
                  </a:lnTo>
                  <a:lnTo>
                    <a:pt x="8835" y="7156"/>
                  </a:lnTo>
                  <a:cubicBezTo>
                    <a:pt x="8835" y="7156"/>
                    <a:pt x="8823" y="7156"/>
                    <a:pt x="8823" y="7144"/>
                  </a:cubicBezTo>
                  <a:lnTo>
                    <a:pt x="8823" y="6204"/>
                  </a:lnTo>
                  <a:cubicBezTo>
                    <a:pt x="8823" y="6204"/>
                    <a:pt x="8823" y="6192"/>
                    <a:pt x="8835" y="6192"/>
                  </a:cubicBezTo>
                  <a:lnTo>
                    <a:pt x="9228" y="6192"/>
                  </a:lnTo>
                  <a:lnTo>
                    <a:pt x="9228" y="6573"/>
                  </a:lnTo>
                  <a:cubicBezTo>
                    <a:pt x="9228" y="6680"/>
                    <a:pt x="9299" y="6752"/>
                    <a:pt x="9406" y="6752"/>
                  </a:cubicBezTo>
                  <a:cubicBezTo>
                    <a:pt x="9514" y="6752"/>
                    <a:pt x="9585" y="6680"/>
                    <a:pt x="9585" y="6573"/>
                  </a:cubicBezTo>
                  <a:lnTo>
                    <a:pt x="9585" y="6192"/>
                  </a:lnTo>
                  <a:lnTo>
                    <a:pt x="9966" y="6192"/>
                  </a:lnTo>
                  <a:close/>
                  <a:moveTo>
                    <a:pt x="727" y="6632"/>
                  </a:moveTo>
                  <a:cubicBezTo>
                    <a:pt x="989" y="6823"/>
                    <a:pt x="1322" y="6930"/>
                    <a:pt x="1679" y="6930"/>
                  </a:cubicBezTo>
                  <a:lnTo>
                    <a:pt x="1691" y="6930"/>
                  </a:lnTo>
                  <a:lnTo>
                    <a:pt x="1691" y="7121"/>
                  </a:lnTo>
                  <a:cubicBezTo>
                    <a:pt x="1691" y="7335"/>
                    <a:pt x="1858" y="7478"/>
                    <a:pt x="2048" y="7478"/>
                  </a:cubicBezTo>
                  <a:lnTo>
                    <a:pt x="2810" y="7478"/>
                  </a:lnTo>
                  <a:lnTo>
                    <a:pt x="2810" y="9966"/>
                  </a:lnTo>
                  <a:lnTo>
                    <a:pt x="2429" y="9966"/>
                  </a:lnTo>
                  <a:lnTo>
                    <a:pt x="2429" y="8085"/>
                  </a:lnTo>
                  <a:cubicBezTo>
                    <a:pt x="2429" y="7978"/>
                    <a:pt x="2346" y="7906"/>
                    <a:pt x="2239" y="7906"/>
                  </a:cubicBezTo>
                  <a:cubicBezTo>
                    <a:pt x="2144" y="7906"/>
                    <a:pt x="2060" y="7978"/>
                    <a:pt x="2060" y="8085"/>
                  </a:cubicBezTo>
                  <a:lnTo>
                    <a:pt x="2060" y="9966"/>
                  </a:lnTo>
                  <a:lnTo>
                    <a:pt x="1108" y="9966"/>
                  </a:lnTo>
                  <a:cubicBezTo>
                    <a:pt x="905" y="9966"/>
                    <a:pt x="727" y="9788"/>
                    <a:pt x="727" y="9585"/>
                  </a:cubicBezTo>
                  <a:lnTo>
                    <a:pt x="727" y="6632"/>
                  </a:lnTo>
                  <a:close/>
                  <a:moveTo>
                    <a:pt x="8466" y="6942"/>
                  </a:moveTo>
                  <a:lnTo>
                    <a:pt x="8466" y="7144"/>
                  </a:lnTo>
                  <a:cubicBezTo>
                    <a:pt x="8466" y="7347"/>
                    <a:pt x="8633" y="7502"/>
                    <a:pt x="8823" y="7502"/>
                  </a:cubicBezTo>
                  <a:lnTo>
                    <a:pt x="9585" y="7502"/>
                  </a:lnTo>
                  <a:lnTo>
                    <a:pt x="9597" y="9966"/>
                  </a:lnTo>
                  <a:lnTo>
                    <a:pt x="9192" y="9966"/>
                  </a:lnTo>
                  <a:lnTo>
                    <a:pt x="9192" y="8085"/>
                  </a:lnTo>
                  <a:cubicBezTo>
                    <a:pt x="9192" y="7978"/>
                    <a:pt x="9121" y="7906"/>
                    <a:pt x="9014" y="7906"/>
                  </a:cubicBezTo>
                  <a:cubicBezTo>
                    <a:pt x="8906" y="7906"/>
                    <a:pt x="8835" y="7978"/>
                    <a:pt x="8835" y="8085"/>
                  </a:cubicBezTo>
                  <a:lnTo>
                    <a:pt x="8835" y="9966"/>
                  </a:lnTo>
                  <a:lnTo>
                    <a:pt x="3168" y="9966"/>
                  </a:lnTo>
                  <a:lnTo>
                    <a:pt x="3168" y="7502"/>
                  </a:lnTo>
                  <a:lnTo>
                    <a:pt x="3180" y="7502"/>
                  </a:lnTo>
                  <a:cubicBezTo>
                    <a:pt x="3394" y="7502"/>
                    <a:pt x="3537" y="7335"/>
                    <a:pt x="3537" y="7144"/>
                  </a:cubicBezTo>
                  <a:lnTo>
                    <a:pt x="3537" y="6942"/>
                  </a:lnTo>
                  <a:lnTo>
                    <a:pt x="8466" y="6942"/>
                  </a:lnTo>
                  <a:close/>
                  <a:moveTo>
                    <a:pt x="11300" y="6656"/>
                  </a:moveTo>
                  <a:lnTo>
                    <a:pt x="11300" y="9585"/>
                  </a:lnTo>
                  <a:cubicBezTo>
                    <a:pt x="11300" y="9788"/>
                    <a:pt x="11121" y="9966"/>
                    <a:pt x="10907" y="9966"/>
                  </a:cubicBezTo>
                  <a:lnTo>
                    <a:pt x="9954" y="9966"/>
                  </a:lnTo>
                  <a:lnTo>
                    <a:pt x="9954" y="7502"/>
                  </a:lnTo>
                  <a:lnTo>
                    <a:pt x="9966" y="7502"/>
                  </a:lnTo>
                  <a:cubicBezTo>
                    <a:pt x="10180" y="7502"/>
                    <a:pt x="10323" y="7335"/>
                    <a:pt x="10323" y="7144"/>
                  </a:cubicBezTo>
                  <a:lnTo>
                    <a:pt x="10323" y="6954"/>
                  </a:lnTo>
                  <a:lnTo>
                    <a:pt x="10347" y="6954"/>
                  </a:lnTo>
                  <a:cubicBezTo>
                    <a:pt x="10704" y="6954"/>
                    <a:pt x="11026" y="6847"/>
                    <a:pt x="11300" y="6656"/>
                  </a:cubicBezTo>
                  <a:close/>
                  <a:moveTo>
                    <a:pt x="5144" y="1"/>
                  </a:moveTo>
                  <a:cubicBezTo>
                    <a:pt x="4787" y="1"/>
                    <a:pt x="4489" y="239"/>
                    <a:pt x="4418" y="584"/>
                  </a:cubicBezTo>
                  <a:lnTo>
                    <a:pt x="4168" y="1691"/>
                  </a:lnTo>
                  <a:lnTo>
                    <a:pt x="917" y="1691"/>
                  </a:lnTo>
                  <a:cubicBezTo>
                    <a:pt x="417" y="1691"/>
                    <a:pt x="1" y="2108"/>
                    <a:pt x="1" y="2620"/>
                  </a:cubicBezTo>
                  <a:lnTo>
                    <a:pt x="1" y="5251"/>
                  </a:lnTo>
                  <a:cubicBezTo>
                    <a:pt x="1" y="5656"/>
                    <a:pt x="132" y="6025"/>
                    <a:pt x="370" y="6311"/>
                  </a:cubicBezTo>
                  <a:lnTo>
                    <a:pt x="370" y="9585"/>
                  </a:lnTo>
                  <a:cubicBezTo>
                    <a:pt x="370" y="9990"/>
                    <a:pt x="703" y="10323"/>
                    <a:pt x="1120" y="10323"/>
                  </a:cubicBezTo>
                  <a:lnTo>
                    <a:pt x="10907" y="10323"/>
                  </a:lnTo>
                  <a:cubicBezTo>
                    <a:pt x="11311" y="10323"/>
                    <a:pt x="11657" y="10002"/>
                    <a:pt x="11657" y="9585"/>
                  </a:cubicBezTo>
                  <a:lnTo>
                    <a:pt x="11657" y="6311"/>
                  </a:lnTo>
                  <a:cubicBezTo>
                    <a:pt x="11883" y="6025"/>
                    <a:pt x="12026" y="5656"/>
                    <a:pt x="12026" y="5251"/>
                  </a:cubicBezTo>
                  <a:lnTo>
                    <a:pt x="12026" y="2620"/>
                  </a:lnTo>
                  <a:cubicBezTo>
                    <a:pt x="12026" y="2108"/>
                    <a:pt x="11609" y="1691"/>
                    <a:pt x="11097" y="1691"/>
                  </a:cubicBezTo>
                  <a:lnTo>
                    <a:pt x="7859" y="1691"/>
                  </a:lnTo>
                  <a:lnTo>
                    <a:pt x="7609" y="584"/>
                  </a:lnTo>
                  <a:cubicBezTo>
                    <a:pt x="7525" y="239"/>
                    <a:pt x="7228" y="1"/>
                    <a:pt x="6870" y="1"/>
                  </a:cubicBezTo>
                  <a:lnTo>
                    <a:pt x="514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3" name="Google Shape;12987;p71"/>
            <p:cNvSpPr/>
            <p:nvPr/>
          </p:nvSpPr>
          <p:spPr>
            <a:xfrm>
              <a:off x="6714426" y="1699635"/>
              <a:ext cx="70917" cy="34536"/>
            </a:xfrm>
            <a:custGeom>
              <a:avLst/>
              <a:rect l="l" t="t" r="r" b="b"/>
              <a:pathLst>
                <a:path w="2228" h="1085">
                  <a:moveTo>
                    <a:pt x="358" y="1"/>
                  </a:moveTo>
                  <a:cubicBezTo>
                    <a:pt x="156" y="1"/>
                    <a:pt x="1" y="167"/>
                    <a:pt x="1" y="358"/>
                  </a:cubicBezTo>
                  <a:lnTo>
                    <a:pt x="1" y="727"/>
                  </a:lnTo>
                  <a:cubicBezTo>
                    <a:pt x="1" y="941"/>
                    <a:pt x="168" y="1084"/>
                    <a:pt x="358" y="1084"/>
                  </a:cubicBezTo>
                  <a:lnTo>
                    <a:pt x="1870" y="1084"/>
                  </a:lnTo>
                  <a:cubicBezTo>
                    <a:pt x="2073" y="1084"/>
                    <a:pt x="2227" y="918"/>
                    <a:pt x="2227" y="727"/>
                  </a:cubicBezTo>
                  <a:lnTo>
                    <a:pt x="2227" y="358"/>
                  </a:lnTo>
                  <a:cubicBezTo>
                    <a:pt x="2227" y="167"/>
                    <a:pt x="2061" y="1"/>
                    <a:pt x="1870" y="1"/>
                  </a:cubicBezTo>
                  <a:lnTo>
                    <a:pt x="1668" y="1"/>
                  </a:lnTo>
                  <a:cubicBezTo>
                    <a:pt x="1573" y="1"/>
                    <a:pt x="1489" y="72"/>
                    <a:pt x="1489" y="179"/>
                  </a:cubicBezTo>
                  <a:cubicBezTo>
                    <a:pt x="1489" y="287"/>
                    <a:pt x="1573" y="358"/>
                    <a:pt x="1668" y="358"/>
                  </a:cubicBezTo>
                  <a:lnTo>
                    <a:pt x="1870" y="358"/>
                  </a:lnTo>
                  <a:cubicBezTo>
                    <a:pt x="1870" y="358"/>
                    <a:pt x="1882" y="358"/>
                    <a:pt x="1882" y="370"/>
                  </a:cubicBezTo>
                  <a:lnTo>
                    <a:pt x="1882" y="751"/>
                  </a:lnTo>
                  <a:cubicBezTo>
                    <a:pt x="1882" y="751"/>
                    <a:pt x="1882" y="763"/>
                    <a:pt x="1870" y="763"/>
                  </a:cubicBezTo>
                  <a:lnTo>
                    <a:pt x="358" y="763"/>
                  </a:lnTo>
                  <a:cubicBezTo>
                    <a:pt x="358" y="763"/>
                    <a:pt x="346" y="763"/>
                    <a:pt x="346" y="751"/>
                  </a:cubicBezTo>
                  <a:lnTo>
                    <a:pt x="346" y="370"/>
                  </a:lnTo>
                  <a:cubicBezTo>
                    <a:pt x="346" y="370"/>
                    <a:pt x="346" y="358"/>
                    <a:pt x="358" y="358"/>
                  </a:cubicBezTo>
                  <a:lnTo>
                    <a:pt x="930" y="358"/>
                  </a:lnTo>
                  <a:cubicBezTo>
                    <a:pt x="1037" y="358"/>
                    <a:pt x="1108" y="287"/>
                    <a:pt x="1108" y="179"/>
                  </a:cubicBezTo>
                  <a:cubicBezTo>
                    <a:pt x="1108" y="72"/>
                    <a:pt x="1037" y="1"/>
                    <a:pt x="930" y="1"/>
                  </a:cubicBezTo>
                  <a:lnTo>
                    <a:pt x="35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04" name="Google Shape;12988;p71"/>
          <p:cNvGrpSpPr/>
          <p:nvPr/>
        </p:nvGrpSpPr>
        <p:grpSpPr>
          <a:xfrm>
            <a:off x="6687610" y="3526178"/>
            <a:ext cx="259605" cy="346024"/>
            <a:chOff x="5194002" y="1511297"/>
            <a:chExt cx="259605" cy="346024"/>
          </a:xfrm>
          <a:solidFill>
            <a:schemeClr val="accent1"/>
          </a:solidFill>
        </p:grpSpPr>
        <p:sp>
          <p:nvSpPr>
            <p:cNvPr id="1505" name="Google Shape;12989;p71"/>
            <p:cNvSpPr/>
            <p:nvPr/>
          </p:nvSpPr>
          <p:spPr>
            <a:xfrm>
              <a:off x="5216729" y="1543636"/>
              <a:ext cx="169431" cy="159436"/>
            </a:xfrm>
            <a:custGeom>
              <a:avLst/>
              <a:rect l="l" t="t" r="r" b="b"/>
              <a:pathLst>
                <a:path w="5323" h="5009">
                  <a:moveTo>
                    <a:pt x="3353" y="0"/>
                  </a:moveTo>
                  <a:cubicBezTo>
                    <a:pt x="2568" y="0"/>
                    <a:pt x="1788" y="303"/>
                    <a:pt x="1203" y="901"/>
                  </a:cubicBezTo>
                  <a:cubicBezTo>
                    <a:pt x="96" y="1997"/>
                    <a:pt x="0" y="3747"/>
                    <a:pt x="965" y="4949"/>
                  </a:cubicBezTo>
                  <a:cubicBezTo>
                    <a:pt x="1001" y="4997"/>
                    <a:pt x="1036" y="5009"/>
                    <a:pt x="1084" y="5009"/>
                  </a:cubicBezTo>
                  <a:cubicBezTo>
                    <a:pt x="1120" y="5009"/>
                    <a:pt x="1155" y="4985"/>
                    <a:pt x="1191" y="4973"/>
                  </a:cubicBezTo>
                  <a:cubicBezTo>
                    <a:pt x="1262" y="4914"/>
                    <a:pt x="1262" y="4830"/>
                    <a:pt x="1215" y="4759"/>
                  </a:cubicBezTo>
                  <a:cubicBezTo>
                    <a:pt x="358" y="3664"/>
                    <a:pt x="441" y="2104"/>
                    <a:pt x="1429" y="1127"/>
                  </a:cubicBezTo>
                  <a:cubicBezTo>
                    <a:pt x="1957" y="594"/>
                    <a:pt x="2658" y="324"/>
                    <a:pt x="3362" y="324"/>
                  </a:cubicBezTo>
                  <a:cubicBezTo>
                    <a:pt x="3961" y="324"/>
                    <a:pt x="4562" y="519"/>
                    <a:pt x="5061" y="913"/>
                  </a:cubicBezTo>
                  <a:cubicBezTo>
                    <a:pt x="5091" y="939"/>
                    <a:pt x="5127" y="951"/>
                    <a:pt x="5162" y="951"/>
                  </a:cubicBezTo>
                  <a:cubicBezTo>
                    <a:pt x="5208" y="951"/>
                    <a:pt x="5253" y="930"/>
                    <a:pt x="5287" y="889"/>
                  </a:cubicBezTo>
                  <a:cubicBezTo>
                    <a:pt x="5323" y="806"/>
                    <a:pt x="5311" y="711"/>
                    <a:pt x="5251" y="663"/>
                  </a:cubicBezTo>
                  <a:cubicBezTo>
                    <a:pt x="4693" y="220"/>
                    <a:pt x="4021" y="0"/>
                    <a:pt x="335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6" name="Google Shape;12990;p71"/>
            <p:cNvSpPr/>
            <p:nvPr/>
          </p:nvSpPr>
          <p:spPr>
            <a:xfrm>
              <a:off x="5194002" y="1511297"/>
              <a:ext cx="259605" cy="346024"/>
            </a:xfrm>
            <a:custGeom>
              <a:avLst/>
              <a:rect l="l" t="t" r="r" b="b"/>
              <a:pathLst>
                <a:path w="8156" h="10871">
                  <a:moveTo>
                    <a:pt x="4060" y="322"/>
                  </a:moveTo>
                  <a:cubicBezTo>
                    <a:pt x="6132" y="322"/>
                    <a:pt x="7822" y="2001"/>
                    <a:pt x="7822" y="4084"/>
                  </a:cubicBezTo>
                  <a:cubicBezTo>
                    <a:pt x="7822" y="4977"/>
                    <a:pt x="7632" y="5894"/>
                    <a:pt x="7227" y="6763"/>
                  </a:cubicBezTo>
                  <a:cubicBezTo>
                    <a:pt x="6918" y="7466"/>
                    <a:pt x="6477" y="8168"/>
                    <a:pt x="5906" y="8823"/>
                  </a:cubicBezTo>
                  <a:cubicBezTo>
                    <a:pt x="5120" y="9740"/>
                    <a:pt x="4310" y="10335"/>
                    <a:pt x="4060" y="10537"/>
                  </a:cubicBezTo>
                  <a:cubicBezTo>
                    <a:pt x="3810" y="10359"/>
                    <a:pt x="3000" y="9763"/>
                    <a:pt x="2215" y="8835"/>
                  </a:cubicBezTo>
                  <a:cubicBezTo>
                    <a:pt x="1643" y="8180"/>
                    <a:pt x="1203" y="7477"/>
                    <a:pt x="893" y="6787"/>
                  </a:cubicBezTo>
                  <a:cubicBezTo>
                    <a:pt x="488" y="5906"/>
                    <a:pt x="298" y="5001"/>
                    <a:pt x="298" y="4084"/>
                  </a:cubicBezTo>
                  <a:cubicBezTo>
                    <a:pt x="298" y="2024"/>
                    <a:pt x="1976" y="322"/>
                    <a:pt x="4060" y="322"/>
                  </a:cubicBezTo>
                  <a:close/>
                  <a:moveTo>
                    <a:pt x="4072" y="0"/>
                  </a:moveTo>
                  <a:cubicBezTo>
                    <a:pt x="1834" y="0"/>
                    <a:pt x="0" y="1822"/>
                    <a:pt x="0" y="4072"/>
                  </a:cubicBezTo>
                  <a:cubicBezTo>
                    <a:pt x="0" y="5025"/>
                    <a:pt x="202" y="5977"/>
                    <a:pt x="619" y="6894"/>
                  </a:cubicBezTo>
                  <a:cubicBezTo>
                    <a:pt x="953" y="7632"/>
                    <a:pt x="1405" y="8359"/>
                    <a:pt x="1988" y="9025"/>
                  </a:cubicBezTo>
                  <a:cubicBezTo>
                    <a:pt x="2977" y="10192"/>
                    <a:pt x="3941" y="10835"/>
                    <a:pt x="3989" y="10847"/>
                  </a:cubicBezTo>
                  <a:cubicBezTo>
                    <a:pt x="4012" y="10859"/>
                    <a:pt x="4048" y="10871"/>
                    <a:pt x="4072" y="10871"/>
                  </a:cubicBezTo>
                  <a:cubicBezTo>
                    <a:pt x="4108" y="10871"/>
                    <a:pt x="4132" y="10859"/>
                    <a:pt x="4167" y="10847"/>
                  </a:cubicBezTo>
                  <a:cubicBezTo>
                    <a:pt x="4203" y="10811"/>
                    <a:pt x="5179" y="10168"/>
                    <a:pt x="6156" y="9025"/>
                  </a:cubicBezTo>
                  <a:cubicBezTo>
                    <a:pt x="6739" y="8347"/>
                    <a:pt x="7203" y="7632"/>
                    <a:pt x="7525" y="6894"/>
                  </a:cubicBezTo>
                  <a:cubicBezTo>
                    <a:pt x="7942" y="5977"/>
                    <a:pt x="8156" y="5025"/>
                    <a:pt x="8156" y="4072"/>
                  </a:cubicBezTo>
                  <a:cubicBezTo>
                    <a:pt x="8156" y="1822"/>
                    <a:pt x="6322" y="0"/>
                    <a:pt x="407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7" name="Google Shape;12991;p71"/>
            <p:cNvSpPr/>
            <p:nvPr/>
          </p:nvSpPr>
          <p:spPr>
            <a:xfrm>
              <a:off x="5296304" y="1607105"/>
              <a:ext cx="55002" cy="17156"/>
            </a:xfrm>
            <a:custGeom>
              <a:avLst/>
              <a:rect l="l" t="t" r="r" b="b"/>
              <a:pathLst>
                <a:path w="1728" h="539">
                  <a:moveTo>
                    <a:pt x="629" y="0"/>
                  </a:moveTo>
                  <a:cubicBezTo>
                    <a:pt x="478" y="0"/>
                    <a:pt x="312" y="15"/>
                    <a:pt x="132" y="50"/>
                  </a:cubicBezTo>
                  <a:cubicBezTo>
                    <a:pt x="60" y="62"/>
                    <a:pt x="1" y="122"/>
                    <a:pt x="1" y="217"/>
                  </a:cubicBezTo>
                  <a:lnTo>
                    <a:pt x="1" y="384"/>
                  </a:lnTo>
                  <a:cubicBezTo>
                    <a:pt x="1" y="467"/>
                    <a:pt x="72" y="538"/>
                    <a:pt x="156" y="538"/>
                  </a:cubicBezTo>
                  <a:cubicBezTo>
                    <a:pt x="251" y="538"/>
                    <a:pt x="322" y="467"/>
                    <a:pt x="322" y="384"/>
                  </a:cubicBezTo>
                  <a:lnTo>
                    <a:pt x="322" y="348"/>
                  </a:lnTo>
                  <a:cubicBezTo>
                    <a:pt x="437" y="332"/>
                    <a:pt x="543" y="325"/>
                    <a:pt x="640" y="325"/>
                  </a:cubicBezTo>
                  <a:cubicBezTo>
                    <a:pt x="833" y="325"/>
                    <a:pt x="989" y="352"/>
                    <a:pt x="1108" y="384"/>
                  </a:cubicBezTo>
                  <a:cubicBezTo>
                    <a:pt x="1322" y="443"/>
                    <a:pt x="1441" y="515"/>
                    <a:pt x="1441" y="515"/>
                  </a:cubicBezTo>
                  <a:cubicBezTo>
                    <a:pt x="1465" y="527"/>
                    <a:pt x="1501" y="538"/>
                    <a:pt x="1525" y="538"/>
                  </a:cubicBezTo>
                  <a:cubicBezTo>
                    <a:pt x="1572" y="538"/>
                    <a:pt x="1632" y="515"/>
                    <a:pt x="1668" y="467"/>
                  </a:cubicBezTo>
                  <a:cubicBezTo>
                    <a:pt x="1727" y="396"/>
                    <a:pt x="1691" y="300"/>
                    <a:pt x="1620" y="241"/>
                  </a:cubicBezTo>
                  <a:cubicBezTo>
                    <a:pt x="1591" y="231"/>
                    <a:pt x="1235" y="0"/>
                    <a:pt x="62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8" name="Google Shape;12992;p71"/>
            <p:cNvSpPr/>
            <p:nvPr/>
          </p:nvSpPr>
          <p:spPr>
            <a:xfrm>
              <a:off x="5260686" y="1576103"/>
              <a:ext cx="169813" cy="162970"/>
            </a:xfrm>
            <a:custGeom>
              <a:avLst/>
              <a:rect l="l" t="t" r="r" b="b"/>
              <a:pathLst>
                <a:path w="5335" h="5120">
                  <a:moveTo>
                    <a:pt x="3191" y="322"/>
                  </a:moveTo>
                  <a:lnTo>
                    <a:pt x="3191" y="1108"/>
                  </a:lnTo>
                  <a:cubicBezTo>
                    <a:pt x="3191" y="1250"/>
                    <a:pt x="3156" y="1381"/>
                    <a:pt x="3096" y="1501"/>
                  </a:cubicBezTo>
                  <a:lnTo>
                    <a:pt x="3037" y="1620"/>
                  </a:lnTo>
                  <a:cubicBezTo>
                    <a:pt x="3025" y="1631"/>
                    <a:pt x="3025" y="1667"/>
                    <a:pt x="3025" y="1691"/>
                  </a:cubicBezTo>
                  <a:lnTo>
                    <a:pt x="3025" y="2036"/>
                  </a:lnTo>
                  <a:cubicBezTo>
                    <a:pt x="3025" y="2322"/>
                    <a:pt x="2918" y="2584"/>
                    <a:pt x="2715" y="2786"/>
                  </a:cubicBezTo>
                  <a:cubicBezTo>
                    <a:pt x="2501" y="2977"/>
                    <a:pt x="2239" y="3084"/>
                    <a:pt x="1953" y="3084"/>
                  </a:cubicBezTo>
                  <a:cubicBezTo>
                    <a:pt x="1382" y="3048"/>
                    <a:pt x="941" y="2572"/>
                    <a:pt x="941" y="1989"/>
                  </a:cubicBezTo>
                  <a:lnTo>
                    <a:pt x="941" y="1691"/>
                  </a:lnTo>
                  <a:cubicBezTo>
                    <a:pt x="941" y="1667"/>
                    <a:pt x="941" y="1655"/>
                    <a:pt x="929" y="1620"/>
                  </a:cubicBezTo>
                  <a:lnTo>
                    <a:pt x="870" y="1501"/>
                  </a:lnTo>
                  <a:cubicBezTo>
                    <a:pt x="798" y="1381"/>
                    <a:pt x="774" y="1250"/>
                    <a:pt x="774" y="1108"/>
                  </a:cubicBezTo>
                  <a:cubicBezTo>
                    <a:pt x="774" y="679"/>
                    <a:pt x="1132" y="322"/>
                    <a:pt x="1560" y="322"/>
                  </a:cubicBezTo>
                  <a:lnTo>
                    <a:pt x="3191" y="322"/>
                  </a:lnTo>
                  <a:close/>
                  <a:moveTo>
                    <a:pt x="2489" y="3286"/>
                  </a:moveTo>
                  <a:lnTo>
                    <a:pt x="2489" y="3513"/>
                  </a:lnTo>
                  <a:cubicBezTo>
                    <a:pt x="2489" y="3560"/>
                    <a:pt x="2489" y="3596"/>
                    <a:pt x="2501" y="3644"/>
                  </a:cubicBezTo>
                  <a:lnTo>
                    <a:pt x="1965" y="4048"/>
                  </a:lnTo>
                  <a:lnTo>
                    <a:pt x="1429" y="3644"/>
                  </a:lnTo>
                  <a:cubicBezTo>
                    <a:pt x="1441" y="3596"/>
                    <a:pt x="1441" y="3548"/>
                    <a:pt x="1441" y="3513"/>
                  </a:cubicBezTo>
                  <a:lnTo>
                    <a:pt x="1441" y="3286"/>
                  </a:lnTo>
                  <a:cubicBezTo>
                    <a:pt x="1596" y="3346"/>
                    <a:pt x="1751" y="3394"/>
                    <a:pt x="1917" y="3394"/>
                  </a:cubicBezTo>
                  <a:lnTo>
                    <a:pt x="1965" y="3394"/>
                  </a:lnTo>
                  <a:cubicBezTo>
                    <a:pt x="2144" y="3394"/>
                    <a:pt x="2322" y="3358"/>
                    <a:pt x="2489" y="3286"/>
                  </a:cubicBezTo>
                  <a:close/>
                  <a:moveTo>
                    <a:pt x="1251" y="3917"/>
                  </a:moveTo>
                  <a:lnTo>
                    <a:pt x="1822" y="4346"/>
                  </a:lnTo>
                  <a:lnTo>
                    <a:pt x="1822" y="4775"/>
                  </a:lnTo>
                  <a:cubicBezTo>
                    <a:pt x="1322" y="4751"/>
                    <a:pt x="834" y="4584"/>
                    <a:pt x="405" y="4287"/>
                  </a:cubicBezTo>
                  <a:cubicBezTo>
                    <a:pt x="429" y="4251"/>
                    <a:pt x="477" y="4227"/>
                    <a:pt x="513" y="4215"/>
                  </a:cubicBezTo>
                  <a:lnTo>
                    <a:pt x="1132" y="3965"/>
                  </a:lnTo>
                  <a:cubicBezTo>
                    <a:pt x="1179" y="3953"/>
                    <a:pt x="1227" y="3929"/>
                    <a:pt x="1251" y="3917"/>
                  </a:cubicBezTo>
                  <a:close/>
                  <a:moveTo>
                    <a:pt x="2691" y="3894"/>
                  </a:moveTo>
                  <a:cubicBezTo>
                    <a:pt x="2727" y="3929"/>
                    <a:pt x="2775" y="3941"/>
                    <a:pt x="2810" y="3953"/>
                  </a:cubicBezTo>
                  <a:lnTo>
                    <a:pt x="3572" y="4239"/>
                  </a:lnTo>
                  <a:cubicBezTo>
                    <a:pt x="3144" y="4572"/>
                    <a:pt x="2656" y="4751"/>
                    <a:pt x="2132" y="4775"/>
                  </a:cubicBezTo>
                  <a:lnTo>
                    <a:pt x="2132" y="4334"/>
                  </a:lnTo>
                  <a:lnTo>
                    <a:pt x="2691" y="3894"/>
                  </a:lnTo>
                  <a:close/>
                  <a:moveTo>
                    <a:pt x="1572" y="0"/>
                  </a:moveTo>
                  <a:cubicBezTo>
                    <a:pt x="965" y="0"/>
                    <a:pt x="465" y="488"/>
                    <a:pt x="465" y="1108"/>
                  </a:cubicBezTo>
                  <a:cubicBezTo>
                    <a:pt x="465" y="1286"/>
                    <a:pt x="501" y="1489"/>
                    <a:pt x="584" y="1655"/>
                  </a:cubicBezTo>
                  <a:lnTo>
                    <a:pt x="620" y="1739"/>
                  </a:lnTo>
                  <a:lnTo>
                    <a:pt x="620" y="1989"/>
                  </a:lnTo>
                  <a:cubicBezTo>
                    <a:pt x="620" y="2429"/>
                    <a:pt x="822" y="2822"/>
                    <a:pt x="1132" y="3096"/>
                  </a:cubicBezTo>
                  <a:lnTo>
                    <a:pt x="1132" y="3525"/>
                  </a:lnTo>
                  <a:cubicBezTo>
                    <a:pt x="1132" y="3596"/>
                    <a:pt x="1084" y="3667"/>
                    <a:pt x="1013" y="3691"/>
                  </a:cubicBezTo>
                  <a:lnTo>
                    <a:pt x="382" y="3929"/>
                  </a:lnTo>
                  <a:cubicBezTo>
                    <a:pt x="227" y="3989"/>
                    <a:pt x="84" y="4108"/>
                    <a:pt x="24" y="4275"/>
                  </a:cubicBezTo>
                  <a:cubicBezTo>
                    <a:pt x="1" y="4334"/>
                    <a:pt x="12" y="4418"/>
                    <a:pt x="72" y="4465"/>
                  </a:cubicBezTo>
                  <a:cubicBezTo>
                    <a:pt x="620" y="4906"/>
                    <a:pt x="1298" y="5120"/>
                    <a:pt x="1965" y="5120"/>
                  </a:cubicBezTo>
                  <a:cubicBezTo>
                    <a:pt x="2751" y="5120"/>
                    <a:pt x="3525" y="4822"/>
                    <a:pt x="4120" y="4227"/>
                  </a:cubicBezTo>
                  <a:cubicBezTo>
                    <a:pt x="5227" y="3108"/>
                    <a:pt x="5335" y="1370"/>
                    <a:pt x="4370" y="143"/>
                  </a:cubicBezTo>
                  <a:cubicBezTo>
                    <a:pt x="4337" y="104"/>
                    <a:pt x="4297" y="86"/>
                    <a:pt x="4256" y="86"/>
                  </a:cubicBezTo>
                  <a:cubicBezTo>
                    <a:pt x="4222" y="86"/>
                    <a:pt x="4188" y="98"/>
                    <a:pt x="4156" y="119"/>
                  </a:cubicBezTo>
                  <a:cubicBezTo>
                    <a:pt x="4072" y="179"/>
                    <a:pt x="4072" y="262"/>
                    <a:pt x="4120" y="346"/>
                  </a:cubicBezTo>
                  <a:cubicBezTo>
                    <a:pt x="4989" y="1429"/>
                    <a:pt x="4894" y="2989"/>
                    <a:pt x="3918" y="3965"/>
                  </a:cubicBezTo>
                  <a:lnTo>
                    <a:pt x="3858" y="4025"/>
                  </a:lnTo>
                  <a:cubicBezTo>
                    <a:pt x="3822" y="4013"/>
                    <a:pt x="3775" y="3989"/>
                    <a:pt x="3751" y="3989"/>
                  </a:cubicBezTo>
                  <a:lnTo>
                    <a:pt x="2941" y="3691"/>
                  </a:lnTo>
                  <a:cubicBezTo>
                    <a:pt x="2870" y="3656"/>
                    <a:pt x="2822" y="3596"/>
                    <a:pt x="2822" y="3525"/>
                  </a:cubicBezTo>
                  <a:lnTo>
                    <a:pt x="2822" y="3120"/>
                  </a:lnTo>
                  <a:cubicBezTo>
                    <a:pt x="2858" y="3096"/>
                    <a:pt x="2906" y="3060"/>
                    <a:pt x="2929" y="3036"/>
                  </a:cubicBezTo>
                  <a:cubicBezTo>
                    <a:pt x="3203" y="2774"/>
                    <a:pt x="3346" y="2441"/>
                    <a:pt x="3346" y="2060"/>
                  </a:cubicBezTo>
                  <a:lnTo>
                    <a:pt x="3346" y="1762"/>
                  </a:lnTo>
                  <a:lnTo>
                    <a:pt x="3394" y="1679"/>
                  </a:lnTo>
                  <a:cubicBezTo>
                    <a:pt x="3465" y="1512"/>
                    <a:pt x="3513" y="1334"/>
                    <a:pt x="3513" y="1143"/>
                  </a:cubicBezTo>
                  <a:lnTo>
                    <a:pt x="3513" y="167"/>
                  </a:lnTo>
                  <a:cubicBezTo>
                    <a:pt x="3513" y="72"/>
                    <a:pt x="3441" y="0"/>
                    <a:pt x="3346" y="0"/>
                  </a:cubicBezTo>
                  <a:lnTo>
                    <a:pt x="157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09" name="Google Shape;12993;p71"/>
          <p:cNvGrpSpPr/>
          <p:nvPr/>
        </p:nvGrpSpPr>
        <p:grpSpPr>
          <a:xfrm>
            <a:off x="2888349" y="3526942"/>
            <a:ext cx="252444" cy="351722"/>
            <a:chOff x="1394741" y="1512061"/>
            <a:chExt cx="252444" cy="351722"/>
          </a:xfrm>
          <a:solidFill>
            <a:schemeClr val="accent1"/>
          </a:solidFill>
        </p:grpSpPr>
        <p:sp>
          <p:nvSpPr>
            <p:cNvPr id="1510" name="Google Shape;12994;p71"/>
            <p:cNvSpPr/>
            <p:nvPr/>
          </p:nvSpPr>
          <p:spPr>
            <a:xfrm>
              <a:off x="1394741" y="1512061"/>
              <a:ext cx="252444" cy="351722"/>
            </a:xfrm>
            <a:custGeom>
              <a:avLst/>
              <a:rect l="l" t="t" r="r" b="b"/>
              <a:pathLst>
                <a:path w="7931" h="11050">
                  <a:moveTo>
                    <a:pt x="3942" y="334"/>
                  </a:moveTo>
                  <a:cubicBezTo>
                    <a:pt x="4132" y="334"/>
                    <a:pt x="4299" y="429"/>
                    <a:pt x="4406" y="595"/>
                  </a:cubicBezTo>
                  <a:cubicBezTo>
                    <a:pt x="4430" y="643"/>
                    <a:pt x="4490" y="667"/>
                    <a:pt x="4537" y="667"/>
                  </a:cubicBezTo>
                  <a:lnTo>
                    <a:pt x="5144" y="667"/>
                  </a:lnTo>
                  <a:cubicBezTo>
                    <a:pt x="5252" y="667"/>
                    <a:pt x="5323" y="762"/>
                    <a:pt x="5323" y="846"/>
                  </a:cubicBezTo>
                  <a:lnTo>
                    <a:pt x="5323" y="1381"/>
                  </a:lnTo>
                  <a:lnTo>
                    <a:pt x="2549" y="1381"/>
                  </a:lnTo>
                  <a:lnTo>
                    <a:pt x="2549" y="846"/>
                  </a:lnTo>
                  <a:lnTo>
                    <a:pt x="2561" y="846"/>
                  </a:lnTo>
                  <a:cubicBezTo>
                    <a:pt x="2561" y="750"/>
                    <a:pt x="2644" y="667"/>
                    <a:pt x="2739" y="667"/>
                  </a:cubicBezTo>
                  <a:lnTo>
                    <a:pt x="3347" y="667"/>
                  </a:lnTo>
                  <a:cubicBezTo>
                    <a:pt x="3406" y="667"/>
                    <a:pt x="3454" y="643"/>
                    <a:pt x="3478" y="595"/>
                  </a:cubicBezTo>
                  <a:cubicBezTo>
                    <a:pt x="3573" y="429"/>
                    <a:pt x="3751" y="334"/>
                    <a:pt x="3942" y="334"/>
                  </a:cubicBezTo>
                  <a:close/>
                  <a:moveTo>
                    <a:pt x="7228" y="1000"/>
                  </a:moveTo>
                  <a:cubicBezTo>
                    <a:pt x="7430" y="1000"/>
                    <a:pt x="7585" y="1167"/>
                    <a:pt x="7585" y="1357"/>
                  </a:cubicBezTo>
                  <a:lnTo>
                    <a:pt x="7585" y="10347"/>
                  </a:lnTo>
                  <a:cubicBezTo>
                    <a:pt x="7585" y="10537"/>
                    <a:pt x="7430" y="10704"/>
                    <a:pt x="7228" y="10704"/>
                  </a:cubicBezTo>
                  <a:lnTo>
                    <a:pt x="668" y="10704"/>
                  </a:lnTo>
                  <a:cubicBezTo>
                    <a:pt x="477" y="10704"/>
                    <a:pt x="310" y="10537"/>
                    <a:pt x="310" y="10347"/>
                  </a:cubicBezTo>
                  <a:lnTo>
                    <a:pt x="310" y="1357"/>
                  </a:lnTo>
                  <a:cubicBezTo>
                    <a:pt x="310" y="1155"/>
                    <a:pt x="477" y="1000"/>
                    <a:pt x="668" y="1000"/>
                  </a:cubicBezTo>
                  <a:lnTo>
                    <a:pt x="2227" y="1000"/>
                  </a:lnTo>
                  <a:lnTo>
                    <a:pt x="2227" y="1536"/>
                  </a:lnTo>
                  <a:cubicBezTo>
                    <a:pt x="2227" y="1619"/>
                    <a:pt x="2311" y="1703"/>
                    <a:pt x="2394" y="1703"/>
                  </a:cubicBezTo>
                  <a:lnTo>
                    <a:pt x="5502" y="1703"/>
                  </a:lnTo>
                  <a:cubicBezTo>
                    <a:pt x="5597" y="1703"/>
                    <a:pt x="5668" y="1619"/>
                    <a:pt x="5668" y="1536"/>
                  </a:cubicBezTo>
                  <a:lnTo>
                    <a:pt x="5668" y="1000"/>
                  </a:lnTo>
                  <a:lnTo>
                    <a:pt x="7228" y="1000"/>
                  </a:lnTo>
                  <a:close/>
                  <a:moveTo>
                    <a:pt x="3954" y="0"/>
                  </a:moveTo>
                  <a:cubicBezTo>
                    <a:pt x="3692" y="0"/>
                    <a:pt x="3442" y="131"/>
                    <a:pt x="3275" y="345"/>
                  </a:cubicBezTo>
                  <a:lnTo>
                    <a:pt x="2751" y="345"/>
                  </a:lnTo>
                  <a:cubicBezTo>
                    <a:pt x="2525" y="345"/>
                    <a:pt x="2335" y="488"/>
                    <a:pt x="2275" y="691"/>
                  </a:cubicBezTo>
                  <a:lnTo>
                    <a:pt x="680" y="691"/>
                  </a:lnTo>
                  <a:cubicBezTo>
                    <a:pt x="310" y="691"/>
                    <a:pt x="1" y="988"/>
                    <a:pt x="1" y="1369"/>
                  </a:cubicBezTo>
                  <a:lnTo>
                    <a:pt x="1" y="10359"/>
                  </a:lnTo>
                  <a:cubicBezTo>
                    <a:pt x="1" y="10728"/>
                    <a:pt x="299" y="11049"/>
                    <a:pt x="680" y="11049"/>
                  </a:cubicBezTo>
                  <a:lnTo>
                    <a:pt x="7252" y="11049"/>
                  </a:lnTo>
                  <a:cubicBezTo>
                    <a:pt x="7621" y="11049"/>
                    <a:pt x="7930" y="10751"/>
                    <a:pt x="7930" y="10359"/>
                  </a:cubicBezTo>
                  <a:lnTo>
                    <a:pt x="7930" y="1369"/>
                  </a:lnTo>
                  <a:cubicBezTo>
                    <a:pt x="7919" y="1000"/>
                    <a:pt x="7609" y="691"/>
                    <a:pt x="7228" y="691"/>
                  </a:cubicBezTo>
                  <a:lnTo>
                    <a:pt x="5644" y="691"/>
                  </a:lnTo>
                  <a:cubicBezTo>
                    <a:pt x="5561" y="488"/>
                    <a:pt x="5383" y="345"/>
                    <a:pt x="5168" y="345"/>
                  </a:cubicBezTo>
                  <a:lnTo>
                    <a:pt x="4644" y="345"/>
                  </a:lnTo>
                  <a:cubicBezTo>
                    <a:pt x="4478" y="131"/>
                    <a:pt x="4228" y="0"/>
                    <a:pt x="395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1" name="Google Shape;12995;p71"/>
            <p:cNvSpPr/>
            <p:nvPr/>
          </p:nvSpPr>
          <p:spPr>
            <a:xfrm>
              <a:off x="1515282" y="1534024"/>
              <a:ext cx="10631" cy="10281"/>
            </a:xfrm>
            <a:custGeom>
              <a:avLst/>
              <a:rect l="l" t="t" r="r" b="b"/>
              <a:pathLst>
                <a:path w="334" h="323">
                  <a:moveTo>
                    <a:pt x="167" y="1"/>
                  </a:moveTo>
                  <a:cubicBezTo>
                    <a:pt x="83" y="1"/>
                    <a:pt x="0" y="72"/>
                    <a:pt x="0" y="156"/>
                  </a:cubicBezTo>
                  <a:cubicBezTo>
                    <a:pt x="0" y="251"/>
                    <a:pt x="83" y="322"/>
                    <a:pt x="167" y="322"/>
                  </a:cubicBezTo>
                  <a:cubicBezTo>
                    <a:pt x="262" y="322"/>
                    <a:pt x="333" y="251"/>
                    <a:pt x="333" y="156"/>
                  </a:cubicBezTo>
                  <a:cubicBezTo>
                    <a:pt x="322" y="72"/>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2" name="Google Shape;12996;p71"/>
            <p:cNvSpPr/>
            <p:nvPr/>
          </p:nvSpPr>
          <p:spPr>
            <a:xfrm>
              <a:off x="1415972" y="1556018"/>
              <a:ext cx="208486" cy="274406"/>
            </a:xfrm>
            <a:custGeom>
              <a:avLst/>
              <a:rect l="l" t="t" r="r" b="b"/>
              <a:pathLst>
                <a:path w="6550" h="8621">
                  <a:moveTo>
                    <a:pt x="167" y="0"/>
                  </a:moveTo>
                  <a:cubicBezTo>
                    <a:pt x="72" y="0"/>
                    <a:pt x="1" y="84"/>
                    <a:pt x="1" y="167"/>
                  </a:cubicBezTo>
                  <a:lnTo>
                    <a:pt x="1" y="8454"/>
                  </a:lnTo>
                  <a:cubicBezTo>
                    <a:pt x="1" y="8549"/>
                    <a:pt x="72" y="8620"/>
                    <a:pt x="167" y="8620"/>
                  </a:cubicBezTo>
                  <a:lnTo>
                    <a:pt x="6382" y="8620"/>
                  </a:lnTo>
                  <a:cubicBezTo>
                    <a:pt x="6478" y="8620"/>
                    <a:pt x="6549" y="8549"/>
                    <a:pt x="6549" y="8454"/>
                  </a:cubicBezTo>
                  <a:lnTo>
                    <a:pt x="6549" y="167"/>
                  </a:lnTo>
                  <a:cubicBezTo>
                    <a:pt x="6549" y="60"/>
                    <a:pt x="6478" y="0"/>
                    <a:pt x="6382" y="0"/>
                  </a:cubicBezTo>
                  <a:lnTo>
                    <a:pt x="5525" y="0"/>
                  </a:lnTo>
                  <a:cubicBezTo>
                    <a:pt x="5430" y="0"/>
                    <a:pt x="5358" y="84"/>
                    <a:pt x="5358" y="167"/>
                  </a:cubicBezTo>
                  <a:cubicBezTo>
                    <a:pt x="5358" y="262"/>
                    <a:pt x="5430" y="334"/>
                    <a:pt x="5525" y="334"/>
                  </a:cubicBezTo>
                  <a:lnTo>
                    <a:pt x="6228" y="334"/>
                  </a:lnTo>
                  <a:lnTo>
                    <a:pt x="6228" y="8311"/>
                  </a:lnTo>
                  <a:lnTo>
                    <a:pt x="322" y="8311"/>
                  </a:lnTo>
                  <a:lnTo>
                    <a:pt x="322" y="334"/>
                  </a:lnTo>
                  <a:lnTo>
                    <a:pt x="1025" y="334"/>
                  </a:lnTo>
                  <a:cubicBezTo>
                    <a:pt x="1120" y="334"/>
                    <a:pt x="1191" y="262"/>
                    <a:pt x="1191" y="167"/>
                  </a:cubicBezTo>
                  <a:cubicBezTo>
                    <a:pt x="1191" y="84"/>
                    <a:pt x="1120" y="0"/>
                    <a:pt x="1025"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3" name="Google Shape;12997;p71"/>
            <p:cNvSpPr/>
            <p:nvPr/>
          </p:nvSpPr>
          <p:spPr>
            <a:xfrm>
              <a:off x="1449330" y="1665927"/>
              <a:ext cx="31862" cy="32244"/>
            </a:xfrm>
            <a:custGeom>
              <a:avLst/>
              <a:rect l="l" t="t" r="r" b="b"/>
              <a:pathLst>
                <a:path w="1001" h="1013">
                  <a:moveTo>
                    <a:pt x="500" y="333"/>
                  </a:moveTo>
                  <a:cubicBezTo>
                    <a:pt x="608" y="333"/>
                    <a:pt x="679" y="417"/>
                    <a:pt x="679" y="512"/>
                  </a:cubicBezTo>
                  <a:cubicBezTo>
                    <a:pt x="679" y="595"/>
                    <a:pt x="608" y="691"/>
                    <a:pt x="500" y="691"/>
                  </a:cubicBezTo>
                  <a:cubicBezTo>
                    <a:pt x="393" y="691"/>
                    <a:pt x="322" y="595"/>
                    <a:pt x="322" y="512"/>
                  </a:cubicBezTo>
                  <a:cubicBezTo>
                    <a:pt x="322" y="417"/>
                    <a:pt x="417" y="333"/>
                    <a:pt x="500" y="333"/>
                  </a:cubicBezTo>
                  <a:close/>
                  <a:moveTo>
                    <a:pt x="500" y="0"/>
                  </a:moveTo>
                  <a:cubicBezTo>
                    <a:pt x="215" y="0"/>
                    <a:pt x="0" y="226"/>
                    <a:pt x="0" y="512"/>
                  </a:cubicBezTo>
                  <a:cubicBezTo>
                    <a:pt x="0" y="786"/>
                    <a:pt x="215" y="1012"/>
                    <a:pt x="500" y="1012"/>
                  </a:cubicBezTo>
                  <a:cubicBezTo>
                    <a:pt x="786" y="1012"/>
                    <a:pt x="1001" y="786"/>
                    <a:pt x="1001" y="512"/>
                  </a:cubicBezTo>
                  <a:cubicBezTo>
                    <a:pt x="1001" y="226"/>
                    <a:pt x="786" y="0"/>
                    <a:pt x="50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4" name="Google Shape;12998;p71"/>
            <p:cNvSpPr/>
            <p:nvPr/>
          </p:nvSpPr>
          <p:spPr>
            <a:xfrm>
              <a:off x="1449330" y="1715168"/>
              <a:ext cx="31862" cy="32244"/>
            </a:xfrm>
            <a:custGeom>
              <a:avLst/>
              <a:rect l="l" t="t" r="r" b="b"/>
              <a:pathLst>
                <a:path w="1001" h="1013">
                  <a:moveTo>
                    <a:pt x="500" y="346"/>
                  </a:moveTo>
                  <a:cubicBezTo>
                    <a:pt x="608" y="346"/>
                    <a:pt x="679" y="441"/>
                    <a:pt x="679" y="525"/>
                  </a:cubicBezTo>
                  <a:cubicBezTo>
                    <a:pt x="679" y="608"/>
                    <a:pt x="608" y="703"/>
                    <a:pt x="500" y="703"/>
                  </a:cubicBezTo>
                  <a:cubicBezTo>
                    <a:pt x="393" y="703"/>
                    <a:pt x="322" y="608"/>
                    <a:pt x="322" y="525"/>
                  </a:cubicBezTo>
                  <a:cubicBezTo>
                    <a:pt x="322" y="441"/>
                    <a:pt x="417" y="346"/>
                    <a:pt x="500" y="346"/>
                  </a:cubicBezTo>
                  <a:close/>
                  <a:moveTo>
                    <a:pt x="500" y="1"/>
                  </a:moveTo>
                  <a:cubicBezTo>
                    <a:pt x="215" y="1"/>
                    <a:pt x="0" y="227"/>
                    <a:pt x="0" y="513"/>
                  </a:cubicBezTo>
                  <a:cubicBezTo>
                    <a:pt x="0" y="787"/>
                    <a:pt x="215" y="1013"/>
                    <a:pt x="500" y="1013"/>
                  </a:cubicBezTo>
                  <a:cubicBezTo>
                    <a:pt x="786" y="1013"/>
                    <a:pt x="1001" y="787"/>
                    <a:pt x="1001" y="513"/>
                  </a:cubicBezTo>
                  <a:cubicBezTo>
                    <a:pt x="1001" y="227"/>
                    <a:pt x="786" y="1"/>
                    <a:pt x="5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5" name="Google Shape;12999;p71"/>
            <p:cNvSpPr/>
            <p:nvPr/>
          </p:nvSpPr>
          <p:spPr>
            <a:xfrm>
              <a:off x="1449330" y="1765205"/>
              <a:ext cx="31862" cy="31862"/>
            </a:xfrm>
            <a:custGeom>
              <a:avLst/>
              <a:rect l="l" t="t" r="r" b="b"/>
              <a:pathLst>
                <a:path w="1001" h="1001">
                  <a:moveTo>
                    <a:pt x="500" y="322"/>
                  </a:moveTo>
                  <a:cubicBezTo>
                    <a:pt x="608" y="322"/>
                    <a:pt x="679" y="417"/>
                    <a:pt x="679" y="501"/>
                  </a:cubicBezTo>
                  <a:cubicBezTo>
                    <a:pt x="691" y="608"/>
                    <a:pt x="608" y="679"/>
                    <a:pt x="500" y="679"/>
                  </a:cubicBezTo>
                  <a:cubicBezTo>
                    <a:pt x="393" y="679"/>
                    <a:pt x="322" y="584"/>
                    <a:pt x="322" y="501"/>
                  </a:cubicBezTo>
                  <a:cubicBezTo>
                    <a:pt x="322" y="393"/>
                    <a:pt x="417" y="322"/>
                    <a:pt x="500" y="322"/>
                  </a:cubicBezTo>
                  <a:close/>
                  <a:moveTo>
                    <a:pt x="500" y="1"/>
                  </a:moveTo>
                  <a:cubicBezTo>
                    <a:pt x="215" y="1"/>
                    <a:pt x="0" y="215"/>
                    <a:pt x="0" y="501"/>
                  </a:cubicBezTo>
                  <a:cubicBezTo>
                    <a:pt x="0" y="786"/>
                    <a:pt x="215" y="1001"/>
                    <a:pt x="500" y="1001"/>
                  </a:cubicBezTo>
                  <a:cubicBezTo>
                    <a:pt x="786" y="1001"/>
                    <a:pt x="1001" y="786"/>
                    <a:pt x="1001" y="501"/>
                  </a:cubicBezTo>
                  <a:cubicBezTo>
                    <a:pt x="1001" y="215"/>
                    <a:pt x="786" y="1"/>
                    <a:pt x="5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6" name="Google Shape;13000;p71"/>
            <p:cNvSpPr/>
            <p:nvPr/>
          </p:nvSpPr>
          <p:spPr>
            <a:xfrm>
              <a:off x="1493287" y="1665927"/>
              <a:ext cx="59522" cy="10631"/>
            </a:xfrm>
            <a:custGeom>
              <a:avLst/>
              <a:rect l="l" t="t" r="r" b="b"/>
              <a:pathLst>
                <a:path w="1870" h="334">
                  <a:moveTo>
                    <a:pt x="167" y="0"/>
                  </a:moveTo>
                  <a:cubicBezTo>
                    <a:pt x="72" y="0"/>
                    <a:pt x="1" y="72"/>
                    <a:pt x="1" y="167"/>
                  </a:cubicBezTo>
                  <a:cubicBezTo>
                    <a:pt x="1" y="262"/>
                    <a:pt x="72" y="333"/>
                    <a:pt x="167" y="333"/>
                  </a:cubicBezTo>
                  <a:lnTo>
                    <a:pt x="1703" y="333"/>
                  </a:lnTo>
                  <a:cubicBezTo>
                    <a:pt x="1798" y="333"/>
                    <a:pt x="1870" y="262"/>
                    <a:pt x="1870" y="167"/>
                  </a:cubicBezTo>
                  <a:cubicBezTo>
                    <a:pt x="1870" y="72"/>
                    <a:pt x="1798" y="0"/>
                    <a:pt x="170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7" name="Google Shape;13001;p71"/>
            <p:cNvSpPr/>
            <p:nvPr/>
          </p:nvSpPr>
          <p:spPr>
            <a:xfrm>
              <a:off x="1493287" y="1687890"/>
              <a:ext cx="98578" cy="10281"/>
            </a:xfrm>
            <a:custGeom>
              <a:avLst/>
              <a:rect l="l" t="t" r="r" b="b"/>
              <a:pathLst>
                <a:path w="3097" h="323">
                  <a:moveTo>
                    <a:pt x="167" y="1"/>
                  </a:moveTo>
                  <a:cubicBezTo>
                    <a:pt x="72" y="1"/>
                    <a:pt x="1" y="72"/>
                    <a:pt x="1" y="167"/>
                  </a:cubicBezTo>
                  <a:cubicBezTo>
                    <a:pt x="1" y="251"/>
                    <a:pt x="72" y="322"/>
                    <a:pt x="167" y="322"/>
                  </a:cubicBezTo>
                  <a:lnTo>
                    <a:pt x="2929" y="322"/>
                  </a:lnTo>
                  <a:cubicBezTo>
                    <a:pt x="3025" y="322"/>
                    <a:pt x="3096" y="251"/>
                    <a:pt x="3096" y="167"/>
                  </a:cubicBezTo>
                  <a:cubicBezTo>
                    <a:pt x="3096" y="72"/>
                    <a:pt x="3025" y="1"/>
                    <a:pt x="2929"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8" name="Google Shape;13002;p71"/>
            <p:cNvSpPr/>
            <p:nvPr/>
          </p:nvSpPr>
          <p:spPr>
            <a:xfrm>
              <a:off x="1493287" y="1715168"/>
              <a:ext cx="59522" cy="10663"/>
            </a:xfrm>
            <a:custGeom>
              <a:avLst/>
              <a:rect l="l" t="t" r="r" b="b"/>
              <a:pathLst>
                <a:path w="1870" h="335">
                  <a:moveTo>
                    <a:pt x="167" y="1"/>
                  </a:moveTo>
                  <a:cubicBezTo>
                    <a:pt x="72" y="1"/>
                    <a:pt x="1" y="84"/>
                    <a:pt x="1" y="168"/>
                  </a:cubicBezTo>
                  <a:cubicBezTo>
                    <a:pt x="1" y="263"/>
                    <a:pt x="72" y="334"/>
                    <a:pt x="167" y="334"/>
                  </a:cubicBezTo>
                  <a:lnTo>
                    <a:pt x="1703" y="334"/>
                  </a:lnTo>
                  <a:cubicBezTo>
                    <a:pt x="1798" y="334"/>
                    <a:pt x="1870" y="263"/>
                    <a:pt x="1870" y="168"/>
                  </a:cubicBezTo>
                  <a:cubicBezTo>
                    <a:pt x="1870" y="84"/>
                    <a:pt x="1798" y="1"/>
                    <a:pt x="1703"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9" name="Google Shape;13003;p71"/>
            <p:cNvSpPr/>
            <p:nvPr/>
          </p:nvSpPr>
          <p:spPr>
            <a:xfrm>
              <a:off x="1493287" y="1737545"/>
              <a:ext cx="98578" cy="10631"/>
            </a:xfrm>
            <a:custGeom>
              <a:avLst/>
              <a:rect l="l" t="t" r="r" b="b"/>
              <a:pathLst>
                <a:path w="3097" h="334">
                  <a:moveTo>
                    <a:pt x="167" y="0"/>
                  </a:moveTo>
                  <a:cubicBezTo>
                    <a:pt x="72" y="0"/>
                    <a:pt x="1" y="72"/>
                    <a:pt x="1" y="167"/>
                  </a:cubicBezTo>
                  <a:cubicBezTo>
                    <a:pt x="1" y="250"/>
                    <a:pt x="72" y="334"/>
                    <a:pt x="167" y="334"/>
                  </a:cubicBezTo>
                  <a:lnTo>
                    <a:pt x="2929" y="334"/>
                  </a:lnTo>
                  <a:cubicBezTo>
                    <a:pt x="3025" y="334"/>
                    <a:pt x="3096" y="250"/>
                    <a:pt x="3096" y="167"/>
                  </a:cubicBezTo>
                  <a:cubicBezTo>
                    <a:pt x="3096" y="72"/>
                    <a:pt x="3025" y="0"/>
                    <a:pt x="292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0" name="Google Shape;13004;p71"/>
            <p:cNvSpPr/>
            <p:nvPr/>
          </p:nvSpPr>
          <p:spPr>
            <a:xfrm>
              <a:off x="1493287" y="1765205"/>
              <a:ext cx="59522" cy="10249"/>
            </a:xfrm>
            <a:custGeom>
              <a:avLst/>
              <a:rect l="l" t="t" r="r" b="b"/>
              <a:pathLst>
                <a:path w="1870" h="322">
                  <a:moveTo>
                    <a:pt x="167" y="1"/>
                  </a:moveTo>
                  <a:cubicBezTo>
                    <a:pt x="72" y="1"/>
                    <a:pt x="1" y="72"/>
                    <a:pt x="1" y="155"/>
                  </a:cubicBezTo>
                  <a:cubicBezTo>
                    <a:pt x="1" y="251"/>
                    <a:pt x="72" y="322"/>
                    <a:pt x="167" y="322"/>
                  </a:cubicBezTo>
                  <a:lnTo>
                    <a:pt x="1703" y="322"/>
                  </a:lnTo>
                  <a:cubicBezTo>
                    <a:pt x="1798" y="322"/>
                    <a:pt x="1870" y="251"/>
                    <a:pt x="1870" y="155"/>
                  </a:cubicBezTo>
                  <a:cubicBezTo>
                    <a:pt x="1870" y="72"/>
                    <a:pt x="1798" y="1"/>
                    <a:pt x="1703"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1" name="Google Shape;13005;p71"/>
            <p:cNvSpPr/>
            <p:nvPr/>
          </p:nvSpPr>
          <p:spPr>
            <a:xfrm>
              <a:off x="1493287" y="1786818"/>
              <a:ext cx="98578" cy="10631"/>
            </a:xfrm>
            <a:custGeom>
              <a:avLst/>
              <a:rect l="l" t="t" r="r" b="b"/>
              <a:pathLst>
                <a:path w="3097" h="334">
                  <a:moveTo>
                    <a:pt x="167" y="0"/>
                  </a:moveTo>
                  <a:cubicBezTo>
                    <a:pt x="72" y="0"/>
                    <a:pt x="1" y="72"/>
                    <a:pt x="1" y="167"/>
                  </a:cubicBezTo>
                  <a:cubicBezTo>
                    <a:pt x="1" y="250"/>
                    <a:pt x="72" y="334"/>
                    <a:pt x="167" y="334"/>
                  </a:cubicBezTo>
                  <a:lnTo>
                    <a:pt x="2929" y="334"/>
                  </a:lnTo>
                  <a:cubicBezTo>
                    <a:pt x="3025" y="334"/>
                    <a:pt x="3096" y="250"/>
                    <a:pt x="3096" y="167"/>
                  </a:cubicBezTo>
                  <a:cubicBezTo>
                    <a:pt x="3096" y="72"/>
                    <a:pt x="3025" y="0"/>
                    <a:pt x="292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2" name="Google Shape;13006;p71"/>
            <p:cNvSpPr/>
            <p:nvPr/>
          </p:nvSpPr>
          <p:spPr>
            <a:xfrm>
              <a:off x="1493287" y="1583679"/>
              <a:ext cx="98578" cy="10249"/>
            </a:xfrm>
            <a:custGeom>
              <a:avLst/>
              <a:rect l="l" t="t" r="r" b="b"/>
              <a:pathLst>
                <a:path w="3097" h="322">
                  <a:moveTo>
                    <a:pt x="167" y="0"/>
                  </a:moveTo>
                  <a:cubicBezTo>
                    <a:pt x="72" y="0"/>
                    <a:pt x="1" y="72"/>
                    <a:pt x="1" y="167"/>
                  </a:cubicBezTo>
                  <a:cubicBezTo>
                    <a:pt x="1" y="250"/>
                    <a:pt x="72" y="322"/>
                    <a:pt x="167" y="322"/>
                  </a:cubicBezTo>
                  <a:lnTo>
                    <a:pt x="2929" y="322"/>
                  </a:lnTo>
                  <a:cubicBezTo>
                    <a:pt x="3025" y="322"/>
                    <a:pt x="3096" y="250"/>
                    <a:pt x="3096" y="167"/>
                  </a:cubicBezTo>
                  <a:cubicBezTo>
                    <a:pt x="3096" y="72"/>
                    <a:pt x="3025" y="0"/>
                    <a:pt x="292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3" name="Google Shape;13007;p71"/>
            <p:cNvSpPr/>
            <p:nvPr/>
          </p:nvSpPr>
          <p:spPr>
            <a:xfrm>
              <a:off x="1449330" y="1632951"/>
              <a:ext cx="142535" cy="10249"/>
            </a:xfrm>
            <a:custGeom>
              <a:avLst/>
              <a:rect l="l" t="t" r="r" b="b"/>
              <a:pathLst>
                <a:path w="4478" h="322">
                  <a:moveTo>
                    <a:pt x="155" y="0"/>
                  </a:moveTo>
                  <a:cubicBezTo>
                    <a:pt x="72" y="0"/>
                    <a:pt x="0" y="72"/>
                    <a:pt x="0" y="167"/>
                  </a:cubicBezTo>
                  <a:cubicBezTo>
                    <a:pt x="0" y="250"/>
                    <a:pt x="72" y="322"/>
                    <a:pt x="155" y="322"/>
                  </a:cubicBezTo>
                  <a:lnTo>
                    <a:pt x="4310" y="322"/>
                  </a:lnTo>
                  <a:cubicBezTo>
                    <a:pt x="4406" y="322"/>
                    <a:pt x="4477" y="250"/>
                    <a:pt x="4477" y="167"/>
                  </a:cubicBezTo>
                  <a:cubicBezTo>
                    <a:pt x="4477" y="72"/>
                    <a:pt x="4406" y="0"/>
                    <a:pt x="4310"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4" name="Google Shape;13008;p71"/>
            <p:cNvSpPr/>
            <p:nvPr/>
          </p:nvSpPr>
          <p:spPr>
            <a:xfrm>
              <a:off x="1493287" y="1605291"/>
              <a:ext cx="26928" cy="10631"/>
            </a:xfrm>
            <a:custGeom>
              <a:avLst/>
              <a:rect l="l" t="t" r="r" b="b"/>
              <a:pathLst>
                <a:path w="846" h="334">
                  <a:moveTo>
                    <a:pt x="167" y="0"/>
                  </a:moveTo>
                  <a:cubicBezTo>
                    <a:pt x="72" y="0"/>
                    <a:pt x="1" y="83"/>
                    <a:pt x="1" y="167"/>
                  </a:cubicBezTo>
                  <a:cubicBezTo>
                    <a:pt x="1" y="262"/>
                    <a:pt x="72" y="333"/>
                    <a:pt x="167" y="333"/>
                  </a:cubicBezTo>
                  <a:lnTo>
                    <a:pt x="679" y="333"/>
                  </a:lnTo>
                  <a:cubicBezTo>
                    <a:pt x="774" y="333"/>
                    <a:pt x="846" y="262"/>
                    <a:pt x="846" y="167"/>
                  </a:cubicBezTo>
                  <a:cubicBezTo>
                    <a:pt x="846" y="83"/>
                    <a:pt x="774" y="0"/>
                    <a:pt x="67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5" name="Google Shape;13009;p71"/>
            <p:cNvSpPr/>
            <p:nvPr/>
          </p:nvSpPr>
          <p:spPr>
            <a:xfrm>
              <a:off x="1531579" y="1605291"/>
              <a:ext cx="26928" cy="10631"/>
            </a:xfrm>
            <a:custGeom>
              <a:avLst/>
              <a:rect l="l" t="t" r="r" b="b"/>
              <a:pathLst>
                <a:path w="846" h="334">
                  <a:moveTo>
                    <a:pt x="167" y="0"/>
                  </a:moveTo>
                  <a:cubicBezTo>
                    <a:pt x="71" y="0"/>
                    <a:pt x="0" y="83"/>
                    <a:pt x="0" y="167"/>
                  </a:cubicBezTo>
                  <a:cubicBezTo>
                    <a:pt x="0" y="262"/>
                    <a:pt x="71" y="333"/>
                    <a:pt x="167" y="333"/>
                  </a:cubicBezTo>
                  <a:lnTo>
                    <a:pt x="691" y="333"/>
                  </a:lnTo>
                  <a:cubicBezTo>
                    <a:pt x="774" y="333"/>
                    <a:pt x="845" y="262"/>
                    <a:pt x="845" y="167"/>
                  </a:cubicBezTo>
                  <a:cubicBezTo>
                    <a:pt x="845" y="83"/>
                    <a:pt x="774" y="0"/>
                    <a:pt x="691"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6" name="Google Shape;13010;p71"/>
            <p:cNvSpPr/>
            <p:nvPr/>
          </p:nvSpPr>
          <p:spPr>
            <a:xfrm>
              <a:off x="1449712" y="1583679"/>
              <a:ext cx="32244" cy="32244"/>
            </a:xfrm>
            <a:custGeom>
              <a:avLst/>
              <a:rect l="l" t="t" r="r" b="b"/>
              <a:pathLst>
                <a:path w="1013" h="1013">
                  <a:moveTo>
                    <a:pt x="679" y="310"/>
                  </a:moveTo>
                  <a:lnTo>
                    <a:pt x="679" y="679"/>
                  </a:lnTo>
                  <a:lnTo>
                    <a:pt x="310" y="679"/>
                  </a:lnTo>
                  <a:lnTo>
                    <a:pt x="310" y="310"/>
                  </a:lnTo>
                  <a:lnTo>
                    <a:pt x="679" y="310"/>
                  </a:lnTo>
                  <a:close/>
                  <a:moveTo>
                    <a:pt x="155" y="0"/>
                  </a:moveTo>
                  <a:cubicBezTo>
                    <a:pt x="72" y="0"/>
                    <a:pt x="0" y="72"/>
                    <a:pt x="0" y="167"/>
                  </a:cubicBezTo>
                  <a:lnTo>
                    <a:pt x="0" y="846"/>
                  </a:lnTo>
                  <a:cubicBezTo>
                    <a:pt x="0" y="941"/>
                    <a:pt x="72" y="1012"/>
                    <a:pt x="155" y="1012"/>
                  </a:cubicBezTo>
                  <a:lnTo>
                    <a:pt x="846" y="1012"/>
                  </a:lnTo>
                  <a:cubicBezTo>
                    <a:pt x="941" y="1012"/>
                    <a:pt x="1012" y="941"/>
                    <a:pt x="1012" y="846"/>
                  </a:cubicBezTo>
                  <a:lnTo>
                    <a:pt x="1012" y="167"/>
                  </a:lnTo>
                  <a:cubicBezTo>
                    <a:pt x="989" y="60"/>
                    <a:pt x="941" y="0"/>
                    <a:pt x="846"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27" name="Google Shape;13011;p71"/>
          <p:cNvGrpSpPr/>
          <p:nvPr/>
        </p:nvGrpSpPr>
        <p:grpSpPr>
          <a:xfrm>
            <a:off x="2348704" y="3519366"/>
            <a:ext cx="380910" cy="339594"/>
            <a:chOff x="855096" y="1504485"/>
            <a:chExt cx="380910" cy="339594"/>
          </a:xfrm>
          <a:solidFill>
            <a:schemeClr val="accent1"/>
          </a:solidFill>
        </p:grpSpPr>
        <p:sp>
          <p:nvSpPr>
            <p:cNvPr id="1528" name="Google Shape;13012;p71"/>
            <p:cNvSpPr/>
            <p:nvPr/>
          </p:nvSpPr>
          <p:spPr>
            <a:xfrm>
              <a:off x="1092707" y="1504485"/>
              <a:ext cx="107299" cy="136837"/>
            </a:xfrm>
            <a:custGeom>
              <a:avLst/>
              <a:rect l="l" t="t" r="r" b="b"/>
              <a:pathLst>
                <a:path w="3371" h="4299">
                  <a:moveTo>
                    <a:pt x="1691" y="357"/>
                  </a:moveTo>
                  <a:cubicBezTo>
                    <a:pt x="2418" y="357"/>
                    <a:pt x="3013" y="953"/>
                    <a:pt x="3013" y="1679"/>
                  </a:cubicBezTo>
                  <a:cubicBezTo>
                    <a:pt x="3013" y="2250"/>
                    <a:pt x="2644" y="2750"/>
                    <a:pt x="2108" y="2929"/>
                  </a:cubicBezTo>
                  <a:lnTo>
                    <a:pt x="2418" y="1726"/>
                  </a:lnTo>
                  <a:cubicBezTo>
                    <a:pt x="2453" y="1643"/>
                    <a:pt x="2394" y="1536"/>
                    <a:pt x="2287" y="1512"/>
                  </a:cubicBezTo>
                  <a:cubicBezTo>
                    <a:pt x="2273" y="1509"/>
                    <a:pt x="2258" y="1507"/>
                    <a:pt x="2244" y="1507"/>
                  </a:cubicBezTo>
                  <a:cubicBezTo>
                    <a:pt x="2162" y="1507"/>
                    <a:pt x="2082" y="1564"/>
                    <a:pt x="2072" y="1655"/>
                  </a:cubicBezTo>
                  <a:lnTo>
                    <a:pt x="2060" y="1715"/>
                  </a:lnTo>
                  <a:lnTo>
                    <a:pt x="1322" y="1715"/>
                  </a:lnTo>
                  <a:lnTo>
                    <a:pt x="1298" y="1655"/>
                  </a:lnTo>
                  <a:cubicBezTo>
                    <a:pt x="1277" y="1568"/>
                    <a:pt x="1195" y="1511"/>
                    <a:pt x="1117" y="1511"/>
                  </a:cubicBezTo>
                  <a:cubicBezTo>
                    <a:pt x="1110" y="1511"/>
                    <a:pt x="1103" y="1511"/>
                    <a:pt x="1096" y="1512"/>
                  </a:cubicBezTo>
                  <a:cubicBezTo>
                    <a:pt x="1001" y="1548"/>
                    <a:pt x="941" y="1631"/>
                    <a:pt x="965" y="1726"/>
                  </a:cubicBezTo>
                  <a:lnTo>
                    <a:pt x="1275" y="2929"/>
                  </a:lnTo>
                  <a:cubicBezTo>
                    <a:pt x="751" y="2750"/>
                    <a:pt x="370" y="2262"/>
                    <a:pt x="370" y="1679"/>
                  </a:cubicBezTo>
                  <a:cubicBezTo>
                    <a:pt x="370" y="953"/>
                    <a:pt x="965" y="357"/>
                    <a:pt x="1691" y="357"/>
                  </a:cubicBezTo>
                  <a:close/>
                  <a:moveTo>
                    <a:pt x="1989" y="2036"/>
                  </a:moveTo>
                  <a:lnTo>
                    <a:pt x="1751" y="3012"/>
                  </a:lnTo>
                  <a:lnTo>
                    <a:pt x="1656" y="3012"/>
                  </a:lnTo>
                  <a:lnTo>
                    <a:pt x="1406" y="2036"/>
                  </a:lnTo>
                  <a:lnTo>
                    <a:pt x="1989" y="2036"/>
                  </a:lnTo>
                  <a:close/>
                  <a:moveTo>
                    <a:pt x="2072" y="3310"/>
                  </a:moveTo>
                  <a:lnTo>
                    <a:pt x="2072" y="3739"/>
                  </a:lnTo>
                  <a:lnTo>
                    <a:pt x="1322" y="3751"/>
                  </a:lnTo>
                  <a:cubicBezTo>
                    <a:pt x="1322" y="3751"/>
                    <a:pt x="1298" y="3751"/>
                    <a:pt x="1298" y="3739"/>
                  </a:cubicBezTo>
                  <a:lnTo>
                    <a:pt x="1298" y="3310"/>
                  </a:lnTo>
                  <a:cubicBezTo>
                    <a:pt x="1417" y="3334"/>
                    <a:pt x="1560" y="3346"/>
                    <a:pt x="1691" y="3346"/>
                  </a:cubicBezTo>
                  <a:cubicBezTo>
                    <a:pt x="1822" y="3346"/>
                    <a:pt x="1953" y="3334"/>
                    <a:pt x="2072" y="3310"/>
                  </a:cubicBezTo>
                  <a:close/>
                  <a:moveTo>
                    <a:pt x="1691" y="0"/>
                  </a:moveTo>
                  <a:cubicBezTo>
                    <a:pt x="763" y="0"/>
                    <a:pt x="1" y="750"/>
                    <a:pt x="1" y="1679"/>
                  </a:cubicBezTo>
                  <a:cubicBezTo>
                    <a:pt x="1" y="2334"/>
                    <a:pt x="394" y="2917"/>
                    <a:pt x="941" y="3191"/>
                  </a:cubicBezTo>
                  <a:lnTo>
                    <a:pt x="941" y="3751"/>
                  </a:lnTo>
                  <a:cubicBezTo>
                    <a:pt x="941" y="3941"/>
                    <a:pt x="1108" y="4108"/>
                    <a:pt x="1298" y="4108"/>
                  </a:cubicBezTo>
                  <a:lnTo>
                    <a:pt x="1501" y="4108"/>
                  </a:lnTo>
                  <a:lnTo>
                    <a:pt x="1501" y="4120"/>
                  </a:lnTo>
                  <a:cubicBezTo>
                    <a:pt x="1501" y="4227"/>
                    <a:pt x="1572" y="4298"/>
                    <a:pt x="1679" y="4298"/>
                  </a:cubicBezTo>
                  <a:cubicBezTo>
                    <a:pt x="1775" y="4298"/>
                    <a:pt x="1858" y="4227"/>
                    <a:pt x="1858" y="4120"/>
                  </a:cubicBezTo>
                  <a:lnTo>
                    <a:pt x="1858" y="4108"/>
                  </a:lnTo>
                  <a:lnTo>
                    <a:pt x="2048" y="4108"/>
                  </a:lnTo>
                  <a:cubicBezTo>
                    <a:pt x="2239" y="4108"/>
                    <a:pt x="2406" y="3941"/>
                    <a:pt x="2406" y="3751"/>
                  </a:cubicBezTo>
                  <a:lnTo>
                    <a:pt x="2406" y="3191"/>
                  </a:lnTo>
                  <a:cubicBezTo>
                    <a:pt x="2953" y="2917"/>
                    <a:pt x="3346" y="2334"/>
                    <a:pt x="3346" y="1679"/>
                  </a:cubicBezTo>
                  <a:cubicBezTo>
                    <a:pt x="3370" y="750"/>
                    <a:pt x="2608" y="0"/>
                    <a:pt x="169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9" name="Google Shape;13013;p71"/>
            <p:cNvSpPr/>
            <p:nvPr/>
          </p:nvSpPr>
          <p:spPr>
            <a:xfrm>
              <a:off x="855096" y="1521896"/>
              <a:ext cx="214152" cy="322183"/>
            </a:xfrm>
            <a:custGeom>
              <a:avLst/>
              <a:rect l="l" t="t" r="r" b="b"/>
              <a:pathLst>
                <a:path w="6728" h="10122">
                  <a:moveTo>
                    <a:pt x="3346" y="358"/>
                  </a:moveTo>
                  <a:cubicBezTo>
                    <a:pt x="3870" y="358"/>
                    <a:pt x="4299" y="703"/>
                    <a:pt x="4299" y="1120"/>
                  </a:cubicBezTo>
                  <a:cubicBezTo>
                    <a:pt x="4001" y="1001"/>
                    <a:pt x="3691" y="941"/>
                    <a:pt x="3346" y="941"/>
                  </a:cubicBezTo>
                  <a:cubicBezTo>
                    <a:pt x="3001" y="941"/>
                    <a:pt x="2691" y="1001"/>
                    <a:pt x="2394" y="1120"/>
                  </a:cubicBezTo>
                  <a:cubicBezTo>
                    <a:pt x="2394" y="703"/>
                    <a:pt x="2810" y="358"/>
                    <a:pt x="3346" y="358"/>
                  </a:cubicBezTo>
                  <a:close/>
                  <a:moveTo>
                    <a:pt x="3370" y="1299"/>
                  </a:moveTo>
                  <a:cubicBezTo>
                    <a:pt x="4620" y="1299"/>
                    <a:pt x="5620" y="2311"/>
                    <a:pt x="5620" y="3561"/>
                  </a:cubicBezTo>
                  <a:cubicBezTo>
                    <a:pt x="5620" y="3882"/>
                    <a:pt x="5549" y="4216"/>
                    <a:pt x="5418" y="4513"/>
                  </a:cubicBezTo>
                  <a:lnTo>
                    <a:pt x="5418" y="4347"/>
                  </a:lnTo>
                  <a:cubicBezTo>
                    <a:pt x="5418" y="4144"/>
                    <a:pt x="5322" y="3930"/>
                    <a:pt x="5168" y="3799"/>
                  </a:cubicBezTo>
                  <a:cubicBezTo>
                    <a:pt x="4811" y="3489"/>
                    <a:pt x="4025" y="2953"/>
                    <a:pt x="2632" y="2811"/>
                  </a:cubicBezTo>
                  <a:cubicBezTo>
                    <a:pt x="2626" y="2810"/>
                    <a:pt x="2619" y="2809"/>
                    <a:pt x="2613" y="2809"/>
                  </a:cubicBezTo>
                  <a:cubicBezTo>
                    <a:pt x="2535" y="2809"/>
                    <a:pt x="2452" y="2878"/>
                    <a:pt x="2441" y="2977"/>
                  </a:cubicBezTo>
                  <a:cubicBezTo>
                    <a:pt x="2429" y="3073"/>
                    <a:pt x="2501" y="3156"/>
                    <a:pt x="2608" y="3168"/>
                  </a:cubicBezTo>
                  <a:cubicBezTo>
                    <a:pt x="3882" y="3311"/>
                    <a:pt x="4632" y="3787"/>
                    <a:pt x="4941" y="4061"/>
                  </a:cubicBezTo>
                  <a:cubicBezTo>
                    <a:pt x="5013" y="4144"/>
                    <a:pt x="5072" y="4239"/>
                    <a:pt x="5072" y="4347"/>
                  </a:cubicBezTo>
                  <a:lnTo>
                    <a:pt x="5072" y="4680"/>
                  </a:lnTo>
                  <a:cubicBezTo>
                    <a:pt x="5072" y="5609"/>
                    <a:pt x="4310" y="6371"/>
                    <a:pt x="3382" y="6371"/>
                  </a:cubicBezTo>
                  <a:cubicBezTo>
                    <a:pt x="3374" y="6371"/>
                    <a:pt x="3367" y="6371"/>
                    <a:pt x="3359" y="6371"/>
                  </a:cubicBezTo>
                  <a:cubicBezTo>
                    <a:pt x="2405" y="6371"/>
                    <a:pt x="1643" y="5625"/>
                    <a:pt x="1643" y="4692"/>
                  </a:cubicBezTo>
                  <a:lnTo>
                    <a:pt x="1643" y="4549"/>
                  </a:lnTo>
                  <a:cubicBezTo>
                    <a:pt x="1643" y="4466"/>
                    <a:pt x="1679" y="4406"/>
                    <a:pt x="1739" y="4382"/>
                  </a:cubicBezTo>
                  <a:cubicBezTo>
                    <a:pt x="1965" y="4263"/>
                    <a:pt x="2251" y="4025"/>
                    <a:pt x="2382" y="3620"/>
                  </a:cubicBezTo>
                  <a:cubicBezTo>
                    <a:pt x="2405" y="3525"/>
                    <a:pt x="2370" y="3430"/>
                    <a:pt x="2274" y="3394"/>
                  </a:cubicBezTo>
                  <a:cubicBezTo>
                    <a:pt x="2258" y="3389"/>
                    <a:pt x="2240" y="3387"/>
                    <a:pt x="2222" y="3387"/>
                  </a:cubicBezTo>
                  <a:cubicBezTo>
                    <a:pt x="2152" y="3387"/>
                    <a:pt x="2079" y="3425"/>
                    <a:pt x="2060" y="3501"/>
                  </a:cubicBezTo>
                  <a:cubicBezTo>
                    <a:pt x="1953" y="3799"/>
                    <a:pt x="1739" y="3966"/>
                    <a:pt x="1584" y="4061"/>
                  </a:cubicBezTo>
                  <a:cubicBezTo>
                    <a:pt x="1417" y="4156"/>
                    <a:pt x="1310" y="4335"/>
                    <a:pt x="1310" y="4513"/>
                  </a:cubicBezTo>
                  <a:cubicBezTo>
                    <a:pt x="1179" y="4216"/>
                    <a:pt x="1108" y="3882"/>
                    <a:pt x="1108" y="3561"/>
                  </a:cubicBezTo>
                  <a:cubicBezTo>
                    <a:pt x="1108" y="2311"/>
                    <a:pt x="2120" y="1299"/>
                    <a:pt x="3370" y="1299"/>
                  </a:cubicBezTo>
                  <a:close/>
                  <a:moveTo>
                    <a:pt x="4108" y="6585"/>
                  </a:moveTo>
                  <a:lnTo>
                    <a:pt x="4108" y="7002"/>
                  </a:lnTo>
                  <a:cubicBezTo>
                    <a:pt x="4108" y="7228"/>
                    <a:pt x="4239" y="7418"/>
                    <a:pt x="4430" y="7502"/>
                  </a:cubicBezTo>
                  <a:lnTo>
                    <a:pt x="4691" y="7621"/>
                  </a:lnTo>
                  <a:cubicBezTo>
                    <a:pt x="4441" y="8133"/>
                    <a:pt x="3918" y="8442"/>
                    <a:pt x="3346" y="8442"/>
                  </a:cubicBezTo>
                  <a:cubicBezTo>
                    <a:pt x="2786" y="8442"/>
                    <a:pt x="2263" y="8133"/>
                    <a:pt x="2013" y="7621"/>
                  </a:cubicBezTo>
                  <a:lnTo>
                    <a:pt x="2263" y="7502"/>
                  </a:lnTo>
                  <a:cubicBezTo>
                    <a:pt x="2453" y="7418"/>
                    <a:pt x="2584" y="7228"/>
                    <a:pt x="2584" y="7002"/>
                  </a:cubicBezTo>
                  <a:lnTo>
                    <a:pt x="2584" y="6585"/>
                  </a:lnTo>
                  <a:cubicBezTo>
                    <a:pt x="2822" y="6668"/>
                    <a:pt x="3084" y="6728"/>
                    <a:pt x="3346" y="6728"/>
                  </a:cubicBezTo>
                  <a:cubicBezTo>
                    <a:pt x="3620" y="6728"/>
                    <a:pt x="3870" y="6668"/>
                    <a:pt x="4108" y="6585"/>
                  </a:cubicBezTo>
                  <a:close/>
                  <a:moveTo>
                    <a:pt x="3346" y="1"/>
                  </a:moveTo>
                  <a:cubicBezTo>
                    <a:pt x="2632" y="1"/>
                    <a:pt x="2060" y="513"/>
                    <a:pt x="2060" y="1120"/>
                  </a:cubicBezTo>
                  <a:cubicBezTo>
                    <a:pt x="2060" y="1179"/>
                    <a:pt x="2060" y="1227"/>
                    <a:pt x="2072" y="1287"/>
                  </a:cubicBezTo>
                  <a:cubicBezTo>
                    <a:pt x="1286" y="1727"/>
                    <a:pt x="750" y="2572"/>
                    <a:pt x="750" y="3561"/>
                  </a:cubicBezTo>
                  <a:cubicBezTo>
                    <a:pt x="750" y="4204"/>
                    <a:pt x="989" y="4811"/>
                    <a:pt x="1405" y="5287"/>
                  </a:cubicBezTo>
                  <a:cubicBezTo>
                    <a:pt x="1548" y="5751"/>
                    <a:pt x="1846" y="6156"/>
                    <a:pt x="2251" y="6406"/>
                  </a:cubicBezTo>
                  <a:lnTo>
                    <a:pt x="2251" y="7014"/>
                  </a:lnTo>
                  <a:cubicBezTo>
                    <a:pt x="2251" y="7085"/>
                    <a:pt x="2203" y="7168"/>
                    <a:pt x="2132" y="7192"/>
                  </a:cubicBezTo>
                  <a:lnTo>
                    <a:pt x="548" y="7895"/>
                  </a:lnTo>
                  <a:cubicBezTo>
                    <a:pt x="203" y="8037"/>
                    <a:pt x="0" y="8371"/>
                    <a:pt x="0" y="8740"/>
                  </a:cubicBezTo>
                  <a:lnTo>
                    <a:pt x="0" y="9942"/>
                  </a:lnTo>
                  <a:cubicBezTo>
                    <a:pt x="0" y="10050"/>
                    <a:pt x="72" y="10121"/>
                    <a:pt x="179" y="10121"/>
                  </a:cubicBezTo>
                  <a:cubicBezTo>
                    <a:pt x="286" y="10121"/>
                    <a:pt x="358" y="10050"/>
                    <a:pt x="358" y="9942"/>
                  </a:cubicBezTo>
                  <a:lnTo>
                    <a:pt x="358" y="8740"/>
                  </a:lnTo>
                  <a:cubicBezTo>
                    <a:pt x="358" y="8514"/>
                    <a:pt x="489" y="8311"/>
                    <a:pt x="703" y="8216"/>
                  </a:cubicBezTo>
                  <a:lnTo>
                    <a:pt x="1691" y="7776"/>
                  </a:lnTo>
                  <a:cubicBezTo>
                    <a:pt x="2013" y="8395"/>
                    <a:pt x="2644" y="8799"/>
                    <a:pt x="3358" y="8799"/>
                  </a:cubicBezTo>
                  <a:cubicBezTo>
                    <a:pt x="4072" y="8799"/>
                    <a:pt x="4715" y="8395"/>
                    <a:pt x="5025" y="7776"/>
                  </a:cubicBezTo>
                  <a:lnTo>
                    <a:pt x="6025" y="8216"/>
                  </a:lnTo>
                  <a:cubicBezTo>
                    <a:pt x="6239" y="8311"/>
                    <a:pt x="6370" y="8514"/>
                    <a:pt x="6370" y="8740"/>
                  </a:cubicBezTo>
                  <a:lnTo>
                    <a:pt x="6370" y="9942"/>
                  </a:lnTo>
                  <a:cubicBezTo>
                    <a:pt x="6370" y="10050"/>
                    <a:pt x="6442" y="10121"/>
                    <a:pt x="6549" y="10121"/>
                  </a:cubicBezTo>
                  <a:cubicBezTo>
                    <a:pt x="6656" y="10121"/>
                    <a:pt x="6727" y="10050"/>
                    <a:pt x="6727" y="9942"/>
                  </a:cubicBezTo>
                  <a:lnTo>
                    <a:pt x="6727" y="8740"/>
                  </a:lnTo>
                  <a:cubicBezTo>
                    <a:pt x="6704" y="8371"/>
                    <a:pt x="6489" y="8037"/>
                    <a:pt x="6144" y="7895"/>
                  </a:cubicBezTo>
                  <a:lnTo>
                    <a:pt x="4572" y="7192"/>
                  </a:lnTo>
                  <a:cubicBezTo>
                    <a:pt x="4501" y="7168"/>
                    <a:pt x="4453" y="7085"/>
                    <a:pt x="4453" y="7014"/>
                  </a:cubicBezTo>
                  <a:lnTo>
                    <a:pt x="4453" y="6406"/>
                  </a:lnTo>
                  <a:cubicBezTo>
                    <a:pt x="4858" y="6156"/>
                    <a:pt x="5156" y="5751"/>
                    <a:pt x="5299" y="5287"/>
                  </a:cubicBezTo>
                  <a:cubicBezTo>
                    <a:pt x="5715" y="4811"/>
                    <a:pt x="5954" y="4204"/>
                    <a:pt x="5954" y="3561"/>
                  </a:cubicBezTo>
                  <a:cubicBezTo>
                    <a:pt x="5954" y="2596"/>
                    <a:pt x="5418" y="1727"/>
                    <a:pt x="4632" y="1287"/>
                  </a:cubicBezTo>
                  <a:cubicBezTo>
                    <a:pt x="4644" y="1227"/>
                    <a:pt x="4644" y="1179"/>
                    <a:pt x="4644" y="1120"/>
                  </a:cubicBezTo>
                  <a:cubicBezTo>
                    <a:pt x="4644" y="513"/>
                    <a:pt x="4060" y="1"/>
                    <a:pt x="334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0" name="Google Shape;13014;p71"/>
            <p:cNvSpPr/>
            <p:nvPr/>
          </p:nvSpPr>
          <p:spPr>
            <a:xfrm>
              <a:off x="896411" y="1808780"/>
              <a:ext cx="11395" cy="34918"/>
            </a:xfrm>
            <a:custGeom>
              <a:avLst/>
              <a:rect l="l" t="t" r="r" b="b"/>
              <a:pathLst>
                <a:path w="358" h="1097">
                  <a:moveTo>
                    <a:pt x="179" y="1"/>
                  </a:moveTo>
                  <a:cubicBezTo>
                    <a:pt x="72" y="1"/>
                    <a:pt x="0" y="72"/>
                    <a:pt x="0" y="179"/>
                  </a:cubicBezTo>
                  <a:lnTo>
                    <a:pt x="0" y="918"/>
                  </a:lnTo>
                  <a:cubicBezTo>
                    <a:pt x="0" y="1025"/>
                    <a:pt x="72" y="1096"/>
                    <a:pt x="179" y="1096"/>
                  </a:cubicBezTo>
                  <a:cubicBezTo>
                    <a:pt x="286" y="1096"/>
                    <a:pt x="357" y="1025"/>
                    <a:pt x="357" y="918"/>
                  </a:cubicBezTo>
                  <a:lnTo>
                    <a:pt x="357" y="179"/>
                  </a:lnTo>
                  <a:cubicBezTo>
                    <a:pt x="345" y="84"/>
                    <a:pt x="262"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1" name="Google Shape;13015;p71"/>
            <p:cNvSpPr/>
            <p:nvPr/>
          </p:nvSpPr>
          <p:spPr>
            <a:xfrm>
              <a:off x="1015391" y="1808780"/>
              <a:ext cx="11395" cy="34918"/>
            </a:xfrm>
            <a:custGeom>
              <a:avLst/>
              <a:rect l="l" t="t" r="r" b="b"/>
              <a:pathLst>
                <a:path w="358" h="1097">
                  <a:moveTo>
                    <a:pt x="179" y="1"/>
                  </a:moveTo>
                  <a:cubicBezTo>
                    <a:pt x="72" y="1"/>
                    <a:pt x="1" y="72"/>
                    <a:pt x="1" y="179"/>
                  </a:cubicBezTo>
                  <a:lnTo>
                    <a:pt x="1" y="918"/>
                  </a:lnTo>
                  <a:cubicBezTo>
                    <a:pt x="1" y="1025"/>
                    <a:pt x="72" y="1096"/>
                    <a:pt x="179" y="1096"/>
                  </a:cubicBezTo>
                  <a:cubicBezTo>
                    <a:pt x="275" y="1096"/>
                    <a:pt x="346" y="1025"/>
                    <a:pt x="346" y="918"/>
                  </a:cubicBezTo>
                  <a:lnTo>
                    <a:pt x="346" y="179"/>
                  </a:lnTo>
                  <a:cubicBezTo>
                    <a:pt x="358" y="84"/>
                    <a:pt x="275"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2" name="Google Shape;13016;p71"/>
            <p:cNvSpPr/>
            <p:nvPr/>
          </p:nvSpPr>
          <p:spPr>
            <a:xfrm>
              <a:off x="1057471" y="1522660"/>
              <a:ext cx="178534" cy="186110"/>
            </a:xfrm>
            <a:custGeom>
              <a:avLst/>
              <a:rect l="l" t="t" r="r" b="b"/>
              <a:pathLst>
                <a:path w="5609" h="5847">
                  <a:moveTo>
                    <a:pt x="739" y="1"/>
                  </a:moveTo>
                  <a:cubicBezTo>
                    <a:pt x="346" y="1"/>
                    <a:pt x="0" y="322"/>
                    <a:pt x="0" y="739"/>
                  </a:cubicBezTo>
                  <a:lnTo>
                    <a:pt x="0" y="3751"/>
                  </a:lnTo>
                  <a:cubicBezTo>
                    <a:pt x="0" y="4144"/>
                    <a:pt x="322" y="4489"/>
                    <a:pt x="739" y="4489"/>
                  </a:cubicBezTo>
                  <a:lnTo>
                    <a:pt x="1084" y="4489"/>
                  </a:lnTo>
                  <a:lnTo>
                    <a:pt x="834" y="5513"/>
                  </a:lnTo>
                  <a:cubicBezTo>
                    <a:pt x="798" y="5620"/>
                    <a:pt x="846" y="5739"/>
                    <a:pt x="941" y="5799"/>
                  </a:cubicBezTo>
                  <a:cubicBezTo>
                    <a:pt x="977" y="5823"/>
                    <a:pt x="1036" y="5847"/>
                    <a:pt x="1084" y="5847"/>
                  </a:cubicBezTo>
                  <a:cubicBezTo>
                    <a:pt x="1143" y="5847"/>
                    <a:pt x="1191" y="5823"/>
                    <a:pt x="1250" y="5799"/>
                  </a:cubicBezTo>
                  <a:lnTo>
                    <a:pt x="3048" y="4489"/>
                  </a:lnTo>
                  <a:lnTo>
                    <a:pt x="4870" y="4489"/>
                  </a:lnTo>
                  <a:cubicBezTo>
                    <a:pt x="5263" y="4489"/>
                    <a:pt x="5608" y="4156"/>
                    <a:pt x="5608" y="3739"/>
                  </a:cubicBezTo>
                  <a:lnTo>
                    <a:pt x="5608" y="739"/>
                  </a:lnTo>
                  <a:cubicBezTo>
                    <a:pt x="5596" y="322"/>
                    <a:pt x="5263" y="1"/>
                    <a:pt x="4870" y="1"/>
                  </a:cubicBezTo>
                  <a:cubicBezTo>
                    <a:pt x="4763" y="1"/>
                    <a:pt x="4691" y="72"/>
                    <a:pt x="4691" y="179"/>
                  </a:cubicBezTo>
                  <a:cubicBezTo>
                    <a:pt x="4691" y="274"/>
                    <a:pt x="4763" y="346"/>
                    <a:pt x="4870" y="346"/>
                  </a:cubicBezTo>
                  <a:cubicBezTo>
                    <a:pt x="5072" y="346"/>
                    <a:pt x="5251" y="524"/>
                    <a:pt x="5251" y="739"/>
                  </a:cubicBezTo>
                  <a:lnTo>
                    <a:pt x="5251" y="3739"/>
                  </a:lnTo>
                  <a:cubicBezTo>
                    <a:pt x="5251" y="3953"/>
                    <a:pt x="5072" y="4132"/>
                    <a:pt x="4870" y="4132"/>
                  </a:cubicBezTo>
                  <a:lnTo>
                    <a:pt x="2989" y="4132"/>
                  </a:lnTo>
                  <a:cubicBezTo>
                    <a:pt x="2965" y="4132"/>
                    <a:pt x="2917" y="4144"/>
                    <a:pt x="2882" y="4156"/>
                  </a:cubicBezTo>
                  <a:lnTo>
                    <a:pt x="1215" y="5382"/>
                  </a:lnTo>
                  <a:lnTo>
                    <a:pt x="1477" y="4358"/>
                  </a:lnTo>
                  <a:cubicBezTo>
                    <a:pt x="1489" y="4299"/>
                    <a:pt x="1477" y="4251"/>
                    <a:pt x="1441" y="4203"/>
                  </a:cubicBezTo>
                  <a:cubicBezTo>
                    <a:pt x="1417" y="4156"/>
                    <a:pt x="1358" y="4132"/>
                    <a:pt x="1310" y="4132"/>
                  </a:cubicBezTo>
                  <a:lnTo>
                    <a:pt x="739" y="4132"/>
                  </a:lnTo>
                  <a:cubicBezTo>
                    <a:pt x="536" y="4132"/>
                    <a:pt x="358" y="3953"/>
                    <a:pt x="358" y="3739"/>
                  </a:cubicBezTo>
                  <a:lnTo>
                    <a:pt x="358" y="739"/>
                  </a:lnTo>
                  <a:cubicBezTo>
                    <a:pt x="358" y="524"/>
                    <a:pt x="536" y="346"/>
                    <a:pt x="739" y="346"/>
                  </a:cubicBezTo>
                  <a:cubicBezTo>
                    <a:pt x="846" y="346"/>
                    <a:pt x="917" y="274"/>
                    <a:pt x="917" y="179"/>
                  </a:cubicBezTo>
                  <a:cubicBezTo>
                    <a:pt x="917" y="72"/>
                    <a:pt x="846" y="1"/>
                    <a:pt x="7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33" name="Google Shape;13017;p71"/>
          <p:cNvGrpSpPr/>
          <p:nvPr/>
        </p:nvGrpSpPr>
        <p:grpSpPr>
          <a:xfrm>
            <a:off x="3313184" y="3526560"/>
            <a:ext cx="352103" cy="352103"/>
            <a:chOff x="1819576" y="1511679"/>
            <a:chExt cx="352103" cy="352103"/>
          </a:xfrm>
          <a:solidFill>
            <a:schemeClr val="accent1"/>
          </a:solidFill>
        </p:grpSpPr>
        <p:sp>
          <p:nvSpPr>
            <p:cNvPr id="1534" name="Google Shape;13018;p71"/>
            <p:cNvSpPr/>
            <p:nvPr/>
          </p:nvSpPr>
          <p:spPr>
            <a:xfrm>
              <a:off x="1819576" y="1511679"/>
              <a:ext cx="352103" cy="352103"/>
            </a:xfrm>
            <a:custGeom>
              <a:avLst/>
              <a:rect l="l" t="t" r="r" b="b"/>
              <a:pathLst>
                <a:path w="11062" h="11062">
                  <a:moveTo>
                    <a:pt x="6216" y="310"/>
                  </a:moveTo>
                  <a:cubicBezTo>
                    <a:pt x="6216" y="310"/>
                    <a:pt x="6240" y="310"/>
                    <a:pt x="6240" y="322"/>
                  </a:cubicBezTo>
                  <a:lnTo>
                    <a:pt x="6240" y="786"/>
                  </a:lnTo>
                  <a:cubicBezTo>
                    <a:pt x="6240" y="953"/>
                    <a:pt x="6335" y="1084"/>
                    <a:pt x="6502" y="1108"/>
                  </a:cubicBezTo>
                  <a:cubicBezTo>
                    <a:pt x="7025" y="1227"/>
                    <a:pt x="7514" y="1429"/>
                    <a:pt x="7966" y="1727"/>
                  </a:cubicBezTo>
                  <a:cubicBezTo>
                    <a:pt x="8022" y="1762"/>
                    <a:pt x="8086" y="1780"/>
                    <a:pt x="8150" y="1780"/>
                  </a:cubicBezTo>
                  <a:cubicBezTo>
                    <a:pt x="8236" y="1780"/>
                    <a:pt x="8321" y="1747"/>
                    <a:pt x="8383" y="1679"/>
                  </a:cubicBezTo>
                  <a:lnTo>
                    <a:pt x="8704" y="1346"/>
                  </a:lnTo>
                  <a:lnTo>
                    <a:pt x="8716" y="1346"/>
                  </a:lnTo>
                  <a:lnTo>
                    <a:pt x="9704" y="2334"/>
                  </a:lnTo>
                  <a:lnTo>
                    <a:pt x="9704" y="2346"/>
                  </a:lnTo>
                  <a:lnTo>
                    <a:pt x="9371" y="2679"/>
                  </a:lnTo>
                  <a:cubicBezTo>
                    <a:pt x="9252" y="2798"/>
                    <a:pt x="9240" y="2953"/>
                    <a:pt x="9335" y="3096"/>
                  </a:cubicBezTo>
                  <a:cubicBezTo>
                    <a:pt x="9609" y="3536"/>
                    <a:pt x="9823" y="4025"/>
                    <a:pt x="9943" y="4548"/>
                  </a:cubicBezTo>
                  <a:cubicBezTo>
                    <a:pt x="9966" y="4703"/>
                    <a:pt x="10109" y="4822"/>
                    <a:pt x="10264" y="4822"/>
                  </a:cubicBezTo>
                  <a:lnTo>
                    <a:pt x="10728" y="4822"/>
                  </a:lnTo>
                  <a:cubicBezTo>
                    <a:pt x="10728" y="4822"/>
                    <a:pt x="10752" y="4822"/>
                    <a:pt x="10752" y="4834"/>
                  </a:cubicBezTo>
                  <a:lnTo>
                    <a:pt x="10728" y="6239"/>
                  </a:lnTo>
                  <a:lnTo>
                    <a:pt x="10264" y="6239"/>
                  </a:lnTo>
                  <a:cubicBezTo>
                    <a:pt x="10109" y="6239"/>
                    <a:pt x="9966" y="6334"/>
                    <a:pt x="9943" y="6501"/>
                  </a:cubicBezTo>
                  <a:cubicBezTo>
                    <a:pt x="9823" y="7025"/>
                    <a:pt x="9633" y="7513"/>
                    <a:pt x="9335" y="7966"/>
                  </a:cubicBezTo>
                  <a:cubicBezTo>
                    <a:pt x="9240" y="8097"/>
                    <a:pt x="9252" y="8275"/>
                    <a:pt x="9371" y="8382"/>
                  </a:cubicBezTo>
                  <a:lnTo>
                    <a:pt x="9704" y="8704"/>
                  </a:lnTo>
                  <a:lnTo>
                    <a:pt x="9704" y="8716"/>
                  </a:lnTo>
                  <a:lnTo>
                    <a:pt x="8716" y="9704"/>
                  </a:lnTo>
                  <a:lnTo>
                    <a:pt x="8704" y="9704"/>
                  </a:lnTo>
                  <a:lnTo>
                    <a:pt x="8383" y="9370"/>
                  </a:lnTo>
                  <a:cubicBezTo>
                    <a:pt x="8317" y="9304"/>
                    <a:pt x="8236" y="9271"/>
                    <a:pt x="8155" y="9271"/>
                  </a:cubicBezTo>
                  <a:cubicBezTo>
                    <a:pt x="8090" y="9271"/>
                    <a:pt x="8024" y="9292"/>
                    <a:pt x="7966" y="9335"/>
                  </a:cubicBezTo>
                  <a:cubicBezTo>
                    <a:pt x="7514" y="9609"/>
                    <a:pt x="7025" y="9823"/>
                    <a:pt x="6502" y="9942"/>
                  </a:cubicBezTo>
                  <a:cubicBezTo>
                    <a:pt x="6359" y="9966"/>
                    <a:pt x="6240" y="10109"/>
                    <a:pt x="6240" y="10263"/>
                  </a:cubicBezTo>
                  <a:lnTo>
                    <a:pt x="6240" y="10728"/>
                  </a:lnTo>
                  <a:cubicBezTo>
                    <a:pt x="6240" y="10728"/>
                    <a:pt x="6240" y="10740"/>
                    <a:pt x="6216" y="10740"/>
                  </a:cubicBezTo>
                  <a:lnTo>
                    <a:pt x="4835" y="10740"/>
                  </a:lnTo>
                  <a:cubicBezTo>
                    <a:pt x="4835" y="10740"/>
                    <a:pt x="4823" y="10740"/>
                    <a:pt x="4823" y="10728"/>
                  </a:cubicBezTo>
                  <a:lnTo>
                    <a:pt x="4823" y="10263"/>
                  </a:lnTo>
                  <a:cubicBezTo>
                    <a:pt x="4823" y="10109"/>
                    <a:pt x="4716" y="9966"/>
                    <a:pt x="4549" y="9942"/>
                  </a:cubicBezTo>
                  <a:cubicBezTo>
                    <a:pt x="4037" y="9823"/>
                    <a:pt x="3537" y="9632"/>
                    <a:pt x="3096" y="9335"/>
                  </a:cubicBezTo>
                  <a:cubicBezTo>
                    <a:pt x="3037" y="9299"/>
                    <a:pt x="2977" y="9275"/>
                    <a:pt x="2918" y="9275"/>
                  </a:cubicBezTo>
                  <a:cubicBezTo>
                    <a:pt x="2823" y="9275"/>
                    <a:pt x="2751" y="9299"/>
                    <a:pt x="2680" y="9370"/>
                  </a:cubicBezTo>
                  <a:lnTo>
                    <a:pt x="2346" y="9704"/>
                  </a:lnTo>
                  <a:lnTo>
                    <a:pt x="2334" y="9704"/>
                  </a:lnTo>
                  <a:lnTo>
                    <a:pt x="1358" y="8716"/>
                  </a:lnTo>
                  <a:lnTo>
                    <a:pt x="1358" y="8704"/>
                  </a:lnTo>
                  <a:lnTo>
                    <a:pt x="1680" y="8382"/>
                  </a:lnTo>
                  <a:cubicBezTo>
                    <a:pt x="1799" y="8263"/>
                    <a:pt x="1811" y="8097"/>
                    <a:pt x="1727" y="7966"/>
                  </a:cubicBezTo>
                  <a:cubicBezTo>
                    <a:pt x="1441" y="7513"/>
                    <a:pt x="1239" y="7025"/>
                    <a:pt x="1120" y="6501"/>
                  </a:cubicBezTo>
                  <a:cubicBezTo>
                    <a:pt x="1084" y="6358"/>
                    <a:pt x="953" y="6239"/>
                    <a:pt x="787" y="6239"/>
                  </a:cubicBezTo>
                  <a:lnTo>
                    <a:pt x="322" y="6239"/>
                  </a:lnTo>
                  <a:cubicBezTo>
                    <a:pt x="322" y="6239"/>
                    <a:pt x="310" y="6239"/>
                    <a:pt x="310" y="6215"/>
                  </a:cubicBezTo>
                  <a:lnTo>
                    <a:pt x="310" y="4834"/>
                  </a:lnTo>
                  <a:cubicBezTo>
                    <a:pt x="310" y="4834"/>
                    <a:pt x="310" y="4822"/>
                    <a:pt x="322" y="4822"/>
                  </a:cubicBezTo>
                  <a:lnTo>
                    <a:pt x="787" y="4822"/>
                  </a:lnTo>
                  <a:cubicBezTo>
                    <a:pt x="953" y="4822"/>
                    <a:pt x="1084" y="4715"/>
                    <a:pt x="1120" y="4548"/>
                  </a:cubicBezTo>
                  <a:cubicBezTo>
                    <a:pt x="1239" y="4025"/>
                    <a:pt x="1430" y="3536"/>
                    <a:pt x="1727" y="3096"/>
                  </a:cubicBezTo>
                  <a:cubicBezTo>
                    <a:pt x="1811" y="2953"/>
                    <a:pt x="1799" y="2774"/>
                    <a:pt x="1680" y="2679"/>
                  </a:cubicBezTo>
                  <a:lnTo>
                    <a:pt x="1358" y="2346"/>
                  </a:lnTo>
                  <a:lnTo>
                    <a:pt x="1358" y="2334"/>
                  </a:lnTo>
                  <a:lnTo>
                    <a:pt x="2334" y="1346"/>
                  </a:lnTo>
                  <a:lnTo>
                    <a:pt x="2346" y="1346"/>
                  </a:lnTo>
                  <a:lnTo>
                    <a:pt x="2680" y="1679"/>
                  </a:lnTo>
                  <a:cubicBezTo>
                    <a:pt x="2748" y="1747"/>
                    <a:pt x="2832" y="1780"/>
                    <a:pt x="2916" y="1780"/>
                  </a:cubicBezTo>
                  <a:cubicBezTo>
                    <a:pt x="2978" y="1780"/>
                    <a:pt x="3041" y="1762"/>
                    <a:pt x="3096" y="1727"/>
                  </a:cubicBezTo>
                  <a:cubicBezTo>
                    <a:pt x="3537" y="1441"/>
                    <a:pt x="4037" y="1227"/>
                    <a:pt x="4549" y="1108"/>
                  </a:cubicBezTo>
                  <a:cubicBezTo>
                    <a:pt x="4704" y="1084"/>
                    <a:pt x="4823" y="953"/>
                    <a:pt x="4823" y="786"/>
                  </a:cubicBezTo>
                  <a:lnTo>
                    <a:pt x="4823" y="322"/>
                  </a:lnTo>
                  <a:cubicBezTo>
                    <a:pt x="4823" y="322"/>
                    <a:pt x="4823" y="310"/>
                    <a:pt x="4835" y="310"/>
                  </a:cubicBezTo>
                  <a:lnTo>
                    <a:pt x="6216" y="310"/>
                  </a:lnTo>
                  <a:close/>
                  <a:moveTo>
                    <a:pt x="4835" y="0"/>
                  </a:moveTo>
                  <a:cubicBezTo>
                    <a:pt x="4656" y="0"/>
                    <a:pt x="4513" y="143"/>
                    <a:pt x="4513" y="322"/>
                  </a:cubicBezTo>
                  <a:lnTo>
                    <a:pt x="4513" y="786"/>
                  </a:lnTo>
                  <a:cubicBezTo>
                    <a:pt x="4513" y="786"/>
                    <a:pt x="4513" y="798"/>
                    <a:pt x="4489" y="798"/>
                  </a:cubicBezTo>
                  <a:cubicBezTo>
                    <a:pt x="3930" y="917"/>
                    <a:pt x="3406" y="1143"/>
                    <a:pt x="2930" y="1453"/>
                  </a:cubicBezTo>
                  <a:lnTo>
                    <a:pt x="2918" y="1453"/>
                  </a:lnTo>
                  <a:lnTo>
                    <a:pt x="2584" y="1131"/>
                  </a:lnTo>
                  <a:cubicBezTo>
                    <a:pt x="2519" y="1066"/>
                    <a:pt x="2436" y="1033"/>
                    <a:pt x="2351" y="1033"/>
                  </a:cubicBezTo>
                  <a:cubicBezTo>
                    <a:pt x="2266" y="1033"/>
                    <a:pt x="2180" y="1066"/>
                    <a:pt x="2108" y="1131"/>
                  </a:cubicBezTo>
                  <a:lnTo>
                    <a:pt x="1132" y="2108"/>
                  </a:lnTo>
                  <a:cubicBezTo>
                    <a:pt x="1001" y="2251"/>
                    <a:pt x="1001" y="2453"/>
                    <a:pt x="1132" y="2584"/>
                  </a:cubicBezTo>
                  <a:lnTo>
                    <a:pt x="1453" y="2917"/>
                  </a:lnTo>
                  <a:lnTo>
                    <a:pt x="1453" y="2929"/>
                  </a:lnTo>
                  <a:cubicBezTo>
                    <a:pt x="1144" y="3405"/>
                    <a:pt x="941" y="3941"/>
                    <a:pt x="799" y="4489"/>
                  </a:cubicBezTo>
                  <a:cubicBezTo>
                    <a:pt x="799" y="4489"/>
                    <a:pt x="799" y="4513"/>
                    <a:pt x="787" y="4513"/>
                  </a:cubicBezTo>
                  <a:lnTo>
                    <a:pt x="322" y="4513"/>
                  </a:lnTo>
                  <a:cubicBezTo>
                    <a:pt x="144" y="4513"/>
                    <a:pt x="1" y="4656"/>
                    <a:pt x="1" y="4834"/>
                  </a:cubicBezTo>
                  <a:lnTo>
                    <a:pt x="1" y="6215"/>
                  </a:lnTo>
                  <a:cubicBezTo>
                    <a:pt x="1" y="6394"/>
                    <a:pt x="144" y="6549"/>
                    <a:pt x="322" y="6549"/>
                  </a:cubicBezTo>
                  <a:lnTo>
                    <a:pt x="787" y="6549"/>
                  </a:lnTo>
                  <a:cubicBezTo>
                    <a:pt x="787" y="6549"/>
                    <a:pt x="799" y="6549"/>
                    <a:pt x="799" y="6561"/>
                  </a:cubicBezTo>
                  <a:cubicBezTo>
                    <a:pt x="918" y="7132"/>
                    <a:pt x="1144" y="7644"/>
                    <a:pt x="1453" y="8120"/>
                  </a:cubicBezTo>
                  <a:lnTo>
                    <a:pt x="1453" y="8144"/>
                  </a:lnTo>
                  <a:lnTo>
                    <a:pt x="1132" y="8466"/>
                  </a:lnTo>
                  <a:cubicBezTo>
                    <a:pt x="1001" y="8597"/>
                    <a:pt x="1001" y="8811"/>
                    <a:pt x="1132" y="8942"/>
                  </a:cubicBezTo>
                  <a:lnTo>
                    <a:pt x="2108" y="9930"/>
                  </a:lnTo>
                  <a:cubicBezTo>
                    <a:pt x="2180" y="9996"/>
                    <a:pt x="2266" y="10028"/>
                    <a:pt x="2351" y="10028"/>
                  </a:cubicBezTo>
                  <a:cubicBezTo>
                    <a:pt x="2436" y="10028"/>
                    <a:pt x="2519" y="9996"/>
                    <a:pt x="2584" y="9930"/>
                  </a:cubicBezTo>
                  <a:lnTo>
                    <a:pt x="2918" y="9597"/>
                  </a:lnTo>
                  <a:lnTo>
                    <a:pt x="2930" y="9597"/>
                  </a:lnTo>
                  <a:cubicBezTo>
                    <a:pt x="3406" y="9906"/>
                    <a:pt x="3942" y="10121"/>
                    <a:pt x="4489" y="10252"/>
                  </a:cubicBezTo>
                  <a:cubicBezTo>
                    <a:pt x="4489" y="10252"/>
                    <a:pt x="4513" y="10252"/>
                    <a:pt x="4513" y="10263"/>
                  </a:cubicBezTo>
                  <a:lnTo>
                    <a:pt x="4513" y="10728"/>
                  </a:lnTo>
                  <a:cubicBezTo>
                    <a:pt x="4513" y="10906"/>
                    <a:pt x="4656" y="11061"/>
                    <a:pt x="4835" y="11061"/>
                  </a:cubicBezTo>
                  <a:lnTo>
                    <a:pt x="6216" y="11061"/>
                  </a:lnTo>
                  <a:cubicBezTo>
                    <a:pt x="6394" y="11061"/>
                    <a:pt x="6549" y="10906"/>
                    <a:pt x="6549" y="10728"/>
                  </a:cubicBezTo>
                  <a:lnTo>
                    <a:pt x="6549" y="10263"/>
                  </a:lnTo>
                  <a:cubicBezTo>
                    <a:pt x="6549" y="10263"/>
                    <a:pt x="6549" y="10252"/>
                    <a:pt x="6561" y="10252"/>
                  </a:cubicBezTo>
                  <a:cubicBezTo>
                    <a:pt x="7133" y="10132"/>
                    <a:pt x="7645" y="9906"/>
                    <a:pt x="8121" y="9597"/>
                  </a:cubicBezTo>
                  <a:lnTo>
                    <a:pt x="8145" y="9597"/>
                  </a:lnTo>
                  <a:lnTo>
                    <a:pt x="8466" y="9930"/>
                  </a:lnTo>
                  <a:cubicBezTo>
                    <a:pt x="8532" y="9996"/>
                    <a:pt x="8618" y="10028"/>
                    <a:pt x="8704" y="10028"/>
                  </a:cubicBezTo>
                  <a:cubicBezTo>
                    <a:pt x="8791" y="10028"/>
                    <a:pt x="8877" y="9996"/>
                    <a:pt x="8942" y="9930"/>
                  </a:cubicBezTo>
                  <a:lnTo>
                    <a:pt x="9931" y="8942"/>
                  </a:lnTo>
                  <a:cubicBezTo>
                    <a:pt x="10062" y="8811"/>
                    <a:pt x="10062" y="8597"/>
                    <a:pt x="9931" y="8466"/>
                  </a:cubicBezTo>
                  <a:lnTo>
                    <a:pt x="9597" y="8144"/>
                  </a:lnTo>
                  <a:lnTo>
                    <a:pt x="9597" y="8120"/>
                  </a:lnTo>
                  <a:cubicBezTo>
                    <a:pt x="9919" y="7644"/>
                    <a:pt x="10121" y="7108"/>
                    <a:pt x="10252" y="6561"/>
                  </a:cubicBezTo>
                  <a:cubicBezTo>
                    <a:pt x="10252" y="6561"/>
                    <a:pt x="10252" y="6549"/>
                    <a:pt x="10264" y="6549"/>
                  </a:cubicBezTo>
                  <a:lnTo>
                    <a:pt x="10728" y="6549"/>
                  </a:lnTo>
                  <a:cubicBezTo>
                    <a:pt x="10907" y="6549"/>
                    <a:pt x="11062" y="6394"/>
                    <a:pt x="11062" y="6215"/>
                  </a:cubicBezTo>
                  <a:lnTo>
                    <a:pt x="11062" y="4834"/>
                  </a:lnTo>
                  <a:cubicBezTo>
                    <a:pt x="11062" y="4656"/>
                    <a:pt x="10907" y="4513"/>
                    <a:pt x="10728" y="4513"/>
                  </a:cubicBezTo>
                  <a:lnTo>
                    <a:pt x="10264" y="4513"/>
                  </a:lnTo>
                  <a:cubicBezTo>
                    <a:pt x="10264" y="4513"/>
                    <a:pt x="10252" y="4513"/>
                    <a:pt x="10252" y="4489"/>
                  </a:cubicBezTo>
                  <a:cubicBezTo>
                    <a:pt x="10133" y="3929"/>
                    <a:pt x="9907" y="3405"/>
                    <a:pt x="9597" y="2929"/>
                  </a:cubicBezTo>
                  <a:lnTo>
                    <a:pt x="9597" y="2917"/>
                  </a:lnTo>
                  <a:lnTo>
                    <a:pt x="9931" y="2584"/>
                  </a:lnTo>
                  <a:cubicBezTo>
                    <a:pt x="10062" y="2453"/>
                    <a:pt x="10062" y="2239"/>
                    <a:pt x="9931" y="2108"/>
                  </a:cubicBezTo>
                  <a:lnTo>
                    <a:pt x="8942" y="1131"/>
                  </a:lnTo>
                  <a:cubicBezTo>
                    <a:pt x="8877" y="1066"/>
                    <a:pt x="8791" y="1033"/>
                    <a:pt x="8704" y="1033"/>
                  </a:cubicBezTo>
                  <a:cubicBezTo>
                    <a:pt x="8618" y="1033"/>
                    <a:pt x="8532" y="1066"/>
                    <a:pt x="8466" y="1131"/>
                  </a:cubicBezTo>
                  <a:lnTo>
                    <a:pt x="8145" y="1453"/>
                  </a:lnTo>
                  <a:lnTo>
                    <a:pt x="8121" y="1453"/>
                  </a:lnTo>
                  <a:cubicBezTo>
                    <a:pt x="7645" y="1143"/>
                    <a:pt x="7109" y="941"/>
                    <a:pt x="6561" y="798"/>
                  </a:cubicBezTo>
                  <a:cubicBezTo>
                    <a:pt x="6561" y="798"/>
                    <a:pt x="6549" y="798"/>
                    <a:pt x="6549" y="786"/>
                  </a:cubicBezTo>
                  <a:lnTo>
                    <a:pt x="6549" y="322"/>
                  </a:lnTo>
                  <a:cubicBezTo>
                    <a:pt x="6549" y="143"/>
                    <a:pt x="6394" y="0"/>
                    <a:pt x="6216" y="0"/>
                  </a:cubicBezTo>
                  <a:lnTo>
                    <a:pt x="483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5" name="Google Shape;13019;p71"/>
            <p:cNvSpPr/>
            <p:nvPr/>
          </p:nvSpPr>
          <p:spPr>
            <a:xfrm>
              <a:off x="1885146" y="1578204"/>
              <a:ext cx="182322" cy="180603"/>
            </a:xfrm>
            <a:custGeom>
              <a:avLst/>
              <a:rect l="l" t="t" r="r" b="b"/>
              <a:pathLst>
                <a:path w="5728" h="5674">
                  <a:moveTo>
                    <a:pt x="3502" y="0"/>
                  </a:moveTo>
                  <a:cubicBezTo>
                    <a:pt x="3438" y="0"/>
                    <a:pt x="3374" y="2"/>
                    <a:pt x="3311" y="6"/>
                  </a:cubicBezTo>
                  <a:cubicBezTo>
                    <a:pt x="2453" y="53"/>
                    <a:pt x="1644" y="411"/>
                    <a:pt x="1048" y="1018"/>
                  </a:cubicBezTo>
                  <a:cubicBezTo>
                    <a:pt x="441" y="1625"/>
                    <a:pt x="84" y="2435"/>
                    <a:pt x="36" y="3280"/>
                  </a:cubicBezTo>
                  <a:cubicBezTo>
                    <a:pt x="1" y="4125"/>
                    <a:pt x="263" y="4959"/>
                    <a:pt x="798" y="5614"/>
                  </a:cubicBezTo>
                  <a:cubicBezTo>
                    <a:pt x="834" y="5661"/>
                    <a:pt x="870" y="5673"/>
                    <a:pt x="917" y="5673"/>
                  </a:cubicBezTo>
                  <a:cubicBezTo>
                    <a:pt x="953" y="5673"/>
                    <a:pt x="989" y="5661"/>
                    <a:pt x="1025" y="5649"/>
                  </a:cubicBezTo>
                  <a:cubicBezTo>
                    <a:pt x="1096" y="5590"/>
                    <a:pt x="1096" y="5483"/>
                    <a:pt x="1048" y="5423"/>
                  </a:cubicBezTo>
                  <a:cubicBezTo>
                    <a:pt x="572" y="4828"/>
                    <a:pt x="322" y="4066"/>
                    <a:pt x="370" y="3304"/>
                  </a:cubicBezTo>
                  <a:cubicBezTo>
                    <a:pt x="417" y="2530"/>
                    <a:pt x="727" y="1804"/>
                    <a:pt x="1275" y="1256"/>
                  </a:cubicBezTo>
                  <a:cubicBezTo>
                    <a:pt x="1822" y="708"/>
                    <a:pt x="2560" y="375"/>
                    <a:pt x="3334" y="351"/>
                  </a:cubicBezTo>
                  <a:cubicBezTo>
                    <a:pt x="3397" y="347"/>
                    <a:pt x="3459" y="345"/>
                    <a:pt x="3521" y="345"/>
                  </a:cubicBezTo>
                  <a:cubicBezTo>
                    <a:pt x="4227" y="345"/>
                    <a:pt x="4895" y="592"/>
                    <a:pt x="5442" y="1030"/>
                  </a:cubicBezTo>
                  <a:cubicBezTo>
                    <a:pt x="5473" y="1055"/>
                    <a:pt x="5510" y="1068"/>
                    <a:pt x="5547" y="1068"/>
                  </a:cubicBezTo>
                  <a:cubicBezTo>
                    <a:pt x="5595" y="1068"/>
                    <a:pt x="5641" y="1046"/>
                    <a:pt x="5668" y="1006"/>
                  </a:cubicBezTo>
                  <a:cubicBezTo>
                    <a:pt x="5727" y="911"/>
                    <a:pt x="5716" y="815"/>
                    <a:pt x="5656" y="768"/>
                  </a:cubicBezTo>
                  <a:cubicBezTo>
                    <a:pt x="5050" y="272"/>
                    <a:pt x="4291" y="0"/>
                    <a:pt x="350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6" name="Google Shape;13020;p71"/>
            <p:cNvSpPr/>
            <p:nvPr/>
          </p:nvSpPr>
          <p:spPr>
            <a:xfrm>
              <a:off x="1923820" y="1610193"/>
              <a:ext cx="183054" cy="186874"/>
            </a:xfrm>
            <a:custGeom>
              <a:avLst/>
              <a:rect l="l" t="t" r="r" b="b"/>
              <a:pathLst>
                <a:path w="5751" h="5871">
                  <a:moveTo>
                    <a:pt x="3310" y="358"/>
                  </a:moveTo>
                  <a:lnTo>
                    <a:pt x="3310" y="1025"/>
                  </a:lnTo>
                  <a:cubicBezTo>
                    <a:pt x="3310" y="1132"/>
                    <a:pt x="3274" y="1251"/>
                    <a:pt x="3227" y="1334"/>
                  </a:cubicBezTo>
                  <a:lnTo>
                    <a:pt x="3155" y="1501"/>
                  </a:lnTo>
                  <a:cubicBezTo>
                    <a:pt x="3143" y="1525"/>
                    <a:pt x="3143" y="1549"/>
                    <a:pt x="3143" y="1573"/>
                  </a:cubicBezTo>
                  <a:lnTo>
                    <a:pt x="3143" y="1918"/>
                  </a:lnTo>
                  <a:cubicBezTo>
                    <a:pt x="3143" y="2156"/>
                    <a:pt x="3048" y="2382"/>
                    <a:pt x="2869" y="2549"/>
                  </a:cubicBezTo>
                  <a:cubicBezTo>
                    <a:pt x="2691" y="2704"/>
                    <a:pt x="2477" y="2799"/>
                    <a:pt x="2226" y="2799"/>
                  </a:cubicBezTo>
                  <a:cubicBezTo>
                    <a:pt x="1774" y="2787"/>
                    <a:pt x="1381" y="2370"/>
                    <a:pt x="1381" y="1870"/>
                  </a:cubicBezTo>
                  <a:lnTo>
                    <a:pt x="1381" y="1573"/>
                  </a:lnTo>
                  <a:cubicBezTo>
                    <a:pt x="1381" y="1549"/>
                    <a:pt x="1381" y="1525"/>
                    <a:pt x="1369" y="1501"/>
                  </a:cubicBezTo>
                  <a:lnTo>
                    <a:pt x="1262" y="1311"/>
                  </a:lnTo>
                  <a:cubicBezTo>
                    <a:pt x="1238" y="1227"/>
                    <a:pt x="1203" y="1156"/>
                    <a:pt x="1203" y="1072"/>
                  </a:cubicBezTo>
                  <a:lnTo>
                    <a:pt x="1203" y="1049"/>
                  </a:lnTo>
                  <a:cubicBezTo>
                    <a:pt x="1203" y="668"/>
                    <a:pt x="1524" y="358"/>
                    <a:pt x="1905" y="358"/>
                  </a:cubicBezTo>
                  <a:lnTo>
                    <a:pt x="3310" y="358"/>
                  </a:lnTo>
                  <a:close/>
                  <a:moveTo>
                    <a:pt x="1905" y="3049"/>
                  </a:moveTo>
                  <a:cubicBezTo>
                    <a:pt x="2012" y="3085"/>
                    <a:pt x="2119" y="3108"/>
                    <a:pt x="2238" y="3108"/>
                  </a:cubicBezTo>
                  <a:lnTo>
                    <a:pt x="2274" y="3108"/>
                  </a:lnTo>
                  <a:cubicBezTo>
                    <a:pt x="2393" y="3108"/>
                    <a:pt x="2512" y="3097"/>
                    <a:pt x="2631" y="3049"/>
                  </a:cubicBezTo>
                  <a:lnTo>
                    <a:pt x="2631" y="3049"/>
                  </a:lnTo>
                  <a:cubicBezTo>
                    <a:pt x="2619" y="3108"/>
                    <a:pt x="2631" y="3156"/>
                    <a:pt x="2655" y="3204"/>
                  </a:cubicBezTo>
                  <a:lnTo>
                    <a:pt x="2512" y="3335"/>
                  </a:lnTo>
                  <a:cubicBezTo>
                    <a:pt x="2441" y="3406"/>
                    <a:pt x="2357" y="3442"/>
                    <a:pt x="2262" y="3442"/>
                  </a:cubicBezTo>
                  <a:cubicBezTo>
                    <a:pt x="2179" y="3442"/>
                    <a:pt x="2084" y="3406"/>
                    <a:pt x="2012" y="3335"/>
                  </a:cubicBezTo>
                  <a:lnTo>
                    <a:pt x="1881" y="3204"/>
                  </a:lnTo>
                  <a:cubicBezTo>
                    <a:pt x="1893" y="3156"/>
                    <a:pt x="1905" y="3108"/>
                    <a:pt x="1905" y="3049"/>
                  </a:cubicBezTo>
                  <a:close/>
                  <a:moveTo>
                    <a:pt x="2810" y="3466"/>
                  </a:moveTo>
                  <a:cubicBezTo>
                    <a:pt x="2858" y="3501"/>
                    <a:pt x="2905" y="3513"/>
                    <a:pt x="2941" y="3525"/>
                  </a:cubicBezTo>
                  <a:lnTo>
                    <a:pt x="3524" y="3692"/>
                  </a:lnTo>
                  <a:cubicBezTo>
                    <a:pt x="3679" y="3739"/>
                    <a:pt x="3774" y="3870"/>
                    <a:pt x="3774" y="4037"/>
                  </a:cubicBezTo>
                  <a:lnTo>
                    <a:pt x="3774" y="5132"/>
                  </a:lnTo>
                  <a:lnTo>
                    <a:pt x="3822" y="5132"/>
                  </a:lnTo>
                  <a:cubicBezTo>
                    <a:pt x="3703" y="5204"/>
                    <a:pt x="3584" y="5263"/>
                    <a:pt x="3453" y="5311"/>
                  </a:cubicBezTo>
                  <a:lnTo>
                    <a:pt x="3453" y="4335"/>
                  </a:lnTo>
                  <a:cubicBezTo>
                    <a:pt x="3453" y="4240"/>
                    <a:pt x="3381" y="4168"/>
                    <a:pt x="3286" y="4168"/>
                  </a:cubicBezTo>
                  <a:cubicBezTo>
                    <a:pt x="3203" y="4168"/>
                    <a:pt x="3119" y="4240"/>
                    <a:pt x="3119" y="4335"/>
                  </a:cubicBezTo>
                  <a:lnTo>
                    <a:pt x="3119" y="5430"/>
                  </a:lnTo>
                  <a:cubicBezTo>
                    <a:pt x="2881" y="5502"/>
                    <a:pt x="2655" y="5537"/>
                    <a:pt x="2405" y="5549"/>
                  </a:cubicBezTo>
                  <a:lnTo>
                    <a:pt x="2262" y="5549"/>
                  </a:lnTo>
                  <a:cubicBezTo>
                    <a:pt x="1965" y="5549"/>
                    <a:pt x="1667" y="5502"/>
                    <a:pt x="1381" y="5430"/>
                  </a:cubicBezTo>
                  <a:lnTo>
                    <a:pt x="1381" y="4335"/>
                  </a:lnTo>
                  <a:cubicBezTo>
                    <a:pt x="1381" y="4240"/>
                    <a:pt x="1310" y="4168"/>
                    <a:pt x="1214" y="4168"/>
                  </a:cubicBezTo>
                  <a:cubicBezTo>
                    <a:pt x="1131" y="4168"/>
                    <a:pt x="1060" y="4240"/>
                    <a:pt x="1060" y="4335"/>
                  </a:cubicBezTo>
                  <a:lnTo>
                    <a:pt x="1060" y="5311"/>
                  </a:lnTo>
                  <a:cubicBezTo>
                    <a:pt x="941" y="5252"/>
                    <a:pt x="798" y="5192"/>
                    <a:pt x="679" y="5132"/>
                  </a:cubicBezTo>
                  <a:lnTo>
                    <a:pt x="679" y="4037"/>
                  </a:lnTo>
                  <a:cubicBezTo>
                    <a:pt x="679" y="3870"/>
                    <a:pt x="786" y="3739"/>
                    <a:pt x="941" y="3692"/>
                  </a:cubicBezTo>
                  <a:lnTo>
                    <a:pt x="1512" y="3525"/>
                  </a:lnTo>
                  <a:cubicBezTo>
                    <a:pt x="1560" y="3513"/>
                    <a:pt x="1619" y="3501"/>
                    <a:pt x="1655" y="3466"/>
                  </a:cubicBezTo>
                  <a:lnTo>
                    <a:pt x="1750" y="3573"/>
                  </a:lnTo>
                  <a:cubicBezTo>
                    <a:pt x="1893" y="3704"/>
                    <a:pt x="2072" y="3763"/>
                    <a:pt x="2226" y="3763"/>
                  </a:cubicBezTo>
                  <a:cubicBezTo>
                    <a:pt x="2405" y="3763"/>
                    <a:pt x="2572" y="3704"/>
                    <a:pt x="2703" y="3573"/>
                  </a:cubicBezTo>
                  <a:lnTo>
                    <a:pt x="2810" y="3466"/>
                  </a:lnTo>
                  <a:close/>
                  <a:moveTo>
                    <a:pt x="1893" y="1"/>
                  </a:moveTo>
                  <a:cubicBezTo>
                    <a:pt x="1322" y="1"/>
                    <a:pt x="869" y="465"/>
                    <a:pt x="869" y="1025"/>
                  </a:cubicBezTo>
                  <a:lnTo>
                    <a:pt x="869" y="1037"/>
                  </a:lnTo>
                  <a:cubicBezTo>
                    <a:pt x="869" y="1168"/>
                    <a:pt x="893" y="1311"/>
                    <a:pt x="953" y="1430"/>
                  </a:cubicBezTo>
                  <a:lnTo>
                    <a:pt x="1048" y="1596"/>
                  </a:lnTo>
                  <a:lnTo>
                    <a:pt x="1048" y="1858"/>
                  </a:lnTo>
                  <a:cubicBezTo>
                    <a:pt x="1048" y="2275"/>
                    <a:pt x="1250" y="2644"/>
                    <a:pt x="1560" y="2882"/>
                  </a:cubicBezTo>
                  <a:lnTo>
                    <a:pt x="1560" y="3037"/>
                  </a:lnTo>
                  <a:cubicBezTo>
                    <a:pt x="1560" y="3108"/>
                    <a:pt x="1500" y="3180"/>
                    <a:pt x="1429" y="3216"/>
                  </a:cubicBezTo>
                  <a:lnTo>
                    <a:pt x="845" y="3382"/>
                  </a:lnTo>
                  <a:cubicBezTo>
                    <a:pt x="548" y="3466"/>
                    <a:pt x="357" y="3739"/>
                    <a:pt x="357" y="4037"/>
                  </a:cubicBezTo>
                  <a:lnTo>
                    <a:pt x="357" y="4906"/>
                  </a:lnTo>
                  <a:cubicBezTo>
                    <a:pt x="333" y="4894"/>
                    <a:pt x="310" y="4859"/>
                    <a:pt x="286" y="4847"/>
                  </a:cubicBezTo>
                  <a:cubicBezTo>
                    <a:pt x="256" y="4822"/>
                    <a:pt x="220" y="4810"/>
                    <a:pt x="185" y="4810"/>
                  </a:cubicBezTo>
                  <a:cubicBezTo>
                    <a:pt x="135" y="4810"/>
                    <a:pt x="87" y="4834"/>
                    <a:pt x="60" y="4882"/>
                  </a:cubicBezTo>
                  <a:cubicBezTo>
                    <a:pt x="0" y="4954"/>
                    <a:pt x="12" y="5061"/>
                    <a:pt x="95" y="5097"/>
                  </a:cubicBezTo>
                  <a:cubicBezTo>
                    <a:pt x="702" y="5597"/>
                    <a:pt x="1476" y="5871"/>
                    <a:pt x="2262" y="5871"/>
                  </a:cubicBezTo>
                  <a:lnTo>
                    <a:pt x="2429" y="5871"/>
                  </a:lnTo>
                  <a:cubicBezTo>
                    <a:pt x="3286" y="5835"/>
                    <a:pt x="4096" y="5478"/>
                    <a:pt x="4691" y="4859"/>
                  </a:cubicBezTo>
                  <a:cubicBezTo>
                    <a:pt x="5298" y="4251"/>
                    <a:pt x="5655" y="3454"/>
                    <a:pt x="5703" y="2596"/>
                  </a:cubicBezTo>
                  <a:cubicBezTo>
                    <a:pt x="5751" y="1751"/>
                    <a:pt x="5477" y="918"/>
                    <a:pt x="4941" y="263"/>
                  </a:cubicBezTo>
                  <a:cubicBezTo>
                    <a:pt x="4908" y="223"/>
                    <a:pt x="4861" y="206"/>
                    <a:pt x="4815" y="206"/>
                  </a:cubicBezTo>
                  <a:cubicBezTo>
                    <a:pt x="4778" y="206"/>
                    <a:pt x="4742" y="218"/>
                    <a:pt x="4715" y="239"/>
                  </a:cubicBezTo>
                  <a:cubicBezTo>
                    <a:pt x="4643" y="299"/>
                    <a:pt x="4643" y="406"/>
                    <a:pt x="4691" y="465"/>
                  </a:cubicBezTo>
                  <a:cubicBezTo>
                    <a:pt x="5167" y="1061"/>
                    <a:pt x="5417" y="1811"/>
                    <a:pt x="5370" y="2573"/>
                  </a:cubicBezTo>
                  <a:cubicBezTo>
                    <a:pt x="5334" y="3347"/>
                    <a:pt x="5013" y="4073"/>
                    <a:pt x="4465" y="4632"/>
                  </a:cubicBezTo>
                  <a:cubicBezTo>
                    <a:pt x="4358" y="4728"/>
                    <a:pt x="4262" y="4823"/>
                    <a:pt x="4155" y="4906"/>
                  </a:cubicBezTo>
                  <a:lnTo>
                    <a:pt x="4155" y="4037"/>
                  </a:lnTo>
                  <a:cubicBezTo>
                    <a:pt x="4155" y="3739"/>
                    <a:pt x="3941" y="3466"/>
                    <a:pt x="3667" y="3382"/>
                  </a:cubicBezTo>
                  <a:lnTo>
                    <a:pt x="3084" y="3216"/>
                  </a:lnTo>
                  <a:cubicBezTo>
                    <a:pt x="3012" y="3180"/>
                    <a:pt x="2953" y="3120"/>
                    <a:pt x="2953" y="3037"/>
                  </a:cubicBezTo>
                  <a:lnTo>
                    <a:pt x="2953" y="2906"/>
                  </a:lnTo>
                  <a:cubicBezTo>
                    <a:pt x="3012" y="2858"/>
                    <a:pt x="3048" y="2823"/>
                    <a:pt x="3096" y="2763"/>
                  </a:cubicBezTo>
                  <a:cubicBezTo>
                    <a:pt x="3334" y="2549"/>
                    <a:pt x="3453" y="2227"/>
                    <a:pt x="3453" y="1906"/>
                  </a:cubicBezTo>
                  <a:lnTo>
                    <a:pt x="3453" y="1596"/>
                  </a:lnTo>
                  <a:lnTo>
                    <a:pt x="3512" y="1453"/>
                  </a:lnTo>
                  <a:cubicBezTo>
                    <a:pt x="3584" y="1311"/>
                    <a:pt x="3620" y="1156"/>
                    <a:pt x="3620" y="1001"/>
                  </a:cubicBezTo>
                  <a:lnTo>
                    <a:pt x="3620" y="168"/>
                  </a:lnTo>
                  <a:cubicBezTo>
                    <a:pt x="3620" y="72"/>
                    <a:pt x="3548" y="1"/>
                    <a:pt x="3453" y="1"/>
                  </a:cubicBezTo>
                  <a:lnTo>
                    <a:pt x="189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7" name="Google Shape;13021;p71"/>
            <p:cNvSpPr/>
            <p:nvPr/>
          </p:nvSpPr>
          <p:spPr>
            <a:xfrm>
              <a:off x="1974207" y="1638617"/>
              <a:ext cx="43989" cy="15597"/>
            </a:xfrm>
            <a:custGeom>
              <a:avLst/>
              <a:rect l="l" t="t" r="r" b="b"/>
              <a:pathLst>
                <a:path w="1382" h="490">
                  <a:moveTo>
                    <a:pt x="155" y="1"/>
                  </a:moveTo>
                  <a:cubicBezTo>
                    <a:pt x="72" y="1"/>
                    <a:pt x="1" y="72"/>
                    <a:pt x="1" y="168"/>
                  </a:cubicBezTo>
                  <a:cubicBezTo>
                    <a:pt x="1" y="251"/>
                    <a:pt x="72" y="322"/>
                    <a:pt x="155" y="322"/>
                  </a:cubicBezTo>
                  <a:cubicBezTo>
                    <a:pt x="334" y="322"/>
                    <a:pt x="870" y="358"/>
                    <a:pt x="1132" y="477"/>
                  </a:cubicBezTo>
                  <a:cubicBezTo>
                    <a:pt x="1155" y="489"/>
                    <a:pt x="1167" y="489"/>
                    <a:pt x="1203" y="489"/>
                  </a:cubicBezTo>
                  <a:cubicBezTo>
                    <a:pt x="1263" y="489"/>
                    <a:pt x="1322" y="465"/>
                    <a:pt x="1346" y="406"/>
                  </a:cubicBezTo>
                  <a:cubicBezTo>
                    <a:pt x="1382" y="322"/>
                    <a:pt x="1346" y="227"/>
                    <a:pt x="1275" y="191"/>
                  </a:cubicBezTo>
                  <a:cubicBezTo>
                    <a:pt x="905" y="1"/>
                    <a:pt x="191"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38" name="Google Shape;13022;p71"/>
          <p:cNvGrpSpPr/>
          <p:nvPr/>
        </p:nvGrpSpPr>
        <p:grpSpPr>
          <a:xfrm>
            <a:off x="7114705" y="3515642"/>
            <a:ext cx="371424" cy="355446"/>
            <a:chOff x="5621097" y="1500761"/>
            <a:chExt cx="371424" cy="355446"/>
          </a:xfrm>
          <a:solidFill>
            <a:schemeClr val="accent1"/>
          </a:solidFill>
        </p:grpSpPr>
        <p:sp>
          <p:nvSpPr>
            <p:cNvPr id="1539" name="Google Shape;13023;p71"/>
            <p:cNvSpPr/>
            <p:nvPr/>
          </p:nvSpPr>
          <p:spPr>
            <a:xfrm>
              <a:off x="5621097" y="1539721"/>
              <a:ext cx="324061" cy="316486"/>
            </a:xfrm>
            <a:custGeom>
              <a:avLst/>
              <a:rect l="l" t="t" r="r" b="b"/>
              <a:pathLst>
                <a:path w="10181" h="9943">
                  <a:moveTo>
                    <a:pt x="8811" y="0"/>
                  </a:moveTo>
                  <a:cubicBezTo>
                    <a:pt x="8454" y="0"/>
                    <a:pt x="8109" y="143"/>
                    <a:pt x="7847" y="393"/>
                  </a:cubicBezTo>
                  <a:lnTo>
                    <a:pt x="6906" y="1334"/>
                  </a:lnTo>
                  <a:cubicBezTo>
                    <a:pt x="6835" y="1405"/>
                    <a:pt x="6835" y="1512"/>
                    <a:pt x="6906" y="1584"/>
                  </a:cubicBezTo>
                  <a:cubicBezTo>
                    <a:pt x="6942" y="1620"/>
                    <a:pt x="6986" y="1637"/>
                    <a:pt x="7031" y="1637"/>
                  </a:cubicBezTo>
                  <a:cubicBezTo>
                    <a:pt x="7076" y="1637"/>
                    <a:pt x="7120" y="1620"/>
                    <a:pt x="7156" y="1584"/>
                  </a:cubicBezTo>
                  <a:lnTo>
                    <a:pt x="8097" y="643"/>
                  </a:lnTo>
                  <a:cubicBezTo>
                    <a:pt x="8287" y="453"/>
                    <a:pt x="8549" y="346"/>
                    <a:pt x="8811" y="346"/>
                  </a:cubicBezTo>
                  <a:cubicBezTo>
                    <a:pt x="9085" y="346"/>
                    <a:pt x="9335" y="453"/>
                    <a:pt x="9525" y="643"/>
                  </a:cubicBezTo>
                  <a:cubicBezTo>
                    <a:pt x="9716" y="846"/>
                    <a:pt x="9823" y="1096"/>
                    <a:pt x="9823" y="1358"/>
                  </a:cubicBezTo>
                  <a:cubicBezTo>
                    <a:pt x="9823" y="1631"/>
                    <a:pt x="9716" y="1882"/>
                    <a:pt x="9525" y="2084"/>
                  </a:cubicBezTo>
                  <a:lnTo>
                    <a:pt x="8228" y="3370"/>
                  </a:lnTo>
                  <a:cubicBezTo>
                    <a:pt x="8097" y="3060"/>
                    <a:pt x="7906" y="2763"/>
                    <a:pt x="7668" y="2524"/>
                  </a:cubicBezTo>
                  <a:cubicBezTo>
                    <a:pt x="7162" y="2018"/>
                    <a:pt x="6498" y="1765"/>
                    <a:pt x="5834" y="1765"/>
                  </a:cubicBezTo>
                  <a:cubicBezTo>
                    <a:pt x="5171" y="1765"/>
                    <a:pt x="4507" y="2018"/>
                    <a:pt x="4001" y="2524"/>
                  </a:cubicBezTo>
                  <a:lnTo>
                    <a:pt x="1012" y="5513"/>
                  </a:lnTo>
                  <a:cubicBezTo>
                    <a:pt x="0" y="6525"/>
                    <a:pt x="0" y="8168"/>
                    <a:pt x="1012" y="9180"/>
                  </a:cubicBezTo>
                  <a:cubicBezTo>
                    <a:pt x="1524" y="9680"/>
                    <a:pt x="2191" y="9942"/>
                    <a:pt x="2846" y="9942"/>
                  </a:cubicBezTo>
                  <a:cubicBezTo>
                    <a:pt x="3501" y="9942"/>
                    <a:pt x="4168" y="9680"/>
                    <a:pt x="4680" y="9180"/>
                  </a:cubicBezTo>
                  <a:lnTo>
                    <a:pt x="6263" y="7585"/>
                  </a:lnTo>
                  <a:cubicBezTo>
                    <a:pt x="6346" y="7513"/>
                    <a:pt x="6346" y="7406"/>
                    <a:pt x="6263" y="7335"/>
                  </a:cubicBezTo>
                  <a:cubicBezTo>
                    <a:pt x="6239" y="7305"/>
                    <a:pt x="6201" y="7290"/>
                    <a:pt x="6159" y="7290"/>
                  </a:cubicBezTo>
                  <a:cubicBezTo>
                    <a:pt x="6117" y="7290"/>
                    <a:pt x="6073" y="7305"/>
                    <a:pt x="6037" y="7335"/>
                  </a:cubicBezTo>
                  <a:lnTo>
                    <a:pt x="4441" y="8930"/>
                  </a:lnTo>
                  <a:cubicBezTo>
                    <a:pt x="4025" y="9347"/>
                    <a:pt x="3453" y="9573"/>
                    <a:pt x="2858" y="9573"/>
                  </a:cubicBezTo>
                  <a:cubicBezTo>
                    <a:pt x="2263" y="9573"/>
                    <a:pt x="1703" y="9335"/>
                    <a:pt x="1286" y="8930"/>
                  </a:cubicBezTo>
                  <a:cubicBezTo>
                    <a:pt x="405" y="8049"/>
                    <a:pt x="405" y="6632"/>
                    <a:pt x="1286" y="5775"/>
                  </a:cubicBezTo>
                  <a:lnTo>
                    <a:pt x="4275" y="2774"/>
                  </a:lnTo>
                  <a:cubicBezTo>
                    <a:pt x="4691" y="2358"/>
                    <a:pt x="5251" y="2120"/>
                    <a:pt x="5846" y="2120"/>
                  </a:cubicBezTo>
                  <a:cubicBezTo>
                    <a:pt x="6442" y="2120"/>
                    <a:pt x="7013" y="2358"/>
                    <a:pt x="7430" y="2774"/>
                  </a:cubicBezTo>
                  <a:cubicBezTo>
                    <a:pt x="7680" y="3025"/>
                    <a:pt x="7859" y="3322"/>
                    <a:pt x="7966" y="3656"/>
                  </a:cubicBezTo>
                  <a:lnTo>
                    <a:pt x="6549" y="5072"/>
                  </a:lnTo>
                  <a:cubicBezTo>
                    <a:pt x="6358" y="5263"/>
                    <a:pt x="6108" y="5370"/>
                    <a:pt x="5834" y="5370"/>
                  </a:cubicBezTo>
                  <a:cubicBezTo>
                    <a:pt x="5573" y="5370"/>
                    <a:pt x="5311" y="5263"/>
                    <a:pt x="5120" y="5072"/>
                  </a:cubicBezTo>
                  <a:cubicBezTo>
                    <a:pt x="5037" y="4977"/>
                    <a:pt x="4953" y="4858"/>
                    <a:pt x="4894" y="4739"/>
                  </a:cubicBezTo>
                  <a:cubicBezTo>
                    <a:pt x="4874" y="4670"/>
                    <a:pt x="4798" y="4626"/>
                    <a:pt x="4711" y="4626"/>
                  </a:cubicBezTo>
                  <a:cubicBezTo>
                    <a:pt x="4693" y="4626"/>
                    <a:pt x="4674" y="4628"/>
                    <a:pt x="4656" y="4632"/>
                  </a:cubicBezTo>
                  <a:cubicBezTo>
                    <a:pt x="4572" y="4668"/>
                    <a:pt x="4525" y="4775"/>
                    <a:pt x="4560" y="4882"/>
                  </a:cubicBezTo>
                  <a:cubicBezTo>
                    <a:pt x="4632" y="5037"/>
                    <a:pt x="4715" y="5203"/>
                    <a:pt x="4858" y="5322"/>
                  </a:cubicBezTo>
                  <a:cubicBezTo>
                    <a:pt x="5108" y="5572"/>
                    <a:pt x="5453" y="5727"/>
                    <a:pt x="5823" y="5727"/>
                  </a:cubicBezTo>
                  <a:cubicBezTo>
                    <a:pt x="6192" y="5727"/>
                    <a:pt x="6525" y="5572"/>
                    <a:pt x="6787" y="5322"/>
                  </a:cubicBezTo>
                  <a:lnTo>
                    <a:pt x="9775" y="2334"/>
                  </a:lnTo>
                  <a:cubicBezTo>
                    <a:pt x="10037" y="2084"/>
                    <a:pt x="10180" y="1739"/>
                    <a:pt x="10180" y="1358"/>
                  </a:cubicBezTo>
                  <a:cubicBezTo>
                    <a:pt x="10180" y="989"/>
                    <a:pt x="10037" y="667"/>
                    <a:pt x="9775" y="393"/>
                  </a:cubicBezTo>
                  <a:cubicBezTo>
                    <a:pt x="9525" y="131"/>
                    <a:pt x="9180" y="0"/>
                    <a:pt x="881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0" name="Google Shape;13024;p71"/>
            <p:cNvSpPr/>
            <p:nvPr/>
          </p:nvSpPr>
          <p:spPr>
            <a:xfrm>
              <a:off x="5669606" y="1500761"/>
              <a:ext cx="322915" cy="316390"/>
            </a:xfrm>
            <a:custGeom>
              <a:avLst/>
              <a:rect l="l" t="t" r="r" b="b"/>
              <a:pathLst>
                <a:path w="10145" h="9940">
                  <a:moveTo>
                    <a:pt x="7323" y="1"/>
                  </a:moveTo>
                  <a:cubicBezTo>
                    <a:pt x="6659" y="1"/>
                    <a:pt x="5995" y="254"/>
                    <a:pt x="5489" y="760"/>
                  </a:cubicBezTo>
                  <a:lnTo>
                    <a:pt x="3894" y="2355"/>
                  </a:lnTo>
                  <a:cubicBezTo>
                    <a:pt x="3822" y="2427"/>
                    <a:pt x="3822" y="2534"/>
                    <a:pt x="3894" y="2605"/>
                  </a:cubicBezTo>
                  <a:cubicBezTo>
                    <a:pt x="3935" y="2641"/>
                    <a:pt x="3980" y="2659"/>
                    <a:pt x="4025" y="2659"/>
                  </a:cubicBezTo>
                  <a:cubicBezTo>
                    <a:pt x="4069" y="2659"/>
                    <a:pt x="4114" y="2641"/>
                    <a:pt x="4156" y="2605"/>
                  </a:cubicBezTo>
                  <a:lnTo>
                    <a:pt x="5739" y="1010"/>
                  </a:lnTo>
                  <a:cubicBezTo>
                    <a:pt x="6180" y="569"/>
                    <a:pt x="6754" y="349"/>
                    <a:pt x="7326" y="349"/>
                  </a:cubicBezTo>
                  <a:cubicBezTo>
                    <a:pt x="7897" y="349"/>
                    <a:pt x="8466" y="569"/>
                    <a:pt x="8894" y="1010"/>
                  </a:cubicBezTo>
                  <a:cubicBezTo>
                    <a:pt x="9775" y="1891"/>
                    <a:pt x="9775" y="3308"/>
                    <a:pt x="8894" y="4165"/>
                  </a:cubicBezTo>
                  <a:lnTo>
                    <a:pt x="5906" y="7154"/>
                  </a:lnTo>
                  <a:cubicBezTo>
                    <a:pt x="5489" y="7570"/>
                    <a:pt x="4930" y="7808"/>
                    <a:pt x="4334" y="7808"/>
                  </a:cubicBezTo>
                  <a:cubicBezTo>
                    <a:pt x="3739" y="7808"/>
                    <a:pt x="3167" y="7570"/>
                    <a:pt x="2751" y="7154"/>
                  </a:cubicBezTo>
                  <a:cubicBezTo>
                    <a:pt x="2501" y="6904"/>
                    <a:pt x="2322" y="6606"/>
                    <a:pt x="2215" y="6284"/>
                  </a:cubicBezTo>
                  <a:lnTo>
                    <a:pt x="3632" y="4868"/>
                  </a:lnTo>
                  <a:cubicBezTo>
                    <a:pt x="3822" y="4677"/>
                    <a:pt x="4072" y="4570"/>
                    <a:pt x="4346" y="4570"/>
                  </a:cubicBezTo>
                  <a:cubicBezTo>
                    <a:pt x="4608" y="4570"/>
                    <a:pt x="4870" y="4677"/>
                    <a:pt x="5061" y="4868"/>
                  </a:cubicBezTo>
                  <a:cubicBezTo>
                    <a:pt x="5144" y="4951"/>
                    <a:pt x="5227" y="5070"/>
                    <a:pt x="5287" y="5189"/>
                  </a:cubicBezTo>
                  <a:cubicBezTo>
                    <a:pt x="5305" y="5263"/>
                    <a:pt x="5374" y="5308"/>
                    <a:pt x="5453" y="5308"/>
                  </a:cubicBezTo>
                  <a:cubicBezTo>
                    <a:pt x="5477" y="5308"/>
                    <a:pt x="5501" y="5304"/>
                    <a:pt x="5525" y="5296"/>
                  </a:cubicBezTo>
                  <a:cubicBezTo>
                    <a:pt x="5608" y="5272"/>
                    <a:pt x="5656" y="5165"/>
                    <a:pt x="5620" y="5058"/>
                  </a:cubicBezTo>
                  <a:cubicBezTo>
                    <a:pt x="5549" y="4891"/>
                    <a:pt x="5465" y="4737"/>
                    <a:pt x="5322" y="4618"/>
                  </a:cubicBezTo>
                  <a:cubicBezTo>
                    <a:pt x="5072" y="4356"/>
                    <a:pt x="4727" y="4213"/>
                    <a:pt x="4358" y="4213"/>
                  </a:cubicBezTo>
                  <a:cubicBezTo>
                    <a:pt x="3989" y="4213"/>
                    <a:pt x="3656" y="4356"/>
                    <a:pt x="3394" y="4618"/>
                  </a:cubicBezTo>
                  <a:lnTo>
                    <a:pt x="1929" y="6070"/>
                  </a:lnTo>
                  <a:cubicBezTo>
                    <a:pt x="1905" y="6082"/>
                    <a:pt x="1893" y="6106"/>
                    <a:pt x="1870" y="6130"/>
                  </a:cubicBezTo>
                  <a:lnTo>
                    <a:pt x="405" y="7606"/>
                  </a:lnTo>
                  <a:cubicBezTo>
                    <a:pt x="143" y="7856"/>
                    <a:pt x="0" y="8201"/>
                    <a:pt x="0" y="8570"/>
                  </a:cubicBezTo>
                  <a:cubicBezTo>
                    <a:pt x="0" y="8928"/>
                    <a:pt x="143" y="9273"/>
                    <a:pt x="405" y="9535"/>
                  </a:cubicBezTo>
                  <a:cubicBezTo>
                    <a:pt x="655" y="9785"/>
                    <a:pt x="1001" y="9940"/>
                    <a:pt x="1370" y="9940"/>
                  </a:cubicBezTo>
                  <a:cubicBezTo>
                    <a:pt x="1739" y="9940"/>
                    <a:pt x="2072" y="9785"/>
                    <a:pt x="2334" y="9535"/>
                  </a:cubicBezTo>
                  <a:lnTo>
                    <a:pt x="3275" y="8594"/>
                  </a:lnTo>
                  <a:cubicBezTo>
                    <a:pt x="3346" y="8523"/>
                    <a:pt x="3346" y="8416"/>
                    <a:pt x="3275" y="8344"/>
                  </a:cubicBezTo>
                  <a:cubicBezTo>
                    <a:pt x="3239" y="8309"/>
                    <a:pt x="3194" y="8291"/>
                    <a:pt x="3150" y="8291"/>
                  </a:cubicBezTo>
                  <a:cubicBezTo>
                    <a:pt x="3105" y="8291"/>
                    <a:pt x="3060" y="8309"/>
                    <a:pt x="3025" y="8344"/>
                  </a:cubicBezTo>
                  <a:lnTo>
                    <a:pt x="2084" y="9285"/>
                  </a:lnTo>
                  <a:cubicBezTo>
                    <a:pt x="1893" y="9475"/>
                    <a:pt x="1632" y="9582"/>
                    <a:pt x="1370" y="9582"/>
                  </a:cubicBezTo>
                  <a:cubicBezTo>
                    <a:pt x="1096" y="9582"/>
                    <a:pt x="846" y="9475"/>
                    <a:pt x="655" y="9285"/>
                  </a:cubicBezTo>
                  <a:cubicBezTo>
                    <a:pt x="465" y="9094"/>
                    <a:pt x="358" y="8832"/>
                    <a:pt x="358" y="8570"/>
                  </a:cubicBezTo>
                  <a:cubicBezTo>
                    <a:pt x="358" y="8297"/>
                    <a:pt x="465" y="8047"/>
                    <a:pt x="655" y="7856"/>
                  </a:cubicBezTo>
                  <a:lnTo>
                    <a:pt x="1953" y="6558"/>
                  </a:lnTo>
                  <a:cubicBezTo>
                    <a:pt x="2084" y="6880"/>
                    <a:pt x="2274" y="7177"/>
                    <a:pt x="2513" y="7404"/>
                  </a:cubicBezTo>
                  <a:cubicBezTo>
                    <a:pt x="3001" y="7904"/>
                    <a:pt x="3656" y="8166"/>
                    <a:pt x="4346" y="8166"/>
                  </a:cubicBezTo>
                  <a:cubicBezTo>
                    <a:pt x="5049" y="8166"/>
                    <a:pt x="5680" y="7904"/>
                    <a:pt x="6180" y="7404"/>
                  </a:cubicBezTo>
                  <a:lnTo>
                    <a:pt x="9168" y="4415"/>
                  </a:lnTo>
                  <a:cubicBezTo>
                    <a:pt x="10145" y="3403"/>
                    <a:pt x="10145" y="1772"/>
                    <a:pt x="9156" y="760"/>
                  </a:cubicBezTo>
                  <a:cubicBezTo>
                    <a:pt x="8650" y="254"/>
                    <a:pt x="7987" y="1"/>
                    <a:pt x="732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41" name="Google Shape;13025;p71"/>
          <p:cNvGrpSpPr/>
          <p:nvPr/>
        </p:nvGrpSpPr>
        <p:grpSpPr>
          <a:xfrm>
            <a:off x="6163847" y="3556480"/>
            <a:ext cx="359679" cy="321833"/>
            <a:chOff x="4670239" y="1541599"/>
            <a:chExt cx="359679" cy="321833"/>
          </a:xfrm>
          <a:solidFill>
            <a:schemeClr val="accent1"/>
          </a:solidFill>
        </p:grpSpPr>
        <p:sp>
          <p:nvSpPr>
            <p:cNvPr id="1542" name="Google Shape;13026;p71"/>
            <p:cNvSpPr/>
            <p:nvPr/>
          </p:nvSpPr>
          <p:spPr>
            <a:xfrm>
              <a:off x="4818790" y="1606787"/>
              <a:ext cx="28838" cy="49687"/>
            </a:xfrm>
            <a:custGeom>
              <a:avLst/>
              <a:rect l="l" t="t" r="r" b="b"/>
              <a:pathLst>
                <a:path w="906" h="1561">
                  <a:moveTo>
                    <a:pt x="429" y="298"/>
                  </a:moveTo>
                  <a:lnTo>
                    <a:pt x="429" y="584"/>
                  </a:lnTo>
                  <a:cubicBezTo>
                    <a:pt x="310" y="537"/>
                    <a:pt x="287" y="489"/>
                    <a:pt x="287" y="429"/>
                  </a:cubicBezTo>
                  <a:cubicBezTo>
                    <a:pt x="287" y="346"/>
                    <a:pt x="358" y="310"/>
                    <a:pt x="429" y="298"/>
                  </a:cubicBezTo>
                  <a:close/>
                  <a:moveTo>
                    <a:pt x="537" y="882"/>
                  </a:moveTo>
                  <a:cubicBezTo>
                    <a:pt x="656" y="929"/>
                    <a:pt x="680" y="989"/>
                    <a:pt x="680" y="1060"/>
                  </a:cubicBezTo>
                  <a:cubicBezTo>
                    <a:pt x="680" y="1132"/>
                    <a:pt x="620" y="1191"/>
                    <a:pt x="537" y="1203"/>
                  </a:cubicBezTo>
                  <a:lnTo>
                    <a:pt x="537" y="882"/>
                  </a:lnTo>
                  <a:close/>
                  <a:moveTo>
                    <a:pt x="477" y="1"/>
                  </a:moveTo>
                  <a:cubicBezTo>
                    <a:pt x="441" y="1"/>
                    <a:pt x="418" y="13"/>
                    <a:pt x="418" y="48"/>
                  </a:cubicBezTo>
                  <a:lnTo>
                    <a:pt x="418" y="108"/>
                  </a:lnTo>
                  <a:cubicBezTo>
                    <a:pt x="191" y="132"/>
                    <a:pt x="48" y="251"/>
                    <a:pt x="48" y="477"/>
                  </a:cubicBezTo>
                  <a:cubicBezTo>
                    <a:pt x="48" y="715"/>
                    <a:pt x="227" y="787"/>
                    <a:pt x="418" y="870"/>
                  </a:cubicBezTo>
                  <a:lnTo>
                    <a:pt x="418" y="1239"/>
                  </a:lnTo>
                  <a:cubicBezTo>
                    <a:pt x="310" y="1215"/>
                    <a:pt x="263" y="1191"/>
                    <a:pt x="179" y="1120"/>
                  </a:cubicBezTo>
                  <a:cubicBezTo>
                    <a:pt x="159" y="1104"/>
                    <a:pt x="138" y="1096"/>
                    <a:pt x="118" y="1096"/>
                  </a:cubicBezTo>
                  <a:cubicBezTo>
                    <a:pt x="93" y="1096"/>
                    <a:pt x="69" y="1110"/>
                    <a:pt x="48" y="1144"/>
                  </a:cubicBezTo>
                  <a:cubicBezTo>
                    <a:pt x="1" y="1203"/>
                    <a:pt x="1" y="1263"/>
                    <a:pt x="48" y="1310"/>
                  </a:cubicBezTo>
                  <a:cubicBezTo>
                    <a:pt x="120" y="1418"/>
                    <a:pt x="287" y="1465"/>
                    <a:pt x="418" y="1465"/>
                  </a:cubicBezTo>
                  <a:lnTo>
                    <a:pt x="418" y="1513"/>
                  </a:lnTo>
                  <a:cubicBezTo>
                    <a:pt x="418" y="1549"/>
                    <a:pt x="441" y="1560"/>
                    <a:pt x="477" y="1560"/>
                  </a:cubicBezTo>
                  <a:cubicBezTo>
                    <a:pt x="501" y="1560"/>
                    <a:pt x="537" y="1549"/>
                    <a:pt x="537" y="1513"/>
                  </a:cubicBezTo>
                  <a:lnTo>
                    <a:pt x="537" y="1429"/>
                  </a:lnTo>
                  <a:cubicBezTo>
                    <a:pt x="727" y="1406"/>
                    <a:pt x="894" y="1263"/>
                    <a:pt x="894" y="1025"/>
                  </a:cubicBezTo>
                  <a:cubicBezTo>
                    <a:pt x="906" y="787"/>
                    <a:pt x="763" y="703"/>
                    <a:pt x="549" y="632"/>
                  </a:cubicBezTo>
                  <a:lnTo>
                    <a:pt x="549" y="286"/>
                  </a:lnTo>
                  <a:cubicBezTo>
                    <a:pt x="596" y="286"/>
                    <a:pt x="644" y="298"/>
                    <a:pt x="680" y="334"/>
                  </a:cubicBezTo>
                  <a:cubicBezTo>
                    <a:pt x="707" y="341"/>
                    <a:pt x="738" y="363"/>
                    <a:pt x="771" y="363"/>
                  </a:cubicBezTo>
                  <a:cubicBezTo>
                    <a:pt x="795" y="363"/>
                    <a:pt x="821" y="351"/>
                    <a:pt x="846" y="310"/>
                  </a:cubicBezTo>
                  <a:cubicBezTo>
                    <a:pt x="882" y="275"/>
                    <a:pt x="894" y="215"/>
                    <a:pt x="834" y="167"/>
                  </a:cubicBezTo>
                  <a:cubicBezTo>
                    <a:pt x="763" y="108"/>
                    <a:pt x="644" y="96"/>
                    <a:pt x="537" y="96"/>
                  </a:cubicBezTo>
                  <a:lnTo>
                    <a:pt x="537" y="48"/>
                  </a:lnTo>
                  <a:cubicBezTo>
                    <a:pt x="537" y="13"/>
                    <a:pt x="501" y="1"/>
                    <a:pt x="4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3" name="Google Shape;13027;p71"/>
            <p:cNvSpPr/>
            <p:nvPr/>
          </p:nvSpPr>
          <p:spPr>
            <a:xfrm>
              <a:off x="4875256" y="1557896"/>
              <a:ext cx="82281" cy="82663"/>
            </a:xfrm>
            <a:custGeom>
              <a:avLst/>
              <a:rect l="l" t="t" r="r" b="b"/>
              <a:pathLst>
                <a:path w="2585" h="2597">
                  <a:moveTo>
                    <a:pt x="1287" y="310"/>
                  </a:moveTo>
                  <a:cubicBezTo>
                    <a:pt x="1823" y="310"/>
                    <a:pt x="2275" y="751"/>
                    <a:pt x="2275" y="1299"/>
                  </a:cubicBezTo>
                  <a:cubicBezTo>
                    <a:pt x="2263" y="1834"/>
                    <a:pt x="1823" y="2275"/>
                    <a:pt x="1287" y="2275"/>
                  </a:cubicBezTo>
                  <a:cubicBezTo>
                    <a:pt x="751" y="2275"/>
                    <a:pt x="310" y="1846"/>
                    <a:pt x="310" y="1299"/>
                  </a:cubicBezTo>
                  <a:cubicBezTo>
                    <a:pt x="310" y="763"/>
                    <a:pt x="739" y="310"/>
                    <a:pt x="1287" y="310"/>
                  </a:cubicBezTo>
                  <a:close/>
                  <a:moveTo>
                    <a:pt x="1287" y="1"/>
                  </a:moveTo>
                  <a:cubicBezTo>
                    <a:pt x="572" y="1"/>
                    <a:pt x="1" y="584"/>
                    <a:pt x="1" y="1299"/>
                  </a:cubicBezTo>
                  <a:cubicBezTo>
                    <a:pt x="1" y="2013"/>
                    <a:pt x="572" y="2596"/>
                    <a:pt x="1287" y="2596"/>
                  </a:cubicBezTo>
                  <a:cubicBezTo>
                    <a:pt x="2001" y="2596"/>
                    <a:pt x="2585" y="2013"/>
                    <a:pt x="2585" y="1299"/>
                  </a:cubicBezTo>
                  <a:cubicBezTo>
                    <a:pt x="2585" y="584"/>
                    <a:pt x="2001" y="1"/>
                    <a:pt x="128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4" name="Google Shape;13028;p71"/>
            <p:cNvSpPr/>
            <p:nvPr/>
          </p:nvSpPr>
          <p:spPr>
            <a:xfrm>
              <a:off x="4775215" y="1541599"/>
              <a:ext cx="199001" cy="147850"/>
            </a:xfrm>
            <a:custGeom>
              <a:avLst/>
              <a:rect l="l" t="t" r="r" b="b"/>
              <a:pathLst>
                <a:path w="6252" h="4645">
                  <a:moveTo>
                    <a:pt x="1834" y="1811"/>
                  </a:moveTo>
                  <a:cubicBezTo>
                    <a:pt x="2168" y="1811"/>
                    <a:pt x="2465" y="1989"/>
                    <a:pt x="2644" y="2239"/>
                  </a:cubicBezTo>
                  <a:cubicBezTo>
                    <a:pt x="2680" y="2394"/>
                    <a:pt x="2739" y="2525"/>
                    <a:pt x="2799" y="2656"/>
                  </a:cubicBezTo>
                  <a:cubicBezTo>
                    <a:pt x="2799" y="2704"/>
                    <a:pt x="2811" y="2751"/>
                    <a:pt x="2811" y="2787"/>
                  </a:cubicBezTo>
                  <a:cubicBezTo>
                    <a:pt x="2811" y="3335"/>
                    <a:pt x="2382" y="3775"/>
                    <a:pt x="1834" y="3775"/>
                  </a:cubicBezTo>
                  <a:cubicBezTo>
                    <a:pt x="1298" y="3775"/>
                    <a:pt x="846" y="3347"/>
                    <a:pt x="846" y="2787"/>
                  </a:cubicBezTo>
                  <a:cubicBezTo>
                    <a:pt x="846" y="2251"/>
                    <a:pt x="1275" y="1811"/>
                    <a:pt x="1834" y="1811"/>
                  </a:cubicBezTo>
                  <a:close/>
                  <a:moveTo>
                    <a:pt x="1834" y="1263"/>
                  </a:moveTo>
                  <a:cubicBezTo>
                    <a:pt x="2108" y="1263"/>
                    <a:pt x="2382" y="1334"/>
                    <a:pt x="2620" y="1489"/>
                  </a:cubicBezTo>
                  <a:cubicBezTo>
                    <a:pt x="2608" y="1561"/>
                    <a:pt x="2608" y="1644"/>
                    <a:pt x="2584" y="1727"/>
                  </a:cubicBezTo>
                  <a:cubicBezTo>
                    <a:pt x="2382" y="1572"/>
                    <a:pt x="2108" y="1465"/>
                    <a:pt x="1822" y="1465"/>
                  </a:cubicBezTo>
                  <a:cubicBezTo>
                    <a:pt x="1120" y="1465"/>
                    <a:pt x="536" y="2049"/>
                    <a:pt x="536" y="2763"/>
                  </a:cubicBezTo>
                  <a:cubicBezTo>
                    <a:pt x="536" y="3477"/>
                    <a:pt x="1108" y="4061"/>
                    <a:pt x="1822" y="4061"/>
                  </a:cubicBezTo>
                  <a:cubicBezTo>
                    <a:pt x="2453" y="4061"/>
                    <a:pt x="2953" y="3632"/>
                    <a:pt x="3096" y="3049"/>
                  </a:cubicBezTo>
                  <a:cubicBezTo>
                    <a:pt x="3156" y="3108"/>
                    <a:pt x="3215" y="3156"/>
                    <a:pt x="3275" y="3216"/>
                  </a:cubicBezTo>
                  <a:cubicBezTo>
                    <a:pt x="3084" y="3870"/>
                    <a:pt x="2501" y="4299"/>
                    <a:pt x="1834" y="4299"/>
                  </a:cubicBezTo>
                  <a:cubicBezTo>
                    <a:pt x="1001" y="4299"/>
                    <a:pt x="310" y="3608"/>
                    <a:pt x="310" y="2775"/>
                  </a:cubicBezTo>
                  <a:cubicBezTo>
                    <a:pt x="310" y="1942"/>
                    <a:pt x="1001" y="1263"/>
                    <a:pt x="1834" y="1263"/>
                  </a:cubicBezTo>
                  <a:close/>
                  <a:moveTo>
                    <a:pt x="4430" y="1"/>
                  </a:moveTo>
                  <a:cubicBezTo>
                    <a:pt x="3644" y="1"/>
                    <a:pt x="2977" y="501"/>
                    <a:pt x="2703" y="1203"/>
                  </a:cubicBezTo>
                  <a:cubicBezTo>
                    <a:pt x="2441" y="1049"/>
                    <a:pt x="2144" y="977"/>
                    <a:pt x="1834" y="977"/>
                  </a:cubicBezTo>
                  <a:cubicBezTo>
                    <a:pt x="822" y="977"/>
                    <a:pt x="1" y="1799"/>
                    <a:pt x="1" y="2811"/>
                  </a:cubicBezTo>
                  <a:cubicBezTo>
                    <a:pt x="1" y="3823"/>
                    <a:pt x="822" y="4644"/>
                    <a:pt x="1834" y="4644"/>
                  </a:cubicBezTo>
                  <a:cubicBezTo>
                    <a:pt x="2608" y="4644"/>
                    <a:pt x="3287" y="4168"/>
                    <a:pt x="3561" y="3430"/>
                  </a:cubicBezTo>
                  <a:cubicBezTo>
                    <a:pt x="3811" y="3573"/>
                    <a:pt x="4108" y="3656"/>
                    <a:pt x="4430" y="3656"/>
                  </a:cubicBezTo>
                  <a:cubicBezTo>
                    <a:pt x="4846" y="3656"/>
                    <a:pt x="5251" y="3513"/>
                    <a:pt x="5585" y="3251"/>
                  </a:cubicBezTo>
                  <a:cubicBezTo>
                    <a:pt x="5894" y="3001"/>
                    <a:pt x="6132" y="2632"/>
                    <a:pt x="6216" y="2239"/>
                  </a:cubicBezTo>
                  <a:cubicBezTo>
                    <a:pt x="6228" y="2144"/>
                    <a:pt x="6192" y="2049"/>
                    <a:pt x="6097" y="2037"/>
                  </a:cubicBezTo>
                  <a:cubicBezTo>
                    <a:pt x="6086" y="2035"/>
                    <a:pt x="6076" y="2035"/>
                    <a:pt x="6065" y="2035"/>
                  </a:cubicBezTo>
                  <a:cubicBezTo>
                    <a:pt x="5991" y="2035"/>
                    <a:pt x="5917" y="2072"/>
                    <a:pt x="5906" y="2156"/>
                  </a:cubicBezTo>
                  <a:cubicBezTo>
                    <a:pt x="5739" y="2835"/>
                    <a:pt x="5144" y="3335"/>
                    <a:pt x="4430" y="3335"/>
                  </a:cubicBezTo>
                  <a:cubicBezTo>
                    <a:pt x="3882" y="3335"/>
                    <a:pt x="3394" y="3037"/>
                    <a:pt x="3120" y="2561"/>
                  </a:cubicBezTo>
                  <a:cubicBezTo>
                    <a:pt x="3096" y="2406"/>
                    <a:pt x="3037" y="2263"/>
                    <a:pt x="2965" y="2120"/>
                  </a:cubicBezTo>
                  <a:cubicBezTo>
                    <a:pt x="2763" y="1191"/>
                    <a:pt x="3477" y="310"/>
                    <a:pt x="4430" y="310"/>
                  </a:cubicBezTo>
                  <a:cubicBezTo>
                    <a:pt x="5144" y="310"/>
                    <a:pt x="5739" y="787"/>
                    <a:pt x="5906" y="1489"/>
                  </a:cubicBezTo>
                  <a:cubicBezTo>
                    <a:pt x="5916" y="1560"/>
                    <a:pt x="5986" y="1613"/>
                    <a:pt x="6058" y="1613"/>
                  </a:cubicBezTo>
                  <a:cubicBezTo>
                    <a:pt x="6071" y="1613"/>
                    <a:pt x="6084" y="1612"/>
                    <a:pt x="6097" y="1608"/>
                  </a:cubicBezTo>
                  <a:cubicBezTo>
                    <a:pt x="6192" y="1584"/>
                    <a:pt x="6251" y="1501"/>
                    <a:pt x="6216" y="1406"/>
                  </a:cubicBezTo>
                  <a:cubicBezTo>
                    <a:pt x="6132" y="1013"/>
                    <a:pt x="5906" y="656"/>
                    <a:pt x="5585" y="394"/>
                  </a:cubicBezTo>
                  <a:cubicBezTo>
                    <a:pt x="5251" y="132"/>
                    <a:pt x="4846" y="1"/>
                    <a:pt x="443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5" name="Google Shape;13029;p71"/>
            <p:cNvSpPr/>
            <p:nvPr/>
          </p:nvSpPr>
          <p:spPr>
            <a:xfrm>
              <a:off x="4901803" y="1574957"/>
              <a:ext cx="28838" cy="50069"/>
            </a:xfrm>
            <a:custGeom>
              <a:avLst/>
              <a:rect l="l" t="t" r="r" b="b"/>
              <a:pathLst>
                <a:path w="906" h="1573">
                  <a:moveTo>
                    <a:pt x="429" y="322"/>
                  </a:moveTo>
                  <a:lnTo>
                    <a:pt x="429" y="596"/>
                  </a:lnTo>
                  <a:cubicBezTo>
                    <a:pt x="310" y="548"/>
                    <a:pt x="274" y="513"/>
                    <a:pt x="274" y="453"/>
                  </a:cubicBezTo>
                  <a:cubicBezTo>
                    <a:pt x="274" y="358"/>
                    <a:pt x="358" y="334"/>
                    <a:pt x="429" y="322"/>
                  </a:cubicBezTo>
                  <a:close/>
                  <a:moveTo>
                    <a:pt x="512" y="894"/>
                  </a:moveTo>
                  <a:cubicBezTo>
                    <a:pt x="631" y="941"/>
                    <a:pt x="667" y="1001"/>
                    <a:pt x="667" y="1072"/>
                  </a:cubicBezTo>
                  <a:cubicBezTo>
                    <a:pt x="667" y="1167"/>
                    <a:pt x="608" y="1215"/>
                    <a:pt x="512" y="1227"/>
                  </a:cubicBezTo>
                  <a:lnTo>
                    <a:pt x="512" y="894"/>
                  </a:lnTo>
                  <a:close/>
                  <a:moveTo>
                    <a:pt x="453" y="1"/>
                  </a:moveTo>
                  <a:cubicBezTo>
                    <a:pt x="429" y="1"/>
                    <a:pt x="393" y="24"/>
                    <a:pt x="393" y="48"/>
                  </a:cubicBezTo>
                  <a:lnTo>
                    <a:pt x="393" y="108"/>
                  </a:lnTo>
                  <a:cubicBezTo>
                    <a:pt x="167" y="132"/>
                    <a:pt x="24" y="251"/>
                    <a:pt x="24" y="477"/>
                  </a:cubicBezTo>
                  <a:cubicBezTo>
                    <a:pt x="24" y="715"/>
                    <a:pt x="203" y="798"/>
                    <a:pt x="393" y="870"/>
                  </a:cubicBezTo>
                  <a:lnTo>
                    <a:pt x="393" y="1239"/>
                  </a:lnTo>
                  <a:cubicBezTo>
                    <a:pt x="286" y="1227"/>
                    <a:pt x="250" y="1179"/>
                    <a:pt x="155" y="1120"/>
                  </a:cubicBezTo>
                  <a:cubicBezTo>
                    <a:pt x="138" y="1108"/>
                    <a:pt x="122" y="1102"/>
                    <a:pt x="106" y="1102"/>
                  </a:cubicBezTo>
                  <a:cubicBezTo>
                    <a:pt x="46" y="1102"/>
                    <a:pt x="0" y="1182"/>
                    <a:pt x="0" y="1239"/>
                  </a:cubicBezTo>
                  <a:cubicBezTo>
                    <a:pt x="0" y="1275"/>
                    <a:pt x="12" y="1298"/>
                    <a:pt x="24" y="1310"/>
                  </a:cubicBezTo>
                  <a:cubicBezTo>
                    <a:pt x="96" y="1417"/>
                    <a:pt x="262" y="1465"/>
                    <a:pt x="393" y="1465"/>
                  </a:cubicBezTo>
                  <a:lnTo>
                    <a:pt x="393" y="1525"/>
                  </a:lnTo>
                  <a:cubicBezTo>
                    <a:pt x="393" y="1548"/>
                    <a:pt x="429" y="1572"/>
                    <a:pt x="453" y="1572"/>
                  </a:cubicBezTo>
                  <a:cubicBezTo>
                    <a:pt x="488" y="1572"/>
                    <a:pt x="512" y="1548"/>
                    <a:pt x="512" y="1525"/>
                  </a:cubicBezTo>
                  <a:lnTo>
                    <a:pt x="512" y="1465"/>
                  </a:lnTo>
                  <a:cubicBezTo>
                    <a:pt x="715" y="1429"/>
                    <a:pt x="869" y="1298"/>
                    <a:pt x="869" y="1060"/>
                  </a:cubicBezTo>
                  <a:cubicBezTo>
                    <a:pt x="905" y="810"/>
                    <a:pt x="739" y="715"/>
                    <a:pt x="536" y="644"/>
                  </a:cubicBezTo>
                  <a:lnTo>
                    <a:pt x="536" y="298"/>
                  </a:lnTo>
                  <a:cubicBezTo>
                    <a:pt x="608" y="298"/>
                    <a:pt x="631" y="322"/>
                    <a:pt x="715" y="358"/>
                  </a:cubicBezTo>
                  <a:cubicBezTo>
                    <a:pt x="728" y="367"/>
                    <a:pt x="742" y="372"/>
                    <a:pt x="758" y="372"/>
                  </a:cubicBezTo>
                  <a:cubicBezTo>
                    <a:pt x="784" y="372"/>
                    <a:pt x="811" y="355"/>
                    <a:pt x="834" y="310"/>
                  </a:cubicBezTo>
                  <a:cubicBezTo>
                    <a:pt x="858" y="274"/>
                    <a:pt x="869" y="215"/>
                    <a:pt x="810" y="167"/>
                  </a:cubicBezTo>
                  <a:cubicBezTo>
                    <a:pt x="739" y="108"/>
                    <a:pt x="619" y="96"/>
                    <a:pt x="512" y="96"/>
                  </a:cubicBezTo>
                  <a:lnTo>
                    <a:pt x="512" y="48"/>
                  </a:lnTo>
                  <a:cubicBezTo>
                    <a:pt x="512" y="24"/>
                    <a:pt x="488" y="1"/>
                    <a:pt x="45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6" name="Google Shape;13030;p71"/>
            <p:cNvSpPr/>
            <p:nvPr/>
          </p:nvSpPr>
          <p:spPr>
            <a:xfrm>
              <a:off x="4670239" y="1657269"/>
              <a:ext cx="359679" cy="206163"/>
            </a:xfrm>
            <a:custGeom>
              <a:avLst/>
              <a:rect l="l" t="t" r="r" b="b"/>
              <a:pathLst>
                <a:path w="11300" h="6477">
                  <a:moveTo>
                    <a:pt x="3590" y="1935"/>
                  </a:moveTo>
                  <a:cubicBezTo>
                    <a:pt x="3607" y="1935"/>
                    <a:pt x="3623" y="1948"/>
                    <a:pt x="3632" y="1975"/>
                  </a:cubicBezTo>
                  <a:cubicBezTo>
                    <a:pt x="3715" y="2129"/>
                    <a:pt x="4727" y="4832"/>
                    <a:pt x="4751" y="4939"/>
                  </a:cubicBezTo>
                  <a:cubicBezTo>
                    <a:pt x="4775" y="4951"/>
                    <a:pt x="4751" y="4975"/>
                    <a:pt x="4727" y="4987"/>
                  </a:cubicBezTo>
                  <a:lnTo>
                    <a:pt x="4013" y="5261"/>
                  </a:lnTo>
                  <a:cubicBezTo>
                    <a:pt x="3965" y="5130"/>
                    <a:pt x="2941" y="2403"/>
                    <a:pt x="2870" y="2213"/>
                  </a:cubicBezTo>
                  <a:lnTo>
                    <a:pt x="3572" y="1939"/>
                  </a:lnTo>
                  <a:cubicBezTo>
                    <a:pt x="3578" y="1936"/>
                    <a:pt x="3584" y="1935"/>
                    <a:pt x="3590" y="1935"/>
                  </a:cubicBezTo>
                  <a:close/>
                  <a:moveTo>
                    <a:pt x="2584" y="2308"/>
                  </a:moveTo>
                  <a:lnTo>
                    <a:pt x="3727" y="5368"/>
                  </a:lnTo>
                  <a:cubicBezTo>
                    <a:pt x="3180" y="5570"/>
                    <a:pt x="1810" y="6082"/>
                    <a:pt x="1584" y="6166"/>
                  </a:cubicBezTo>
                  <a:cubicBezTo>
                    <a:pt x="1577" y="6172"/>
                    <a:pt x="1569" y="6175"/>
                    <a:pt x="1560" y="6175"/>
                  </a:cubicBezTo>
                  <a:cubicBezTo>
                    <a:pt x="1537" y="6175"/>
                    <a:pt x="1509" y="6156"/>
                    <a:pt x="1501" y="6130"/>
                  </a:cubicBezTo>
                  <a:lnTo>
                    <a:pt x="394" y="3201"/>
                  </a:lnTo>
                  <a:cubicBezTo>
                    <a:pt x="382" y="3177"/>
                    <a:pt x="394" y="3130"/>
                    <a:pt x="441" y="3118"/>
                  </a:cubicBezTo>
                  <a:cubicBezTo>
                    <a:pt x="1144" y="2844"/>
                    <a:pt x="2096" y="2487"/>
                    <a:pt x="2584" y="2308"/>
                  </a:cubicBezTo>
                  <a:close/>
                  <a:moveTo>
                    <a:pt x="10358" y="1"/>
                  </a:moveTo>
                  <a:cubicBezTo>
                    <a:pt x="10108" y="1"/>
                    <a:pt x="9869" y="131"/>
                    <a:pt x="9692" y="308"/>
                  </a:cubicBezTo>
                  <a:lnTo>
                    <a:pt x="7966" y="1737"/>
                  </a:lnTo>
                  <a:cubicBezTo>
                    <a:pt x="7883" y="1522"/>
                    <a:pt x="7668" y="1308"/>
                    <a:pt x="7263" y="1308"/>
                  </a:cubicBezTo>
                  <a:cubicBezTo>
                    <a:pt x="6756" y="1308"/>
                    <a:pt x="6387" y="1304"/>
                    <a:pt x="6108" y="1304"/>
                  </a:cubicBezTo>
                  <a:cubicBezTo>
                    <a:pt x="5503" y="1304"/>
                    <a:pt x="5318" y="1321"/>
                    <a:pt x="5049" y="1427"/>
                  </a:cubicBezTo>
                  <a:lnTo>
                    <a:pt x="3953" y="1868"/>
                  </a:lnTo>
                  <a:lnTo>
                    <a:pt x="3930" y="1820"/>
                  </a:lnTo>
                  <a:cubicBezTo>
                    <a:pt x="3875" y="1675"/>
                    <a:pt x="3745" y="1592"/>
                    <a:pt x="3597" y="1592"/>
                  </a:cubicBezTo>
                  <a:cubicBezTo>
                    <a:pt x="3550" y="1592"/>
                    <a:pt x="3502" y="1600"/>
                    <a:pt x="3453" y="1618"/>
                  </a:cubicBezTo>
                  <a:lnTo>
                    <a:pt x="2620" y="1927"/>
                  </a:lnTo>
                  <a:cubicBezTo>
                    <a:pt x="2251" y="2058"/>
                    <a:pt x="1108" y="2510"/>
                    <a:pt x="298" y="2808"/>
                  </a:cubicBezTo>
                  <a:cubicBezTo>
                    <a:pt x="96" y="2880"/>
                    <a:pt x="1" y="3106"/>
                    <a:pt x="84" y="3308"/>
                  </a:cubicBezTo>
                  <a:lnTo>
                    <a:pt x="1179" y="6225"/>
                  </a:lnTo>
                  <a:cubicBezTo>
                    <a:pt x="1234" y="6389"/>
                    <a:pt x="1379" y="6476"/>
                    <a:pt x="1540" y="6476"/>
                  </a:cubicBezTo>
                  <a:cubicBezTo>
                    <a:pt x="1590" y="6476"/>
                    <a:pt x="1641" y="6468"/>
                    <a:pt x="1691" y="6451"/>
                  </a:cubicBezTo>
                  <a:cubicBezTo>
                    <a:pt x="1941" y="6368"/>
                    <a:pt x="3608" y="5725"/>
                    <a:pt x="3977" y="5594"/>
                  </a:cubicBezTo>
                  <a:lnTo>
                    <a:pt x="4858" y="5261"/>
                  </a:lnTo>
                  <a:cubicBezTo>
                    <a:pt x="5049" y="5189"/>
                    <a:pt x="5144" y="4975"/>
                    <a:pt x="5061" y="4785"/>
                  </a:cubicBezTo>
                  <a:lnTo>
                    <a:pt x="5049" y="4737"/>
                  </a:lnTo>
                  <a:cubicBezTo>
                    <a:pt x="5620" y="4499"/>
                    <a:pt x="5632" y="4475"/>
                    <a:pt x="6228" y="4475"/>
                  </a:cubicBezTo>
                  <a:cubicBezTo>
                    <a:pt x="6311" y="4475"/>
                    <a:pt x="6394" y="4404"/>
                    <a:pt x="6394" y="4308"/>
                  </a:cubicBezTo>
                  <a:cubicBezTo>
                    <a:pt x="6394" y="4225"/>
                    <a:pt x="6311" y="4142"/>
                    <a:pt x="6228" y="4142"/>
                  </a:cubicBezTo>
                  <a:cubicBezTo>
                    <a:pt x="5585" y="4142"/>
                    <a:pt x="5525" y="4189"/>
                    <a:pt x="4930" y="4439"/>
                  </a:cubicBezTo>
                  <a:lnTo>
                    <a:pt x="4073" y="2153"/>
                  </a:lnTo>
                  <a:lnTo>
                    <a:pt x="5168" y="1689"/>
                  </a:lnTo>
                  <a:cubicBezTo>
                    <a:pt x="5361" y="1615"/>
                    <a:pt x="5513" y="1601"/>
                    <a:pt x="5986" y="1601"/>
                  </a:cubicBezTo>
                  <a:cubicBezTo>
                    <a:pt x="6270" y="1601"/>
                    <a:pt x="6670" y="1606"/>
                    <a:pt x="7263" y="1606"/>
                  </a:cubicBezTo>
                  <a:cubicBezTo>
                    <a:pt x="7442" y="1606"/>
                    <a:pt x="7561" y="1665"/>
                    <a:pt x="7644" y="1784"/>
                  </a:cubicBezTo>
                  <a:cubicBezTo>
                    <a:pt x="7704" y="1868"/>
                    <a:pt x="7704" y="1963"/>
                    <a:pt x="7716" y="1987"/>
                  </a:cubicBezTo>
                  <a:cubicBezTo>
                    <a:pt x="7716" y="2046"/>
                    <a:pt x="7668" y="2344"/>
                    <a:pt x="7382" y="2391"/>
                  </a:cubicBezTo>
                  <a:cubicBezTo>
                    <a:pt x="6942" y="2463"/>
                    <a:pt x="5989" y="2594"/>
                    <a:pt x="5978" y="2594"/>
                  </a:cubicBezTo>
                  <a:cubicBezTo>
                    <a:pt x="5882" y="2606"/>
                    <a:pt x="5823" y="2689"/>
                    <a:pt x="5835" y="2772"/>
                  </a:cubicBezTo>
                  <a:cubicBezTo>
                    <a:pt x="5858" y="2844"/>
                    <a:pt x="5918" y="2903"/>
                    <a:pt x="6001" y="2903"/>
                  </a:cubicBezTo>
                  <a:lnTo>
                    <a:pt x="6037" y="2903"/>
                  </a:lnTo>
                  <a:cubicBezTo>
                    <a:pt x="6049" y="2903"/>
                    <a:pt x="7001" y="2772"/>
                    <a:pt x="7442" y="2701"/>
                  </a:cubicBezTo>
                  <a:cubicBezTo>
                    <a:pt x="7859" y="2630"/>
                    <a:pt x="8014" y="2284"/>
                    <a:pt x="8037" y="2046"/>
                  </a:cubicBezTo>
                  <a:lnTo>
                    <a:pt x="9919" y="498"/>
                  </a:lnTo>
                  <a:cubicBezTo>
                    <a:pt x="10039" y="385"/>
                    <a:pt x="10193" y="287"/>
                    <a:pt x="10356" y="287"/>
                  </a:cubicBezTo>
                  <a:cubicBezTo>
                    <a:pt x="10451" y="287"/>
                    <a:pt x="10549" y="320"/>
                    <a:pt x="10645" y="403"/>
                  </a:cubicBezTo>
                  <a:cubicBezTo>
                    <a:pt x="10942" y="701"/>
                    <a:pt x="10681" y="1058"/>
                    <a:pt x="10597" y="1141"/>
                  </a:cubicBezTo>
                  <a:cubicBezTo>
                    <a:pt x="10526" y="1213"/>
                    <a:pt x="8240" y="3677"/>
                    <a:pt x="8240" y="3677"/>
                  </a:cubicBezTo>
                  <a:cubicBezTo>
                    <a:pt x="7906" y="4070"/>
                    <a:pt x="7466" y="4130"/>
                    <a:pt x="7263" y="4130"/>
                  </a:cubicBezTo>
                  <a:lnTo>
                    <a:pt x="6966" y="4130"/>
                  </a:lnTo>
                  <a:cubicBezTo>
                    <a:pt x="6882" y="4130"/>
                    <a:pt x="6811" y="4201"/>
                    <a:pt x="6811" y="4296"/>
                  </a:cubicBezTo>
                  <a:cubicBezTo>
                    <a:pt x="6811" y="4380"/>
                    <a:pt x="6882" y="4463"/>
                    <a:pt x="6966" y="4463"/>
                  </a:cubicBezTo>
                  <a:lnTo>
                    <a:pt x="7287" y="4463"/>
                  </a:lnTo>
                  <a:cubicBezTo>
                    <a:pt x="7502" y="4439"/>
                    <a:pt x="8061" y="4368"/>
                    <a:pt x="8478" y="3892"/>
                  </a:cubicBezTo>
                  <a:lnTo>
                    <a:pt x="10835" y="1344"/>
                  </a:lnTo>
                  <a:cubicBezTo>
                    <a:pt x="11062" y="1153"/>
                    <a:pt x="11300" y="629"/>
                    <a:pt x="10871" y="213"/>
                  </a:cubicBezTo>
                  <a:cubicBezTo>
                    <a:pt x="10706" y="62"/>
                    <a:pt x="10530" y="1"/>
                    <a:pt x="1035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47" name="Google Shape;13031;p71"/>
          <p:cNvGrpSpPr/>
          <p:nvPr/>
        </p:nvGrpSpPr>
        <p:grpSpPr>
          <a:xfrm>
            <a:off x="5706037" y="3517266"/>
            <a:ext cx="321037" cy="353822"/>
            <a:chOff x="4212429" y="1502385"/>
            <a:chExt cx="321037" cy="353822"/>
          </a:xfrm>
          <a:solidFill>
            <a:schemeClr val="accent1"/>
          </a:solidFill>
        </p:grpSpPr>
        <p:sp>
          <p:nvSpPr>
            <p:cNvPr id="1548" name="Google Shape;13032;p71"/>
            <p:cNvSpPr/>
            <p:nvPr/>
          </p:nvSpPr>
          <p:spPr>
            <a:xfrm>
              <a:off x="4310592" y="1585938"/>
              <a:ext cx="125092" cy="163001"/>
            </a:xfrm>
            <a:custGeom>
              <a:avLst/>
              <a:rect l="l" t="t" r="r" b="b"/>
              <a:pathLst>
                <a:path w="3930" h="5121">
                  <a:moveTo>
                    <a:pt x="1941" y="310"/>
                  </a:moveTo>
                  <a:cubicBezTo>
                    <a:pt x="2227" y="310"/>
                    <a:pt x="2477" y="489"/>
                    <a:pt x="2584" y="751"/>
                  </a:cubicBezTo>
                  <a:cubicBezTo>
                    <a:pt x="2620" y="834"/>
                    <a:pt x="2644" y="930"/>
                    <a:pt x="2644" y="1013"/>
                  </a:cubicBezTo>
                  <a:lnTo>
                    <a:pt x="2644" y="1192"/>
                  </a:lnTo>
                  <a:cubicBezTo>
                    <a:pt x="2370" y="1096"/>
                    <a:pt x="2275" y="834"/>
                    <a:pt x="2251" y="822"/>
                  </a:cubicBezTo>
                  <a:cubicBezTo>
                    <a:pt x="2227" y="763"/>
                    <a:pt x="2179" y="715"/>
                    <a:pt x="2108" y="715"/>
                  </a:cubicBezTo>
                  <a:cubicBezTo>
                    <a:pt x="2048" y="715"/>
                    <a:pt x="1989" y="751"/>
                    <a:pt x="1953" y="811"/>
                  </a:cubicBezTo>
                  <a:cubicBezTo>
                    <a:pt x="1953" y="811"/>
                    <a:pt x="1763" y="1168"/>
                    <a:pt x="1239" y="1227"/>
                  </a:cubicBezTo>
                  <a:lnTo>
                    <a:pt x="1239" y="1025"/>
                  </a:lnTo>
                  <a:cubicBezTo>
                    <a:pt x="1263" y="930"/>
                    <a:pt x="1275" y="834"/>
                    <a:pt x="1310" y="751"/>
                  </a:cubicBezTo>
                  <a:cubicBezTo>
                    <a:pt x="1406" y="489"/>
                    <a:pt x="1667" y="310"/>
                    <a:pt x="1941" y="310"/>
                  </a:cubicBezTo>
                  <a:close/>
                  <a:moveTo>
                    <a:pt x="2108" y="1180"/>
                  </a:moveTo>
                  <a:cubicBezTo>
                    <a:pt x="2215" y="1322"/>
                    <a:pt x="2394" y="1489"/>
                    <a:pt x="2656" y="1549"/>
                  </a:cubicBezTo>
                  <a:lnTo>
                    <a:pt x="2656" y="1775"/>
                  </a:lnTo>
                  <a:cubicBezTo>
                    <a:pt x="2656" y="2144"/>
                    <a:pt x="2358" y="2454"/>
                    <a:pt x="1989" y="2477"/>
                  </a:cubicBezTo>
                  <a:lnTo>
                    <a:pt x="1929" y="2477"/>
                  </a:lnTo>
                  <a:cubicBezTo>
                    <a:pt x="1560" y="2442"/>
                    <a:pt x="1263" y="2144"/>
                    <a:pt x="1263" y="1763"/>
                  </a:cubicBezTo>
                  <a:lnTo>
                    <a:pt x="1263" y="1549"/>
                  </a:lnTo>
                  <a:cubicBezTo>
                    <a:pt x="1679" y="1501"/>
                    <a:pt x="1941" y="1322"/>
                    <a:pt x="2108" y="1180"/>
                  </a:cubicBezTo>
                  <a:close/>
                  <a:moveTo>
                    <a:pt x="2132" y="2799"/>
                  </a:moveTo>
                  <a:lnTo>
                    <a:pt x="2048" y="2966"/>
                  </a:lnTo>
                  <a:lnTo>
                    <a:pt x="1846" y="2966"/>
                  </a:lnTo>
                  <a:lnTo>
                    <a:pt x="1751" y="2799"/>
                  </a:lnTo>
                  <a:lnTo>
                    <a:pt x="2132" y="2799"/>
                  </a:lnTo>
                  <a:close/>
                  <a:moveTo>
                    <a:pt x="2025" y="3287"/>
                  </a:moveTo>
                  <a:lnTo>
                    <a:pt x="2215" y="4109"/>
                  </a:lnTo>
                  <a:lnTo>
                    <a:pt x="1941" y="4347"/>
                  </a:lnTo>
                  <a:lnTo>
                    <a:pt x="1679" y="4109"/>
                  </a:lnTo>
                  <a:lnTo>
                    <a:pt x="1870" y="3287"/>
                  </a:lnTo>
                  <a:lnTo>
                    <a:pt x="2025" y="3287"/>
                  </a:lnTo>
                  <a:close/>
                  <a:moveTo>
                    <a:pt x="2453" y="2870"/>
                  </a:moveTo>
                  <a:cubicBezTo>
                    <a:pt x="2668" y="2954"/>
                    <a:pt x="2894" y="3085"/>
                    <a:pt x="3072" y="3263"/>
                  </a:cubicBezTo>
                  <a:cubicBezTo>
                    <a:pt x="3394" y="3561"/>
                    <a:pt x="3561" y="3966"/>
                    <a:pt x="3561" y="4359"/>
                  </a:cubicBezTo>
                  <a:lnTo>
                    <a:pt x="3596" y="4775"/>
                  </a:lnTo>
                  <a:lnTo>
                    <a:pt x="322" y="4775"/>
                  </a:lnTo>
                  <a:lnTo>
                    <a:pt x="322" y="4359"/>
                  </a:lnTo>
                  <a:cubicBezTo>
                    <a:pt x="322" y="3942"/>
                    <a:pt x="501" y="3561"/>
                    <a:pt x="810" y="3263"/>
                  </a:cubicBezTo>
                  <a:cubicBezTo>
                    <a:pt x="989" y="3097"/>
                    <a:pt x="1215" y="2966"/>
                    <a:pt x="1441" y="2870"/>
                  </a:cubicBezTo>
                  <a:lnTo>
                    <a:pt x="1572" y="3144"/>
                  </a:lnTo>
                  <a:lnTo>
                    <a:pt x="1346" y="4120"/>
                  </a:lnTo>
                  <a:cubicBezTo>
                    <a:pt x="1334" y="4180"/>
                    <a:pt x="1346" y="4240"/>
                    <a:pt x="1394" y="4287"/>
                  </a:cubicBezTo>
                  <a:lnTo>
                    <a:pt x="1834" y="4692"/>
                  </a:lnTo>
                  <a:cubicBezTo>
                    <a:pt x="1870" y="4716"/>
                    <a:pt x="1917" y="4740"/>
                    <a:pt x="1941" y="4740"/>
                  </a:cubicBezTo>
                  <a:cubicBezTo>
                    <a:pt x="1989" y="4740"/>
                    <a:pt x="2025" y="4716"/>
                    <a:pt x="2048" y="4692"/>
                  </a:cubicBezTo>
                  <a:lnTo>
                    <a:pt x="2501" y="4287"/>
                  </a:lnTo>
                  <a:cubicBezTo>
                    <a:pt x="2537" y="4240"/>
                    <a:pt x="2560" y="4180"/>
                    <a:pt x="2537" y="4120"/>
                  </a:cubicBezTo>
                  <a:lnTo>
                    <a:pt x="2322" y="3144"/>
                  </a:lnTo>
                  <a:lnTo>
                    <a:pt x="2453" y="2870"/>
                  </a:lnTo>
                  <a:close/>
                  <a:moveTo>
                    <a:pt x="1965" y="1"/>
                  </a:moveTo>
                  <a:cubicBezTo>
                    <a:pt x="1394" y="1"/>
                    <a:pt x="929" y="465"/>
                    <a:pt x="929" y="1025"/>
                  </a:cubicBezTo>
                  <a:lnTo>
                    <a:pt x="929" y="1406"/>
                  </a:lnTo>
                  <a:lnTo>
                    <a:pt x="929" y="1775"/>
                  </a:lnTo>
                  <a:cubicBezTo>
                    <a:pt x="929" y="2096"/>
                    <a:pt x="1084" y="2394"/>
                    <a:pt x="1334" y="2573"/>
                  </a:cubicBezTo>
                  <a:cubicBezTo>
                    <a:pt x="560" y="2846"/>
                    <a:pt x="1" y="3561"/>
                    <a:pt x="1" y="4382"/>
                  </a:cubicBezTo>
                  <a:lnTo>
                    <a:pt x="1" y="4954"/>
                  </a:lnTo>
                  <a:cubicBezTo>
                    <a:pt x="1" y="5049"/>
                    <a:pt x="72" y="5121"/>
                    <a:pt x="155" y="5121"/>
                  </a:cubicBezTo>
                  <a:lnTo>
                    <a:pt x="3763" y="5121"/>
                  </a:lnTo>
                  <a:cubicBezTo>
                    <a:pt x="3846" y="5121"/>
                    <a:pt x="3930" y="5049"/>
                    <a:pt x="3930" y="4954"/>
                  </a:cubicBezTo>
                  <a:lnTo>
                    <a:pt x="3930" y="4382"/>
                  </a:lnTo>
                  <a:cubicBezTo>
                    <a:pt x="3930" y="3561"/>
                    <a:pt x="3346" y="2846"/>
                    <a:pt x="2584" y="2573"/>
                  </a:cubicBezTo>
                  <a:cubicBezTo>
                    <a:pt x="2822" y="2382"/>
                    <a:pt x="2989" y="2096"/>
                    <a:pt x="2989" y="1775"/>
                  </a:cubicBezTo>
                  <a:lnTo>
                    <a:pt x="2989" y="1406"/>
                  </a:lnTo>
                  <a:lnTo>
                    <a:pt x="2989" y="1025"/>
                  </a:lnTo>
                  <a:cubicBezTo>
                    <a:pt x="2989" y="465"/>
                    <a:pt x="2525" y="1"/>
                    <a:pt x="196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9" name="Google Shape;13033;p71"/>
            <p:cNvSpPr/>
            <p:nvPr/>
          </p:nvSpPr>
          <p:spPr>
            <a:xfrm>
              <a:off x="4248428" y="1536124"/>
              <a:ext cx="253972" cy="152179"/>
            </a:xfrm>
            <a:custGeom>
              <a:avLst/>
              <a:rect l="l" t="t" r="r" b="b"/>
              <a:pathLst>
                <a:path w="7979" h="4781">
                  <a:moveTo>
                    <a:pt x="3906" y="0"/>
                  </a:moveTo>
                  <a:cubicBezTo>
                    <a:pt x="3876" y="0"/>
                    <a:pt x="3847" y="6"/>
                    <a:pt x="3823" y="18"/>
                  </a:cubicBezTo>
                  <a:cubicBezTo>
                    <a:pt x="3811" y="30"/>
                    <a:pt x="1775" y="1244"/>
                    <a:pt x="239" y="1244"/>
                  </a:cubicBezTo>
                  <a:cubicBezTo>
                    <a:pt x="156" y="1244"/>
                    <a:pt x="84" y="1304"/>
                    <a:pt x="72" y="1375"/>
                  </a:cubicBezTo>
                  <a:cubicBezTo>
                    <a:pt x="72" y="1387"/>
                    <a:pt x="1" y="1875"/>
                    <a:pt x="1" y="2614"/>
                  </a:cubicBezTo>
                  <a:cubicBezTo>
                    <a:pt x="1" y="2697"/>
                    <a:pt x="72" y="2768"/>
                    <a:pt x="156" y="2768"/>
                  </a:cubicBezTo>
                  <a:cubicBezTo>
                    <a:pt x="251" y="2768"/>
                    <a:pt x="322" y="2697"/>
                    <a:pt x="322" y="2614"/>
                  </a:cubicBezTo>
                  <a:cubicBezTo>
                    <a:pt x="322" y="2137"/>
                    <a:pt x="358" y="1744"/>
                    <a:pt x="382" y="1566"/>
                  </a:cubicBezTo>
                  <a:cubicBezTo>
                    <a:pt x="1037" y="1542"/>
                    <a:pt x="1835" y="1328"/>
                    <a:pt x="2739" y="923"/>
                  </a:cubicBezTo>
                  <a:cubicBezTo>
                    <a:pt x="3299" y="685"/>
                    <a:pt x="3728" y="435"/>
                    <a:pt x="3906" y="351"/>
                  </a:cubicBezTo>
                  <a:cubicBezTo>
                    <a:pt x="4085" y="447"/>
                    <a:pt x="4525" y="685"/>
                    <a:pt x="5085" y="923"/>
                  </a:cubicBezTo>
                  <a:cubicBezTo>
                    <a:pt x="5990" y="1316"/>
                    <a:pt x="6788" y="1542"/>
                    <a:pt x="7442" y="1566"/>
                  </a:cubicBezTo>
                  <a:cubicBezTo>
                    <a:pt x="7478" y="1971"/>
                    <a:pt x="7585" y="3233"/>
                    <a:pt x="7288" y="4590"/>
                  </a:cubicBezTo>
                  <a:cubicBezTo>
                    <a:pt x="7276" y="4673"/>
                    <a:pt x="7323" y="4769"/>
                    <a:pt x="7407" y="4781"/>
                  </a:cubicBezTo>
                  <a:lnTo>
                    <a:pt x="7442" y="4781"/>
                  </a:lnTo>
                  <a:cubicBezTo>
                    <a:pt x="7514" y="4781"/>
                    <a:pt x="7585" y="4733"/>
                    <a:pt x="7597" y="4650"/>
                  </a:cubicBezTo>
                  <a:cubicBezTo>
                    <a:pt x="7978" y="2947"/>
                    <a:pt x="7752" y="1435"/>
                    <a:pt x="7740" y="1375"/>
                  </a:cubicBezTo>
                  <a:cubicBezTo>
                    <a:pt x="7728" y="1304"/>
                    <a:pt x="7669" y="1244"/>
                    <a:pt x="7573" y="1244"/>
                  </a:cubicBezTo>
                  <a:cubicBezTo>
                    <a:pt x="6037" y="1244"/>
                    <a:pt x="4001" y="30"/>
                    <a:pt x="3990" y="18"/>
                  </a:cubicBezTo>
                  <a:cubicBezTo>
                    <a:pt x="3966" y="6"/>
                    <a:pt x="3936" y="0"/>
                    <a:pt x="390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0" name="Google Shape;13034;p71"/>
            <p:cNvSpPr/>
            <p:nvPr/>
          </p:nvSpPr>
          <p:spPr>
            <a:xfrm>
              <a:off x="4248428" y="1633270"/>
              <a:ext cx="238407" cy="187288"/>
            </a:xfrm>
            <a:custGeom>
              <a:avLst/>
              <a:rect l="l" t="t" r="r" b="b"/>
              <a:pathLst>
                <a:path w="7490" h="5884">
                  <a:moveTo>
                    <a:pt x="186" y="1"/>
                  </a:moveTo>
                  <a:cubicBezTo>
                    <a:pt x="180" y="1"/>
                    <a:pt x="174" y="1"/>
                    <a:pt x="168" y="2"/>
                  </a:cubicBezTo>
                  <a:cubicBezTo>
                    <a:pt x="72" y="2"/>
                    <a:pt x="1" y="97"/>
                    <a:pt x="13" y="181"/>
                  </a:cubicBezTo>
                  <a:cubicBezTo>
                    <a:pt x="84" y="1383"/>
                    <a:pt x="370" y="2455"/>
                    <a:pt x="846" y="3348"/>
                  </a:cubicBezTo>
                  <a:cubicBezTo>
                    <a:pt x="1501" y="4574"/>
                    <a:pt x="2513" y="5419"/>
                    <a:pt x="3859" y="5860"/>
                  </a:cubicBezTo>
                  <a:cubicBezTo>
                    <a:pt x="3870" y="5860"/>
                    <a:pt x="3882" y="5884"/>
                    <a:pt x="3894" y="5884"/>
                  </a:cubicBezTo>
                  <a:cubicBezTo>
                    <a:pt x="3918" y="5884"/>
                    <a:pt x="3930" y="5884"/>
                    <a:pt x="3942" y="5860"/>
                  </a:cubicBezTo>
                  <a:cubicBezTo>
                    <a:pt x="4811" y="5586"/>
                    <a:pt x="5549" y="5110"/>
                    <a:pt x="6133" y="4503"/>
                  </a:cubicBezTo>
                  <a:cubicBezTo>
                    <a:pt x="6716" y="3872"/>
                    <a:pt x="7157" y="3086"/>
                    <a:pt x="7442" y="2145"/>
                  </a:cubicBezTo>
                  <a:cubicBezTo>
                    <a:pt x="7490" y="2062"/>
                    <a:pt x="7442" y="1967"/>
                    <a:pt x="7347" y="1955"/>
                  </a:cubicBezTo>
                  <a:cubicBezTo>
                    <a:pt x="7330" y="1948"/>
                    <a:pt x="7313" y="1944"/>
                    <a:pt x="7296" y="1944"/>
                  </a:cubicBezTo>
                  <a:cubicBezTo>
                    <a:pt x="7228" y="1944"/>
                    <a:pt x="7164" y="1996"/>
                    <a:pt x="7145" y="2062"/>
                  </a:cubicBezTo>
                  <a:cubicBezTo>
                    <a:pt x="6871" y="2931"/>
                    <a:pt x="6454" y="3693"/>
                    <a:pt x="5906" y="4277"/>
                  </a:cubicBezTo>
                  <a:cubicBezTo>
                    <a:pt x="5371" y="4836"/>
                    <a:pt x="4704" y="5265"/>
                    <a:pt x="3894" y="5539"/>
                  </a:cubicBezTo>
                  <a:cubicBezTo>
                    <a:pt x="2668" y="5122"/>
                    <a:pt x="1727" y="4336"/>
                    <a:pt x="1132" y="3181"/>
                  </a:cubicBezTo>
                  <a:cubicBezTo>
                    <a:pt x="680" y="2336"/>
                    <a:pt x="418" y="1312"/>
                    <a:pt x="346" y="157"/>
                  </a:cubicBezTo>
                  <a:cubicBezTo>
                    <a:pt x="346" y="69"/>
                    <a:pt x="264" y="1"/>
                    <a:pt x="18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1" name="Google Shape;13035;p71"/>
            <p:cNvSpPr/>
            <p:nvPr/>
          </p:nvSpPr>
          <p:spPr>
            <a:xfrm>
              <a:off x="4212429" y="1502385"/>
              <a:ext cx="321037" cy="353822"/>
            </a:xfrm>
            <a:custGeom>
              <a:avLst/>
              <a:rect l="l" t="t" r="r" b="b"/>
              <a:pathLst>
                <a:path w="10086" h="11116">
                  <a:moveTo>
                    <a:pt x="5061" y="316"/>
                  </a:moveTo>
                  <a:cubicBezTo>
                    <a:pt x="5263" y="435"/>
                    <a:pt x="5811" y="757"/>
                    <a:pt x="6549" y="1066"/>
                  </a:cubicBezTo>
                  <a:cubicBezTo>
                    <a:pt x="7692" y="1554"/>
                    <a:pt x="8692" y="1828"/>
                    <a:pt x="9526" y="1852"/>
                  </a:cubicBezTo>
                  <a:cubicBezTo>
                    <a:pt x="9550" y="2328"/>
                    <a:pt x="9693" y="3876"/>
                    <a:pt x="9335" y="5579"/>
                  </a:cubicBezTo>
                  <a:cubicBezTo>
                    <a:pt x="9073" y="6745"/>
                    <a:pt x="8645" y="7757"/>
                    <a:pt x="8049" y="8591"/>
                  </a:cubicBezTo>
                  <a:cubicBezTo>
                    <a:pt x="7311" y="9603"/>
                    <a:pt x="6299" y="10341"/>
                    <a:pt x="5049" y="10770"/>
                  </a:cubicBezTo>
                  <a:cubicBezTo>
                    <a:pt x="3799" y="10341"/>
                    <a:pt x="2775" y="9603"/>
                    <a:pt x="2037" y="8591"/>
                  </a:cubicBezTo>
                  <a:cubicBezTo>
                    <a:pt x="1430" y="7781"/>
                    <a:pt x="989" y="6745"/>
                    <a:pt x="751" y="5579"/>
                  </a:cubicBezTo>
                  <a:cubicBezTo>
                    <a:pt x="394" y="3876"/>
                    <a:pt x="537" y="2316"/>
                    <a:pt x="596" y="1852"/>
                  </a:cubicBezTo>
                  <a:cubicBezTo>
                    <a:pt x="1406" y="1828"/>
                    <a:pt x="2418" y="1554"/>
                    <a:pt x="3573" y="1066"/>
                  </a:cubicBezTo>
                  <a:cubicBezTo>
                    <a:pt x="4299" y="757"/>
                    <a:pt x="4847" y="435"/>
                    <a:pt x="5061" y="316"/>
                  </a:cubicBezTo>
                  <a:close/>
                  <a:moveTo>
                    <a:pt x="5037" y="1"/>
                  </a:moveTo>
                  <a:cubicBezTo>
                    <a:pt x="5007" y="1"/>
                    <a:pt x="4978" y="7"/>
                    <a:pt x="4954" y="18"/>
                  </a:cubicBezTo>
                  <a:cubicBezTo>
                    <a:pt x="4930" y="30"/>
                    <a:pt x="2370" y="1554"/>
                    <a:pt x="441" y="1554"/>
                  </a:cubicBezTo>
                  <a:cubicBezTo>
                    <a:pt x="370" y="1554"/>
                    <a:pt x="299" y="1614"/>
                    <a:pt x="287" y="1685"/>
                  </a:cubicBezTo>
                  <a:cubicBezTo>
                    <a:pt x="263" y="1769"/>
                    <a:pt x="1" y="3578"/>
                    <a:pt x="429" y="5650"/>
                  </a:cubicBezTo>
                  <a:cubicBezTo>
                    <a:pt x="680" y="6865"/>
                    <a:pt x="1132" y="7924"/>
                    <a:pt x="1775" y="8793"/>
                  </a:cubicBezTo>
                  <a:cubicBezTo>
                    <a:pt x="2561" y="9877"/>
                    <a:pt x="3644" y="10651"/>
                    <a:pt x="5001" y="11091"/>
                  </a:cubicBezTo>
                  <a:cubicBezTo>
                    <a:pt x="5013" y="11091"/>
                    <a:pt x="5025" y="11115"/>
                    <a:pt x="5049" y="11115"/>
                  </a:cubicBezTo>
                  <a:cubicBezTo>
                    <a:pt x="5061" y="11115"/>
                    <a:pt x="5073" y="11115"/>
                    <a:pt x="5085" y="11091"/>
                  </a:cubicBezTo>
                  <a:cubicBezTo>
                    <a:pt x="6430" y="10651"/>
                    <a:pt x="7514" y="9877"/>
                    <a:pt x="8323" y="8793"/>
                  </a:cubicBezTo>
                  <a:cubicBezTo>
                    <a:pt x="8954" y="7924"/>
                    <a:pt x="9407" y="6865"/>
                    <a:pt x="9657" y="5650"/>
                  </a:cubicBezTo>
                  <a:cubicBezTo>
                    <a:pt x="10085" y="3566"/>
                    <a:pt x="9812" y="1769"/>
                    <a:pt x="9788" y="1685"/>
                  </a:cubicBezTo>
                  <a:cubicBezTo>
                    <a:pt x="9776" y="1614"/>
                    <a:pt x="9716" y="1554"/>
                    <a:pt x="9633" y="1554"/>
                  </a:cubicBezTo>
                  <a:cubicBezTo>
                    <a:pt x="7692" y="1554"/>
                    <a:pt x="5132" y="42"/>
                    <a:pt x="5121" y="18"/>
                  </a:cubicBezTo>
                  <a:cubicBezTo>
                    <a:pt x="5097" y="7"/>
                    <a:pt x="5067" y="1"/>
                    <a:pt x="503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52" name="Google Shape;13036;p71"/>
          <p:cNvGrpSpPr/>
          <p:nvPr/>
        </p:nvGrpSpPr>
        <p:grpSpPr>
          <a:xfrm>
            <a:off x="3796396" y="3520862"/>
            <a:ext cx="336188" cy="335425"/>
            <a:chOff x="2302788" y="1505981"/>
            <a:chExt cx="336188" cy="335425"/>
          </a:xfrm>
          <a:solidFill>
            <a:schemeClr val="accent1"/>
          </a:solidFill>
        </p:grpSpPr>
        <p:sp>
          <p:nvSpPr>
            <p:cNvPr id="1553" name="Google Shape;13037;p71"/>
            <p:cNvSpPr/>
            <p:nvPr/>
          </p:nvSpPr>
          <p:spPr>
            <a:xfrm>
              <a:off x="2302788" y="1505981"/>
              <a:ext cx="336188" cy="335425"/>
            </a:xfrm>
            <a:custGeom>
              <a:avLst/>
              <a:rect l="l" t="t" r="r" b="b"/>
              <a:pathLst>
                <a:path w="10562" h="10538">
                  <a:moveTo>
                    <a:pt x="5275" y="1"/>
                  </a:moveTo>
                  <a:cubicBezTo>
                    <a:pt x="3858" y="1"/>
                    <a:pt x="2536" y="548"/>
                    <a:pt x="1548" y="1548"/>
                  </a:cubicBezTo>
                  <a:cubicBezTo>
                    <a:pt x="548" y="2549"/>
                    <a:pt x="0" y="3870"/>
                    <a:pt x="0" y="5263"/>
                  </a:cubicBezTo>
                  <a:cubicBezTo>
                    <a:pt x="0" y="6668"/>
                    <a:pt x="548" y="8002"/>
                    <a:pt x="1548" y="8990"/>
                  </a:cubicBezTo>
                  <a:cubicBezTo>
                    <a:pt x="2548" y="9990"/>
                    <a:pt x="3870" y="10538"/>
                    <a:pt x="5275" y="10538"/>
                  </a:cubicBezTo>
                  <a:cubicBezTo>
                    <a:pt x="6680" y="10538"/>
                    <a:pt x="8013" y="9990"/>
                    <a:pt x="8989" y="8990"/>
                  </a:cubicBezTo>
                  <a:cubicBezTo>
                    <a:pt x="9990" y="7990"/>
                    <a:pt x="10537" y="6668"/>
                    <a:pt x="10537" y="5263"/>
                  </a:cubicBezTo>
                  <a:cubicBezTo>
                    <a:pt x="10561" y="5192"/>
                    <a:pt x="10549" y="5085"/>
                    <a:pt x="10549" y="5001"/>
                  </a:cubicBezTo>
                  <a:cubicBezTo>
                    <a:pt x="10549" y="4906"/>
                    <a:pt x="10478" y="4847"/>
                    <a:pt x="10394" y="4847"/>
                  </a:cubicBezTo>
                  <a:cubicBezTo>
                    <a:pt x="10299" y="4847"/>
                    <a:pt x="10240" y="4930"/>
                    <a:pt x="10240" y="5013"/>
                  </a:cubicBezTo>
                  <a:lnTo>
                    <a:pt x="10240" y="5287"/>
                  </a:lnTo>
                  <a:cubicBezTo>
                    <a:pt x="10240" y="6609"/>
                    <a:pt x="9716" y="7859"/>
                    <a:pt x="8787" y="8799"/>
                  </a:cubicBezTo>
                  <a:cubicBezTo>
                    <a:pt x="7846" y="9728"/>
                    <a:pt x="6596" y="10252"/>
                    <a:pt x="5275" y="10252"/>
                  </a:cubicBezTo>
                  <a:cubicBezTo>
                    <a:pt x="3941" y="10252"/>
                    <a:pt x="2691" y="9728"/>
                    <a:pt x="1762" y="8799"/>
                  </a:cubicBezTo>
                  <a:cubicBezTo>
                    <a:pt x="822" y="7859"/>
                    <a:pt x="298" y="6609"/>
                    <a:pt x="298" y="5287"/>
                  </a:cubicBezTo>
                  <a:cubicBezTo>
                    <a:pt x="298" y="3954"/>
                    <a:pt x="822" y="2703"/>
                    <a:pt x="1762" y="1775"/>
                  </a:cubicBezTo>
                  <a:cubicBezTo>
                    <a:pt x="2691" y="834"/>
                    <a:pt x="3941" y="310"/>
                    <a:pt x="5275" y="310"/>
                  </a:cubicBezTo>
                  <a:cubicBezTo>
                    <a:pt x="6442" y="310"/>
                    <a:pt x="7573" y="727"/>
                    <a:pt x="8466" y="1477"/>
                  </a:cubicBezTo>
                  <a:cubicBezTo>
                    <a:pt x="9347" y="2215"/>
                    <a:pt x="9942" y="3239"/>
                    <a:pt x="10156" y="4370"/>
                  </a:cubicBezTo>
                  <a:cubicBezTo>
                    <a:pt x="10167" y="4454"/>
                    <a:pt x="10223" y="4492"/>
                    <a:pt x="10301" y="4492"/>
                  </a:cubicBezTo>
                  <a:cubicBezTo>
                    <a:pt x="10312" y="4492"/>
                    <a:pt x="10323" y="4491"/>
                    <a:pt x="10335" y="4489"/>
                  </a:cubicBezTo>
                  <a:cubicBezTo>
                    <a:pt x="10418" y="4477"/>
                    <a:pt x="10466" y="4406"/>
                    <a:pt x="10454" y="4311"/>
                  </a:cubicBezTo>
                  <a:cubicBezTo>
                    <a:pt x="10228" y="3108"/>
                    <a:pt x="9597" y="2025"/>
                    <a:pt x="8668" y="1239"/>
                  </a:cubicBezTo>
                  <a:cubicBezTo>
                    <a:pt x="7716" y="429"/>
                    <a:pt x="6501" y="1"/>
                    <a:pt x="527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4" name="Google Shape;13038;p71"/>
            <p:cNvSpPr/>
            <p:nvPr/>
          </p:nvSpPr>
          <p:spPr>
            <a:xfrm>
              <a:off x="2327806" y="1530618"/>
              <a:ext cx="287266" cy="286916"/>
            </a:xfrm>
            <a:custGeom>
              <a:avLst/>
              <a:rect l="l" t="t" r="r" b="b"/>
              <a:pathLst>
                <a:path w="9025" h="9014">
                  <a:moveTo>
                    <a:pt x="4513" y="1"/>
                  </a:moveTo>
                  <a:cubicBezTo>
                    <a:pt x="3870" y="1"/>
                    <a:pt x="3262" y="132"/>
                    <a:pt x="2679" y="382"/>
                  </a:cubicBezTo>
                  <a:cubicBezTo>
                    <a:pt x="2119" y="644"/>
                    <a:pt x="1619" y="1001"/>
                    <a:pt x="1215" y="1441"/>
                  </a:cubicBezTo>
                  <a:cubicBezTo>
                    <a:pt x="1155" y="1501"/>
                    <a:pt x="1155" y="1608"/>
                    <a:pt x="1226" y="1667"/>
                  </a:cubicBezTo>
                  <a:cubicBezTo>
                    <a:pt x="1255" y="1696"/>
                    <a:pt x="1294" y="1711"/>
                    <a:pt x="1334" y="1711"/>
                  </a:cubicBezTo>
                  <a:cubicBezTo>
                    <a:pt x="1377" y="1711"/>
                    <a:pt x="1422" y="1693"/>
                    <a:pt x="1453" y="1656"/>
                  </a:cubicBezTo>
                  <a:cubicBezTo>
                    <a:pt x="1834" y="1239"/>
                    <a:pt x="2298" y="894"/>
                    <a:pt x="2822" y="667"/>
                  </a:cubicBezTo>
                  <a:cubicBezTo>
                    <a:pt x="3358" y="429"/>
                    <a:pt x="3929" y="310"/>
                    <a:pt x="4524" y="310"/>
                  </a:cubicBezTo>
                  <a:cubicBezTo>
                    <a:pt x="6834" y="310"/>
                    <a:pt x="8727" y="2191"/>
                    <a:pt x="8727" y="4513"/>
                  </a:cubicBezTo>
                  <a:cubicBezTo>
                    <a:pt x="8727" y="6811"/>
                    <a:pt x="6846" y="8704"/>
                    <a:pt x="4524" y="8704"/>
                  </a:cubicBezTo>
                  <a:cubicBezTo>
                    <a:pt x="2227" y="8704"/>
                    <a:pt x="333" y="6835"/>
                    <a:pt x="333" y="4513"/>
                  </a:cubicBezTo>
                  <a:cubicBezTo>
                    <a:pt x="333" y="3692"/>
                    <a:pt x="572" y="2882"/>
                    <a:pt x="1036" y="2203"/>
                  </a:cubicBezTo>
                  <a:cubicBezTo>
                    <a:pt x="1048" y="2132"/>
                    <a:pt x="1036" y="2037"/>
                    <a:pt x="953" y="1977"/>
                  </a:cubicBezTo>
                  <a:cubicBezTo>
                    <a:pt x="927" y="1960"/>
                    <a:pt x="900" y="1952"/>
                    <a:pt x="874" y="1952"/>
                  </a:cubicBezTo>
                  <a:cubicBezTo>
                    <a:pt x="827" y="1952"/>
                    <a:pt x="781" y="1979"/>
                    <a:pt x="750" y="2025"/>
                  </a:cubicBezTo>
                  <a:cubicBezTo>
                    <a:pt x="262" y="2751"/>
                    <a:pt x="0" y="3620"/>
                    <a:pt x="0" y="4513"/>
                  </a:cubicBezTo>
                  <a:cubicBezTo>
                    <a:pt x="0" y="5716"/>
                    <a:pt x="464" y="6847"/>
                    <a:pt x="1334" y="7692"/>
                  </a:cubicBezTo>
                  <a:cubicBezTo>
                    <a:pt x="2191" y="8537"/>
                    <a:pt x="3310" y="9014"/>
                    <a:pt x="4513" y="9014"/>
                  </a:cubicBezTo>
                  <a:cubicBezTo>
                    <a:pt x="5715" y="9014"/>
                    <a:pt x="6846" y="8549"/>
                    <a:pt x="7692" y="7692"/>
                  </a:cubicBezTo>
                  <a:cubicBezTo>
                    <a:pt x="8549" y="6835"/>
                    <a:pt x="9025" y="5716"/>
                    <a:pt x="9025" y="4513"/>
                  </a:cubicBezTo>
                  <a:cubicBezTo>
                    <a:pt x="9025" y="3299"/>
                    <a:pt x="8561" y="2168"/>
                    <a:pt x="7692" y="1322"/>
                  </a:cubicBezTo>
                  <a:cubicBezTo>
                    <a:pt x="6846" y="477"/>
                    <a:pt x="5715" y="1"/>
                    <a:pt x="451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5" name="Google Shape;13039;p71"/>
            <p:cNvSpPr/>
            <p:nvPr/>
          </p:nvSpPr>
          <p:spPr>
            <a:xfrm>
              <a:off x="2352061" y="1669333"/>
              <a:ext cx="16679" cy="9485"/>
            </a:xfrm>
            <a:custGeom>
              <a:avLst/>
              <a:rect l="l" t="t" r="r" b="b"/>
              <a:pathLst>
                <a:path w="524" h="298">
                  <a:moveTo>
                    <a:pt x="155" y="0"/>
                  </a:moveTo>
                  <a:cubicBezTo>
                    <a:pt x="60" y="0"/>
                    <a:pt x="0" y="60"/>
                    <a:pt x="0" y="155"/>
                  </a:cubicBezTo>
                  <a:cubicBezTo>
                    <a:pt x="0" y="238"/>
                    <a:pt x="72" y="298"/>
                    <a:pt x="155" y="298"/>
                  </a:cubicBezTo>
                  <a:lnTo>
                    <a:pt x="369" y="298"/>
                  </a:lnTo>
                  <a:cubicBezTo>
                    <a:pt x="464" y="298"/>
                    <a:pt x="524" y="226"/>
                    <a:pt x="524" y="155"/>
                  </a:cubicBezTo>
                  <a:cubicBezTo>
                    <a:pt x="524" y="60"/>
                    <a:pt x="453" y="0"/>
                    <a:pt x="369"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6" name="Google Shape;13040;p71"/>
            <p:cNvSpPr/>
            <p:nvPr/>
          </p:nvSpPr>
          <p:spPr>
            <a:xfrm>
              <a:off x="2466871" y="1554490"/>
              <a:ext cx="123946" cy="124328"/>
            </a:xfrm>
            <a:custGeom>
              <a:avLst/>
              <a:rect l="l" t="t" r="r" b="b"/>
              <a:pathLst>
                <a:path w="3894" h="3906">
                  <a:moveTo>
                    <a:pt x="144" y="1"/>
                  </a:moveTo>
                  <a:cubicBezTo>
                    <a:pt x="48" y="1"/>
                    <a:pt x="1" y="84"/>
                    <a:pt x="1" y="155"/>
                  </a:cubicBezTo>
                  <a:lnTo>
                    <a:pt x="1" y="3751"/>
                  </a:lnTo>
                  <a:cubicBezTo>
                    <a:pt x="1" y="3846"/>
                    <a:pt x="72" y="3906"/>
                    <a:pt x="144" y="3906"/>
                  </a:cubicBezTo>
                  <a:lnTo>
                    <a:pt x="3751" y="3906"/>
                  </a:lnTo>
                  <a:cubicBezTo>
                    <a:pt x="3834" y="3906"/>
                    <a:pt x="3894" y="3834"/>
                    <a:pt x="3894" y="3751"/>
                  </a:cubicBezTo>
                  <a:cubicBezTo>
                    <a:pt x="3894" y="3668"/>
                    <a:pt x="3823" y="3608"/>
                    <a:pt x="3751" y="3608"/>
                  </a:cubicBezTo>
                  <a:lnTo>
                    <a:pt x="310" y="3608"/>
                  </a:lnTo>
                  <a:lnTo>
                    <a:pt x="310" y="155"/>
                  </a:lnTo>
                  <a:lnTo>
                    <a:pt x="298" y="155"/>
                  </a:lnTo>
                  <a:cubicBezTo>
                    <a:pt x="298" y="72"/>
                    <a:pt x="215" y="1"/>
                    <a:pt x="14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7" name="Google Shape;13041;p71"/>
            <p:cNvSpPr/>
            <p:nvPr/>
          </p:nvSpPr>
          <p:spPr>
            <a:xfrm>
              <a:off x="2466107" y="1776950"/>
              <a:ext cx="9517" cy="16711"/>
            </a:xfrm>
            <a:custGeom>
              <a:avLst/>
              <a:rect l="l" t="t" r="r" b="b"/>
              <a:pathLst>
                <a:path w="299" h="525">
                  <a:moveTo>
                    <a:pt x="156" y="1"/>
                  </a:moveTo>
                  <a:cubicBezTo>
                    <a:pt x="60" y="1"/>
                    <a:pt x="1" y="72"/>
                    <a:pt x="1" y="144"/>
                  </a:cubicBezTo>
                  <a:lnTo>
                    <a:pt x="1" y="370"/>
                  </a:lnTo>
                  <a:cubicBezTo>
                    <a:pt x="1" y="465"/>
                    <a:pt x="84" y="525"/>
                    <a:pt x="156" y="525"/>
                  </a:cubicBezTo>
                  <a:cubicBezTo>
                    <a:pt x="239" y="525"/>
                    <a:pt x="299" y="441"/>
                    <a:pt x="299" y="370"/>
                  </a:cubicBezTo>
                  <a:lnTo>
                    <a:pt x="299" y="144"/>
                  </a:lnTo>
                  <a:cubicBezTo>
                    <a:pt x="299" y="60"/>
                    <a:pt x="227" y="1"/>
                    <a:pt x="1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8" name="Google Shape;13042;p71"/>
            <p:cNvSpPr/>
            <p:nvPr/>
          </p:nvSpPr>
          <p:spPr>
            <a:xfrm>
              <a:off x="2384272" y="1587944"/>
              <a:ext cx="16329" cy="15087"/>
            </a:xfrm>
            <a:custGeom>
              <a:avLst/>
              <a:rect l="l" t="t" r="r" b="b"/>
              <a:pathLst>
                <a:path w="513" h="474">
                  <a:moveTo>
                    <a:pt x="173" y="0"/>
                  </a:moveTo>
                  <a:cubicBezTo>
                    <a:pt x="131" y="0"/>
                    <a:pt x="89" y="15"/>
                    <a:pt x="60" y="45"/>
                  </a:cubicBezTo>
                  <a:cubicBezTo>
                    <a:pt x="0" y="105"/>
                    <a:pt x="0" y="212"/>
                    <a:pt x="60" y="271"/>
                  </a:cubicBezTo>
                  <a:lnTo>
                    <a:pt x="238" y="426"/>
                  </a:lnTo>
                  <a:cubicBezTo>
                    <a:pt x="274" y="462"/>
                    <a:pt x="310" y="474"/>
                    <a:pt x="345" y="474"/>
                  </a:cubicBezTo>
                  <a:cubicBezTo>
                    <a:pt x="393" y="474"/>
                    <a:pt x="417" y="462"/>
                    <a:pt x="453" y="426"/>
                  </a:cubicBezTo>
                  <a:cubicBezTo>
                    <a:pt x="512" y="367"/>
                    <a:pt x="512" y="271"/>
                    <a:pt x="453" y="212"/>
                  </a:cubicBezTo>
                  <a:lnTo>
                    <a:pt x="286" y="45"/>
                  </a:lnTo>
                  <a:cubicBezTo>
                    <a:pt x="256" y="15"/>
                    <a:pt x="214" y="0"/>
                    <a:pt x="1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9" name="Google Shape;13043;p71"/>
            <p:cNvSpPr/>
            <p:nvPr/>
          </p:nvSpPr>
          <p:spPr>
            <a:xfrm>
              <a:off x="2541544" y="1745216"/>
              <a:ext cx="15565" cy="15087"/>
            </a:xfrm>
            <a:custGeom>
              <a:avLst/>
              <a:rect l="l" t="t" r="r" b="b"/>
              <a:pathLst>
                <a:path w="489" h="474">
                  <a:moveTo>
                    <a:pt x="171" y="0"/>
                  </a:moveTo>
                  <a:cubicBezTo>
                    <a:pt x="131" y="0"/>
                    <a:pt x="89" y="15"/>
                    <a:pt x="60" y="45"/>
                  </a:cubicBezTo>
                  <a:cubicBezTo>
                    <a:pt x="0" y="105"/>
                    <a:pt x="0" y="212"/>
                    <a:pt x="60" y="259"/>
                  </a:cubicBezTo>
                  <a:lnTo>
                    <a:pt x="226" y="426"/>
                  </a:lnTo>
                  <a:cubicBezTo>
                    <a:pt x="250" y="462"/>
                    <a:pt x="298" y="474"/>
                    <a:pt x="334" y="474"/>
                  </a:cubicBezTo>
                  <a:cubicBezTo>
                    <a:pt x="369" y="474"/>
                    <a:pt x="405" y="462"/>
                    <a:pt x="429" y="426"/>
                  </a:cubicBezTo>
                  <a:cubicBezTo>
                    <a:pt x="488" y="367"/>
                    <a:pt x="488" y="259"/>
                    <a:pt x="429" y="212"/>
                  </a:cubicBezTo>
                  <a:lnTo>
                    <a:pt x="274" y="45"/>
                  </a:lnTo>
                  <a:cubicBezTo>
                    <a:pt x="250" y="15"/>
                    <a:pt x="212" y="0"/>
                    <a:pt x="17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0" name="Google Shape;13044;p71"/>
            <p:cNvSpPr/>
            <p:nvPr/>
          </p:nvSpPr>
          <p:spPr>
            <a:xfrm>
              <a:off x="2541544" y="1587944"/>
              <a:ext cx="16329" cy="15087"/>
            </a:xfrm>
            <a:custGeom>
              <a:avLst/>
              <a:rect l="l" t="t" r="r" b="b"/>
              <a:pathLst>
                <a:path w="513" h="474">
                  <a:moveTo>
                    <a:pt x="340" y="0"/>
                  </a:moveTo>
                  <a:cubicBezTo>
                    <a:pt x="298" y="0"/>
                    <a:pt x="256" y="15"/>
                    <a:pt x="226" y="45"/>
                  </a:cubicBezTo>
                  <a:lnTo>
                    <a:pt x="60" y="212"/>
                  </a:lnTo>
                  <a:cubicBezTo>
                    <a:pt x="0" y="271"/>
                    <a:pt x="0" y="367"/>
                    <a:pt x="60" y="426"/>
                  </a:cubicBezTo>
                  <a:cubicBezTo>
                    <a:pt x="95" y="462"/>
                    <a:pt x="131" y="474"/>
                    <a:pt x="167" y="474"/>
                  </a:cubicBezTo>
                  <a:cubicBezTo>
                    <a:pt x="215" y="474"/>
                    <a:pt x="250" y="462"/>
                    <a:pt x="286" y="426"/>
                  </a:cubicBezTo>
                  <a:lnTo>
                    <a:pt x="453" y="271"/>
                  </a:lnTo>
                  <a:cubicBezTo>
                    <a:pt x="512" y="212"/>
                    <a:pt x="512" y="105"/>
                    <a:pt x="453" y="45"/>
                  </a:cubicBezTo>
                  <a:cubicBezTo>
                    <a:pt x="423" y="15"/>
                    <a:pt x="381" y="0"/>
                    <a:pt x="34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1" name="Google Shape;13045;p71"/>
            <p:cNvSpPr/>
            <p:nvPr/>
          </p:nvSpPr>
          <p:spPr>
            <a:xfrm>
              <a:off x="2384654" y="1744452"/>
              <a:ext cx="15947" cy="15469"/>
            </a:xfrm>
            <a:custGeom>
              <a:avLst/>
              <a:rect l="l" t="t" r="r" b="b"/>
              <a:pathLst>
                <a:path w="501" h="486">
                  <a:moveTo>
                    <a:pt x="327" y="1"/>
                  </a:moveTo>
                  <a:cubicBezTo>
                    <a:pt x="286" y="1"/>
                    <a:pt x="244" y="16"/>
                    <a:pt x="214" y="45"/>
                  </a:cubicBezTo>
                  <a:lnTo>
                    <a:pt x="48" y="212"/>
                  </a:lnTo>
                  <a:cubicBezTo>
                    <a:pt x="0" y="272"/>
                    <a:pt x="0" y="379"/>
                    <a:pt x="60" y="438"/>
                  </a:cubicBezTo>
                  <a:cubicBezTo>
                    <a:pt x="95" y="462"/>
                    <a:pt x="143" y="486"/>
                    <a:pt x="167" y="486"/>
                  </a:cubicBezTo>
                  <a:cubicBezTo>
                    <a:pt x="202" y="486"/>
                    <a:pt x="238" y="462"/>
                    <a:pt x="274" y="438"/>
                  </a:cubicBezTo>
                  <a:lnTo>
                    <a:pt x="441" y="272"/>
                  </a:lnTo>
                  <a:cubicBezTo>
                    <a:pt x="500" y="212"/>
                    <a:pt x="500" y="105"/>
                    <a:pt x="441" y="45"/>
                  </a:cubicBezTo>
                  <a:cubicBezTo>
                    <a:pt x="411" y="16"/>
                    <a:pt x="369" y="1"/>
                    <a:pt x="32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2" name="Google Shape;13046;p71"/>
            <p:cNvSpPr/>
            <p:nvPr/>
          </p:nvSpPr>
          <p:spPr>
            <a:xfrm>
              <a:off x="2360018" y="1624548"/>
              <a:ext cx="18207" cy="12605"/>
            </a:xfrm>
            <a:custGeom>
              <a:avLst/>
              <a:rect l="l" t="t" r="r" b="b"/>
              <a:pathLst>
                <a:path w="572" h="396">
                  <a:moveTo>
                    <a:pt x="179" y="0"/>
                  </a:moveTo>
                  <a:cubicBezTo>
                    <a:pt x="125" y="0"/>
                    <a:pt x="71" y="33"/>
                    <a:pt x="36" y="86"/>
                  </a:cubicBezTo>
                  <a:cubicBezTo>
                    <a:pt x="0" y="157"/>
                    <a:pt x="36" y="252"/>
                    <a:pt x="107" y="288"/>
                  </a:cubicBezTo>
                  <a:lnTo>
                    <a:pt x="322" y="383"/>
                  </a:lnTo>
                  <a:cubicBezTo>
                    <a:pt x="333" y="395"/>
                    <a:pt x="357" y="395"/>
                    <a:pt x="381" y="395"/>
                  </a:cubicBezTo>
                  <a:cubicBezTo>
                    <a:pt x="429" y="395"/>
                    <a:pt x="500" y="371"/>
                    <a:pt x="524" y="312"/>
                  </a:cubicBezTo>
                  <a:cubicBezTo>
                    <a:pt x="572" y="217"/>
                    <a:pt x="524" y="133"/>
                    <a:pt x="453" y="98"/>
                  </a:cubicBezTo>
                  <a:lnTo>
                    <a:pt x="238" y="14"/>
                  </a:lnTo>
                  <a:cubicBezTo>
                    <a:pt x="219" y="5"/>
                    <a:pt x="199"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3" name="Google Shape;13047;p71"/>
            <p:cNvSpPr/>
            <p:nvPr/>
          </p:nvSpPr>
          <p:spPr>
            <a:xfrm>
              <a:off x="2564271" y="1711126"/>
              <a:ext cx="17475" cy="12796"/>
            </a:xfrm>
            <a:custGeom>
              <a:avLst/>
              <a:rect l="l" t="t" r="r" b="b"/>
              <a:pathLst>
                <a:path w="549" h="402">
                  <a:moveTo>
                    <a:pt x="184" y="0"/>
                  </a:moveTo>
                  <a:cubicBezTo>
                    <a:pt x="125" y="0"/>
                    <a:pt x="63" y="29"/>
                    <a:pt x="36" y="92"/>
                  </a:cubicBezTo>
                  <a:cubicBezTo>
                    <a:pt x="1" y="164"/>
                    <a:pt x="36" y="247"/>
                    <a:pt x="108" y="295"/>
                  </a:cubicBezTo>
                  <a:lnTo>
                    <a:pt x="310" y="390"/>
                  </a:lnTo>
                  <a:cubicBezTo>
                    <a:pt x="334" y="402"/>
                    <a:pt x="358" y="402"/>
                    <a:pt x="370" y="402"/>
                  </a:cubicBezTo>
                  <a:cubicBezTo>
                    <a:pt x="429" y="402"/>
                    <a:pt x="489" y="366"/>
                    <a:pt x="524" y="307"/>
                  </a:cubicBezTo>
                  <a:cubicBezTo>
                    <a:pt x="548" y="235"/>
                    <a:pt x="524" y="140"/>
                    <a:pt x="453" y="104"/>
                  </a:cubicBezTo>
                  <a:lnTo>
                    <a:pt x="239" y="9"/>
                  </a:lnTo>
                  <a:cubicBezTo>
                    <a:pt x="221" y="3"/>
                    <a:pt x="203" y="0"/>
                    <a:pt x="1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4" name="Google Shape;13048;p71"/>
            <p:cNvSpPr/>
            <p:nvPr/>
          </p:nvSpPr>
          <p:spPr>
            <a:xfrm>
              <a:off x="2507805" y="1563912"/>
              <a:ext cx="14069" cy="16392"/>
            </a:xfrm>
            <a:custGeom>
              <a:avLst/>
              <a:rect l="l" t="t" r="r" b="b"/>
              <a:pathLst>
                <a:path w="442" h="515">
                  <a:moveTo>
                    <a:pt x="273" y="0"/>
                  </a:moveTo>
                  <a:cubicBezTo>
                    <a:pt x="215" y="0"/>
                    <a:pt x="154" y="33"/>
                    <a:pt x="120" y="86"/>
                  </a:cubicBezTo>
                  <a:lnTo>
                    <a:pt x="36" y="288"/>
                  </a:lnTo>
                  <a:cubicBezTo>
                    <a:pt x="1" y="371"/>
                    <a:pt x="36" y="455"/>
                    <a:pt x="108" y="502"/>
                  </a:cubicBezTo>
                  <a:cubicBezTo>
                    <a:pt x="120" y="514"/>
                    <a:pt x="155" y="514"/>
                    <a:pt x="167" y="514"/>
                  </a:cubicBezTo>
                  <a:cubicBezTo>
                    <a:pt x="227" y="514"/>
                    <a:pt x="286" y="490"/>
                    <a:pt x="322" y="431"/>
                  </a:cubicBezTo>
                  <a:lnTo>
                    <a:pt x="405" y="217"/>
                  </a:lnTo>
                  <a:cubicBezTo>
                    <a:pt x="441" y="145"/>
                    <a:pt x="405" y="50"/>
                    <a:pt x="334" y="14"/>
                  </a:cubicBezTo>
                  <a:cubicBezTo>
                    <a:pt x="315" y="5"/>
                    <a:pt x="294" y="0"/>
                    <a:pt x="2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5" name="Google Shape;13049;p71"/>
            <p:cNvSpPr/>
            <p:nvPr/>
          </p:nvSpPr>
          <p:spPr>
            <a:xfrm>
              <a:off x="2420654" y="1767974"/>
              <a:ext cx="14419" cy="16583"/>
            </a:xfrm>
            <a:custGeom>
              <a:avLst/>
              <a:rect l="l" t="t" r="r" b="b"/>
              <a:pathLst>
                <a:path w="453" h="521">
                  <a:moveTo>
                    <a:pt x="290" y="0"/>
                  </a:moveTo>
                  <a:cubicBezTo>
                    <a:pt x="231" y="0"/>
                    <a:pt x="170" y="29"/>
                    <a:pt x="143" y="92"/>
                  </a:cubicBezTo>
                  <a:lnTo>
                    <a:pt x="48" y="295"/>
                  </a:lnTo>
                  <a:cubicBezTo>
                    <a:pt x="0" y="366"/>
                    <a:pt x="48" y="473"/>
                    <a:pt x="119" y="509"/>
                  </a:cubicBezTo>
                  <a:cubicBezTo>
                    <a:pt x="143" y="521"/>
                    <a:pt x="167" y="521"/>
                    <a:pt x="179" y="521"/>
                  </a:cubicBezTo>
                  <a:cubicBezTo>
                    <a:pt x="238" y="521"/>
                    <a:pt x="298" y="485"/>
                    <a:pt x="333" y="426"/>
                  </a:cubicBezTo>
                  <a:lnTo>
                    <a:pt x="417" y="223"/>
                  </a:lnTo>
                  <a:cubicBezTo>
                    <a:pt x="453" y="152"/>
                    <a:pt x="417" y="56"/>
                    <a:pt x="345" y="9"/>
                  </a:cubicBezTo>
                  <a:cubicBezTo>
                    <a:pt x="328" y="3"/>
                    <a:pt x="309" y="0"/>
                    <a:pt x="29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6" name="Google Shape;13050;p71"/>
            <p:cNvSpPr/>
            <p:nvPr/>
          </p:nvSpPr>
          <p:spPr>
            <a:xfrm>
              <a:off x="2422532" y="1562448"/>
              <a:ext cx="14451" cy="17093"/>
            </a:xfrm>
            <a:custGeom>
              <a:avLst/>
              <a:rect l="l" t="t" r="r" b="b"/>
              <a:pathLst>
                <a:path w="454" h="537">
                  <a:moveTo>
                    <a:pt x="184" y="0"/>
                  </a:moveTo>
                  <a:cubicBezTo>
                    <a:pt x="164" y="0"/>
                    <a:pt x="142" y="4"/>
                    <a:pt x="120" y="13"/>
                  </a:cubicBezTo>
                  <a:cubicBezTo>
                    <a:pt x="48" y="36"/>
                    <a:pt x="1" y="132"/>
                    <a:pt x="36" y="215"/>
                  </a:cubicBezTo>
                  <a:lnTo>
                    <a:pt x="120" y="429"/>
                  </a:lnTo>
                  <a:cubicBezTo>
                    <a:pt x="155" y="501"/>
                    <a:pt x="215" y="536"/>
                    <a:pt x="274" y="536"/>
                  </a:cubicBezTo>
                  <a:cubicBezTo>
                    <a:pt x="286" y="536"/>
                    <a:pt x="322" y="536"/>
                    <a:pt x="334" y="513"/>
                  </a:cubicBezTo>
                  <a:cubicBezTo>
                    <a:pt x="405" y="489"/>
                    <a:pt x="453" y="394"/>
                    <a:pt x="417" y="310"/>
                  </a:cubicBezTo>
                  <a:lnTo>
                    <a:pt x="334" y="96"/>
                  </a:lnTo>
                  <a:cubicBezTo>
                    <a:pt x="307" y="41"/>
                    <a:pt x="251" y="0"/>
                    <a:pt x="1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7" name="Google Shape;13051;p71"/>
            <p:cNvSpPr/>
            <p:nvPr/>
          </p:nvSpPr>
          <p:spPr>
            <a:xfrm>
              <a:off x="2505545" y="1768770"/>
              <a:ext cx="14037" cy="16552"/>
            </a:xfrm>
            <a:custGeom>
              <a:avLst/>
              <a:rect l="l" t="t" r="r" b="b"/>
              <a:pathLst>
                <a:path w="441" h="520">
                  <a:moveTo>
                    <a:pt x="195" y="0"/>
                  </a:moveTo>
                  <a:cubicBezTo>
                    <a:pt x="171" y="0"/>
                    <a:pt x="146" y="6"/>
                    <a:pt x="119" y="20"/>
                  </a:cubicBezTo>
                  <a:cubicBezTo>
                    <a:pt x="48" y="43"/>
                    <a:pt x="0" y="139"/>
                    <a:pt x="24" y="222"/>
                  </a:cubicBezTo>
                  <a:lnTo>
                    <a:pt x="119" y="436"/>
                  </a:lnTo>
                  <a:cubicBezTo>
                    <a:pt x="155" y="496"/>
                    <a:pt x="214" y="520"/>
                    <a:pt x="274" y="520"/>
                  </a:cubicBezTo>
                  <a:cubicBezTo>
                    <a:pt x="286" y="520"/>
                    <a:pt x="310" y="520"/>
                    <a:pt x="322" y="508"/>
                  </a:cubicBezTo>
                  <a:cubicBezTo>
                    <a:pt x="405" y="472"/>
                    <a:pt x="441" y="389"/>
                    <a:pt x="417" y="293"/>
                  </a:cubicBezTo>
                  <a:lnTo>
                    <a:pt x="322" y="91"/>
                  </a:lnTo>
                  <a:cubicBezTo>
                    <a:pt x="304" y="39"/>
                    <a:pt x="256" y="0"/>
                    <a:pt x="19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8" name="Google Shape;13052;p71"/>
            <p:cNvSpPr/>
            <p:nvPr/>
          </p:nvSpPr>
          <p:spPr>
            <a:xfrm>
              <a:off x="2565417" y="1625885"/>
              <a:ext cx="17825" cy="13146"/>
            </a:xfrm>
            <a:custGeom>
              <a:avLst/>
              <a:rect l="l" t="t" r="r" b="b"/>
              <a:pathLst>
                <a:path w="560" h="413">
                  <a:moveTo>
                    <a:pt x="378" y="1"/>
                  </a:moveTo>
                  <a:cubicBezTo>
                    <a:pt x="360" y="1"/>
                    <a:pt x="341" y="3"/>
                    <a:pt x="322" y="8"/>
                  </a:cubicBezTo>
                  <a:lnTo>
                    <a:pt x="119" y="103"/>
                  </a:lnTo>
                  <a:cubicBezTo>
                    <a:pt x="36" y="127"/>
                    <a:pt x="0" y="222"/>
                    <a:pt x="24" y="306"/>
                  </a:cubicBezTo>
                  <a:cubicBezTo>
                    <a:pt x="60" y="365"/>
                    <a:pt x="96" y="413"/>
                    <a:pt x="179" y="413"/>
                  </a:cubicBezTo>
                  <a:cubicBezTo>
                    <a:pt x="191" y="413"/>
                    <a:pt x="215" y="413"/>
                    <a:pt x="227" y="401"/>
                  </a:cubicBezTo>
                  <a:lnTo>
                    <a:pt x="441" y="306"/>
                  </a:lnTo>
                  <a:cubicBezTo>
                    <a:pt x="512" y="282"/>
                    <a:pt x="560" y="187"/>
                    <a:pt x="524" y="103"/>
                  </a:cubicBezTo>
                  <a:cubicBezTo>
                    <a:pt x="505" y="37"/>
                    <a:pt x="449" y="1"/>
                    <a:pt x="37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9" name="Google Shape;13053;p71"/>
            <p:cNvSpPr/>
            <p:nvPr/>
          </p:nvSpPr>
          <p:spPr>
            <a:xfrm>
              <a:off x="2359254" y="1709312"/>
              <a:ext cx="17825" cy="12732"/>
            </a:xfrm>
            <a:custGeom>
              <a:avLst/>
              <a:rect l="l" t="t" r="r" b="b"/>
              <a:pathLst>
                <a:path w="560" h="400">
                  <a:moveTo>
                    <a:pt x="372" y="0"/>
                  </a:moveTo>
                  <a:cubicBezTo>
                    <a:pt x="356" y="0"/>
                    <a:pt x="339" y="2"/>
                    <a:pt x="322" y="6"/>
                  </a:cubicBezTo>
                  <a:lnTo>
                    <a:pt x="119" y="102"/>
                  </a:lnTo>
                  <a:cubicBezTo>
                    <a:pt x="48" y="125"/>
                    <a:pt x="0" y="221"/>
                    <a:pt x="24" y="304"/>
                  </a:cubicBezTo>
                  <a:cubicBezTo>
                    <a:pt x="60" y="364"/>
                    <a:pt x="119" y="399"/>
                    <a:pt x="179" y="399"/>
                  </a:cubicBezTo>
                  <a:cubicBezTo>
                    <a:pt x="191" y="399"/>
                    <a:pt x="227" y="399"/>
                    <a:pt x="238" y="387"/>
                  </a:cubicBezTo>
                  <a:lnTo>
                    <a:pt x="441" y="292"/>
                  </a:lnTo>
                  <a:cubicBezTo>
                    <a:pt x="512" y="268"/>
                    <a:pt x="560" y="173"/>
                    <a:pt x="536" y="90"/>
                  </a:cubicBezTo>
                  <a:cubicBezTo>
                    <a:pt x="507" y="41"/>
                    <a:pt x="445" y="0"/>
                    <a:pt x="37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70" name="Google Shape;13054;p71"/>
          <p:cNvGrpSpPr/>
          <p:nvPr/>
        </p:nvGrpSpPr>
        <p:grpSpPr>
          <a:xfrm>
            <a:off x="4273909" y="3536777"/>
            <a:ext cx="333133" cy="321037"/>
            <a:chOff x="2780301" y="1521896"/>
            <a:chExt cx="333133" cy="321037"/>
          </a:xfrm>
          <a:solidFill>
            <a:schemeClr val="accent1"/>
          </a:solidFill>
        </p:grpSpPr>
        <p:sp>
          <p:nvSpPr>
            <p:cNvPr id="1571" name="Google Shape;13055;p71"/>
            <p:cNvSpPr/>
            <p:nvPr/>
          </p:nvSpPr>
          <p:spPr>
            <a:xfrm>
              <a:off x="3009573" y="1542745"/>
              <a:ext cx="72031" cy="9517"/>
            </a:xfrm>
            <a:custGeom>
              <a:avLst/>
              <a:rect l="l" t="t" r="r" b="b"/>
              <a:pathLst>
                <a:path w="2263" h="299">
                  <a:moveTo>
                    <a:pt x="155" y="1"/>
                  </a:moveTo>
                  <a:cubicBezTo>
                    <a:pt x="60" y="1"/>
                    <a:pt x="0" y="84"/>
                    <a:pt x="0" y="155"/>
                  </a:cubicBezTo>
                  <a:cubicBezTo>
                    <a:pt x="0" y="227"/>
                    <a:pt x="72" y="298"/>
                    <a:pt x="155" y="298"/>
                  </a:cubicBezTo>
                  <a:lnTo>
                    <a:pt x="2120" y="298"/>
                  </a:lnTo>
                  <a:cubicBezTo>
                    <a:pt x="2203" y="298"/>
                    <a:pt x="2263" y="227"/>
                    <a:pt x="2263" y="155"/>
                  </a:cubicBezTo>
                  <a:cubicBezTo>
                    <a:pt x="2263" y="60"/>
                    <a:pt x="2203" y="1"/>
                    <a:pt x="2120"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2" name="Google Shape;13056;p71"/>
            <p:cNvSpPr/>
            <p:nvPr/>
          </p:nvSpPr>
          <p:spPr>
            <a:xfrm>
              <a:off x="2967876" y="1542745"/>
              <a:ext cx="30366" cy="9517"/>
            </a:xfrm>
            <a:custGeom>
              <a:avLst/>
              <a:rect l="l" t="t" r="r" b="b"/>
              <a:pathLst>
                <a:path w="954" h="299">
                  <a:moveTo>
                    <a:pt x="156" y="1"/>
                  </a:moveTo>
                  <a:cubicBezTo>
                    <a:pt x="60" y="1"/>
                    <a:pt x="1" y="84"/>
                    <a:pt x="1" y="155"/>
                  </a:cubicBezTo>
                  <a:cubicBezTo>
                    <a:pt x="1" y="227"/>
                    <a:pt x="72" y="298"/>
                    <a:pt x="156" y="298"/>
                  </a:cubicBezTo>
                  <a:lnTo>
                    <a:pt x="810" y="298"/>
                  </a:lnTo>
                  <a:cubicBezTo>
                    <a:pt x="894" y="298"/>
                    <a:pt x="953" y="227"/>
                    <a:pt x="953" y="155"/>
                  </a:cubicBezTo>
                  <a:cubicBezTo>
                    <a:pt x="953" y="60"/>
                    <a:pt x="894" y="1"/>
                    <a:pt x="810"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3" name="Google Shape;13057;p71"/>
            <p:cNvSpPr/>
            <p:nvPr/>
          </p:nvSpPr>
          <p:spPr>
            <a:xfrm>
              <a:off x="3061870" y="1563594"/>
              <a:ext cx="19735" cy="9517"/>
            </a:xfrm>
            <a:custGeom>
              <a:avLst/>
              <a:rect l="l" t="t" r="r" b="b"/>
              <a:pathLst>
                <a:path w="620" h="299">
                  <a:moveTo>
                    <a:pt x="143" y="0"/>
                  </a:moveTo>
                  <a:cubicBezTo>
                    <a:pt x="60" y="0"/>
                    <a:pt x="0" y="84"/>
                    <a:pt x="0" y="155"/>
                  </a:cubicBezTo>
                  <a:cubicBezTo>
                    <a:pt x="0" y="239"/>
                    <a:pt x="72" y="298"/>
                    <a:pt x="143" y="298"/>
                  </a:cubicBezTo>
                  <a:lnTo>
                    <a:pt x="477" y="298"/>
                  </a:lnTo>
                  <a:cubicBezTo>
                    <a:pt x="560" y="298"/>
                    <a:pt x="620" y="227"/>
                    <a:pt x="620" y="155"/>
                  </a:cubicBezTo>
                  <a:cubicBezTo>
                    <a:pt x="620" y="60"/>
                    <a:pt x="560" y="0"/>
                    <a:pt x="477" y="0"/>
                  </a:cubicBezTo>
                  <a:lnTo>
                    <a:pt x="14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4" name="Google Shape;13058;p71"/>
            <p:cNvSpPr/>
            <p:nvPr/>
          </p:nvSpPr>
          <p:spPr>
            <a:xfrm>
              <a:off x="2967876" y="1563594"/>
              <a:ext cx="82663" cy="9517"/>
            </a:xfrm>
            <a:custGeom>
              <a:avLst/>
              <a:rect l="l" t="t" r="r" b="b"/>
              <a:pathLst>
                <a:path w="2597" h="299">
                  <a:moveTo>
                    <a:pt x="156" y="0"/>
                  </a:moveTo>
                  <a:cubicBezTo>
                    <a:pt x="60" y="0"/>
                    <a:pt x="1" y="84"/>
                    <a:pt x="1" y="155"/>
                  </a:cubicBezTo>
                  <a:cubicBezTo>
                    <a:pt x="1" y="239"/>
                    <a:pt x="72" y="298"/>
                    <a:pt x="156" y="298"/>
                  </a:cubicBezTo>
                  <a:lnTo>
                    <a:pt x="2442" y="298"/>
                  </a:lnTo>
                  <a:cubicBezTo>
                    <a:pt x="2537" y="298"/>
                    <a:pt x="2596" y="227"/>
                    <a:pt x="2596" y="155"/>
                  </a:cubicBezTo>
                  <a:cubicBezTo>
                    <a:pt x="2596" y="60"/>
                    <a:pt x="2537" y="0"/>
                    <a:pt x="2442"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5" name="Google Shape;13059;p71"/>
            <p:cNvSpPr/>
            <p:nvPr/>
          </p:nvSpPr>
          <p:spPr>
            <a:xfrm>
              <a:off x="2936809" y="1521896"/>
              <a:ext cx="176625" cy="96286"/>
            </a:xfrm>
            <a:custGeom>
              <a:avLst/>
              <a:rect l="l" t="t" r="r" b="b"/>
              <a:pathLst>
                <a:path w="5549" h="3025">
                  <a:moveTo>
                    <a:pt x="4894" y="298"/>
                  </a:moveTo>
                  <a:cubicBezTo>
                    <a:pt x="5084" y="298"/>
                    <a:pt x="5227" y="453"/>
                    <a:pt x="5227" y="644"/>
                  </a:cubicBezTo>
                  <a:lnTo>
                    <a:pt x="5227" y="1620"/>
                  </a:lnTo>
                  <a:cubicBezTo>
                    <a:pt x="5227" y="1822"/>
                    <a:pt x="5084" y="1965"/>
                    <a:pt x="4894" y="1965"/>
                  </a:cubicBezTo>
                  <a:lnTo>
                    <a:pt x="4406" y="1965"/>
                  </a:lnTo>
                  <a:cubicBezTo>
                    <a:pt x="4358" y="1965"/>
                    <a:pt x="4310" y="1989"/>
                    <a:pt x="4287" y="2025"/>
                  </a:cubicBezTo>
                  <a:cubicBezTo>
                    <a:pt x="4251" y="2061"/>
                    <a:pt x="4239" y="2096"/>
                    <a:pt x="4251" y="2144"/>
                  </a:cubicBezTo>
                  <a:lnTo>
                    <a:pt x="4346" y="2727"/>
                  </a:lnTo>
                  <a:lnTo>
                    <a:pt x="4346" y="2739"/>
                  </a:lnTo>
                  <a:lnTo>
                    <a:pt x="4322" y="2739"/>
                  </a:lnTo>
                  <a:lnTo>
                    <a:pt x="3346" y="2001"/>
                  </a:lnTo>
                  <a:cubicBezTo>
                    <a:pt x="3310" y="1977"/>
                    <a:pt x="3287" y="1965"/>
                    <a:pt x="3251" y="1965"/>
                  </a:cubicBezTo>
                  <a:lnTo>
                    <a:pt x="631" y="1965"/>
                  </a:lnTo>
                  <a:cubicBezTo>
                    <a:pt x="441" y="1965"/>
                    <a:pt x="298" y="1822"/>
                    <a:pt x="298" y="1620"/>
                  </a:cubicBezTo>
                  <a:lnTo>
                    <a:pt x="298" y="644"/>
                  </a:lnTo>
                  <a:cubicBezTo>
                    <a:pt x="298" y="453"/>
                    <a:pt x="441" y="298"/>
                    <a:pt x="631" y="298"/>
                  </a:cubicBezTo>
                  <a:lnTo>
                    <a:pt x="4894" y="298"/>
                  </a:lnTo>
                  <a:close/>
                  <a:moveTo>
                    <a:pt x="631" y="1"/>
                  </a:moveTo>
                  <a:cubicBezTo>
                    <a:pt x="274" y="1"/>
                    <a:pt x="0" y="286"/>
                    <a:pt x="0" y="644"/>
                  </a:cubicBezTo>
                  <a:lnTo>
                    <a:pt x="0" y="1632"/>
                  </a:lnTo>
                  <a:cubicBezTo>
                    <a:pt x="0" y="1989"/>
                    <a:pt x="274" y="2263"/>
                    <a:pt x="631" y="2263"/>
                  </a:cubicBezTo>
                  <a:lnTo>
                    <a:pt x="3203" y="2263"/>
                  </a:lnTo>
                  <a:lnTo>
                    <a:pt x="4144" y="2965"/>
                  </a:lnTo>
                  <a:cubicBezTo>
                    <a:pt x="4203" y="3013"/>
                    <a:pt x="4263" y="3025"/>
                    <a:pt x="4334" y="3025"/>
                  </a:cubicBezTo>
                  <a:cubicBezTo>
                    <a:pt x="4394" y="3025"/>
                    <a:pt x="4453" y="3013"/>
                    <a:pt x="4501" y="2977"/>
                  </a:cubicBezTo>
                  <a:cubicBezTo>
                    <a:pt x="4608" y="2906"/>
                    <a:pt x="4668" y="2787"/>
                    <a:pt x="4656" y="2656"/>
                  </a:cubicBezTo>
                  <a:lnTo>
                    <a:pt x="4596" y="2251"/>
                  </a:lnTo>
                  <a:lnTo>
                    <a:pt x="4906" y="2251"/>
                  </a:lnTo>
                  <a:cubicBezTo>
                    <a:pt x="5263" y="2251"/>
                    <a:pt x="5549" y="1965"/>
                    <a:pt x="5549" y="1608"/>
                  </a:cubicBezTo>
                  <a:lnTo>
                    <a:pt x="5549" y="632"/>
                  </a:lnTo>
                  <a:cubicBezTo>
                    <a:pt x="5525" y="286"/>
                    <a:pt x="5251" y="1"/>
                    <a:pt x="4894" y="1"/>
                  </a:cubicBezTo>
                  <a:lnTo>
                    <a:pt x="63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6" name="Google Shape;13060;p71"/>
            <p:cNvSpPr/>
            <p:nvPr/>
          </p:nvSpPr>
          <p:spPr>
            <a:xfrm>
              <a:off x="2811367" y="1767115"/>
              <a:ext cx="72413" cy="9485"/>
            </a:xfrm>
            <a:custGeom>
              <a:avLst/>
              <a:rect l="l" t="t" r="r" b="b"/>
              <a:pathLst>
                <a:path w="2275" h="298">
                  <a:moveTo>
                    <a:pt x="155" y="0"/>
                  </a:moveTo>
                  <a:cubicBezTo>
                    <a:pt x="60" y="0"/>
                    <a:pt x="0" y="72"/>
                    <a:pt x="0" y="143"/>
                  </a:cubicBezTo>
                  <a:cubicBezTo>
                    <a:pt x="0" y="214"/>
                    <a:pt x="84" y="298"/>
                    <a:pt x="155" y="298"/>
                  </a:cubicBezTo>
                  <a:lnTo>
                    <a:pt x="2120" y="298"/>
                  </a:lnTo>
                  <a:cubicBezTo>
                    <a:pt x="2215" y="298"/>
                    <a:pt x="2275" y="214"/>
                    <a:pt x="2275" y="143"/>
                  </a:cubicBezTo>
                  <a:cubicBezTo>
                    <a:pt x="2275" y="72"/>
                    <a:pt x="2215" y="0"/>
                    <a:pt x="2120"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7" name="Google Shape;13061;p71"/>
            <p:cNvSpPr/>
            <p:nvPr/>
          </p:nvSpPr>
          <p:spPr>
            <a:xfrm>
              <a:off x="2894730" y="1767115"/>
              <a:ext cx="20117" cy="9485"/>
            </a:xfrm>
            <a:custGeom>
              <a:avLst/>
              <a:rect l="l" t="t" r="r" b="b"/>
              <a:pathLst>
                <a:path w="632" h="298">
                  <a:moveTo>
                    <a:pt x="156" y="0"/>
                  </a:moveTo>
                  <a:cubicBezTo>
                    <a:pt x="60" y="0"/>
                    <a:pt x="1" y="72"/>
                    <a:pt x="1" y="143"/>
                  </a:cubicBezTo>
                  <a:cubicBezTo>
                    <a:pt x="1" y="214"/>
                    <a:pt x="84" y="298"/>
                    <a:pt x="156" y="298"/>
                  </a:cubicBezTo>
                  <a:lnTo>
                    <a:pt x="489" y="298"/>
                  </a:lnTo>
                  <a:cubicBezTo>
                    <a:pt x="572" y="298"/>
                    <a:pt x="632" y="214"/>
                    <a:pt x="632" y="143"/>
                  </a:cubicBezTo>
                  <a:cubicBezTo>
                    <a:pt x="632" y="72"/>
                    <a:pt x="572" y="0"/>
                    <a:pt x="489"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8" name="Google Shape;13062;p71"/>
            <p:cNvSpPr/>
            <p:nvPr/>
          </p:nvSpPr>
          <p:spPr>
            <a:xfrm>
              <a:off x="2811367" y="1787932"/>
              <a:ext cx="20117" cy="9517"/>
            </a:xfrm>
            <a:custGeom>
              <a:avLst/>
              <a:rect l="l" t="t" r="r" b="b"/>
              <a:pathLst>
                <a:path w="632" h="299">
                  <a:moveTo>
                    <a:pt x="155" y="1"/>
                  </a:moveTo>
                  <a:cubicBezTo>
                    <a:pt x="60" y="1"/>
                    <a:pt x="0" y="72"/>
                    <a:pt x="0" y="144"/>
                  </a:cubicBezTo>
                  <a:cubicBezTo>
                    <a:pt x="0" y="239"/>
                    <a:pt x="84" y="299"/>
                    <a:pt x="155" y="299"/>
                  </a:cubicBezTo>
                  <a:lnTo>
                    <a:pt x="489" y="299"/>
                  </a:lnTo>
                  <a:cubicBezTo>
                    <a:pt x="572" y="299"/>
                    <a:pt x="631" y="215"/>
                    <a:pt x="631" y="144"/>
                  </a:cubicBezTo>
                  <a:cubicBezTo>
                    <a:pt x="631" y="60"/>
                    <a:pt x="572" y="1"/>
                    <a:pt x="489"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9" name="Google Shape;13063;p71"/>
            <p:cNvSpPr/>
            <p:nvPr/>
          </p:nvSpPr>
          <p:spPr>
            <a:xfrm>
              <a:off x="2842815" y="1787932"/>
              <a:ext cx="72031" cy="9517"/>
            </a:xfrm>
            <a:custGeom>
              <a:avLst/>
              <a:rect l="l" t="t" r="r" b="b"/>
              <a:pathLst>
                <a:path w="2263" h="299">
                  <a:moveTo>
                    <a:pt x="144" y="1"/>
                  </a:moveTo>
                  <a:cubicBezTo>
                    <a:pt x="60" y="1"/>
                    <a:pt x="1" y="72"/>
                    <a:pt x="1" y="144"/>
                  </a:cubicBezTo>
                  <a:cubicBezTo>
                    <a:pt x="1" y="239"/>
                    <a:pt x="72" y="299"/>
                    <a:pt x="144" y="299"/>
                  </a:cubicBezTo>
                  <a:lnTo>
                    <a:pt x="2120" y="299"/>
                  </a:lnTo>
                  <a:cubicBezTo>
                    <a:pt x="2203" y="299"/>
                    <a:pt x="2263" y="215"/>
                    <a:pt x="2263" y="144"/>
                  </a:cubicBezTo>
                  <a:cubicBezTo>
                    <a:pt x="2263" y="60"/>
                    <a:pt x="2203" y="1"/>
                    <a:pt x="2120" y="1"/>
                  </a:cubicBezTo>
                  <a:lnTo>
                    <a:pt x="14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0" name="Google Shape;13064;p71"/>
            <p:cNvSpPr/>
            <p:nvPr/>
          </p:nvSpPr>
          <p:spPr>
            <a:xfrm>
              <a:off x="2780301" y="1746266"/>
              <a:ext cx="166375" cy="96668"/>
            </a:xfrm>
            <a:custGeom>
              <a:avLst/>
              <a:rect l="l" t="t" r="r" b="b"/>
              <a:pathLst>
                <a:path w="5227" h="3037">
                  <a:moveTo>
                    <a:pt x="4572" y="286"/>
                  </a:moveTo>
                  <a:cubicBezTo>
                    <a:pt x="4763" y="286"/>
                    <a:pt x="4917" y="441"/>
                    <a:pt x="4917" y="631"/>
                  </a:cubicBezTo>
                  <a:lnTo>
                    <a:pt x="4917" y="1619"/>
                  </a:lnTo>
                  <a:cubicBezTo>
                    <a:pt x="4917" y="1810"/>
                    <a:pt x="4763" y="1965"/>
                    <a:pt x="4572" y="1965"/>
                  </a:cubicBezTo>
                  <a:lnTo>
                    <a:pt x="2274" y="1965"/>
                  </a:lnTo>
                  <a:cubicBezTo>
                    <a:pt x="2250" y="1965"/>
                    <a:pt x="2215" y="1977"/>
                    <a:pt x="2191" y="1989"/>
                  </a:cubicBezTo>
                  <a:lnTo>
                    <a:pt x="1203" y="2739"/>
                  </a:lnTo>
                  <a:lnTo>
                    <a:pt x="1191" y="2739"/>
                  </a:lnTo>
                  <a:lnTo>
                    <a:pt x="1191" y="2715"/>
                  </a:lnTo>
                  <a:lnTo>
                    <a:pt x="1286" y="2143"/>
                  </a:lnTo>
                  <a:cubicBezTo>
                    <a:pt x="1286" y="2096"/>
                    <a:pt x="1286" y="2048"/>
                    <a:pt x="1250" y="2012"/>
                  </a:cubicBezTo>
                  <a:cubicBezTo>
                    <a:pt x="1215" y="1989"/>
                    <a:pt x="1179" y="1965"/>
                    <a:pt x="1131" y="1965"/>
                  </a:cubicBezTo>
                  <a:lnTo>
                    <a:pt x="643" y="1965"/>
                  </a:lnTo>
                  <a:cubicBezTo>
                    <a:pt x="453" y="1965"/>
                    <a:pt x="298" y="1810"/>
                    <a:pt x="298" y="1619"/>
                  </a:cubicBezTo>
                  <a:lnTo>
                    <a:pt x="298" y="631"/>
                  </a:lnTo>
                  <a:cubicBezTo>
                    <a:pt x="298" y="441"/>
                    <a:pt x="453" y="286"/>
                    <a:pt x="643" y="286"/>
                  </a:cubicBezTo>
                  <a:lnTo>
                    <a:pt x="4572" y="286"/>
                  </a:lnTo>
                  <a:close/>
                  <a:moveTo>
                    <a:pt x="643" y="0"/>
                  </a:moveTo>
                  <a:cubicBezTo>
                    <a:pt x="286" y="0"/>
                    <a:pt x="0" y="274"/>
                    <a:pt x="0" y="631"/>
                  </a:cubicBezTo>
                  <a:lnTo>
                    <a:pt x="0" y="1619"/>
                  </a:lnTo>
                  <a:cubicBezTo>
                    <a:pt x="0" y="1977"/>
                    <a:pt x="286" y="2262"/>
                    <a:pt x="643" y="2262"/>
                  </a:cubicBezTo>
                  <a:lnTo>
                    <a:pt x="953" y="2262"/>
                  </a:lnTo>
                  <a:lnTo>
                    <a:pt x="893" y="2655"/>
                  </a:lnTo>
                  <a:cubicBezTo>
                    <a:pt x="881" y="2798"/>
                    <a:pt x="929" y="2917"/>
                    <a:pt x="1048" y="2989"/>
                  </a:cubicBezTo>
                  <a:cubicBezTo>
                    <a:pt x="1084" y="3012"/>
                    <a:pt x="1143" y="3036"/>
                    <a:pt x="1203" y="3036"/>
                  </a:cubicBezTo>
                  <a:cubicBezTo>
                    <a:pt x="1262" y="3036"/>
                    <a:pt x="1346" y="3012"/>
                    <a:pt x="1405" y="2977"/>
                  </a:cubicBezTo>
                  <a:lnTo>
                    <a:pt x="2334" y="2274"/>
                  </a:lnTo>
                  <a:lnTo>
                    <a:pt x="4584" y="2274"/>
                  </a:lnTo>
                  <a:cubicBezTo>
                    <a:pt x="4941" y="2274"/>
                    <a:pt x="5227" y="1989"/>
                    <a:pt x="5227" y="1631"/>
                  </a:cubicBezTo>
                  <a:lnTo>
                    <a:pt x="5227" y="655"/>
                  </a:lnTo>
                  <a:cubicBezTo>
                    <a:pt x="5215" y="274"/>
                    <a:pt x="4929" y="0"/>
                    <a:pt x="4572" y="0"/>
                  </a:cubicBezTo>
                  <a:lnTo>
                    <a:pt x="64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1" name="Google Shape;13065;p71"/>
            <p:cNvSpPr/>
            <p:nvPr/>
          </p:nvSpPr>
          <p:spPr>
            <a:xfrm>
              <a:off x="3020172" y="1720102"/>
              <a:ext cx="61432" cy="9517"/>
            </a:xfrm>
            <a:custGeom>
              <a:avLst/>
              <a:rect l="l" t="t" r="r" b="b"/>
              <a:pathLst>
                <a:path w="1930" h="299">
                  <a:moveTo>
                    <a:pt x="144" y="1"/>
                  </a:moveTo>
                  <a:cubicBezTo>
                    <a:pt x="60" y="1"/>
                    <a:pt x="1" y="72"/>
                    <a:pt x="1" y="144"/>
                  </a:cubicBezTo>
                  <a:cubicBezTo>
                    <a:pt x="1" y="239"/>
                    <a:pt x="72" y="298"/>
                    <a:pt x="144" y="298"/>
                  </a:cubicBezTo>
                  <a:lnTo>
                    <a:pt x="1787" y="298"/>
                  </a:lnTo>
                  <a:cubicBezTo>
                    <a:pt x="1870" y="298"/>
                    <a:pt x="1930" y="227"/>
                    <a:pt x="1930" y="144"/>
                  </a:cubicBezTo>
                  <a:cubicBezTo>
                    <a:pt x="1930" y="60"/>
                    <a:pt x="1870" y="1"/>
                    <a:pt x="1787" y="1"/>
                  </a:cubicBezTo>
                  <a:lnTo>
                    <a:pt x="14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2" name="Google Shape;13066;p71"/>
            <p:cNvSpPr/>
            <p:nvPr/>
          </p:nvSpPr>
          <p:spPr>
            <a:xfrm>
              <a:off x="2988724" y="1720102"/>
              <a:ext cx="19735" cy="9517"/>
            </a:xfrm>
            <a:custGeom>
              <a:avLst/>
              <a:rect l="l" t="t" r="r" b="b"/>
              <a:pathLst>
                <a:path w="620" h="299">
                  <a:moveTo>
                    <a:pt x="143" y="1"/>
                  </a:moveTo>
                  <a:cubicBezTo>
                    <a:pt x="60" y="1"/>
                    <a:pt x="1" y="72"/>
                    <a:pt x="1" y="144"/>
                  </a:cubicBezTo>
                  <a:cubicBezTo>
                    <a:pt x="1" y="239"/>
                    <a:pt x="72" y="298"/>
                    <a:pt x="143" y="298"/>
                  </a:cubicBezTo>
                  <a:lnTo>
                    <a:pt x="477" y="298"/>
                  </a:lnTo>
                  <a:cubicBezTo>
                    <a:pt x="572" y="298"/>
                    <a:pt x="620" y="227"/>
                    <a:pt x="620" y="144"/>
                  </a:cubicBezTo>
                  <a:cubicBezTo>
                    <a:pt x="620" y="60"/>
                    <a:pt x="572" y="1"/>
                    <a:pt x="477" y="1"/>
                  </a:cubicBezTo>
                  <a:lnTo>
                    <a:pt x="14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3" name="Google Shape;13067;p71"/>
            <p:cNvSpPr/>
            <p:nvPr/>
          </p:nvSpPr>
          <p:spPr>
            <a:xfrm>
              <a:off x="2957658" y="1699253"/>
              <a:ext cx="155776" cy="75087"/>
            </a:xfrm>
            <a:custGeom>
              <a:avLst/>
              <a:rect l="l" t="t" r="r" b="b"/>
              <a:pathLst>
                <a:path w="4894" h="2359">
                  <a:moveTo>
                    <a:pt x="4239" y="299"/>
                  </a:moveTo>
                  <a:cubicBezTo>
                    <a:pt x="4429" y="299"/>
                    <a:pt x="4572" y="441"/>
                    <a:pt x="4572" y="644"/>
                  </a:cubicBezTo>
                  <a:lnTo>
                    <a:pt x="4572" y="965"/>
                  </a:lnTo>
                  <a:cubicBezTo>
                    <a:pt x="4572" y="1156"/>
                    <a:pt x="4429" y="1311"/>
                    <a:pt x="4239" y="1311"/>
                  </a:cubicBezTo>
                  <a:lnTo>
                    <a:pt x="3751" y="1311"/>
                  </a:lnTo>
                  <a:cubicBezTo>
                    <a:pt x="3703" y="1311"/>
                    <a:pt x="3655" y="1322"/>
                    <a:pt x="3632" y="1370"/>
                  </a:cubicBezTo>
                  <a:cubicBezTo>
                    <a:pt x="3596" y="1394"/>
                    <a:pt x="3584" y="1442"/>
                    <a:pt x="3596" y="1489"/>
                  </a:cubicBezTo>
                  <a:lnTo>
                    <a:pt x="3691" y="2061"/>
                  </a:lnTo>
                  <a:lnTo>
                    <a:pt x="3691" y="2084"/>
                  </a:lnTo>
                  <a:cubicBezTo>
                    <a:pt x="3691" y="2088"/>
                    <a:pt x="3689" y="2090"/>
                    <a:pt x="3685" y="2090"/>
                  </a:cubicBezTo>
                  <a:cubicBezTo>
                    <a:pt x="3678" y="2090"/>
                    <a:pt x="3667" y="2084"/>
                    <a:pt x="3667" y="2084"/>
                  </a:cubicBezTo>
                  <a:lnTo>
                    <a:pt x="2691" y="1334"/>
                  </a:lnTo>
                  <a:cubicBezTo>
                    <a:pt x="2655" y="1322"/>
                    <a:pt x="2632" y="1311"/>
                    <a:pt x="2596" y="1311"/>
                  </a:cubicBezTo>
                  <a:lnTo>
                    <a:pt x="631" y="1311"/>
                  </a:lnTo>
                  <a:cubicBezTo>
                    <a:pt x="441" y="1311"/>
                    <a:pt x="298" y="1156"/>
                    <a:pt x="298" y="965"/>
                  </a:cubicBezTo>
                  <a:lnTo>
                    <a:pt x="298" y="644"/>
                  </a:lnTo>
                  <a:cubicBezTo>
                    <a:pt x="298" y="441"/>
                    <a:pt x="441" y="299"/>
                    <a:pt x="631" y="299"/>
                  </a:cubicBezTo>
                  <a:lnTo>
                    <a:pt x="4239" y="299"/>
                  </a:lnTo>
                  <a:close/>
                  <a:moveTo>
                    <a:pt x="631" y="1"/>
                  </a:moveTo>
                  <a:cubicBezTo>
                    <a:pt x="274" y="1"/>
                    <a:pt x="0" y="275"/>
                    <a:pt x="0" y="644"/>
                  </a:cubicBezTo>
                  <a:lnTo>
                    <a:pt x="0" y="965"/>
                  </a:lnTo>
                  <a:cubicBezTo>
                    <a:pt x="0" y="1322"/>
                    <a:pt x="274" y="1608"/>
                    <a:pt x="631" y="1608"/>
                  </a:cubicBezTo>
                  <a:lnTo>
                    <a:pt x="2548" y="1608"/>
                  </a:lnTo>
                  <a:lnTo>
                    <a:pt x="3489" y="2299"/>
                  </a:lnTo>
                  <a:cubicBezTo>
                    <a:pt x="3548" y="2346"/>
                    <a:pt x="3608" y="2358"/>
                    <a:pt x="3679" y="2358"/>
                  </a:cubicBezTo>
                  <a:cubicBezTo>
                    <a:pt x="3739" y="2358"/>
                    <a:pt x="3798" y="2346"/>
                    <a:pt x="3846" y="2323"/>
                  </a:cubicBezTo>
                  <a:cubicBezTo>
                    <a:pt x="3953" y="2239"/>
                    <a:pt x="4013" y="2120"/>
                    <a:pt x="4001" y="1989"/>
                  </a:cubicBezTo>
                  <a:lnTo>
                    <a:pt x="3941" y="1584"/>
                  </a:lnTo>
                  <a:lnTo>
                    <a:pt x="4251" y="1584"/>
                  </a:lnTo>
                  <a:cubicBezTo>
                    <a:pt x="4608" y="1584"/>
                    <a:pt x="4894" y="1311"/>
                    <a:pt x="4894" y="953"/>
                  </a:cubicBezTo>
                  <a:lnTo>
                    <a:pt x="4894" y="620"/>
                  </a:lnTo>
                  <a:cubicBezTo>
                    <a:pt x="4870" y="287"/>
                    <a:pt x="4596" y="1"/>
                    <a:pt x="4239" y="1"/>
                  </a:cubicBezTo>
                  <a:lnTo>
                    <a:pt x="63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4" name="Google Shape;13068;p71"/>
            <p:cNvSpPr/>
            <p:nvPr/>
          </p:nvSpPr>
          <p:spPr>
            <a:xfrm>
              <a:off x="2811367" y="1626108"/>
              <a:ext cx="72413" cy="9517"/>
            </a:xfrm>
            <a:custGeom>
              <a:avLst/>
              <a:rect l="l" t="t" r="r" b="b"/>
              <a:pathLst>
                <a:path w="2275" h="299">
                  <a:moveTo>
                    <a:pt x="155" y="1"/>
                  </a:moveTo>
                  <a:cubicBezTo>
                    <a:pt x="60" y="1"/>
                    <a:pt x="0" y="84"/>
                    <a:pt x="0" y="156"/>
                  </a:cubicBezTo>
                  <a:cubicBezTo>
                    <a:pt x="0" y="227"/>
                    <a:pt x="84" y="299"/>
                    <a:pt x="155" y="299"/>
                  </a:cubicBezTo>
                  <a:lnTo>
                    <a:pt x="2120" y="299"/>
                  </a:lnTo>
                  <a:cubicBezTo>
                    <a:pt x="2215" y="299"/>
                    <a:pt x="2275" y="227"/>
                    <a:pt x="2275" y="156"/>
                  </a:cubicBezTo>
                  <a:cubicBezTo>
                    <a:pt x="2275" y="60"/>
                    <a:pt x="2215" y="1"/>
                    <a:pt x="2120"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5" name="Google Shape;13069;p71"/>
            <p:cNvSpPr/>
            <p:nvPr/>
          </p:nvSpPr>
          <p:spPr>
            <a:xfrm>
              <a:off x="2895112" y="1626108"/>
              <a:ext cx="30366" cy="9517"/>
            </a:xfrm>
            <a:custGeom>
              <a:avLst/>
              <a:rect l="l" t="t" r="r" b="b"/>
              <a:pathLst>
                <a:path w="954" h="299">
                  <a:moveTo>
                    <a:pt x="144" y="1"/>
                  </a:moveTo>
                  <a:cubicBezTo>
                    <a:pt x="60" y="1"/>
                    <a:pt x="1" y="84"/>
                    <a:pt x="1" y="156"/>
                  </a:cubicBezTo>
                  <a:cubicBezTo>
                    <a:pt x="1" y="227"/>
                    <a:pt x="72" y="299"/>
                    <a:pt x="144" y="299"/>
                  </a:cubicBezTo>
                  <a:lnTo>
                    <a:pt x="798" y="299"/>
                  </a:lnTo>
                  <a:cubicBezTo>
                    <a:pt x="894" y="299"/>
                    <a:pt x="953" y="227"/>
                    <a:pt x="953" y="156"/>
                  </a:cubicBezTo>
                  <a:cubicBezTo>
                    <a:pt x="953" y="60"/>
                    <a:pt x="882" y="1"/>
                    <a:pt x="798" y="1"/>
                  </a:cubicBezTo>
                  <a:lnTo>
                    <a:pt x="14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6" name="Google Shape;13070;p71"/>
            <p:cNvSpPr/>
            <p:nvPr/>
          </p:nvSpPr>
          <p:spPr>
            <a:xfrm>
              <a:off x="2811367" y="1667805"/>
              <a:ext cx="72413" cy="9517"/>
            </a:xfrm>
            <a:custGeom>
              <a:avLst/>
              <a:rect l="l" t="t" r="r" b="b"/>
              <a:pathLst>
                <a:path w="2275" h="299">
                  <a:moveTo>
                    <a:pt x="155" y="1"/>
                  </a:moveTo>
                  <a:cubicBezTo>
                    <a:pt x="60" y="1"/>
                    <a:pt x="0" y="84"/>
                    <a:pt x="0" y="155"/>
                  </a:cubicBezTo>
                  <a:cubicBezTo>
                    <a:pt x="0" y="227"/>
                    <a:pt x="84" y="298"/>
                    <a:pt x="155" y="298"/>
                  </a:cubicBezTo>
                  <a:lnTo>
                    <a:pt x="2120" y="298"/>
                  </a:lnTo>
                  <a:cubicBezTo>
                    <a:pt x="2215" y="298"/>
                    <a:pt x="2275" y="227"/>
                    <a:pt x="2275" y="155"/>
                  </a:cubicBezTo>
                  <a:cubicBezTo>
                    <a:pt x="2275" y="60"/>
                    <a:pt x="2215" y="1"/>
                    <a:pt x="2120"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7" name="Google Shape;13071;p71"/>
            <p:cNvSpPr/>
            <p:nvPr/>
          </p:nvSpPr>
          <p:spPr>
            <a:xfrm>
              <a:off x="2895112" y="1667805"/>
              <a:ext cx="30366" cy="9517"/>
            </a:xfrm>
            <a:custGeom>
              <a:avLst/>
              <a:rect l="l" t="t" r="r" b="b"/>
              <a:pathLst>
                <a:path w="954" h="299">
                  <a:moveTo>
                    <a:pt x="144" y="1"/>
                  </a:moveTo>
                  <a:cubicBezTo>
                    <a:pt x="60" y="1"/>
                    <a:pt x="1" y="84"/>
                    <a:pt x="1" y="155"/>
                  </a:cubicBezTo>
                  <a:cubicBezTo>
                    <a:pt x="1" y="227"/>
                    <a:pt x="72" y="298"/>
                    <a:pt x="144" y="298"/>
                  </a:cubicBezTo>
                  <a:lnTo>
                    <a:pt x="798" y="298"/>
                  </a:lnTo>
                  <a:cubicBezTo>
                    <a:pt x="894" y="298"/>
                    <a:pt x="953" y="227"/>
                    <a:pt x="953" y="155"/>
                  </a:cubicBezTo>
                  <a:cubicBezTo>
                    <a:pt x="953" y="60"/>
                    <a:pt x="882" y="1"/>
                    <a:pt x="798" y="1"/>
                  </a:cubicBezTo>
                  <a:lnTo>
                    <a:pt x="14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8" name="Google Shape;13072;p71"/>
            <p:cNvSpPr/>
            <p:nvPr/>
          </p:nvSpPr>
          <p:spPr>
            <a:xfrm>
              <a:off x="2811367" y="1646957"/>
              <a:ext cx="20117" cy="9517"/>
            </a:xfrm>
            <a:custGeom>
              <a:avLst/>
              <a:rect l="l" t="t" r="r" b="b"/>
              <a:pathLst>
                <a:path w="632" h="299">
                  <a:moveTo>
                    <a:pt x="155" y="1"/>
                  </a:moveTo>
                  <a:cubicBezTo>
                    <a:pt x="60" y="1"/>
                    <a:pt x="0" y="72"/>
                    <a:pt x="0" y="156"/>
                  </a:cubicBezTo>
                  <a:cubicBezTo>
                    <a:pt x="0" y="239"/>
                    <a:pt x="84" y="298"/>
                    <a:pt x="155" y="298"/>
                  </a:cubicBezTo>
                  <a:lnTo>
                    <a:pt x="489" y="298"/>
                  </a:lnTo>
                  <a:cubicBezTo>
                    <a:pt x="572" y="298"/>
                    <a:pt x="631" y="227"/>
                    <a:pt x="631" y="156"/>
                  </a:cubicBezTo>
                  <a:cubicBezTo>
                    <a:pt x="631" y="60"/>
                    <a:pt x="572" y="1"/>
                    <a:pt x="489"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9" name="Google Shape;13073;p71"/>
            <p:cNvSpPr/>
            <p:nvPr/>
          </p:nvSpPr>
          <p:spPr>
            <a:xfrm>
              <a:off x="2842815" y="1646957"/>
              <a:ext cx="82663" cy="9517"/>
            </a:xfrm>
            <a:custGeom>
              <a:avLst/>
              <a:rect l="l" t="t" r="r" b="b"/>
              <a:pathLst>
                <a:path w="2597" h="299">
                  <a:moveTo>
                    <a:pt x="155" y="1"/>
                  </a:moveTo>
                  <a:cubicBezTo>
                    <a:pt x="60" y="1"/>
                    <a:pt x="1" y="72"/>
                    <a:pt x="1" y="156"/>
                  </a:cubicBezTo>
                  <a:cubicBezTo>
                    <a:pt x="1" y="239"/>
                    <a:pt x="72" y="298"/>
                    <a:pt x="155" y="298"/>
                  </a:cubicBezTo>
                  <a:lnTo>
                    <a:pt x="2441" y="298"/>
                  </a:lnTo>
                  <a:cubicBezTo>
                    <a:pt x="2537" y="298"/>
                    <a:pt x="2596" y="227"/>
                    <a:pt x="2596" y="156"/>
                  </a:cubicBezTo>
                  <a:cubicBezTo>
                    <a:pt x="2596" y="60"/>
                    <a:pt x="2525" y="1"/>
                    <a:pt x="2441"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0" name="Google Shape;13074;p71"/>
            <p:cNvSpPr/>
            <p:nvPr/>
          </p:nvSpPr>
          <p:spPr>
            <a:xfrm>
              <a:off x="2780301" y="1605291"/>
              <a:ext cx="176625" cy="117516"/>
            </a:xfrm>
            <a:custGeom>
              <a:avLst/>
              <a:rect l="l" t="t" r="r" b="b"/>
              <a:pathLst>
                <a:path w="5549" h="3692">
                  <a:moveTo>
                    <a:pt x="4894" y="298"/>
                  </a:moveTo>
                  <a:cubicBezTo>
                    <a:pt x="5084" y="298"/>
                    <a:pt x="5239" y="453"/>
                    <a:pt x="5239" y="643"/>
                  </a:cubicBezTo>
                  <a:lnTo>
                    <a:pt x="5239" y="2274"/>
                  </a:lnTo>
                  <a:cubicBezTo>
                    <a:pt x="5239" y="2477"/>
                    <a:pt x="5084" y="2619"/>
                    <a:pt x="4894" y="2619"/>
                  </a:cubicBezTo>
                  <a:lnTo>
                    <a:pt x="2274" y="2619"/>
                  </a:lnTo>
                  <a:cubicBezTo>
                    <a:pt x="2250" y="2619"/>
                    <a:pt x="2215" y="2643"/>
                    <a:pt x="2191" y="2655"/>
                  </a:cubicBezTo>
                  <a:lnTo>
                    <a:pt x="1203" y="3393"/>
                  </a:lnTo>
                  <a:lnTo>
                    <a:pt x="1191" y="3393"/>
                  </a:lnTo>
                  <a:lnTo>
                    <a:pt x="1191" y="3381"/>
                  </a:lnTo>
                  <a:lnTo>
                    <a:pt x="1274" y="2798"/>
                  </a:lnTo>
                  <a:cubicBezTo>
                    <a:pt x="1274" y="2750"/>
                    <a:pt x="1274" y="2715"/>
                    <a:pt x="1250" y="2679"/>
                  </a:cubicBezTo>
                  <a:cubicBezTo>
                    <a:pt x="1215" y="2655"/>
                    <a:pt x="1179" y="2619"/>
                    <a:pt x="1131" y="2619"/>
                  </a:cubicBezTo>
                  <a:lnTo>
                    <a:pt x="643" y="2619"/>
                  </a:lnTo>
                  <a:cubicBezTo>
                    <a:pt x="453" y="2619"/>
                    <a:pt x="298" y="2477"/>
                    <a:pt x="298" y="2274"/>
                  </a:cubicBezTo>
                  <a:lnTo>
                    <a:pt x="298" y="643"/>
                  </a:lnTo>
                  <a:cubicBezTo>
                    <a:pt x="298" y="453"/>
                    <a:pt x="453" y="298"/>
                    <a:pt x="643" y="298"/>
                  </a:cubicBezTo>
                  <a:lnTo>
                    <a:pt x="4894" y="298"/>
                  </a:lnTo>
                  <a:close/>
                  <a:moveTo>
                    <a:pt x="643" y="0"/>
                  </a:moveTo>
                  <a:cubicBezTo>
                    <a:pt x="286" y="0"/>
                    <a:pt x="0" y="286"/>
                    <a:pt x="0" y="643"/>
                  </a:cubicBezTo>
                  <a:lnTo>
                    <a:pt x="0" y="2286"/>
                  </a:lnTo>
                  <a:cubicBezTo>
                    <a:pt x="0" y="2643"/>
                    <a:pt x="286" y="2917"/>
                    <a:pt x="643" y="2917"/>
                  </a:cubicBezTo>
                  <a:lnTo>
                    <a:pt x="953" y="2917"/>
                  </a:lnTo>
                  <a:lnTo>
                    <a:pt x="893" y="3322"/>
                  </a:lnTo>
                  <a:cubicBezTo>
                    <a:pt x="881" y="3453"/>
                    <a:pt x="929" y="3572"/>
                    <a:pt x="1048" y="3655"/>
                  </a:cubicBezTo>
                  <a:cubicBezTo>
                    <a:pt x="1084" y="3679"/>
                    <a:pt x="1143" y="3691"/>
                    <a:pt x="1203" y="3691"/>
                  </a:cubicBezTo>
                  <a:cubicBezTo>
                    <a:pt x="1262" y="3691"/>
                    <a:pt x="1346" y="3679"/>
                    <a:pt x="1405" y="3632"/>
                  </a:cubicBezTo>
                  <a:lnTo>
                    <a:pt x="2334" y="2941"/>
                  </a:lnTo>
                  <a:lnTo>
                    <a:pt x="4906" y="2941"/>
                  </a:lnTo>
                  <a:cubicBezTo>
                    <a:pt x="5263" y="2941"/>
                    <a:pt x="5548" y="2655"/>
                    <a:pt x="5548" y="2298"/>
                  </a:cubicBezTo>
                  <a:lnTo>
                    <a:pt x="5548" y="655"/>
                  </a:lnTo>
                  <a:cubicBezTo>
                    <a:pt x="5537" y="286"/>
                    <a:pt x="5251" y="0"/>
                    <a:pt x="4894" y="0"/>
                  </a:cubicBezTo>
                  <a:lnTo>
                    <a:pt x="64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591" name="Google Shape;13075;p71"/>
          <p:cNvSpPr/>
          <p:nvPr/>
        </p:nvSpPr>
        <p:spPr>
          <a:xfrm>
            <a:off x="4852229" y="3838080"/>
            <a:ext cx="15183" cy="9485"/>
          </a:xfrm>
          <a:custGeom>
            <a:avLst/>
            <a:rect l="l" t="t" r="r" b="b"/>
            <a:pathLst>
              <a:path w="477" h="298">
                <a:moveTo>
                  <a:pt x="155" y="0"/>
                </a:moveTo>
                <a:cubicBezTo>
                  <a:pt x="60" y="0"/>
                  <a:pt x="0" y="84"/>
                  <a:pt x="0" y="155"/>
                </a:cubicBezTo>
                <a:cubicBezTo>
                  <a:pt x="0" y="238"/>
                  <a:pt x="83" y="298"/>
                  <a:pt x="155" y="298"/>
                </a:cubicBezTo>
                <a:lnTo>
                  <a:pt x="322" y="298"/>
                </a:lnTo>
                <a:cubicBezTo>
                  <a:pt x="405" y="298"/>
                  <a:pt x="464" y="226"/>
                  <a:pt x="464" y="155"/>
                </a:cubicBezTo>
                <a:cubicBezTo>
                  <a:pt x="476" y="84"/>
                  <a:pt x="405" y="0"/>
                  <a:pt x="322" y="0"/>
                </a:cubicBezTo>
                <a:lnTo>
                  <a:pt x="155" y="0"/>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2" name="Google Shape;13076;p71"/>
          <p:cNvSpPr/>
          <p:nvPr/>
        </p:nvSpPr>
        <p:spPr>
          <a:xfrm>
            <a:off x="4921554" y="3838080"/>
            <a:ext cx="15215" cy="9485"/>
          </a:xfrm>
          <a:custGeom>
            <a:avLst/>
            <a:rect l="l" t="t" r="r" b="b"/>
            <a:pathLst>
              <a:path w="478" h="298">
                <a:moveTo>
                  <a:pt x="144" y="0"/>
                </a:moveTo>
                <a:cubicBezTo>
                  <a:pt x="60" y="0"/>
                  <a:pt x="1" y="84"/>
                  <a:pt x="1" y="155"/>
                </a:cubicBezTo>
                <a:cubicBezTo>
                  <a:pt x="1" y="238"/>
                  <a:pt x="72" y="298"/>
                  <a:pt x="144" y="298"/>
                </a:cubicBezTo>
                <a:lnTo>
                  <a:pt x="310" y="298"/>
                </a:lnTo>
                <a:cubicBezTo>
                  <a:pt x="406" y="298"/>
                  <a:pt x="465" y="226"/>
                  <a:pt x="465" y="155"/>
                </a:cubicBezTo>
                <a:cubicBezTo>
                  <a:pt x="477" y="84"/>
                  <a:pt x="406" y="0"/>
                  <a:pt x="310" y="0"/>
                </a:cubicBezTo>
                <a:lnTo>
                  <a:pt x="144" y="0"/>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3" name="Google Shape;13077;p71"/>
          <p:cNvSpPr/>
          <p:nvPr/>
        </p:nvSpPr>
        <p:spPr>
          <a:xfrm>
            <a:off x="4878743" y="3838080"/>
            <a:ext cx="31480" cy="9485"/>
          </a:xfrm>
          <a:custGeom>
            <a:avLst/>
            <a:rect l="l" t="t" r="r" b="b"/>
            <a:pathLst>
              <a:path w="989" h="298">
                <a:moveTo>
                  <a:pt x="155" y="0"/>
                </a:moveTo>
                <a:cubicBezTo>
                  <a:pt x="60" y="0"/>
                  <a:pt x="1" y="84"/>
                  <a:pt x="1" y="155"/>
                </a:cubicBezTo>
                <a:cubicBezTo>
                  <a:pt x="1" y="238"/>
                  <a:pt x="84" y="298"/>
                  <a:pt x="155" y="298"/>
                </a:cubicBezTo>
                <a:lnTo>
                  <a:pt x="822" y="298"/>
                </a:lnTo>
                <a:cubicBezTo>
                  <a:pt x="917" y="298"/>
                  <a:pt x="977" y="226"/>
                  <a:pt x="977" y="155"/>
                </a:cubicBezTo>
                <a:cubicBezTo>
                  <a:pt x="989" y="84"/>
                  <a:pt x="917" y="0"/>
                  <a:pt x="822" y="0"/>
                </a:cubicBezTo>
                <a:lnTo>
                  <a:pt x="155" y="0"/>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594" name="Google Shape;13078;p71"/>
          <p:cNvGrpSpPr/>
          <p:nvPr/>
        </p:nvGrpSpPr>
        <p:grpSpPr>
          <a:xfrm>
            <a:off x="4809767" y="3529966"/>
            <a:ext cx="211892" cy="339594"/>
            <a:chOff x="3316159" y="1515085"/>
            <a:chExt cx="211892" cy="339594"/>
          </a:xfrm>
          <a:solidFill>
            <a:schemeClr val="accent1"/>
          </a:solidFill>
        </p:grpSpPr>
        <p:sp>
          <p:nvSpPr>
            <p:cNvPr id="1595" name="Google Shape;13079;p71"/>
            <p:cNvSpPr/>
            <p:nvPr/>
          </p:nvSpPr>
          <p:spPr>
            <a:xfrm>
              <a:off x="3316159" y="1557514"/>
              <a:ext cx="169049" cy="297165"/>
            </a:xfrm>
            <a:custGeom>
              <a:avLst/>
              <a:rect l="l" t="t" r="r" b="b"/>
              <a:pathLst>
                <a:path w="5311" h="9336">
                  <a:moveTo>
                    <a:pt x="4656" y="310"/>
                  </a:moveTo>
                  <a:cubicBezTo>
                    <a:pt x="4846" y="310"/>
                    <a:pt x="5001" y="477"/>
                    <a:pt x="5001" y="668"/>
                  </a:cubicBezTo>
                  <a:lnTo>
                    <a:pt x="298" y="668"/>
                  </a:lnTo>
                  <a:lnTo>
                    <a:pt x="298" y="656"/>
                  </a:lnTo>
                  <a:cubicBezTo>
                    <a:pt x="298" y="465"/>
                    <a:pt x="441" y="310"/>
                    <a:pt x="632" y="310"/>
                  </a:cubicBezTo>
                  <a:lnTo>
                    <a:pt x="4656" y="310"/>
                  </a:lnTo>
                  <a:close/>
                  <a:moveTo>
                    <a:pt x="5001" y="989"/>
                  </a:moveTo>
                  <a:lnTo>
                    <a:pt x="5001" y="7680"/>
                  </a:lnTo>
                  <a:lnTo>
                    <a:pt x="298" y="7680"/>
                  </a:lnTo>
                  <a:lnTo>
                    <a:pt x="298" y="989"/>
                  </a:lnTo>
                  <a:lnTo>
                    <a:pt x="5001" y="989"/>
                  </a:lnTo>
                  <a:close/>
                  <a:moveTo>
                    <a:pt x="5013" y="7990"/>
                  </a:moveTo>
                  <a:lnTo>
                    <a:pt x="5013" y="8681"/>
                  </a:lnTo>
                  <a:lnTo>
                    <a:pt x="5001" y="8681"/>
                  </a:lnTo>
                  <a:cubicBezTo>
                    <a:pt x="5001" y="8871"/>
                    <a:pt x="4846" y="9026"/>
                    <a:pt x="4656" y="9026"/>
                  </a:cubicBezTo>
                  <a:lnTo>
                    <a:pt x="655" y="9026"/>
                  </a:lnTo>
                  <a:cubicBezTo>
                    <a:pt x="465" y="9026"/>
                    <a:pt x="310" y="8871"/>
                    <a:pt x="310" y="8681"/>
                  </a:cubicBezTo>
                  <a:lnTo>
                    <a:pt x="310" y="7990"/>
                  </a:lnTo>
                  <a:lnTo>
                    <a:pt x="5013" y="7990"/>
                  </a:lnTo>
                  <a:close/>
                  <a:moveTo>
                    <a:pt x="655" y="1"/>
                  </a:moveTo>
                  <a:cubicBezTo>
                    <a:pt x="298" y="1"/>
                    <a:pt x="1" y="299"/>
                    <a:pt x="1" y="656"/>
                  </a:cubicBezTo>
                  <a:lnTo>
                    <a:pt x="1" y="8681"/>
                  </a:lnTo>
                  <a:cubicBezTo>
                    <a:pt x="1" y="9038"/>
                    <a:pt x="298" y="9335"/>
                    <a:pt x="655" y="9335"/>
                  </a:cubicBezTo>
                  <a:lnTo>
                    <a:pt x="4656" y="9335"/>
                  </a:lnTo>
                  <a:cubicBezTo>
                    <a:pt x="5013" y="9335"/>
                    <a:pt x="5311" y="9038"/>
                    <a:pt x="5311" y="8681"/>
                  </a:cubicBezTo>
                  <a:lnTo>
                    <a:pt x="5311" y="656"/>
                  </a:lnTo>
                  <a:cubicBezTo>
                    <a:pt x="5311" y="299"/>
                    <a:pt x="5025" y="1"/>
                    <a:pt x="4656" y="1"/>
                  </a:cubicBezTo>
                  <a:lnTo>
                    <a:pt x="6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6" name="Google Shape;13080;p71"/>
            <p:cNvSpPr/>
            <p:nvPr/>
          </p:nvSpPr>
          <p:spPr>
            <a:xfrm>
              <a:off x="3337772" y="1610161"/>
              <a:ext cx="132667" cy="127415"/>
            </a:xfrm>
            <a:custGeom>
              <a:avLst/>
              <a:rect l="l" t="t" r="r" b="b"/>
              <a:pathLst>
                <a:path w="4168" h="4003">
                  <a:moveTo>
                    <a:pt x="2131" y="1014"/>
                  </a:moveTo>
                  <a:cubicBezTo>
                    <a:pt x="2322" y="1014"/>
                    <a:pt x="2477" y="1157"/>
                    <a:pt x="2477" y="1359"/>
                  </a:cubicBezTo>
                  <a:lnTo>
                    <a:pt x="2477" y="1681"/>
                  </a:lnTo>
                  <a:cubicBezTo>
                    <a:pt x="2477" y="1966"/>
                    <a:pt x="2251" y="2181"/>
                    <a:pt x="1965" y="2181"/>
                  </a:cubicBezTo>
                  <a:cubicBezTo>
                    <a:pt x="1958" y="2181"/>
                    <a:pt x="1952" y="2181"/>
                    <a:pt x="1945" y="2181"/>
                  </a:cubicBezTo>
                  <a:cubicBezTo>
                    <a:pt x="1691" y="2181"/>
                    <a:pt x="1465" y="1959"/>
                    <a:pt x="1465" y="1681"/>
                  </a:cubicBezTo>
                  <a:lnTo>
                    <a:pt x="1465" y="1359"/>
                  </a:lnTo>
                  <a:cubicBezTo>
                    <a:pt x="1465" y="1157"/>
                    <a:pt x="1608" y="1014"/>
                    <a:pt x="1810" y="1014"/>
                  </a:cubicBezTo>
                  <a:lnTo>
                    <a:pt x="2131" y="1014"/>
                  </a:lnTo>
                  <a:close/>
                  <a:moveTo>
                    <a:pt x="2143" y="2478"/>
                  </a:moveTo>
                  <a:lnTo>
                    <a:pt x="2143" y="2574"/>
                  </a:lnTo>
                  <a:cubicBezTo>
                    <a:pt x="2167" y="2633"/>
                    <a:pt x="2179" y="2693"/>
                    <a:pt x="2191" y="2740"/>
                  </a:cubicBezTo>
                  <a:lnTo>
                    <a:pt x="1989" y="2943"/>
                  </a:lnTo>
                  <a:lnTo>
                    <a:pt x="1953" y="2943"/>
                  </a:lnTo>
                  <a:lnTo>
                    <a:pt x="1750" y="2740"/>
                  </a:lnTo>
                  <a:cubicBezTo>
                    <a:pt x="1774" y="2693"/>
                    <a:pt x="1786" y="2633"/>
                    <a:pt x="1786" y="2574"/>
                  </a:cubicBezTo>
                  <a:lnTo>
                    <a:pt x="1786" y="2478"/>
                  </a:lnTo>
                  <a:cubicBezTo>
                    <a:pt x="1846" y="2502"/>
                    <a:pt x="1905" y="2502"/>
                    <a:pt x="1965" y="2502"/>
                  </a:cubicBezTo>
                  <a:cubicBezTo>
                    <a:pt x="2024" y="2502"/>
                    <a:pt x="2084" y="2502"/>
                    <a:pt x="2143" y="2478"/>
                  </a:cubicBezTo>
                  <a:close/>
                  <a:moveTo>
                    <a:pt x="2441" y="2931"/>
                  </a:moveTo>
                  <a:lnTo>
                    <a:pt x="2715" y="3062"/>
                  </a:lnTo>
                  <a:cubicBezTo>
                    <a:pt x="2774" y="3098"/>
                    <a:pt x="2822" y="3157"/>
                    <a:pt x="2822" y="3228"/>
                  </a:cubicBezTo>
                  <a:lnTo>
                    <a:pt x="2822" y="3467"/>
                  </a:lnTo>
                  <a:cubicBezTo>
                    <a:pt x="2560" y="3609"/>
                    <a:pt x="2262" y="3693"/>
                    <a:pt x="1965" y="3693"/>
                  </a:cubicBezTo>
                  <a:cubicBezTo>
                    <a:pt x="1667" y="3693"/>
                    <a:pt x="1369" y="3609"/>
                    <a:pt x="1119" y="3467"/>
                  </a:cubicBezTo>
                  <a:lnTo>
                    <a:pt x="1119" y="3228"/>
                  </a:lnTo>
                  <a:cubicBezTo>
                    <a:pt x="1119" y="3157"/>
                    <a:pt x="1167" y="3098"/>
                    <a:pt x="1227" y="3062"/>
                  </a:cubicBezTo>
                  <a:lnTo>
                    <a:pt x="1489" y="2931"/>
                  </a:lnTo>
                  <a:lnTo>
                    <a:pt x="1750" y="3181"/>
                  </a:lnTo>
                  <a:cubicBezTo>
                    <a:pt x="1810" y="3240"/>
                    <a:pt x="1893" y="3276"/>
                    <a:pt x="1965" y="3276"/>
                  </a:cubicBezTo>
                  <a:cubicBezTo>
                    <a:pt x="2048" y="3276"/>
                    <a:pt x="2131" y="3240"/>
                    <a:pt x="2191" y="3181"/>
                  </a:cubicBezTo>
                  <a:lnTo>
                    <a:pt x="2441" y="2931"/>
                  </a:lnTo>
                  <a:close/>
                  <a:moveTo>
                    <a:pt x="2009" y="0"/>
                  </a:moveTo>
                  <a:cubicBezTo>
                    <a:pt x="1492" y="0"/>
                    <a:pt x="976" y="204"/>
                    <a:pt x="584" y="597"/>
                  </a:cubicBezTo>
                  <a:cubicBezTo>
                    <a:pt x="215" y="966"/>
                    <a:pt x="0" y="1466"/>
                    <a:pt x="0" y="2002"/>
                  </a:cubicBezTo>
                  <a:cubicBezTo>
                    <a:pt x="0" y="2550"/>
                    <a:pt x="215" y="3038"/>
                    <a:pt x="584" y="3419"/>
                  </a:cubicBezTo>
                  <a:cubicBezTo>
                    <a:pt x="977" y="3812"/>
                    <a:pt x="1477" y="4002"/>
                    <a:pt x="2000" y="4002"/>
                  </a:cubicBezTo>
                  <a:cubicBezTo>
                    <a:pt x="2501" y="4002"/>
                    <a:pt x="3024" y="3812"/>
                    <a:pt x="3417" y="3419"/>
                  </a:cubicBezTo>
                  <a:cubicBezTo>
                    <a:pt x="4072" y="2740"/>
                    <a:pt x="4167" y="1681"/>
                    <a:pt x="3620" y="883"/>
                  </a:cubicBezTo>
                  <a:cubicBezTo>
                    <a:pt x="3590" y="832"/>
                    <a:pt x="3543" y="807"/>
                    <a:pt x="3492" y="807"/>
                  </a:cubicBezTo>
                  <a:cubicBezTo>
                    <a:pt x="3459" y="807"/>
                    <a:pt x="3426" y="817"/>
                    <a:pt x="3394" y="835"/>
                  </a:cubicBezTo>
                  <a:cubicBezTo>
                    <a:pt x="3322" y="883"/>
                    <a:pt x="3310" y="978"/>
                    <a:pt x="3358" y="1062"/>
                  </a:cubicBezTo>
                  <a:cubicBezTo>
                    <a:pt x="3810" y="1728"/>
                    <a:pt x="3727" y="2621"/>
                    <a:pt x="3155" y="3193"/>
                  </a:cubicBezTo>
                  <a:lnTo>
                    <a:pt x="3132" y="3228"/>
                  </a:lnTo>
                  <a:lnTo>
                    <a:pt x="3132" y="3217"/>
                  </a:lnTo>
                  <a:cubicBezTo>
                    <a:pt x="3132" y="3014"/>
                    <a:pt x="3024" y="2859"/>
                    <a:pt x="2858" y="2776"/>
                  </a:cubicBezTo>
                  <a:lnTo>
                    <a:pt x="2477" y="2586"/>
                  </a:lnTo>
                  <a:lnTo>
                    <a:pt x="2477" y="2574"/>
                  </a:lnTo>
                  <a:lnTo>
                    <a:pt x="2477" y="2336"/>
                  </a:lnTo>
                  <a:cubicBezTo>
                    <a:pt x="2679" y="2181"/>
                    <a:pt x="2798" y="1943"/>
                    <a:pt x="2798" y="1681"/>
                  </a:cubicBezTo>
                  <a:lnTo>
                    <a:pt x="2798" y="1347"/>
                  </a:lnTo>
                  <a:cubicBezTo>
                    <a:pt x="2798" y="990"/>
                    <a:pt x="2501" y="692"/>
                    <a:pt x="2143" y="692"/>
                  </a:cubicBezTo>
                  <a:lnTo>
                    <a:pt x="1822" y="692"/>
                  </a:lnTo>
                  <a:cubicBezTo>
                    <a:pt x="1465" y="692"/>
                    <a:pt x="1167" y="990"/>
                    <a:pt x="1167" y="1347"/>
                  </a:cubicBezTo>
                  <a:lnTo>
                    <a:pt x="1167" y="1681"/>
                  </a:lnTo>
                  <a:cubicBezTo>
                    <a:pt x="1167" y="1943"/>
                    <a:pt x="1298" y="2181"/>
                    <a:pt x="1489" y="2336"/>
                  </a:cubicBezTo>
                  <a:lnTo>
                    <a:pt x="1489" y="2574"/>
                  </a:lnTo>
                  <a:lnTo>
                    <a:pt x="1489" y="2586"/>
                  </a:lnTo>
                  <a:lnTo>
                    <a:pt x="1108" y="2776"/>
                  </a:lnTo>
                  <a:cubicBezTo>
                    <a:pt x="941" y="2871"/>
                    <a:pt x="834" y="3038"/>
                    <a:pt x="834" y="3217"/>
                  </a:cubicBezTo>
                  <a:lnTo>
                    <a:pt x="834" y="3228"/>
                  </a:lnTo>
                  <a:lnTo>
                    <a:pt x="810" y="3193"/>
                  </a:lnTo>
                  <a:cubicBezTo>
                    <a:pt x="500" y="2883"/>
                    <a:pt x="322" y="2455"/>
                    <a:pt x="322" y="2002"/>
                  </a:cubicBezTo>
                  <a:cubicBezTo>
                    <a:pt x="322" y="1562"/>
                    <a:pt x="500" y="1133"/>
                    <a:pt x="810" y="812"/>
                  </a:cubicBezTo>
                  <a:cubicBezTo>
                    <a:pt x="1139" y="489"/>
                    <a:pt x="1566" y="326"/>
                    <a:pt x="1996" y="326"/>
                  </a:cubicBezTo>
                  <a:cubicBezTo>
                    <a:pt x="2328" y="326"/>
                    <a:pt x="2662" y="424"/>
                    <a:pt x="2953" y="621"/>
                  </a:cubicBezTo>
                  <a:cubicBezTo>
                    <a:pt x="2980" y="639"/>
                    <a:pt x="3012" y="649"/>
                    <a:pt x="3043" y="649"/>
                  </a:cubicBezTo>
                  <a:cubicBezTo>
                    <a:pt x="3092" y="649"/>
                    <a:pt x="3143" y="625"/>
                    <a:pt x="3179" y="573"/>
                  </a:cubicBezTo>
                  <a:cubicBezTo>
                    <a:pt x="3215" y="502"/>
                    <a:pt x="3203" y="419"/>
                    <a:pt x="3132" y="359"/>
                  </a:cubicBezTo>
                  <a:cubicBezTo>
                    <a:pt x="2793" y="118"/>
                    <a:pt x="2401" y="0"/>
                    <a:pt x="200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7" name="Google Shape;13081;p71"/>
            <p:cNvSpPr/>
            <p:nvPr/>
          </p:nvSpPr>
          <p:spPr>
            <a:xfrm>
              <a:off x="3343056" y="1749290"/>
              <a:ext cx="41729" cy="41729"/>
            </a:xfrm>
            <a:custGeom>
              <a:avLst/>
              <a:rect l="l" t="t" r="r" b="b"/>
              <a:pathLst>
                <a:path w="1311" h="1311">
                  <a:moveTo>
                    <a:pt x="656" y="0"/>
                  </a:moveTo>
                  <a:cubicBezTo>
                    <a:pt x="299" y="0"/>
                    <a:pt x="1" y="298"/>
                    <a:pt x="1" y="655"/>
                  </a:cubicBezTo>
                  <a:cubicBezTo>
                    <a:pt x="1" y="1013"/>
                    <a:pt x="299" y="1310"/>
                    <a:pt x="656" y="1310"/>
                  </a:cubicBezTo>
                  <a:cubicBezTo>
                    <a:pt x="1013" y="1310"/>
                    <a:pt x="1311" y="1013"/>
                    <a:pt x="1311" y="655"/>
                  </a:cubicBezTo>
                  <a:cubicBezTo>
                    <a:pt x="1299" y="560"/>
                    <a:pt x="1227" y="501"/>
                    <a:pt x="1144" y="501"/>
                  </a:cubicBezTo>
                  <a:cubicBezTo>
                    <a:pt x="1061" y="501"/>
                    <a:pt x="1001" y="572"/>
                    <a:pt x="1001" y="643"/>
                  </a:cubicBezTo>
                  <a:cubicBezTo>
                    <a:pt x="1001" y="834"/>
                    <a:pt x="846" y="989"/>
                    <a:pt x="656" y="989"/>
                  </a:cubicBezTo>
                  <a:cubicBezTo>
                    <a:pt x="465" y="989"/>
                    <a:pt x="310" y="834"/>
                    <a:pt x="310" y="643"/>
                  </a:cubicBezTo>
                  <a:cubicBezTo>
                    <a:pt x="310" y="453"/>
                    <a:pt x="465" y="298"/>
                    <a:pt x="656" y="298"/>
                  </a:cubicBezTo>
                  <a:cubicBezTo>
                    <a:pt x="751" y="298"/>
                    <a:pt x="811" y="227"/>
                    <a:pt x="811" y="155"/>
                  </a:cubicBezTo>
                  <a:cubicBezTo>
                    <a:pt x="811" y="84"/>
                    <a:pt x="727" y="0"/>
                    <a:pt x="65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8" name="Google Shape;13082;p71"/>
            <p:cNvSpPr/>
            <p:nvPr/>
          </p:nvSpPr>
          <p:spPr>
            <a:xfrm>
              <a:off x="3417347" y="1749290"/>
              <a:ext cx="41729" cy="41729"/>
            </a:xfrm>
            <a:custGeom>
              <a:avLst/>
              <a:rect l="l" t="t" r="r" b="b"/>
              <a:pathLst>
                <a:path w="1311" h="1311">
                  <a:moveTo>
                    <a:pt x="655" y="0"/>
                  </a:moveTo>
                  <a:cubicBezTo>
                    <a:pt x="298" y="0"/>
                    <a:pt x="1" y="298"/>
                    <a:pt x="1" y="655"/>
                  </a:cubicBezTo>
                  <a:cubicBezTo>
                    <a:pt x="1" y="1013"/>
                    <a:pt x="298" y="1310"/>
                    <a:pt x="655" y="1310"/>
                  </a:cubicBezTo>
                  <a:cubicBezTo>
                    <a:pt x="1013" y="1310"/>
                    <a:pt x="1310" y="1013"/>
                    <a:pt x="1310" y="655"/>
                  </a:cubicBezTo>
                  <a:cubicBezTo>
                    <a:pt x="1298" y="560"/>
                    <a:pt x="1239" y="501"/>
                    <a:pt x="1155" y="501"/>
                  </a:cubicBezTo>
                  <a:cubicBezTo>
                    <a:pt x="1060" y="501"/>
                    <a:pt x="1001" y="572"/>
                    <a:pt x="1001" y="643"/>
                  </a:cubicBezTo>
                  <a:cubicBezTo>
                    <a:pt x="1001" y="834"/>
                    <a:pt x="858" y="989"/>
                    <a:pt x="655" y="989"/>
                  </a:cubicBezTo>
                  <a:cubicBezTo>
                    <a:pt x="465" y="989"/>
                    <a:pt x="322" y="834"/>
                    <a:pt x="322" y="643"/>
                  </a:cubicBezTo>
                  <a:cubicBezTo>
                    <a:pt x="322" y="453"/>
                    <a:pt x="465" y="298"/>
                    <a:pt x="655" y="298"/>
                  </a:cubicBezTo>
                  <a:cubicBezTo>
                    <a:pt x="751" y="298"/>
                    <a:pt x="810" y="227"/>
                    <a:pt x="810" y="155"/>
                  </a:cubicBezTo>
                  <a:cubicBezTo>
                    <a:pt x="810" y="84"/>
                    <a:pt x="739" y="0"/>
                    <a:pt x="6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9" name="Google Shape;13083;p71"/>
            <p:cNvSpPr/>
            <p:nvPr/>
          </p:nvSpPr>
          <p:spPr>
            <a:xfrm>
              <a:off x="3464710" y="1536315"/>
              <a:ext cx="41729" cy="41315"/>
            </a:xfrm>
            <a:custGeom>
              <a:avLst/>
              <a:rect l="l" t="t" r="r" b="b"/>
              <a:pathLst>
                <a:path w="1311" h="1298">
                  <a:moveTo>
                    <a:pt x="156" y="0"/>
                  </a:moveTo>
                  <a:cubicBezTo>
                    <a:pt x="60" y="0"/>
                    <a:pt x="1" y="72"/>
                    <a:pt x="1" y="143"/>
                  </a:cubicBezTo>
                  <a:cubicBezTo>
                    <a:pt x="1" y="238"/>
                    <a:pt x="84" y="298"/>
                    <a:pt x="156" y="298"/>
                  </a:cubicBezTo>
                  <a:cubicBezTo>
                    <a:pt x="620" y="298"/>
                    <a:pt x="1001" y="667"/>
                    <a:pt x="1001" y="1143"/>
                  </a:cubicBezTo>
                  <a:cubicBezTo>
                    <a:pt x="1001" y="1238"/>
                    <a:pt x="1072" y="1298"/>
                    <a:pt x="1156" y="1298"/>
                  </a:cubicBezTo>
                  <a:cubicBezTo>
                    <a:pt x="1239" y="1298"/>
                    <a:pt x="1299" y="1215"/>
                    <a:pt x="1299" y="1143"/>
                  </a:cubicBezTo>
                  <a:cubicBezTo>
                    <a:pt x="1311" y="524"/>
                    <a:pt x="799" y="0"/>
                    <a:pt x="15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0" name="Google Shape;13084;p71"/>
            <p:cNvSpPr/>
            <p:nvPr/>
          </p:nvSpPr>
          <p:spPr>
            <a:xfrm>
              <a:off x="3464710" y="1515085"/>
              <a:ext cx="63342" cy="62546"/>
            </a:xfrm>
            <a:custGeom>
              <a:avLst/>
              <a:rect l="l" t="t" r="r" b="b"/>
              <a:pathLst>
                <a:path w="1990" h="1965">
                  <a:moveTo>
                    <a:pt x="156" y="0"/>
                  </a:moveTo>
                  <a:cubicBezTo>
                    <a:pt x="60" y="0"/>
                    <a:pt x="1" y="72"/>
                    <a:pt x="1" y="143"/>
                  </a:cubicBezTo>
                  <a:cubicBezTo>
                    <a:pt x="1" y="239"/>
                    <a:pt x="84" y="298"/>
                    <a:pt x="156" y="298"/>
                  </a:cubicBezTo>
                  <a:cubicBezTo>
                    <a:pt x="989" y="298"/>
                    <a:pt x="1668" y="977"/>
                    <a:pt x="1668" y="1810"/>
                  </a:cubicBezTo>
                  <a:cubicBezTo>
                    <a:pt x="1668" y="1905"/>
                    <a:pt x="1751" y="1965"/>
                    <a:pt x="1822" y="1965"/>
                  </a:cubicBezTo>
                  <a:cubicBezTo>
                    <a:pt x="1894" y="1965"/>
                    <a:pt x="1965" y="1882"/>
                    <a:pt x="1965" y="1810"/>
                  </a:cubicBezTo>
                  <a:cubicBezTo>
                    <a:pt x="1989" y="810"/>
                    <a:pt x="1168" y="0"/>
                    <a:pt x="15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01" name="Google Shape;13085;p71"/>
          <p:cNvGrpSpPr/>
          <p:nvPr/>
        </p:nvGrpSpPr>
        <p:grpSpPr>
          <a:xfrm>
            <a:off x="5209966" y="3559536"/>
            <a:ext cx="361971" cy="314958"/>
            <a:chOff x="3716358" y="1544655"/>
            <a:chExt cx="361971" cy="314958"/>
          </a:xfrm>
          <a:solidFill>
            <a:schemeClr val="accent1"/>
          </a:solidFill>
        </p:grpSpPr>
        <p:sp>
          <p:nvSpPr>
            <p:cNvPr id="1602" name="Google Shape;13086;p71"/>
            <p:cNvSpPr/>
            <p:nvPr/>
          </p:nvSpPr>
          <p:spPr>
            <a:xfrm>
              <a:off x="3767509" y="1646957"/>
              <a:ext cx="231213" cy="10663"/>
            </a:xfrm>
            <a:custGeom>
              <a:avLst/>
              <a:rect l="l" t="t" r="r" b="b"/>
              <a:pathLst>
                <a:path w="7264" h="335">
                  <a:moveTo>
                    <a:pt x="168" y="1"/>
                  </a:moveTo>
                  <a:cubicBezTo>
                    <a:pt x="72" y="1"/>
                    <a:pt x="1" y="72"/>
                    <a:pt x="1" y="167"/>
                  </a:cubicBezTo>
                  <a:cubicBezTo>
                    <a:pt x="1" y="263"/>
                    <a:pt x="72" y="334"/>
                    <a:pt x="168" y="334"/>
                  </a:cubicBezTo>
                  <a:lnTo>
                    <a:pt x="7097" y="334"/>
                  </a:lnTo>
                  <a:cubicBezTo>
                    <a:pt x="7192" y="334"/>
                    <a:pt x="7264" y="263"/>
                    <a:pt x="7264" y="167"/>
                  </a:cubicBezTo>
                  <a:cubicBezTo>
                    <a:pt x="7264" y="72"/>
                    <a:pt x="7192" y="1"/>
                    <a:pt x="7097"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3" name="Google Shape;13087;p71"/>
            <p:cNvSpPr/>
            <p:nvPr/>
          </p:nvSpPr>
          <p:spPr>
            <a:xfrm>
              <a:off x="3767509" y="1618532"/>
              <a:ext cx="152020" cy="10663"/>
            </a:xfrm>
            <a:custGeom>
              <a:avLst/>
              <a:rect l="l" t="t" r="r" b="b"/>
              <a:pathLst>
                <a:path w="4776" h="335">
                  <a:moveTo>
                    <a:pt x="168" y="1"/>
                  </a:moveTo>
                  <a:cubicBezTo>
                    <a:pt x="72" y="1"/>
                    <a:pt x="1" y="72"/>
                    <a:pt x="1" y="168"/>
                  </a:cubicBezTo>
                  <a:cubicBezTo>
                    <a:pt x="1" y="263"/>
                    <a:pt x="72" y="334"/>
                    <a:pt x="168" y="334"/>
                  </a:cubicBezTo>
                  <a:lnTo>
                    <a:pt x="4621" y="334"/>
                  </a:lnTo>
                  <a:cubicBezTo>
                    <a:pt x="4704" y="334"/>
                    <a:pt x="4775" y="263"/>
                    <a:pt x="4775" y="168"/>
                  </a:cubicBezTo>
                  <a:cubicBezTo>
                    <a:pt x="4775" y="72"/>
                    <a:pt x="4704" y="1"/>
                    <a:pt x="4621"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4" name="Google Shape;13088;p71"/>
            <p:cNvSpPr/>
            <p:nvPr/>
          </p:nvSpPr>
          <p:spPr>
            <a:xfrm>
              <a:off x="3931624" y="1618532"/>
              <a:ext cx="67098" cy="10663"/>
            </a:xfrm>
            <a:custGeom>
              <a:avLst/>
              <a:rect l="l" t="t" r="r" b="b"/>
              <a:pathLst>
                <a:path w="2108" h="335">
                  <a:moveTo>
                    <a:pt x="155" y="1"/>
                  </a:moveTo>
                  <a:cubicBezTo>
                    <a:pt x="72" y="1"/>
                    <a:pt x="0" y="72"/>
                    <a:pt x="0" y="168"/>
                  </a:cubicBezTo>
                  <a:cubicBezTo>
                    <a:pt x="0" y="263"/>
                    <a:pt x="72" y="334"/>
                    <a:pt x="155" y="334"/>
                  </a:cubicBezTo>
                  <a:lnTo>
                    <a:pt x="1941" y="334"/>
                  </a:lnTo>
                  <a:cubicBezTo>
                    <a:pt x="2036" y="334"/>
                    <a:pt x="2108" y="263"/>
                    <a:pt x="2108" y="168"/>
                  </a:cubicBezTo>
                  <a:cubicBezTo>
                    <a:pt x="2108" y="72"/>
                    <a:pt x="2036" y="1"/>
                    <a:pt x="1941"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5" name="Google Shape;13089;p71"/>
            <p:cNvSpPr/>
            <p:nvPr/>
          </p:nvSpPr>
          <p:spPr>
            <a:xfrm>
              <a:off x="3767509" y="1590108"/>
              <a:ext cx="39087" cy="10663"/>
            </a:xfrm>
            <a:custGeom>
              <a:avLst/>
              <a:rect l="l" t="t" r="r" b="b"/>
              <a:pathLst>
                <a:path w="1228" h="335">
                  <a:moveTo>
                    <a:pt x="168" y="1"/>
                  </a:moveTo>
                  <a:cubicBezTo>
                    <a:pt x="72" y="1"/>
                    <a:pt x="1" y="72"/>
                    <a:pt x="1" y="168"/>
                  </a:cubicBezTo>
                  <a:cubicBezTo>
                    <a:pt x="1" y="263"/>
                    <a:pt x="72" y="334"/>
                    <a:pt x="168" y="334"/>
                  </a:cubicBezTo>
                  <a:lnTo>
                    <a:pt x="1061" y="334"/>
                  </a:lnTo>
                  <a:cubicBezTo>
                    <a:pt x="1144" y="334"/>
                    <a:pt x="1227" y="263"/>
                    <a:pt x="1227" y="168"/>
                  </a:cubicBezTo>
                  <a:cubicBezTo>
                    <a:pt x="1227" y="72"/>
                    <a:pt x="1144" y="1"/>
                    <a:pt x="1061"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6" name="Google Shape;13090;p71"/>
            <p:cNvSpPr/>
            <p:nvPr/>
          </p:nvSpPr>
          <p:spPr>
            <a:xfrm>
              <a:off x="3818309" y="1590108"/>
              <a:ext cx="180412" cy="10663"/>
            </a:xfrm>
            <a:custGeom>
              <a:avLst/>
              <a:rect l="l" t="t" r="r" b="b"/>
              <a:pathLst>
                <a:path w="5668" h="335">
                  <a:moveTo>
                    <a:pt x="167" y="1"/>
                  </a:moveTo>
                  <a:cubicBezTo>
                    <a:pt x="72" y="1"/>
                    <a:pt x="0" y="72"/>
                    <a:pt x="0" y="168"/>
                  </a:cubicBezTo>
                  <a:cubicBezTo>
                    <a:pt x="0" y="263"/>
                    <a:pt x="72" y="334"/>
                    <a:pt x="167" y="334"/>
                  </a:cubicBezTo>
                  <a:lnTo>
                    <a:pt x="5501" y="334"/>
                  </a:lnTo>
                  <a:cubicBezTo>
                    <a:pt x="5596" y="334"/>
                    <a:pt x="5668" y="263"/>
                    <a:pt x="5668" y="168"/>
                  </a:cubicBezTo>
                  <a:cubicBezTo>
                    <a:pt x="5668" y="72"/>
                    <a:pt x="5596" y="1"/>
                    <a:pt x="5501"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607" name="Google Shape;13091;p71"/>
            <p:cNvGrpSpPr/>
            <p:nvPr/>
          </p:nvGrpSpPr>
          <p:grpSpPr>
            <a:xfrm>
              <a:off x="3716358" y="1544655"/>
              <a:ext cx="361971" cy="314958"/>
              <a:chOff x="3716358" y="1544655"/>
              <a:chExt cx="361971" cy="314958"/>
            </a:xfrm>
            <a:grpFill/>
          </p:grpSpPr>
          <p:sp>
            <p:nvSpPr>
              <p:cNvPr id="1608" name="Google Shape;13092;p71"/>
              <p:cNvSpPr/>
              <p:nvPr/>
            </p:nvSpPr>
            <p:spPr>
              <a:xfrm>
                <a:off x="3767509" y="1675381"/>
                <a:ext cx="84540" cy="10663"/>
              </a:xfrm>
              <a:custGeom>
                <a:avLst/>
                <a:rect l="l" t="t" r="r" b="b"/>
                <a:pathLst>
                  <a:path w="2656" h="335">
                    <a:moveTo>
                      <a:pt x="168" y="1"/>
                    </a:moveTo>
                    <a:cubicBezTo>
                      <a:pt x="72" y="1"/>
                      <a:pt x="1" y="72"/>
                      <a:pt x="1" y="167"/>
                    </a:cubicBezTo>
                    <a:cubicBezTo>
                      <a:pt x="1" y="263"/>
                      <a:pt x="72" y="334"/>
                      <a:pt x="168" y="334"/>
                    </a:cubicBezTo>
                    <a:lnTo>
                      <a:pt x="2477" y="334"/>
                    </a:lnTo>
                    <a:cubicBezTo>
                      <a:pt x="2561" y="334"/>
                      <a:pt x="2632" y="263"/>
                      <a:pt x="2632" y="167"/>
                    </a:cubicBezTo>
                    <a:cubicBezTo>
                      <a:pt x="2656" y="72"/>
                      <a:pt x="2573" y="1"/>
                      <a:pt x="2477"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9" name="Google Shape;13093;p71"/>
              <p:cNvSpPr/>
              <p:nvPr/>
            </p:nvSpPr>
            <p:spPr>
              <a:xfrm>
                <a:off x="3875158" y="1675381"/>
                <a:ext cx="123564" cy="10663"/>
              </a:xfrm>
              <a:custGeom>
                <a:avLst/>
                <a:rect l="l" t="t" r="r" b="b"/>
                <a:pathLst>
                  <a:path w="3882" h="335">
                    <a:moveTo>
                      <a:pt x="167" y="1"/>
                    </a:moveTo>
                    <a:cubicBezTo>
                      <a:pt x="72" y="1"/>
                      <a:pt x="0" y="72"/>
                      <a:pt x="0" y="167"/>
                    </a:cubicBezTo>
                    <a:cubicBezTo>
                      <a:pt x="0" y="263"/>
                      <a:pt x="72" y="334"/>
                      <a:pt x="167" y="334"/>
                    </a:cubicBezTo>
                    <a:lnTo>
                      <a:pt x="3715" y="334"/>
                    </a:lnTo>
                    <a:cubicBezTo>
                      <a:pt x="3810" y="334"/>
                      <a:pt x="3882" y="263"/>
                      <a:pt x="3882" y="167"/>
                    </a:cubicBezTo>
                    <a:cubicBezTo>
                      <a:pt x="3882" y="72"/>
                      <a:pt x="3810" y="1"/>
                      <a:pt x="3715"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0" name="Google Shape;13094;p71"/>
              <p:cNvSpPr/>
              <p:nvPr/>
            </p:nvSpPr>
            <p:spPr>
              <a:xfrm>
                <a:off x="3767509" y="1703423"/>
                <a:ext cx="174747" cy="10663"/>
              </a:xfrm>
              <a:custGeom>
                <a:avLst/>
                <a:rect l="l" t="t" r="r" b="b"/>
                <a:pathLst>
                  <a:path w="5490" h="335">
                    <a:moveTo>
                      <a:pt x="168" y="1"/>
                    </a:moveTo>
                    <a:cubicBezTo>
                      <a:pt x="72" y="1"/>
                      <a:pt x="1" y="72"/>
                      <a:pt x="1" y="168"/>
                    </a:cubicBezTo>
                    <a:cubicBezTo>
                      <a:pt x="1" y="251"/>
                      <a:pt x="72" y="334"/>
                      <a:pt x="168" y="334"/>
                    </a:cubicBezTo>
                    <a:lnTo>
                      <a:pt x="5335" y="334"/>
                    </a:lnTo>
                    <a:cubicBezTo>
                      <a:pt x="5418" y="334"/>
                      <a:pt x="5490" y="251"/>
                      <a:pt x="5490" y="168"/>
                    </a:cubicBezTo>
                    <a:cubicBezTo>
                      <a:pt x="5490" y="72"/>
                      <a:pt x="5418" y="1"/>
                      <a:pt x="5335"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1" name="Google Shape;13095;p71"/>
              <p:cNvSpPr/>
              <p:nvPr/>
            </p:nvSpPr>
            <p:spPr>
              <a:xfrm>
                <a:off x="3954351" y="1703423"/>
                <a:ext cx="44371" cy="10663"/>
              </a:xfrm>
              <a:custGeom>
                <a:avLst/>
                <a:rect l="l" t="t" r="r" b="b"/>
                <a:pathLst>
                  <a:path w="1394" h="335">
                    <a:moveTo>
                      <a:pt x="155" y="1"/>
                    </a:moveTo>
                    <a:cubicBezTo>
                      <a:pt x="72" y="1"/>
                      <a:pt x="1" y="72"/>
                      <a:pt x="1" y="168"/>
                    </a:cubicBezTo>
                    <a:cubicBezTo>
                      <a:pt x="1" y="251"/>
                      <a:pt x="72" y="334"/>
                      <a:pt x="155" y="334"/>
                    </a:cubicBezTo>
                    <a:lnTo>
                      <a:pt x="1227" y="334"/>
                    </a:lnTo>
                    <a:cubicBezTo>
                      <a:pt x="1322" y="334"/>
                      <a:pt x="1394" y="251"/>
                      <a:pt x="1394" y="168"/>
                    </a:cubicBezTo>
                    <a:cubicBezTo>
                      <a:pt x="1394" y="72"/>
                      <a:pt x="1322" y="1"/>
                      <a:pt x="1227"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2" name="Google Shape;13096;p71"/>
              <p:cNvSpPr/>
              <p:nvPr/>
            </p:nvSpPr>
            <p:spPr>
              <a:xfrm>
                <a:off x="3716358" y="1544655"/>
                <a:ext cx="361971" cy="314958"/>
              </a:xfrm>
              <a:custGeom>
                <a:avLst/>
                <a:rect l="l" t="t" r="r" b="b"/>
                <a:pathLst>
                  <a:path w="11372" h="9895">
                    <a:moveTo>
                      <a:pt x="3513" y="6751"/>
                    </a:moveTo>
                    <a:lnTo>
                      <a:pt x="3346" y="7477"/>
                    </a:lnTo>
                    <a:lnTo>
                      <a:pt x="1953" y="7477"/>
                    </a:lnTo>
                    <a:lnTo>
                      <a:pt x="1953" y="7489"/>
                    </a:lnTo>
                    <a:cubicBezTo>
                      <a:pt x="1656" y="7489"/>
                      <a:pt x="1394" y="7251"/>
                      <a:pt x="1394" y="6941"/>
                    </a:cubicBezTo>
                    <a:lnTo>
                      <a:pt x="1394" y="6751"/>
                    </a:lnTo>
                    <a:lnTo>
                      <a:pt x="3513" y="6751"/>
                    </a:lnTo>
                    <a:close/>
                    <a:moveTo>
                      <a:pt x="9430" y="333"/>
                    </a:moveTo>
                    <a:cubicBezTo>
                      <a:pt x="9728" y="333"/>
                      <a:pt x="9990" y="572"/>
                      <a:pt x="9990" y="881"/>
                    </a:cubicBezTo>
                    <a:lnTo>
                      <a:pt x="9990" y="5870"/>
                    </a:lnTo>
                    <a:cubicBezTo>
                      <a:pt x="9990" y="6168"/>
                      <a:pt x="9752" y="6418"/>
                      <a:pt x="9430" y="6418"/>
                    </a:cubicBezTo>
                    <a:lnTo>
                      <a:pt x="6597" y="6418"/>
                    </a:lnTo>
                    <a:cubicBezTo>
                      <a:pt x="6561" y="6418"/>
                      <a:pt x="6537" y="6429"/>
                      <a:pt x="6501" y="6441"/>
                    </a:cubicBezTo>
                    <a:lnTo>
                      <a:pt x="3489" y="8501"/>
                    </a:lnTo>
                    <a:cubicBezTo>
                      <a:pt x="3465" y="8501"/>
                      <a:pt x="3465" y="8489"/>
                      <a:pt x="3465" y="8489"/>
                    </a:cubicBezTo>
                    <a:lnTo>
                      <a:pt x="3906" y="6608"/>
                    </a:lnTo>
                    <a:cubicBezTo>
                      <a:pt x="3918" y="6560"/>
                      <a:pt x="3906" y="6501"/>
                      <a:pt x="3870" y="6477"/>
                    </a:cubicBezTo>
                    <a:cubicBezTo>
                      <a:pt x="3834" y="6429"/>
                      <a:pt x="3799" y="6418"/>
                      <a:pt x="3739" y="6418"/>
                    </a:cubicBezTo>
                    <a:lnTo>
                      <a:pt x="894" y="6418"/>
                    </a:lnTo>
                    <a:cubicBezTo>
                      <a:pt x="596" y="6418"/>
                      <a:pt x="346" y="6179"/>
                      <a:pt x="346" y="5870"/>
                    </a:cubicBezTo>
                    <a:lnTo>
                      <a:pt x="346" y="881"/>
                    </a:lnTo>
                    <a:cubicBezTo>
                      <a:pt x="346" y="584"/>
                      <a:pt x="584" y="333"/>
                      <a:pt x="894" y="333"/>
                    </a:cubicBezTo>
                    <a:lnTo>
                      <a:pt x="9430" y="333"/>
                    </a:lnTo>
                    <a:close/>
                    <a:moveTo>
                      <a:pt x="10502" y="1405"/>
                    </a:moveTo>
                    <a:cubicBezTo>
                      <a:pt x="10800" y="1405"/>
                      <a:pt x="11061" y="1643"/>
                      <a:pt x="11061" y="1953"/>
                    </a:cubicBezTo>
                    <a:lnTo>
                      <a:pt x="11061" y="6941"/>
                    </a:lnTo>
                    <a:cubicBezTo>
                      <a:pt x="11050" y="7239"/>
                      <a:pt x="10788" y="7489"/>
                      <a:pt x="10490" y="7489"/>
                    </a:cubicBezTo>
                    <a:lnTo>
                      <a:pt x="7656" y="7489"/>
                    </a:lnTo>
                    <a:cubicBezTo>
                      <a:pt x="7609" y="7489"/>
                      <a:pt x="7549" y="7525"/>
                      <a:pt x="7513" y="7549"/>
                    </a:cubicBezTo>
                    <a:cubicBezTo>
                      <a:pt x="7490" y="7596"/>
                      <a:pt x="7478" y="7644"/>
                      <a:pt x="7490" y="7680"/>
                    </a:cubicBezTo>
                    <a:lnTo>
                      <a:pt x="7918" y="9561"/>
                    </a:lnTo>
                    <a:lnTo>
                      <a:pt x="7918" y="9573"/>
                    </a:lnTo>
                    <a:lnTo>
                      <a:pt x="7906" y="9573"/>
                    </a:lnTo>
                    <a:lnTo>
                      <a:pt x="5216" y="7727"/>
                    </a:lnTo>
                    <a:lnTo>
                      <a:pt x="6644" y="6751"/>
                    </a:lnTo>
                    <a:lnTo>
                      <a:pt x="9430" y="6751"/>
                    </a:lnTo>
                    <a:cubicBezTo>
                      <a:pt x="9930" y="6751"/>
                      <a:pt x="10311" y="6358"/>
                      <a:pt x="10311" y="5870"/>
                    </a:cubicBezTo>
                    <a:lnTo>
                      <a:pt x="10311" y="1405"/>
                    </a:lnTo>
                    <a:lnTo>
                      <a:pt x="10502" y="1405"/>
                    </a:lnTo>
                    <a:close/>
                    <a:moveTo>
                      <a:pt x="882" y="0"/>
                    </a:moveTo>
                    <a:cubicBezTo>
                      <a:pt x="393" y="0"/>
                      <a:pt x="1" y="393"/>
                      <a:pt x="1" y="881"/>
                    </a:cubicBezTo>
                    <a:lnTo>
                      <a:pt x="1" y="5870"/>
                    </a:lnTo>
                    <a:cubicBezTo>
                      <a:pt x="1" y="6358"/>
                      <a:pt x="393" y="6739"/>
                      <a:pt x="882" y="6739"/>
                    </a:cubicBezTo>
                    <a:lnTo>
                      <a:pt x="1072" y="6739"/>
                    </a:lnTo>
                    <a:lnTo>
                      <a:pt x="1072" y="6941"/>
                    </a:lnTo>
                    <a:cubicBezTo>
                      <a:pt x="1072" y="7430"/>
                      <a:pt x="1465" y="7811"/>
                      <a:pt x="1953" y="7811"/>
                    </a:cubicBezTo>
                    <a:lnTo>
                      <a:pt x="3275" y="7811"/>
                    </a:lnTo>
                    <a:lnTo>
                      <a:pt x="3144" y="8406"/>
                    </a:lnTo>
                    <a:cubicBezTo>
                      <a:pt x="3108" y="8549"/>
                      <a:pt x="3168" y="8692"/>
                      <a:pt x="3287" y="8763"/>
                    </a:cubicBezTo>
                    <a:cubicBezTo>
                      <a:pt x="3346" y="8811"/>
                      <a:pt x="3430" y="8823"/>
                      <a:pt x="3489" y="8823"/>
                    </a:cubicBezTo>
                    <a:cubicBezTo>
                      <a:pt x="3561" y="8823"/>
                      <a:pt x="3620" y="8811"/>
                      <a:pt x="3680" y="8763"/>
                    </a:cubicBezTo>
                    <a:lnTo>
                      <a:pt x="4918" y="7918"/>
                    </a:lnTo>
                    <a:lnTo>
                      <a:pt x="7704" y="9835"/>
                    </a:lnTo>
                    <a:cubicBezTo>
                      <a:pt x="7763" y="9882"/>
                      <a:pt x="7847" y="9894"/>
                      <a:pt x="7906" y="9894"/>
                    </a:cubicBezTo>
                    <a:cubicBezTo>
                      <a:pt x="7978" y="9894"/>
                      <a:pt x="8037" y="9882"/>
                      <a:pt x="8097" y="9835"/>
                    </a:cubicBezTo>
                    <a:cubicBezTo>
                      <a:pt x="8216" y="9763"/>
                      <a:pt x="8275" y="9620"/>
                      <a:pt x="8240" y="9477"/>
                    </a:cubicBezTo>
                    <a:lnTo>
                      <a:pt x="7859" y="7811"/>
                    </a:lnTo>
                    <a:lnTo>
                      <a:pt x="10490" y="7811"/>
                    </a:lnTo>
                    <a:cubicBezTo>
                      <a:pt x="10978" y="7811"/>
                      <a:pt x="11371" y="7430"/>
                      <a:pt x="11371" y="6941"/>
                    </a:cubicBezTo>
                    <a:lnTo>
                      <a:pt x="11371" y="1953"/>
                    </a:lnTo>
                    <a:cubicBezTo>
                      <a:pt x="11371" y="1476"/>
                      <a:pt x="10966" y="1072"/>
                      <a:pt x="10490" y="1072"/>
                    </a:cubicBezTo>
                    <a:lnTo>
                      <a:pt x="10299" y="1072"/>
                    </a:lnTo>
                    <a:lnTo>
                      <a:pt x="10299" y="881"/>
                    </a:lnTo>
                    <a:cubicBezTo>
                      <a:pt x="10299" y="393"/>
                      <a:pt x="9918" y="0"/>
                      <a:pt x="9418" y="0"/>
                    </a:cubicBezTo>
                    <a:lnTo>
                      <a:pt x="88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grpSp>
        <p:nvGrpSpPr>
          <p:cNvPr id="1613" name="Google Shape;13097;p71"/>
          <p:cNvGrpSpPr/>
          <p:nvPr/>
        </p:nvGrpSpPr>
        <p:grpSpPr>
          <a:xfrm>
            <a:off x="8505532" y="3572433"/>
            <a:ext cx="499533" cy="305136"/>
            <a:chOff x="7009649" y="1541981"/>
            <a:chExt cx="524940" cy="320655"/>
          </a:xfrm>
          <a:solidFill>
            <a:schemeClr val="accent1"/>
          </a:solidFill>
        </p:grpSpPr>
        <p:sp>
          <p:nvSpPr>
            <p:cNvPr id="1614" name="Google Shape;13098;p71"/>
            <p:cNvSpPr/>
            <p:nvPr/>
          </p:nvSpPr>
          <p:spPr>
            <a:xfrm>
              <a:off x="7009649" y="1541981"/>
              <a:ext cx="524940" cy="320655"/>
            </a:xfrm>
            <a:custGeom>
              <a:avLst/>
              <a:rect l="l" t="t" r="r" b="b"/>
              <a:pathLst>
                <a:path w="16492" h="10074">
                  <a:moveTo>
                    <a:pt x="13979" y="1227"/>
                  </a:moveTo>
                  <a:lnTo>
                    <a:pt x="13979" y="6764"/>
                  </a:lnTo>
                  <a:lnTo>
                    <a:pt x="11348" y="6764"/>
                  </a:lnTo>
                  <a:cubicBezTo>
                    <a:pt x="11205" y="6764"/>
                    <a:pt x="11109" y="6871"/>
                    <a:pt x="11109" y="7002"/>
                  </a:cubicBezTo>
                  <a:cubicBezTo>
                    <a:pt x="11109" y="7145"/>
                    <a:pt x="11205" y="7240"/>
                    <a:pt x="11348" y="7240"/>
                  </a:cubicBezTo>
                  <a:lnTo>
                    <a:pt x="13979" y="7240"/>
                  </a:lnTo>
                  <a:lnTo>
                    <a:pt x="13979" y="7514"/>
                  </a:lnTo>
                  <a:lnTo>
                    <a:pt x="2537" y="7514"/>
                  </a:lnTo>
                  <a:lnTo>
                    <a:pt x="2537" y="7240"/>
                  </a:lnTo>
                  <a:lnTo>
                    <a:pt x="10336" y="7240"/>
                  </a:lnTo>
                  <a:cubicBezTo>
                    <a:pt x="10466" y="7240"/>
                    <a:pt x="10574" y="7145"/>
                    <a:pt x="10574" y="7002"/>
                  </a:cubicBezTo>
                  <a:cubicBezTo>
                    <a:pt x="10574" y="6871"/>
                    <a:pt x="10466" y="6764"/>
                    <a:pt x="10336" y="6764"/>
                  </a:cubicBezTo>
                  <a:lnTo>
                    <a:pt x="7014" y="6764"/>
                  </a:lnTo>
                  <a:lnTo>
                    <a:pt x="7014" y="1227"/>
                  </a:lnTo>
                  <a:lnTo>
                    <a:pt x="13979" y="1227"/>
                  </a:lnTo>
                  <a:close/>
                  <a:moveTo>
                    <a:pt x="14169" y="7990"/>
                  </a:moveTo>
                  <a:lnTo>
                    <a:pt x="14943" y="8287"/>
                  </a:lnTo>
                  <a:lnTo>
                    <a:pt x="1537" y="8287"/>
                  </a:lnTo>
                  <a:lnTo>
                    <a:pt x="2323" y="7990"/>
                  </a:lnTo>
                  <a:lnTo>
                    <a:pt x="14169" y="7990"/>
                  </a:lnTo>
                  <a:close/>
                  <a:moveTo>
                    <a:pt x="10240" y="8776"/>
                  </a:moveTo>
                  <a:lnTo>
                    <a:pt x="10014" y="9002"/>
                  </a:lnTo>
                  <a:lnTo>
                    <a:pt x="6526" y="9002"/>
                  </a:lnTo>
                  <a:lnTo>
                    <a:pt x="6299" y="8776"/>
                  </a:lnTo>
                  <a:lnTo>
                    <a:pt x="10240" y="8776"/>
                  </a:lnTo>
                  <a:close/>
                  <a:moveTo>
                    <a:pt x="16003" y="8776"/>
                  </a:moveTo>
                  <a:lnTo>
                    <a:pt x="16003" y="8823"/>
                  </a:lnTo>
                  <a:lnTo>
                    <a:pt x="16015" y="8823"/>
                  </a:lnTo>
                  <a:cubicBezTo>
                    <a:pt x="16015" y="9252"/>
                    <a:pt x="15658" y="9609"/>
                    <a:pt x="15229" y="9609"/>
                  </a:cubicBezTo>
                  <a:lnTo>
                    <a:pt x="1287" y="9609"/>
                  </a:lnTo>
                  <a:cubicBezTo>
                    <a:pt x="846" y="9609"/>
                    <a:pt x="489" y="9252"/>
                    <a:pt x="489" y="8823"/>
                  </a:cubicBezTo>
                  <a:lnTo>
                    <a:pt x="489" y="8776"/>
                  </a:lnTo>
                  <a:lnTo>
                    <a:pt x="5633" y="8776"/>
                  </a:lnTo>
                  <a:lnTo>
                    <a:pt x="6252" y="9407"/>
                  </a:lnTo>
                  <a:cubicBezTo>
                    <a:pt x="6299" y="9454"/>
                    <a:pt x="6359" y="9478"/>
                    <a:pt x="6418" y="9478"/>
                  </a:cubicBezTo>
                  <a:lnTo>
                    <a:pt x="10121" y="9478"/>
                  </a:lnTo>
                  <a:cubicBezTo>
                    <a:pt x="10181" y="9478"/>
                    <a:pt x="10240" y="9454"/>
                    <a:pt x="10288" y="9407"/>
                  </a:cubicBezTo>
                  <a:lnTo>
                    <a:pt x="10907" y="8776"/>
                  </a:lnTo>
                  <a:lnTo>
                    <a:pt x="16003" y="8776"/>
                  </a:lnTo>
                  <a:close/>
                  <a:moveTo>
                    <a:pt x="2811" y="1"/>
                  </a:moveTo>
                  <a:cubicBezTo>
                    <a:pt x="2382" y="1"/>
                    <a:pt x="2037" y="346"/>
                    <a:pt x="2037" y="775"/>
                  </a:cubicBezTo>
                  <a:lnTo>
                    <a:pt x="2037" y="3799"/>
                  </a:lnTo>
                  <a:cubicBezTo>
                    <a:pt x="2037" y="3930"/>
                    <a:pt x="2144" y="4037"/>
                    <a:pt x="2275" y="4037"/>
                  </a:cubicBezTo>
                  <a:cubicBezTo>
                    <a:pt x="2418" y="4037"/>
                    <a:pt x="2513" y="3930"/>
                    <a:pt x="2513" y="3799"/>
                  </a:cubicBezTo>
                  <a:lnTo>
                    <a:pt x="2513" y="1215"/>
                  </a:lnTo>
                  <a:lnTo>
                    <a:pt x="6526" y="1215"/>
                  </a:lnTo>
                  <a:lnTo>
                    <a:pt x="6526" y="6752"/>
                  </a:lnTo>
                  <a:lnTo>
                    <a:pt x="2513" y="6752"/>
                  </a:lnTo>
                  <a:lnTo>
                    <a:pt x="2513" y="4763"/>
                  </a:lnTo>
                  <a:cubicBezTo>
                    <a:pt x="2513" y="4632"/>
                    <a:pt x="2418" y="4525"/>
                    <a:pt x="2275" y="4525"/>
                  </a:cubicBezTo>
                  <a:cubicBezTo>
                    <a:pt x="2144" y="4525"/>
                    <a:pt x="2037" y="4632"/>
                    <a:pt x="2037" y="4763"/>
                  </a:cubicBezTo>
                  <a:lnTo>
                    <a:pt x="2037" y="7573"/>
                  </a:lnTo>
                  <a:lnTo>
                    <a:pt x="156" y="8299"/>
                  </a:lnTo>
                  <a:cubicBezTo>
                    <a:pt x="60" y="8335"/>
                    <a:pt x="1" y="8430"/>
                    <a:pt x="1" y="8526"/>
                  </a:cubicBezTo>
                  <a:lnTo>
                    <a:pt x="1" y="8811"/>
                  </a:lnTo>
                  <a:cubicBezTo>
                    <a:pt x="1" y="9502"/>
                    <a:pt x="572" y="10073"/>
                    <a:pt x="1263" y="10073"/>
                  </a:cubicBezTo>
                  <a:lnTo>
                    <a:pt x="15217" y="10073"/>
                  </a:lnTo>
                  <a:cubicBezTo>
                    <a:pt x="15908" y="10073"/>
                    <a:pt x="16479" y="9502"/>
                    <a:pt x="16479" y="8811"/>
                  </a:cubicBezTo>
                  <a:lnTo>
                    <a:pt x="16479" y="8526"/>
                  </a:lnTo>
                  <a:cubicBezTo>
                    <a:pt x="16491" y="8430"/>
                    <a:pt x="16432" y="8347"/>
                    <a:pt x="16348" y="8323"/>
                  </a:cubicBezTo>
                  <a:lnTo>
                    <a:pt x="14467" y="7585"/>
                  </a:lnTo>
                  <a:lnTo>
                    <a:pt x="14467" y="775"/>
                  </a:lnTo>
                  <a:cubicBezTo>
                    <a:pt x="14467" y="346"/>
                    <a:pt x="14122" y="1"/>
                    <a:pt x="13693" y="1"/>
                  </a:cubicBezTo>
                  <a:lnTo>
                    <a:pt x="11550" y="1"/>
                  </a:lnTo>
                  <a:cubicBezTo>
                    <a:pt x="11419" y="1"/>
                    <a:pt x="11312" y="108"/>
                    <a:pt x="11312" y="239"/>
                  </a:cubicBezTo>
                  <a:cubicBezTo>
                    <a:pt x="11312" y="370"/>
                    <a:pt x="11419" y="477"/>
                    <a:pt x="11550" y="477"/>
                  </a:cubicBezTo>
                  <a:lnTo>
                    <a:pt x="13693" y="477"/>
                  </a:lnTo>
                  <a:cubicBezTo>
                    <a:pt x="13848" y="477"/>
                    <a:pt x="13967" y="596"/>
                    <a:pt x="13979" y="739"/>
                  </a:cubicBezTo>
                  <a:lnTo>
                    <a:pt x="2537" y="739"/>
                  </a:lnTo>
                  <a:cubicBezTo>
                    <a:pt x="2549" y="596"/>
                    <a:pt x="2668" y="477"/>
                    <a:pt x="2811" y="477"/>
                  </a:cubicBezTo>
                  <a:lnTo>
                    <a:pt x="10586" y="477"/>
                  </a:lnTo>
                  <a:cubicBezTo>
                    <a:pt x="10717" y="477"/>
                    <a:pt x="10824" y="370"/>
                    <a:pt x="10824" y="239"/>
                  </a:cubicBezTo>
                  <a:cubicBezTo>
                    <a:pt x="10824" y="108"/>
                    <a:pt x="10717" y="1"/>
                    <a:pt x="10586" y="1"/>
                  </a:cubicBezTo>
                  <a:lnTo>
                    <a:pt x="281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5" name="Google Shape;13099;p71"/>
            <p:cNvSpPr/>
            <p:nvPr/>
          </p:nvSpPr>
          <p:spPr>
            <a:xfrm>
              <a:off x="7110104" y="1604909"/>
              <a:ext cx="61782" cy="41697"/>
            </a:xfrm>
            <a:custGeom>
              <a:avLst/>
              <a:rect l="l" t="t" r="r" b="b"/>
              <a:pathLst>
                <a:path w="1941" h="1310">
                  <a:moveTo>
                    <a:pt x="1441" y="488"/>
                  </a:moveTo>
                  <a:lnTo>
                    <a:pt x="1441" y="834"/>
                  </a:lnTo>
                  <a:lnTo>
                    <a:pt x="488" y="834"/>
                  </a:lnTo>
                  <a:lnTo>
                    <a:pt x="488" y="488"/>
                  </a:lnTo>
                  <a:lnTo>
                    <a:pt x="1441" y="488"/>
                  </a:lnTo>
                  <a:close/>
                  <a:moveTo>
                    <a:pt x="238" y="0"/>
                  </a:moveTo>
                  <a:cubicBezTo>
                    <a:pt x="107" y="0"/>
                    <a:pt x="0" y="107"/>
                    <a:pt x="0" y="238"/>
                  </a:cubicBezTo>
                  <a:lnTo>
                    <a:pt x="0" y="1072"/>
                  </a:lnTo>
                  <a:cubicBezTo>
                    <a:pt x="0" y="1203"/>
                    <a:pt x="107" y="1310"/>
                    <a:pt x="238" y="1310"/>
                  </a:cubicBezTo>
                  <a:lnTo>
                    <a:pt x="1679" y="1310"/>
                  </a:lnTo>
                  <a:cubicBezTo>
                    <a:pt x="1822" y="1310"/>
                    <a:pt x="1917" y="1203"/>
                    <a:pt x="1917" y="1072"/>
                  </a:cubicBezTo>
                  <a:lnTo>
                    <a:pt x="1917" y="238"/>
                  </a:lnTo>
                  <a:cubicBezTo>
                    <a:pt x="1941" y="119"/>
                    <a:pt x="1822" y="0"/>
                    <a:pt x="1679" y="0"/>
                  </a:cubicBezTo>
                  <a:lnTo>
                    <a:pt x="23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6" name="Google Shape;13100;p71"/>
            <p:cNvSpPr/>
            <p:nvPr/>
          </p:nvSpPr>
          <p:spPr>
            <a:xfrm>
              <a:off x="7110455" y="1655296"/>
              <a:ext cx="96700" cy="15183"/>
            </a:xfrm>
            <a:custGeom>
              <a:avLst/>
              <a:rect l="l" t="t" r="r" b="b"/>
              <a:pathLst>
                <a:path w="3038" h="477">
                  <a:moveTo>
                    <a:pt x="239" y="1"/>
                  </a:moveTo>
                  <a:cubicBezTo>
                    <a:pt x="108" y="1"/>
                    <a:pt x="1" y="96"/>
                    <a:pt x="1" y="239"/>
                  </a:cubicBezTo>
                  <a:cubicBezTo>
                    <a:pt x="1" y="370"/>
                    <a:pt x="108" y="477"/>
                    <a:pt x="239" y="477"/>
                  </a:cubicBezTo>
                  <a:lnTo>
                    <a:pt x="2799" y="477"/>
                  </a:lnTo>
                  <a:cubicBezTo>
                    <a:pt x="2942" y="477"/>
                    <a:pt x="3037" y="370"/>
                    <a:pt x="3037" y="239"/>
                  </a:cubicBezTo>
                  <a:cubicBezTo>
                    <a:pt x="3037" y="96"/>
                    <a:pt x="2942" y="1"/>
                    <a:pt x="2799" y="1"/>
                  </a:cubicBezTo>
                  <a:lnTo>
                    <a:pt x="23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7" name="Google Shape;13101;p71"/>
            <p:cNvSpPr/>
            <p:nvPr/>
          </p:nvSpPr>
          <p:spPr>
            <a:xfrm>
              <a:off x="7146104" y="1676909"/>
              <a:ext cx="61050" cy="41729"/>
            </a:xfrm>
            <a:custGeom>
              <a:avLst/>
              <a:rect l="l" t="t" r="r" b="b"/>
              <a:pathLst>
                <a:path w="1918" h="1311">
                  <a:moveTo>
                    <a:pt x="1441" y="489"/>
                  </a:moveTo>
                  <a:lnTo>
                    <a:pt x="1441" y="834"/>
                  </a:lnTo>
                  <a:lnTo>
                    <a:pt x="488" y="834"/>
                  </a:lnTo>
                  <a:lnTo>
                    <a:pt x="488" y="489"/>
                  </a:lnTo>
                  <a:lnTo>
                    <a:pt x="1441" y="489"/>
                  </a:lnTo>
                  <a:close/>
                  <a:moveTo>
                    <a:pt x="238" y="0"/>
                  </a:moveTo>
                  <a:cubicBezTo>
                    <a:pt x="107" y="0"/>
                    <a:pt x="0" y="108"/>
                    <a:pt x="0" y="239"/>
                  </a:cubicBezTo>
                  <a:lnTo>
                    <a:pt x="0" y="1072"/>
                  </a:lnTo>
                  <a:cubicBezTo>
                    <a:pt x="0" y="1203"/>
                    <a:pt x="107" y="1310"/>
                    <a:pt x="238" y="1310"/>
                  </a:cubicBezTo>
                  <a:lnTo>
                    <a:pt x="1679" y="1310"/>
                  </a:lnTo>
                  <a:cubicBezTo>
                    <a:pt x="1822" y="1310"/>
                    <a:pt x="1917" y="1203"/>
                    <a:pt x="1917" y="1072"/>
                  </a:cubicBezTo>
                  <a:lnTo>
                    <a:pt x="1917" y="239"/>
                  </a:lnTo>
                  <a:cubicBezTo>
                    <a:pt x="1917" y="108"/>
                    <a:pt x="1822" y="0"/>
                    <a:pt x="1679" y="0"/>
                  </a:cubicBezTo>
                  <a:lnTo>
                    <a:pt x="23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8" name="Google Shape;13102;p71"/>
            <p:cNvSpPr/>
            <p:nvPr/>
          </p:nvSpPr>
          <p:spPr>
            <a:xfrm>
              <a:off x="7110455" y="1726563"/>
              <a:ext cx="96700" cy="15183"/>
            </a:xfrm>
            <a:custGeom>
              <a:avLst/>
              <a:rect l="l" t="t" r="r" b="b"/>
              <a:pathLst>
                <a:path w="3038" h="477">
                  <a:moveTo>
                    <a:pt x="239" y="0"/>
                  </a:moveTo>
                  <a:cubicBezTo>
                    <a:pt x="108" y="0"/>
                    <a:pt x="1" y="107"/>
                    <a:pt x="1" y="238"/>
                  </a:cubicBezTo>
                  <a:cubicBezTo>
                    <a:pt x="1" y="381"/>
                    <a:pt x="108" y="476"/>
                    <a:pt x="239" y="476"/>
                  </a:cubicBezTo>
                  <a:lnTo>
                    <a:pt x="2799" y="476"/>
                  </a:lnTo>
                  <a:cubicBezTo>
                    <a:pt x="2942" y="476"/>
                    <a:pt x="3037" y="381"/>
                    <a:pt x="3037" y="238"/>
                  </a:cubicBezTo>
                  <a:cubicBezTo>
                    <a:pt x="3037" y="107"/>
                    <a:pt x="2942" y="0"/>
                    <a:pt x="2799" y="0"/>
                  </a:cubicBezTo>
                  <a:lnTo>
                    <a:pt x="23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9" name="Google Shape;13103;p71"/>
            <p:cNvSpPr/>
            <p:nvPr/>
          </p:nvSpPr>
          <p:spPr>
            <a:xfrm>
              <a:off x="7262825" y="1636739"/>
              <a:ext cx="48541" cy="80371"/>
            </a:xfrm>
            <a:custGeom>
              <a:avLst/>
              <a:rect l="l" t="t" r="r" b="b"/>
              <a:pathLst>
                <a:path w="1525" h="2525">
                  <a:moveTo>
                    <a:pt x="1268" y="0"/>
                  </a:moveTo>
                  <a:cubicBezTo>
                    <a:pt x="1206" y="0"/>
                    <a:pt x="1143" y="24"/>
                    <a:pt x="1096" y="72"/>
                  </a:cubicBezTo>
                  <a:lnTo>
                    <a:pt x="72" y="1096"/>
                  </a:lnTo>
                  <a:cubicBezTo>
                    <a:pt x="24" y="1143"/>
                    <a:pt x="0" y="1203"/>
                    <a:pt x="0" y="1262"/>
                  </a:cubicBezTo>
                  <a:cubicBezTo>
                    <a:pt x="0" y="1322"/>
                    <a:pt x="24" y="1381"/>
                    <a:pt x="72" y="1429"/>
                  </a:cubicBezTo>
                  <a:lnTo>
                    <a:pt x="1096" y="2453"/>
                  </a:lnTo>
                  <a:cubicBezTo>
                    <a:pt x="1143" y="2501"/>
                    <a:pt x="1203" y="2524"/>
                    <a:pt x="1262" y="2524"/>
                  </a:cubicBezTo>
                  <a:cubicBezTo>
                    <a:pt x="1322" y="2524"/>
                    <a:pt x="1381" y="2501"/>
                    <a:pt x="1429" y="2453"/>
                  </a:cubicBezTo>
                  <a:cubicBezTo>
                    <a:pt x="1524" y="2370"/>
                    <a:pt x="1524" y="2215"/>
                    <a:pt x="1441" y="2108"/>
                  </a:cubicBezTo>
                  <a:lnTo>
                    <a:pt x="596" y="1262"/>
                  </a:lnTo>
                  <a:lnTo>
                    <a:pt x="1441" y="417"/>
                  </a:lnTo>
                  <a:cubicBezTo>
                    <a:pt x="1524" y="322"/>
                    <a:pt x="1524" y="167"/>
                    <a:pt x="1441" y="72"/>
                  </a:cubicBezTo>
                  <a:cubicBezTo>
                    <a:pt x="1393" y="24"/>
                    <a:pt x="1331" y="0"/>
                    <a:pt x="12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0" name="Google Shape;13104;p71"/>
            <p:cNvSpPr/>
            <p:nvPr/>
          </p:nvSpPr>
          <p:spPr>
            <a:xfrm>
              <a:off x="7380691" y="1636357"/>
              <a:ext cx="48891" cy="80371"/>
            </a:xfrm>
            <a:custGeom>
              <a:avLst/>
              <a:rect l="l" t="t" r="r" b="b"/>
              <a:pathLst>
                <a:path w="1536" h="2525">
                  <a:moveTo>
                    <a:pt x="261" y="0"/>
                  </a:moveTo>
                  <a:cubicBezTo>
                    <a:pt x="197" y="0"/>
                    <a:pt x="131" y="24"/>
                    <a:pt x="83" y="72"/>
                  </a:cubicBezTo>
                  <a:cubicBezTo>
                    <a:pt x="0" y="155"/>
                    <a:pt x="0" y="322"/>
                    <a:pt x="83" y="417"/>
                  </a:cubicBezTo>
                  <a:lnTo>
                    <a:pt x="941" y="1262"/>
                  </a:lnTo>
                  <a:lnTo>
                    <a:pt x="83" y="2108"/>
                  </a:lnTo>
                  <a:cubicBezTo>
                    <a:pt x="0" y="2203"/>
                    <a:pt x="0" y="2358"/>
                    <a:pt x="83" y="2453"/>
                  </a:cubicBezTo>
                  <a:cubicBezTo>
                    <a:pt x="131" y="2501"/>
                    <a:pt x="191" y="2525"/>
                    <a:pt x="250" y="2525"/>
                  </a:cubicBezTo>
                  <a:cubicBezTo>
                    <a:pt x="310" y="2525"/>
                    <a:pt x="369" y="2501"/>
                    <a:pt x="417" y="2453"/>
                  </a:cubicBezTo>
                  <a:lnTo>
                    <a:pt x="1441" y="1429"/>
                  </a:lnTo>
                  <a:cubicBezTo>
                    <a:pt x="1488" y="1382"/>
                    <a:pt x="1512" y="1322"/>
                    <a:pt x="1512" y="1262"/>
                  </a:cubicBezTo>
                  <a:cubicBezTo>
                    <a:pt x="1536" y="1203"/>
                    <a:pt x="1500" y="1143"/>
                    <a:pt x="1453" y="1096"/>
                  </a:cubicBezTo>
                  <a:lnTo>
                    <a:pt x="429" y="72"/>
                  </a:lnTo>
                  <a:cubicBezTo>
                    <a:pt x="387" y="24"/>
                    <a:pt x="325" y="0"/>
                    <a:pt x="26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1" name="Google Shape;13105;p71"/>
            <p:cNvSpPr/>
            <p:nvPr/>
          </p:nvSpPr>
          <p:spPr>
            <a:xfrm>
              <a:off x="7321933" y="1626744"/>
              <a:ext cx="48923" cy="99851"/>
            </a:xfrm>
            <a:custGeom>
              <a:avLst/>
              <a:rect l="l" t="t" r="r" b="b"/>
              <a:pathLst>
                <a:path w="1537" h="3137">
                  <a:moveTo>
                    <a:pt x="1249" y="0"/>
                  </a:moveTo>
                  <a:cubicBezTo>
                    <a:pt x="1154" y="0"/>
                    <a:pt x="1061" y="59"/>
                    <a:pt x="1025" y="160"/>
                  </a:cubicBezTo>
                  <a:lnTo>
                    <a:pt x="48" y="2815"/>
                  </a:lnTo>
                  <a:cubicBezTo>
                    <a:pt x="1" y="2934"/>
                    <a:pt x="60" y="3077"/>
                    <a:pt x="191" y="3124"/>
                  </a:cubicBezTo>
                  <a:cubicBezTo>
                    <a:pt x="227" y="3136"/>
                    <a:pt x="251" y="3136"/>
                    <a:pt x="286" y="3136"/>
                  </a:cubicBezTo>
                  <a:cubicBezTo>
                    <a:pt x="382" y="3136"/>
                    <a:pt x="477" y="3077"/>
                    <a:pt x="501" y="2981"/>
                  </a:cubicBezTo>
                  <a:lnTo>
                    <a:pt x="1489" y="326"/>
                  </a:lnTo>
                  <a:cubicBezTo>
                    <a:pt x="1537" y="207"/>
                    <a:pt x="1477" y="64"/>
                    <a:pt x="1334" y="17"/>
                  </a:cubicBezTo>
                  <a:cubicBezTo>
                    <a:pt x="1307" y="6"/>
                    <a:pt x="1278" y="0"/>
                    <a:pt x="124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22" name="Google Shape;13106;p71"/>
          <p:cNvGrpSpPr/>
          <p:nvPr/>
        </p:nvGrpSpPr>
        <p:grpSpPr>
          <a:xfrm>
            <a:off x="9527642" y="3532990"/>
            <a:ext cx="282746" cy="340358"/>
            <a:chOff x="8034034" y="1518109"/>
            <a:chExt cx="282746" cy="340358"/>
          </a:xfrm>
          <a:solidFill>
            <a:schemeClr val="accent1"/>
          </a:solidFill>
        </p:grpSpPr>
        <p:sp>
          <p:nvSpPr>
            <p:cNvPr id="1623" name="Google Shape;13107;p71"/>
            <p:cNvSpPr/>
            <p:nvPr/>
          </p:nvSpPr>
          <p:spPr>
            <a:xfrm>
              <a:off x="8034034" y="1518109"/>
              <a:ext cx="282746" cy="340358"/>
            </a:xfrm>
            <a:custGeom>
              <a:avLst/>
              <a:rect l="l" t="t" r="r" b="b"/>
              <a:pathLst>
                <a:path w="8883" h="10693">
                  <a:moveTo>
                    <a:pt x="4525" y="322"/>
                  </a:moveTo>
                  <a:cubicBezTo>
                    <a:pt x="4858" y="322"/>
                    <a:pt x="5144" y="560"/>
                    <a:pt x="5204" y="882"/>
                  </a:cubicBezTo>
                  <a:lnTo>
                    <a:pt x="3715" y="882"/>
                  </a:lnTo>
                  <a:cubicBezTo>
                    <a:pt x="3775" y="560"/>
                    <a:pt x="4061" y="322"/>
                    <a:pt x="4406" y="322"/>
                  </a:cubicBezTo>
                  <a:lnTo>
                    <a:pt x="4525" y="322"/>
                  </a:lnTo>
                  <a:close/>
                  <a:moveTo>
                    <a:pt x="6347" y="1191"/>
                  </a:moveTo>
                  <a:cubicBezTo>
                    <a:pt x="6728" y="1191"/>
                    <a:pt x="7085" y="1370"/>
                    <a:pt x="7287" y="1668"/>
                  </a:cubicBezTo>
                  <a:lnTo>
                    <a:pt x="1608" y="1668"/>
                  </a:lnTo>
                  <a:cubicBezTo>
                    <a:pt x="1810" y="1370"/>
                    <a:pt x="2167" y="1191"/>
                    <a:pt x="2537" y="1191"/>
                  </a:cubicBezTo>
                  <a:lnTo>
                    <a:pt x="6347" y="1191"/>
                  </a:lnTo>
                  <a:close/>
                  <a:moveTo>
                    <a:pt x="4382" y="1"/>
                  </a:moveTo>
                  <a:cubicBezTo>
                    <a:pt x="3882" y="1"/>
                    <a:pt x="3453" y="394"/>
                    <a:pt x="3370" y="882"/>
                  </a:cubicBezTo>
                  <a:lnTo>
                    <a:pt x="2525" y="882"/>
                  </a:lnTo>
                  <a:cubicBezTo>
                    <a:pt x="1977" y="882"/>
                    <a:pt x="1465" y="1191"/>
                    <a:pt x="1215" y="1668"/>
                  </a:cubicBezTo>
                  <a:lnTo>
                    <a:pt x="632" y="1668"/>
                  </a:lnTo>
                  <a:cubicBezTo>
                    <a:pt x="274" y="1668"/>
                    <a:pt x="0" y="1953"/>
                    <a:pt x="0" y="2310"/>
                  </a:cubicBezTo>
                  <a:cubicBezTo>
                    <a:pt x="0" y="2668"/>
                    <a:pt x="274" y="2953"/>
                    <a:pt x="632" y="2953"/>
                  </a:cubicBezTo>
                  <a:lnTo>
                    <a:pt x="1072" y="2953"/>
                  </a:lnTo>
                  <a:lnTo>
                    <a:pt x="1453" y="10002"/>
                  </a:lnTo>
                  <a:cubicBezTo>
                    <a:pt x="1465" y="10395"/>
                    <a:pt x="1798" y="10692"/>
                    <a:pt x="2167" y="10692"/>
                  </a:cubicBezTo>
                  <a:lnTo>
                    <a:pt x="4763" y="10692"/>
                  </a:lnTo>
                  <a:cubicBezTo>
                    <a:pt x="4846" y="10692"/>
                    <a:pt x="4906" y="10621"/>
                    <a:pt x="4906" y="10538"/>
                  </a:cubicBezTo>
                  <a:cubicBezTo>
                    <a:pt x="4906" y="10454"/>
                    <a:pt x="4834" y="10395"/>
                    <a:pt x="4763" y="10395"/>
                  </a:cubicBezTo>
                  <a:lnTo>
                    <a:pt x="2167" y="10395"/>
                  </a:lnTo>
                  <a:cubicBezTo>
                    <a:pt x="1941" y="10395"/>
                    <a:pt x="1763" y="10228"/>
                    <a:pt x="1763" y="10002"/>
                  </a:cubicBezTo>
                  <a:lnTo>
                    <a:pt x="1382" y="2965"/>
                  </a:lnTo>
                  <a:lnTo>
                    <a:pt x="2215" y="2965"/>
                  </a:lnTo>
                  <a:cubicBezTo>
                    <a:pt x="2298" y="2965"/>
                    <a:pt x="2358" y="2894"/>
                    <a:pt x="2358" y="2811"/>
                  </a:cubicBezTo>
                  <a:cubicBezTo>
                    <a:pt x="2358" y="2727"/>
                    <a:pt x="2286" y="2668"/>
                    <a:pt x="2215" y="2668"/>
                  </a:cubicBezTo>
                  <a:lnTo>
                    <a:pt x="620" y="2668"/>
                  </a:lnTo>
                  <a:cubicBezTo>
                    <a:pt x="441" y="2668"/>
                    <a:pt x="298" y="2513"/>
                    <a:pt x="298" y="2334"/>
                  </a:cubicBezTo>
                  <a:cubicBezTo>
                    <a:pt x="298" y="2168"/>
                    <a:pt x="441" y="2013"/>
                    <a:pt x="620" y="2013"/>
                  </a:cubicBezTo>
                  <a:lnTo>
                    <a:pt x="8216" y="2013"/>
                  </a:lnTo>
                  <a:cubicBezTo>
                    <a:pt x="8394" y="2013"/>
                    <a:pt x="8537" y="2168"/>
                    <a:pt x="8537" y="2334"/>
                  </a:cubicBezTo>
                  <a:cubicBezTo>
                    <a:pt x="8537" y="2513"/>
                    <a:pt x="8394" y="2668"/>
                    <a:pt x="8216" y="2668"/>
                  </a:cubicBezTo>
                  <a:lnTo>
                    <a:pt x="2941" y="2668"/>
                  </a:lnTo>
                  <a:cubicBezTo>
                    <a:pt x="2858" y="2668"/>
                    <a:pt x="2798" y="2739"/>
                    <a:pt x="2798" y="2811"/>
                  </a:cubicBezTo>
                  <a:cubicBezTo>
                    <a:pt x="2798" y="2906"/>
                    <a:pt x="2870" y="2965"/>
                    <a:pt x="2941" y="2965"/>
                  </a:cubicBezTo>
                  <a:lnTo>
                    <a:pt x="7466" y="2965"/>
                  </a:lnTo>
                  <a:lnTo>
                    <a:pt x="7061" y="10002"/>
                  </a:lnTo>
                  <a:cubicBezTo>
                    <a:pt x="7049" y="10228"/>
                    <a:pt x="6870" y="10395"/>
                    <a:pt x="6668" y="10395"/>
                  </a:cubicBezTo>
                  <a:lnTo>
                    <a:pt x="5501" y="10395"/>
                  </a:lnTo>
                  <a:cubicBezTo>
                    <a:pt x="5418" y="10395"/>
                    <a:pt x="5358" y="10466"/>
                    <a:pt x="5358" y="10538"/>
                  </a:cubicBezTo>
                  <a:cubicBezTo>
                    <a:pt x="5358" y="10633"/>
                    <a:pt x="5430" y="10692"/>
                    <a:pt x="5501" y="10692"/>
                  </a:cubicBezTo>
                  <a:lnTo>
                    <a:pt x="6668" y="10692"/>
                  </a:lnTo>
                  <a:cubicBezTo>
                    <a:pt x="7049" y="10692"/>
                    <a:pt x="7359" y="10395"/>
                    <a:pt x="7370" y="10002"/>
                  </a:cubicBezTo>
                  <a:lnTo>
                    <a:pt x="7775" y="2930"/>
                  </a:lnTo>
                  <a:lnTo>
                    <a:pt x="8216" y="2930"/>
                  </a:lnTo>
                  <a:cubicBezTo>
                    <a:pt x="8573" y="2930"/>
                    <a:pt x="8847" y="2656"/>
                    <a:pt x="8847" y="2299"/>
                  </a:cubicBezTo>
                  <a:cubicBezTo>
                    <a:pt x="8883" y="1953"/>
                    <a:pt x="8597" y="1668"/>
                    <a:pt x="8252" y="1668"/>
                  </a:cubicBezTo>
                  <a:lnTo>
                    <a:pt x="7656" y="1668"/>
                  </a:lnTo>
                  <a:cubicBezTo>
                    <a:pt x="7406" y="1179"/>
                    <a:pt x="6918" y="882"/>
                    <a:pt x="6347" y="882"/>
                  </a:cubicBezTo>
                  <a:lnTo>
                    <a:pt x="5513" y="882"/>
                  </a:lnTo>
                  <a:cubicBezTo>
                    <a:pt x="5442" y="394"/>
                    <a:pt x="5025" y="1"/>
                    <a:pt x="4501" y="1"/>
                  </a:cubicBezTo>
                  <a:lnTo>
                    <a:pt x="438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4" name="Google Shape;13108;p71"/>
            <p:cNvSpPr/>
            <p:nvPr/>
          </p:nvSpPr>
          <p:spPr>
            <a:xfrm>
              <a:off x="8161736" y="1632569"/>
              <a:ext cx="28456" cy="173601"/>
            </a:xfrm>
            <a:custGeom>
              <a:avLst/>
              <a:rect l="l" t="t" r="r" b="b"/>
              <a:pathLst>
                <a:path w="894" h="5454">
                  <a:moveTo>
                    <a:pt x="469" y="321"/>
                  </a:moveTo>
                  <a:cubicBezTo>
                    <a:pt x="533" y="321"/>
                    <a:pt x="584" y="387"/>
                    <a:pt x="584" y="453"/>
                  </a:cubicBezTo>
                  <a:lnTo>
                    <a:pt x="584" y="5025"/>
                  </a:lnTo>
                  <a:cubicBezTo>
                    <a:pt x="584" y="5096"/>
                    <a:pt x="525" y="5156"/>
                    <a:pt x="453" y="5156"/>
                  </a:cubicBezTo>
                  <a:cubicBezTo>
                    <a:pt x="370" y="5156"/>
                    <a:pt x="310" y="5096"/>
                    <a:pt x="310" y="5025"/>
                  </a:cubicBezTo>
                  <a:lnTo>
                    <a:pt x="310" y="453"/>
                  </a:lnTo>
                  <a:cubicBezTo>
                    <a:pt x="310" y="381"/>
                    <a:pt x="370" y="322"/>
                    <a:pt x="453" y="322"/>
                  </a:cubicBezTo>
                  <a:cubicBezTo>
                    <a:pt x="459" y="321"/>
                    <a:pt x="464" y="321"/>
                    <a:pt x="469" y="321"/>
                  </a:cubicBezTo>
                  <a:close/>
                  <a:moveTo>
                    <a:pt x="453" y="0"/>
                  </a:moveTo>
                  <a:cubicBezTo>
                    <a:pt x="191" y="0"/>
                    <a:pt x="1" y="203"/>
                    <a:pt x="1" y="441"/>
                  </a:cubicBezTo>
                  <a:lnTo>
                    <a:pt x="1" y="5013"/>
                  </a:lnTo>
                  <a:cubicBezTo>
                    <a:pt x="1" y="5263"/>
                    <a:pt x="215" y="5453"/>
                    <a:pt x="453" y="5453"/>
                  </a:cubicBezTo>
                  <a:cubicBezTo>
                    <a:pt x="703" y="5453"/>
                    <a:pt x="894" y="5251"/>
                    <a:pt x="894" y="5013"/>
                  </a:cubicBezTo>
                  <a:lnTo>
                    <a:pt x="894" y="441"/>
                  </a:lnTo>
                  <a:cubicBezTo>
                    <a:pt x="894" y="203"/>
                    <a:pt x="691" y="0"/>
                    <a:pt x="45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5" name="Google Shape;13109;p71"/>
            <p:cNvSpPr/>
            <p:nvPr/>
          </p:nvSpPr>
          <p:spPr>
            <a:xfrm>
              <a:off x="8214796" y="1632951"/>
              <a:ext cx="33008" cy="173601"/>
            </a:xfrm>
            <a:custGeom>
              <a:avLst/>
              <a:rect l="l" t="t" r="r" b="b"/>
              <a:pathLst>
                <a:path w="1037" h="5454">
                  <a:moveTo>
                    <a:pt x="584" y="0"/>
                  </a:moveTo>
                  <a:cubicBezTo>
                    <a:pt x="322" y="0"/>
                    <a:pt x="132" y="191"/>
                    <a:pt x="132" y="429"/>
                  </a:cubicBezTo>
                  <a:lnTo>
                    <a:pt x="1" y="5001"/>
                  </a:lnTo>
                  <a:cubicBezTo>
                    <a:pt x="1" y="5120"/>
                    <a:pt x="48" y="5239"/>
                    <a:pt x="132" y="5322"/>
                  </a:cubicBezTo>
                  <a:cubicBezTo>
                    <a:pt x="227" y="5418"/>
                    <a:pt x="322" y="5453"/>
                    <a:pt x="465" y="5453"/>
                  </a:cubicBezTo>
                  <a:cubicBezTo>
                    <a:pt x="715" y="5453"/>
                    <a:pt x="906" y="5263"/>
                    <a:pt x="906" y="5025"/>
                  </a:cubicBezTo>
                  <a:lnTo>
                    <a:pt x="918" y="4298"/>
                  </a:lnTo>
                  <a:cubicBezTo>
                    <a:pt x="918" y="4215"/>
                    <a:pt x="858" y="4132"/>
                    <a:pt x="775" y="4132"/>
                  </a:cubicBezTo>
                  <a:cubicBezTo>
                    <a:pt x="679" y="4132"/>
                    <a:pt x="608" y="4191"/>
                    <a:pt x="608" y="4287"/>
                  </a:cubicBezTo>
                  <a:lnTo>
                    <a:pt x="596" y="5013"/>
                  </a:lnTo>
                  <a:cubicBezTo>
                    <a:pt x="596" y="5084"/>
                    <a:pt x="537" y="5144"/>
                    <a:pt x="465" y="5144"/>
                  </a:cubicBezTo>
                  <a:cubicBezTo>
                    <a:pt x="417" y="5144"/>
                    <a:pt x="382" y="5132"/>
                    <a:pt x="358" y="5096"/>
                  </a:cubicBezTo>
                  <a:cubicBezTo>
                    <a:pt x="322" y="5072"/>
                    <a:pt x="310" y="5037"/>
                    <a:pt x="310" y="5001"/>
                  </a:cubicBezTo>
                  <a:lnTo>
                    <a:pt x="441" y="429"/>
                  </a:lnTo>
                  <a:cubicBezTo>
                    <a:pt x="441" y="357"/>
                    <a:pt x="501" y="298"/>
                    <a:pt x="584" y="298"/>
                  </a:cubicBezTo>
                  <a:cubicBezTo>
                    <a:pt x="620" y="298"/>
                    <a:pt x="656" y="310"/>
                    <a:pt x="691" y="346"/>
                  </a:cubicBezTo>
                  <a:cubicBezTo>
                    <a:pt x="715" y="369"/>
                    <a:pt x="727" y="393"/>
                    <a:pt x="727" y="441"/>
                  </a:cubicBezTo>
                  <a:lnTo>
                    <a:pt x="644" y="3548"/>
                  </a:lnTo>
                  <a:cubicBezTo>
                    <a:pt x="632" y="3644"/>
                    <a:pt x="703" y="3715"/>
                    <a:pt x="787" y="3715"/>
                  </a:cubicBezTo>
                  <a:cubicBezTo>
                    <a:pt x="882" y="3715"/>
                    <a:pt x="953" y="3655"/>
                    <a:pt x="953" y="3572"/>
                  </a:cubicBezTo>
                  <a:lnTo>
                    <a:pt x="1037" y="465"/>
                  </a:lnTo>
                  <a:cubicBezTo>
                    <a:pt x="1037" y="346"/>
                    <a:pt x="1001" y="215"/>
                    <a:pt x="906" y="131"/>
                  </a:cubicBezTo>
                  <a:cubicBezTo>
                    <a:pt x="822" y="48"/>
                    <a:pt x="715" y="0"/>
                    <a:pt x="5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6" name="Google Shape;13110;p71"/>
            <p:cNvSpPr/>
            <p:nvPr/>
          </p:nvSpPr>
          <p:spPr>
            <a:xfrm>
              <a:off x="8103391" y="1632569"/>
              <a:ext cx="33390" cy="173601"/>
            </a:xfrm>
            <a:custGeom>
              <a:avLst/>
              <a:rect l="l" t="t" r="r" b="b"/>
              <a:pathLst>
                <a:path w="1049" h="5454">
                  <a:moveTo>
                    <a:pt x="465" y="310"/>
                  </a:moveTo>
                  <a:cubicBezTo>
                    <a:pt x="536" y="310"/>
                    <a:pt x="596" y="369"/>
                    <a:pt x="596" y="441"/>
                  </a:cubicBezTo>
                  <a:lnTo>
                    <a:pt x="739" y="5013"/>
                  </a:lnTo>
                  <a:cubicBezTo>
                    <a:pt x="739" y="5061"/>
                    <a:pt x="715" y="5084"/>
                    <a:pt x="691" y="5120"/>
                  </a:cubicBezTo>
                  <a:cubicBezTo>
                    <a:pt x="655" y="5144"/>
                    <a:pt x="631" y="5156"/>
                    <a:pt x="584" y="5156"/>
                  </a:cubicBezTo>
                  <a:cubicBezTo>
                    <a:pt x="512" y="5156"/>
                    <a:pt x="453" y="5096"/>
                    <a:pt x="453" y="5025"/>
                  </a:cubicBezTo>
                  <a:lnTo>
                    <a:pt x="322" y="453"/>
                  </a:lnTo>
                  <a:cubicBezTo>
                    <a:pt x="322" y="417"/>
                    <a:pt x="334" y="381"/>
                    <a:pt x="358" y="358"/>
                  </a:cubicBezTo>
                  <a:cubicBezTo>
                    <a:pt x="393" y="322"/>
                    <a:pt x="417" y="310"/>
                    <a:pt x="465" y="310"/>
                  </a:cubicBezTo>
                  <a:close/>
                  <a:moveTo>
                    <a:pt x="465" y="0"/>
                  </a:moveTo>
                  <a:cubicBezTo>
                    <a:pt x="346" y="0"/>
                    <a:pt x="227" y="36"/>
                    <a:pt x="143" y="131"/>
                  </a:cubicBezTo>
                  <a:cubicBezTo>
                    <a:pt x="48" y="215"/>
                    <a:pt x="0" y="334"/>
                    <a:pt x="0" y="453"/>
                  </a:cubicBezTo>
                  <a:lnTo>
                    <a:pt x="143" y="5025"/>
                  </a:lnTo>
                  <a:cubicBezTo>
                    <a:pt x="143" y="5275"/>
                    <a:pt x="346" y="5453"/>
                    <a:pt x="584" y="5453"/>
                  </a:cubicBezTo>
                  <a:cubicBezTo>
                    <a:pt x="703" y="5453"/>
                    <a:pt x="822" y="5406"/>
                    <a:pt x="917" y="5322"/>
                  </a:cubicBezTo>
                  <a:cubicBezTo>
                    <a:pt x="1000" y="5227"/>
                    <a:pt x="1048" y="5120"/>
                    <a:pt x="1048" y="4989"/>
                  </a:cubicBezTo>
                  <a:lnTo>
                    <a:pt x="917" y="429"/>
                  </a:lnTo>
                  <a:cubicBezTo>
                    <a:pt x="917" y="191"/>
                    <a:pt x="715" y="0"/>
                    <a:pt x="46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27" name="Google Shape;13111;p71"/>
          <p:cNvGrpSpPr/>
          <p:nvPr/>
        </p:nvGrpSpPr>
        <p:grpSpPr>
          <a:xfrm>
            <a:off x="9075910" y="3514815"/>
            <a:ext cx="369133" cy="360411"/>
            <a:chOff x="7582302" y="1499934"/>
            <a:chExt cx="369133" cy="360411"/>
          </a:xfrm>
          <a:solidFill>
            <a:schemeClr val="accent1"/>
          </a:solidFill>
        </p:grpSpPr>
        <p:sp>
          <p:nvSpPr>
            <p:cNvPr id="1628" name="Google Shape;13112;p71"/>
            <p:cNvSpPr/>
            <p:nvPr/>
          </p:nvSpPr>
          <p:spPr>
            <a:xfrm>
              <a:off x="7582302" y="1499934"/>
              <a:ext cx="369133" cy="360411"/>
            </a:xfrm>
            <a:custGeom>
              <a:avLst/>
              <a:rect l="l" t="t" r="r" b="b"/>
              <a:pathLst>
                <a:path w="11597" h="11323">
                  <a:moveTo>
                    <a:pt x="7204" y="595"/>
                  </a:moveTo>
                  <a:cubicBezTo>
                    <a:pt x="7418" y="595"/>
                    <a:pt x="7573" y="738"/>
                    <a:pt x="7608" y="917"/>
                  </a:cubicBezTo>
                  <a:cubicBezTo>
                    <a:pt x="7608" y="941"/>
                    <a:pt x="7620" y="976"/>
                    <a:pt x="7620" y="1000"/>
                  </a:cubicBezTo>
                  <a:lnTo>
                    <a:pt x="7620" y="1750"/>
                  </a:lnTo>
                  <a:lnTo>
                    <a:pt x="3322" y="1750"/>
                  </a:lnTo>
                  <a:lnTo>
                    <a:pt x="3322" y="1631"/>
                  </a:lnTo>
                  <a:cubicBezTo>
                    <a:pt x="3322" y="1227"/>
                    <a:pt x="3191" y="869"/>
                    <a:pt x="2953" y="595"/>
                  </a:cubicBezTo>
                  <a:lnTo>
                    <a:pt x="7204" y="595"/>
                  </a:lnTo>
                  <a:close/>
                  <a:moveTo>
                    <a:pt x="1667" y="310"/>
                  </a:moveTo>
                  <a:cubicBezTo>
                    <a:pt x="2405" y="310"/>
                    <a:pt x="3001" y="905"/>
                    <a:pt x="3001" y="1631"/>
                  </a:cubicBezTo>
                  <a:cubicBezTo>
                    <a:pt x="3001" y="2358"/>
                    <a:pt x="2405" y="2953"/>
                    <a:pt x="1667" y="2953"/>
                  </a:cubicBezTo>
                  <a:cubicBezTo>
                    <a:pt x="941" y="2953"/>
                    <a:pt x="346" y="2358"/>
                    <a:pt x="346" y="1631"/>
                  </a:cubicBezTo>
                  <a:cubicBezTo>
                    <a:pt x="346" y="905"/>
                    <a:pt x="941" y="310"/>
                    <a:pt x="1667" y="310"/>
                  </a:cubicBezTo>
                  <a:close/>
                  <a:moveTo>
                    <a:pt x="7644" y="9775"/>
                  </a:moveTo>
                  <a:lnTo>
                    <a:pt x="7644" y="10513"/>
                  </a:lnTo>
                  <a:cubicBezTo>
                    <a:pt x="7644" y="10549"/>
                    <a:pt x="7644" y="10573"/>
                    <a:pt x="7620" y="10609"/>
                  </a:cubicBezTo>
                  <a:cubicBezTo>
                    <a:pt x="7585" y="10799"/>
                    <a:pt x="7418" y="10930"/>
                    <a:pt x="7227" y="10930"/>
                  </a:cubicBezTo>
                  <a:lnTo>
                    <a:pt x="2358" y="10930"/>
                  </a:lnTo>
                  <a:cubicBezTo>
                    <a:pt x="2131" y="10930"/>
                    <a:pt x="1941" y="10740"/>
                    <a:pt x="1941" y="10513"/>
                  </a:cubicBezTo>
                  <a:lnTo>
                    <a:pt x="1941" y="9775"/>
                  </a:lnTo>
                  <a:lnTo>
                    <a:pt x="7644" y="9775"/>
                  </a:lnTo>
                  <a:close/>
                  <a:moveTo>
                    <a:pt x="1667" y="0"/>
                  </a:moveTo>
                  <a:cubicBezTo>
                    <a:pt x="750" y="0"/>
                    <a:pt x="0" y="738"/>
                    <a:pt x="0" y="1667"/>
                  </a:cubicBezTo>
                  <a:cubicBezTo>
                    <a:pt x="0" y="2560"/>
                    <a:pt x="715" y="3298"/>
                    <a:pt x="1608" y="3334"/>
                  </a:cubicBezTo>
                  <a:lnTo>
                    <a:pt x="1608" y="4917"/>
                  </a:lnTo>
                  <a:cubicBezTo>
                    <a:pt x="1608" y="5013"/>
                    <a:pt x="1691" y="5084"/>
                    <a:pt x="1774" y="5084"/>
                  </a:cubicBezTo>
                  <a:cubicBezTo>
                    <a:pt x="1858" y="5084"/>
                    <a:pt x="1941" y="5013"/>
                    <a:pt x="1941" y="4917"/>
                  </a:cubicBezTo>
                  <a:lnTo>
                    <a:pt x="1941" y="3310"/>
                  </a:lnTo>
                  <a:cubicBezTo>
                    <a:pt x="2572" y="3203"/>
                    <a:pt x="3096" y="2739"/>
                    <a:pt x="3263" y="2119"/>
                  </a:cubicBezTo>
                  <a:lnTo>
                    <a:pt x="7644" y="2119"/>
                  </a:lnTo>
                  <a:lnTo>
                    <a:pt x="7644" y="3489"/>
                  </a:lnTo>
                  <a:lnTo>
                    <a:pt x="4929" y="3489"/>
                  </a:lnTo>
                  <a:lnTo>
                    <a:pt x="4929" y="2905"/>
                  </a:lnTo>
                  <a:cubicBezTo>
                    <a:pt x="4929" y="2822"/>
                    <a:pt x="4858" y="2751"/>
                    <a:pt x="4763" y="2751"/>
                  </a:cubicBezTo>
                  <a:cubicBezTo>
                    <a:pt x="4679" y="2751"/>
                    <a:pt x="4608" y="2822"/>
                    <a:pt x="4608" y="2905"/>
                  </a:cubicBezTo>
                  <a:lnTo>
                    <a:pt x="4608" y="3882"/>
                  </a:lnTo>
                  <a:lnTo>
                    <a:pt x="4608" y="7715"/>
                  </a:lnTo>
                  <a:lnTo>
                    <a:pt x="4608" y="8692"/>
                  </a:lnTo>
                  <a:cubicBezTo>
                    <a:pt x="4608" y="8775"/>
                    <a:pt x="4679" y="8847"/>
                    <a:pt x="4763" y="8847"/>
                  </a:cubicBezTo>
                  <a:cubicBezTo>
                    <a:pt x="4858" y="8847"/>
                    <a:pt x="4929" y="8775"/>
                    <a:pt x="4929" y="8692"/>
                  </a:cubicBezTo>
                  <a:lnTo>
                    <a:pt x="4929" y="8096"/>
                  </a:lnTo>
                  <a:lnTo>
                    <a:pt x="7644" y="8096"/>
                  </a:lnTo>
                  <a:lnTo>
                    <a:pt x="7644" y="9478"/>
                  </a:lnTo>
                  <a:lnTo>
                    <a:pt x="1941" y="9478"/>
                  </a:lnTo>
                  <a:lnTo>
                    <a:pt x="1941" y="5668"/>
                  </a:lnTo>
                  <a:cubicBezTo>
                    <a:pt x="1941" y="5572"/>
                    <a:pt x="1870" y="5501"/>
                    <a:pt x="1774" y="5501"/>
                  </a:cubicBezTo>
                  <a:cubicBezTo>
                    <a:pt x="1691" y="5501"/>
                    <a:pt x="1608" y="5572"/>
                    <a:pt x="1608" y="5668"/>
                  </a:cubicBezTo>
                  <a:lnTo>
                    <a:pt x="1608" y="9656"/>
                  </a:lnTo>
                  <a:lnTo>
                    <a:pt x="1608" y="10561"/>
                  </a:lnTo>
                  <a:cubicBezTo>
                    <a:pt x="1608" y="10978"/>
                    <a:pt x="1953" y="11323"/>
                    <a:pt x="2370" y="11323"/>
                  </a:cubicBezTo>
                  <a:lnTo>
                    <a:pt x="7239" y="11323"/>
                  </a:lnTo>
                  <a:cubicBezTo>
                    <a:pt x="7620" y="11323"/>
                    <a:pt x="7954" y="11025"/>
                    <a:pt x="8001" y="10632"/>
                  </a:cubicBezTo>
                  <a:lnTo>
                    <a:pt x="8001" y="10561"/>
                  </a:lnTo>
                  <a:lnTo>
                    <a:pt x="8001" y="9656"/>
                  </a:lnTo>
                  <a:lnTo>
                    <a:pt x="8001" y="8096"/>
                  </a:lnTo>
                  <a:lnTo>
                    <a:pt x="9025" y="8096"/>
                  </a:lnTo>
                  <a:cubicBezTo>
                    <a:pt x="9109" y="8096"/>
                    <a:pt x="9192" y="8013"/>
                    <a:pt x="9192" y="7930"/>
                  </a:cubicBezTo>
                  <a:cubicBezTo>
                    <a:pt x="9192" y="7834"/>
                    <a:pt x="9109" y="7763"/>
                    <a:pt x="9025" y="7763"/>
                  </a:cubicBezTo>
                  <a:lnTo>
                    <a:pt x="4977" y="7763"/>
                  </a:lnTo>
                  <a:cubicBezTo>
                    <a:pt x="4965" y="7763"/>
                    <a:pt x="4941" y="7751"/>
                    <a:pt x="4941" y="7727"/>
                  </a:cubicBezTo>
                  <a:lnTo>
                    <a:pt x="4941" y="3894"/>
                  </a:lnTo>
                  <a:cubicBezTo>
                    <a:pt x="4941" y="3882"/>
                    <a:pt x="4965" y="3858"/>
                    <a:pt x="4977" y="3858"/>
                  </a:cubicBezTo>
                  <a:lnTo>
                    <a:pt x="11228" y="3858"/>
                  </a:lnTo>
                  <a:cubicBezTo>
                    <a:pt x="11240" y="3858"/>
                    <a:pt x="11252" y="3882"/>
                    <a:pt x="11252" y="3894"/>
                  </a:cubicBezTo>
                  <a:lnTo>
                    <a:pt x="11252" y="7727"/>
                  </a:lnTo>
                  <a:cubicBezTo>
                    <a:pt x="11252" y="7751"/>
                    <a:pt x="11240" y="7763"/>
                    <a:pt x="11228" y="7763"/>
                  </a:cubicBezTo>
                  <a:lnTo>
                    <a:pt x="9763" y="7763"/>
                  </a:lnTo>
                  <a:cubicBezTo>
                    <a:pt x="9680" y="7763"/>
                    <a:pt x="9609" y="7834"/>
                    <a:pt x="9609" y="7930"/>
                  </a:cubicBezTo>
                  <a:cubicBezTo>
                    <a:pt x="9609" y="8013"/>
                    <a:pt x="9680" y="8096"/>
                    <a:pt x="9763" y="8096"/>
                  </a:cubicBezTo>
                  <a:lnTo>
                    <a:pt x="11228" y="8096"/>
                  </a:lnTo>
                  <a:cubicBezTo>
                    <a:pt x="11430" y="8096"/>
                    <a:pt x="11597" y="7930"/>
                    <a:pt x="11597" y="7715"/>
                  </a:cubicBezTo>
                  <a:lnTo>
                    <a:pt x="11597" y="3882"/>
                  </a:lnTo>
                  <a:cubicBezTo>
                    <a:pt x="11585" y="3632"/>
                    <a:pt x="11418" y="3465"/>
                    <a:pt x="11216" y="3465"/>
                  </a:cubicBezTo>
                  <a:lnTo>
                    <a:pt x="7977" y="3465"/>
                  </a:lnTo>
                  <a:lnTo>
                    <a:pt x="7977" y="1929"/>
                  </a:lnTo>
                  <a:lnTo>
                    <a:pt x="7977" y="1024"/>
                  </a:lnTo>
                  <a:lnTo>
                    <a:pt x="7977" y="953"/>
                  </a:lnTo>
                  <a:cubicBezTo>
                    <a:pt x="7942" y="560"/>
                    <a:pt x="7620" y="262"/>
                    <a:pt x="7227" y="262"/>
                  </a:cubicBezTo>
                  <a:lnTo>
                    <a:pt x="2655" y="262"/>
                  </a:lnTo>
                  <a:cubicBezTo>
                    <a:pt x="2643" y="262"/>
                    <a:pt x="2620" y="262"/>
                    <a:pt x="2608" y="274"/>
                  </a:cubicBezTo>
                  <a:cubicBezTo>
                    <a:pt x="2346" y="95"/>
                    <a:pt x="2012" y="0"/>
                    <a:pt x="16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9" name="Google Shape;13113;p71"/>
            <p:cNvSpPr/>
            <p:nvPr/>
          </p:nvSpPr>
          <p:spPr>
            <a:xfrm>
              <a:off x="7850598" y="1634829"/>
              <a:ext cx="77729" cy="51214"/>
            </a:xfrm>
            <a:custGeom>
              <a:avLst/>
              <a:rect l="l" t="t" r="r" b="b"/>
              <a:pathLst>
                <a:path w="2442" h="1609">
                  <a:moveTo>
                    <a:pt x="1656" y="322"/>
                  </a:moveTo>
                  <a:cubicBezTo>
                    <a:pt x="1906" y="322"/>
                    <a:pt x="2108" y="537"/>
                    <a:pt x="2108" y="787"/>
                  </a:cubicBezTo>
                  <a:cubicBezTo>
                    <a:pt x="2108" y="1037"/>
                    <a:pt x="1906" y="1251"/>
                    <a:pt x="1656" y="1251"/>
                  </a:cubicBezTo>
                  <a:cubicBezTo>
                    <a:pt x="1394" y="1251"/>
                    <a:pt x="1191" y="1037"/>
                    <a:pt x="1191" y="787"/>
                  </a:cubicBezTo>
                  <a:cubicBezTo>
                    <a:pt x="1191" y="537"/>
                    <a:pt x="1394" y="322"/>
                    <a:pt x="1656" y="322"/>
                  </a:cubicBezTo>
                  <a:close/>
                  <a:moveTo>
                    <a:pt x="799" y="322"/>
                  </a:moveTo>
                  <a:cubicBezTo>
                    <a:pt x="858" y="322"/>
                    <a:pt x="906" y="346"/>
                    <a:pt x="965" y="358"/>
                  </a:cubicBezTo>
                  <a:cubicBezTo>
                    <a:pt x="894" y="477"/>
                    <a:pt x="834" y="632"/>
                    <a:pt x="834" y="787"/>
                  </a:cubicBezTo>
                  <a:cubicBezTo>
                    <a:pt x="834" y="929"/>
                    <a:pt x="870" y="1096"/>
                    <a:pt x="965" y="1215"/>
                  </a:cubicBezTo>
                  <a:cubicBezTo>
                    <a:pt x="918" y="1227"/>
                    <a:pt x="858" y="1251"/>
                    <a:pt x="799" y="1251"/>
                  </a:cubicBezTo>
                  <a:cubicBezTo>
                    <a:pt x="792" y="1251"/>
                    <a:pt x="785" y="1251"/>
                    <a:pt x="779" y="1251"/>
                  </a:cubicBezTo>
                  <a:cubicBezTo>
                    <a:pt x="538" y="1251"/>
                    <a:pt x="346" y="1042"/>
                    <a:pt x="346" y="787"/>
                  </a:cubicBezTo>
                  <a:cubicBezTo>
                    <a:pt x="346" y="537"/>
                    <a:pt x="549" y="322"/>
                    <a:pt x="799" y="322"/>
                  </a:cubicBezTo>
                  <a:close/>
                  <a:moveTo>
                    <a:pt x="799" y="1"/>
                  </a:moveTo>
                  <a:cubicBezTo>
                    <a:pt x="358" y="1"/>
                    <a:pt x="1" y="358"/>
                    <a:pt x="1" y="799"/>
                  </a:cubicBezTo>
                  <a:cubicBezTo>
                    <a:pt x="1" y="1251"/>
                    <a:pt x="358" y="1608"/>
                    <a:pt x="799" y="1608"/>
                  </a:cubicBezTo>
                  <a:cubicBezTo>
                    <a:pt x="953" y="1596"/>
                    <a:pt x="1096" y="1561"/>
                    <a:pt x="1215" y="1489"/>
                  </a:cubicBezTo>
                  <a:cubicBezTo>
                    <a:pt x="1334" y="1561"/>
                    <a:pt x="1489" y="1608"/>
                    <a:pt x="1632" y="1608"/>
                  </a:cubicBezTo>
                  <a:cubicBezTo>
                    <a:pt x="2084" y="1608"/>
                    <a:pt x="2442" y="1251"/>
                    <a:pt x="2442" y="799"/>
                  </a:cubicBezTo>
                  <a:cubicBezTo>
                    <a:pt x="2442" y="358"/>
                    <a:pt x="2084" y="1"/>
                    <a:pt x="1632" y="1"/>
                  </a:cubicBezTo>
                  <a:cubicBezTo>
                    <a:pt x="1489" y="1"/>
                    <a:pt x="1334" y="48"/>
                    <a:pt x="1215" y="120"/>
                  </a:cubicBezTo>
                  <a:cubicBezTo>
                    <a:pt x="1096" y="48"/>
                    <a:pt x="953" y="1"/>
                    <a:pt x="79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0" name="Google Shape;13114;p71"/>
            <p:cNvSpPr/>
            <p:nvPr/>
          </p:nvSpPr>
          <p:spPr>
            <a:xfrm>
              <a:off x="7753962" y="1635593"/>
              <a:ext cx="70917" cy="48541"/>
            </a:xfrm>
            <a:custGeom>
              <a:avLst/>
              <a:rect l="l" t="t" r="r" b="b"/>
              <a:pathLst>
                <a:path w="2228" h="1525">
                  <a:moveTo>
                    <a:pt x="1858" y="346"/>
                  </a:moveTo>
                  <a:cubicBezTo>
                    <a:pt x="1870" y="346"/>
                    <a:pt x="1894" y="358"/>
                    <a:pt x="1894" y="382"/>
                  </a:cubicBezTo>
                  <a:lnTo>
                    <a:pt x="1894" y="1156"/>
                  </a:lnTo>
                  <a:cubicBezTo>
                    <a:pt x="1894" y="1167"/>
                    <a:pt x="1870" y="1179"/>
                    <a:pt x="1858" y="1179"/>
                  </a:cubicBezTo>
                  <a:lnTo>
                    <a:pt x="370" y="1179"/>
                  </a:lnTo>
                  <a:cubicBezTo>
                    <a:pt x="358" y="1179"/>
                    <a:pt x="346" y="1167"/>
                    <a:pt x="346" y="1156"/>
                  </a:cubicBezTo>
                  <a:lnTo>
                    <a:pt x="346" y="382"/>
                  </a:lnTo>
                  <a:cubicBezTo>
                    <a:pt x="346" y="358"/>
                    <a:pt x="358" y="346"/>
                    <a:pt x="370" y="346"/>
                  </a:cubicBezTo>
                  <a:lnTo>
                    <a:pt x="1858" y="346"/>
                  </a:lnTo>
                  <a:close/>
                  <a:moveTo>
                    <a:pt x="370" y="1"/>
                  </a:moveTo>
                  <a:cubicBezTo>
                    <a:pt x="167" y="1"/>
                    <a:pt x="1" y="167"/>
                    <a:pt x="1" y="382"/>
                  </a:cubicBezTo>
                  <a:lnTo>
                    <a:pt x="1" y="1156"/>
                  </a:lnTo>
                  <a:cubicBezTo>
                    <a:pt x="1" y="1358"/>
                    <a:pt x="167" y="1525"/>
                    <a:pt x="370" y="1525"/>
                  </a:cubicBezTo>
                  <a:lnTo>
                    <a:pt x="1858" y="1525"/>
                  </a:lnTo>
                  <a:cubicBezTo>
                    <a:pt x="2072" y="1525"/>
                    <a:pt x="2227" y="1358"/>
                    <a:pt x="2227" y="1156"/>
                  </a:cubicBezTo>
                  <a:lnTo>
                    <a:pt x="2227" y="382"/>
                  </a:lnTo>
                  <a:cubicBezTo>
                    <a:pt x="2227" y="167"/>
                    <a:pt x="2072" y="1"/>
                    <a:pt x="1858" y="1"/>
                  </a:cubicBezTo>
                  <a:lnTo>
                    <a:pt x="37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1" name="Google Shape;13115;p71"/>
            <p:cNvSpPr/>
            <p:nvPr/>
          </p:nvSpPr>
          <p:spPr>
            <a:xfrm>
              <a:off x="7750174" y="1695465"/>
              <a:ext cx="180794" cy="31862"/>
            </a:xfrm>
            <a:custGeom>
              <a:avLst/>
              <a:rect l="l" t="t" r="r" b="b"/>
              <a:pathLst>
                <a:path w="5680" h="1001">
                  <a:moveTo>
                    <a:pt x="5311" y="346"/>
                  </a:moveTo>
                  <a:cubicBezTo>
                    <a:pt x="5323" y="346"/>
                    <a:pt x="5347" y="358"/>
                    <a:pt x="5347" y="370"/>
                  </a:cubicBezTo>
                  <a:lnTo>
                    <a:pt x="5347" y="620"/>
                  </a:lnTo>
                  <a:cubicBezTo>
                    <a:pt x="5347" y="644"/>
                    <a:pt x="5323" y="656"/>
                    <a:pt x="5311" y="656"/>
                  </a:cubicBezTo>
                  <a:lnTo>
                    <a:pt x="370" y="656"/>
                  </a:lnTo>
                  <a:cubicBezTo>
                    <a:pt x="358" y="656"/>
                    <a:pt x="346" y="632"/>
                    <a:pt x="346" y="620"/>
                  </a:cubicBezTo>
                  <a:lnTo>
                    <a:pt x="346" y="370"/>
                  </a:lnTo>
                  <a:cubicBezTo>
                    <a:pt x="346" y="358"/>
                    <a:pt x="358" y="346"/>
                    <a:pt x="370" y="346"/>
                  </a:cubicBezTo>
                  <a:lnTo>
                    <a:pt x="5311" y="346"/>
                  </a:lnTo>
                  <a:close/>
                  <a:moveTo>
                    <a:pt x="352" y="0"/>
                  </a:moveTo>
                  <a:cubicBezTo>
                    <a:pt x="168" y="0"/>
                    <a:pt x="1" y="174"/>
                    <a:pt x="1" y="370"/>
                  </a:cubicBezTo>
                  <a:lnTo>
                    <a:pt x="1" y="620"/>
                  </a:lnTo>
                  <a:cubicBezTo>
                    <a:pt x="1" y="834"/>
                    <a:pt x="167" y="1001"/>
                    <a:pt x="370" y="1001"/>
                  </a:cubicBezTo>
                  <a:lnTo>
                    <a:pt x="5311" y="1001"/>
                  </a:lnTo>
                  <a:cubicBezTo>
                    <a:pt x="5525" y="1001"/>
                    <a:pt x="5680" y="834"/>
                    <a:pt x="5680" y="620"/>
                  </a:cubicBezTo>
                  <a:lnTo>
                    <a:pt x="5680" y="370"/>
                  </a:lnTo>
                  <a:cubicBezTo>
                    <a:pt x="5680" y="167"/>
                    <a:pt x="5525" y="1"/>
                    <a:pt x="5311" y="1"/>
                  </a:cubicBezTo>
                  <a:lnTo>
                    <a:pt x="370" y="1"/>
                  </a:lnTo>
                  <a:cubicBezTo>
                    <a:pt x="364" y="0"/>
                    <a:pt x="358" y="0"/>
                    <a:pt x="35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2" name="Google Shape;13116;p71"/>
            <p:cNvSpPr/>
            <p:nvPr/>
          </p:nvSpPr>
          <p:spPr>
            <a:xfrm>
              <a:off x="7613750" y="1535424"/>
              <a:ext cx="43225" cy="32371"/>
            </a:xfrm>
            <a:custGeom>
              <a:avLst/>
              <a:rect l="l" t="t" r="r" b="b"/>
              <a:pathLst>
                <a:path w="1358" h="1017">
                  <a:moveTo>
                    <a:pt x="1179" y="1"/>
                  </a:moveTo>
                  <a:cubicBezTo>
                    <a:pt x="1136" y="1"/>
                    <a:pt x="1093" y="19"/>
                    <a:pt x="1060" y="52"/>
                  </a:cubicBezTo>
                  <a:lnTo>
                    <a:pt x="548" y="600"/>
                  </a:lnTo>
                  <a:lnTo>
                    <a:pt x="322" y="326"/>
                  </a:lnTo>
                  <a:cubicBezTo>
                    <a:pt x="287" y="277"/>
                    <a:pt x="240" y="253"/>
                    <a:pt x="191" y="253"/>
                  </a:cubicBezTo>
                  <a:cubicBezTo>
                    <a:pt x="155" y="253"/>
                    <a:pt x="119" y="265"/>
                    <a:pt x="84" y="290"/>
                  </a:cubicBezTo>
                  <a:cubicBezTo>
                    <a:pt x="12" y="350"/>
                    <a:pt x="0" y="457"/>
                    <a:pt x="60" y="528"/>
                  </a:cubicBezTo>
                  <a:lnTo>
                    <a:pt x="405" y="957"/>
                  </a:lnTo>
                  <a:cubicBezTo>
                    <a:pt x="429" y="1004"/>
                    <a:pt x="477" y="1016"/>
                    <a:pt x="536" y="1016"/>
                  </a:cubicBezTo>
                  <a:cubicBezTo>
                    <a:pt x="584" y="1016"/>
                    <a:pt x="620" y="1004"/>
                    <a:pt x="655" y="957"/>
                  </a:cubicBezTo>
                  <a:lnTo>
                    <a:pt x="1298" y="278"/>
                  </a:lnTo>
                  <a:cubicBezTo>
                    <a:pt x="1358" y="207"/>
                    <a:pt x="1358" y="100"/>
                    <a:pt x="1274" y="40"/>
                  </a:cubicBezTo>
                  <a:cubicBezTo>
                    <a:pt x="1248" y="13"/>
                    <a:pt x="1214" y="1"/>
                    <a:pt x="1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EditPoints="1"/>
          </p:cNvSpPr>
          <p:nvPr>
            <p:ph type="title"/>
          </p:nvPr>
        </p:nvSpPr>
        <p:spPr/>
        <p:txBody>
          <a:bodyPr/>
          <a:lstStyle/>
          <a:p>
            <a:r>
              <a:rPr lang="en-US" dirty="0" smtClean="0"/>
              <a:t>ICONS SET</a:t>
            </a:r>
            <a:endParaRPr lang="bg-BG" dirty="0"/>
          </a:p>
        </p:txBody>
      </p:sp>
      <p:sp>
        <p:nvSpPr>
          <p:cNvPr id="3" name="Text Placeholder 2"/>
          <p:cNvSpPr>
            <a:spLocks noGrp="1" noEditPoints="1"/>
          </p:cNvSpPr>
          <p:nvPr>
            <p:ph type="body" sz="half"/>
          </p:nvPr>
        </p:nvSpPr>
        <p:spPr>
          <a:xfrm>
            <a:off x="1431599" y="1453080"/>
            <a:ext cx="9344352" cy="636077"/>
          </a:xfrm>
        </p:spPr>
        <p:txBody>
          <a:bodyPr>
            <a:normAutofit fontScale="55000" lnSpcReduction="20000"/>
          </a:bodyPr>
          <a:lstStyle/>
          <a:p>
            <a:pPr marL="0" indent="0" algn="ctr">
              <a:buNone/>
            </a:pPr>
            <a:r>
              <a:rPr lang="en-US" dirty="0">
                <a:solidFill>
                  <a:srgbClr val="666666"/>
                </a:solidFill>
                <a:latin typeface="Verdana" pitchFamily="34" charset="0" panose="020B0604030504040204"/>
              </a:rPr>
              <a:t>You can resize these icons without losing quality.</a:t>
            </a:r>
          </a:p>
          <a:p>
            <a:pPr marL="0" indent="0" algn="ctr">
              <a:buNone/>
            </a:pPr>
            <a:r>
              <a:rPr lang="en-US" dirty="0">
                <a:solidFill>
                  <a:srgbClr val="666666"/>
                </a:solidFill>
                <a:latin typeface="Verdana" pitchFamily="34" charset="0" panose="020B0604030504040204"/>
              </a:rPr>
              <a:t>You can change the stroke and fill color. Just select the icon and click on the paint bucket/pen.</a:t>
            </a:r>
          </a:p>
        </p:txBody>
      </p:sp>
      <p:sp>
        <p:nvSpPr>
          <p:cNvPr id="4" name="Text Placeholder 3"/>
          <p:cNvSpPr>
            <a:spLocks noGrp="1" noEditPoints="1"/>
          </p:cNvSpPr>
          <p:nvPr>
            <p:ph type="body" sz="quarter" idx="26"/>
          </p:nvPr>
        </p:nvSpPr>
        <p:spPr/>
        <p:txBody>
          <a:bodyPr/>
          <a:lstStyle/>
          <a:p>
            <a:r>
              <a:rPr lang="en-US" dirty="0" smtClean="0"/>
              <a:t>BUSINESS ICONS</a:t>
            </a:r>
            <a:endParaRPr lang="bg-BG" dirty="0"/>
          </a:p>
        </p:txBody>
      </p:sp>
      <p:sp>
        <p:nvSpPr>
          <p:cNvPr id="5" name="Text Placeholder 4"/>
          <p:cNvSpPr>
            <a:spLocks noGrp="1" noEditPoints="1"/>
          </p:cNvSpPr>
          <p:nvPr>
            <p:ph type="body" sz="quarter" idx="27"/>
          </p:nvPr>
        </p:nvSpPr>
        <p:spPr/>
        <p:txBody>
          <a:bodyPr/>
          <a:lstStyle/>
          <a:p>
            <a:r>
              <a:rPr lang="en-US" dirty="0" smtClean="0"/>
              <a:t>TEAMWORK ICONS</a:t>
            </a:r>
            <a:endParaRPr lang="bg-BG" dirty="0"/>
          </a:p>
        </p:txBody>
      </p:sp>
      <p:grpSp>
        <p:nvGrpSpPr>
          <p:cNvPr id="1173" name="Google Shape;9960;p67"/>
          <p:cNvGrpSpPr/>
          <p:nvPr/>
        </p:nvGrpSpPr>
        <p:grpSpPr>
          <a:xfrm>
            <a:off x="5156472" y="2979294"/>
            <a:ext cx="350166" cy="349434"/>
            <a:chOff x="3541011" y="1508594"/>
            <a:chExt cx="350166" cy="349434"/>
          </a:xfrm>
          <a:solidFill>
            <a:schemeClr val="accent1"/>
          </a:solidFill>
        </p:grpSpPr>
        <p:sp>
          <p:nvSpPr>
            <p:cNvPr id="1174" name="Google Shape;9961;p67"/>
            <p:cNvSpPr/>
            <p:nvPr/>
          </p:nvSpPr>
          <p:spPr>
            <a:xfrm>
              <a:off x="3600879" y="1568270"/>
              <a:ext cx="230049" cy="289758"/>
            </a:xfrm>
            <a:custGeom>
              <a:avLst/>
              <a:rect l="l" t="t" r="r" b="b"/>
              <a:pathLst>
                <a:path w="7228" h="9104">
                  <a:moveTo>
                    <a:pt x="3810" y="3781"/>
                  </a:moveTo>
                  <a:cubicBezTo>
                    <a:pt x="4001" y="3781"/>
                    <a:pt x="4156" y="3936"/>
                    <a:pt x="4156" y="4138"/>
                  </a:cubicBezTo>
                  <a:lnTo>
                    <a:pt x="4156" y="4472"/>
                  </a:lnTo>
                  <a:cubicBezTo>
                    <a:pt x="4144" y="4757"/>
                    <a:pt x="3906" y="4995"/>
                    <a:pt x="3632" y="4995"/>
                  </a:cubicBezTo>
                  <a:cubicBezTo>
                    <a:pt x="3334" y="4995"/>
                    <a:pt x="3108" y="4757"/>
                    <a:pt x="3108" y="4472"/>
                  </a:cubicBezTo>
                  <a:lnTo>
                    <a:pt x="3108" y="4138"/>
                  </a:lnTo>
                  <a:cubicBezTo>
                    <a:pt x="3108" y="3936"/>
                    <a:pt x="3275" y="3781"/>
                    <a:pt x="3465" y="3781"/>
                  </a:cubicBezTo>
                  <a:lnTo>
                    <a:pt x="3810" y="3781"/>
                  </a:lnTo>
                  <a:close/>
                  <a:moveTo>
                    <a:pt x="3787" y="5329"/>
                  </a:moveTo>
                  <a:lnTo>
                    <a:pt x="3787" y="5400"/>
                  </a:lnTo>
                  <a:cubicBezTo>
                    <a:pt x="3810" y="5460"/>
                    <a:pt x="3822" y="5519"/>
                    <a:pt x="3846" y="5567"/>
                  </a:cubicBezTo>
                  <a:lnTo>
                    <a:pt x="3632" y="5781"/>
                  </a:lnTo>
                  <a:lnTo>
                    <a:pt x="3596" y="5781"/>
                  </a:lnTo>
                  <a:lnTo>
                    <a:pt x="3370" y="5567"/>
                  </a:lnTo>
                  <a:cubicBezTo>
                    <a:pt x="3406" y="5519"/>
                    <a:pt x="3417" y="5460"/>
                    <a:pt x="3417" y="5400"/>
                  </a:cubicBezTo>
                  <a:lnTo>
                    <a:pt x="3417" y="5329"/>
                  </a:lnTo>
                  <a:lnTo>
                    <a:pt x="3787" y="5329"/>
                  </a:lnTo>
                  <a:close/>
                  <a:moveTo>
                    <a:pt x="3617" y="361"/>
                  </a:moveTo>
                  <a:cubicBezTo>
                    <a:pt x="4471" y="361"/>
                    <a:pt x="5286" y="670"/>
                    <a:pt x="5918" y="1257"/>
                  </a:cubicBezTo>
                  <a:cubicBezTo>
                    <a:pt x="6573" y="1888"/>
                    <a:pt x="6942" y="2733"/>
                    <a:pt x="6942" y="3638"/>
                  </a:cubicBezTo>
                  <a:cubicBezTo>
                    <a:pt x="6906" y="4281"/>
                    <a:pt x="6692" y="4936"/>
                    <a:pt x="6323" y="5484"/>
                  </a:cubicBezTo>
                  <a:cubicBezTo>
                    <a:pt x="5953" y="6019"/>
                    <a:pt x="5430" y="6436"/>
                    <a:pt x="4822" y="6674"/>
                  </a:cubicBezTo>
                  <a:cubicBezTo>
                    <a:pt x="4620" y="6758"/>
                    <a:pt x="4501" y="6948"/>
                    <a:pt x="4501" y="7139"/>
                  </a:cubicBezTo>
                  <a:lnTo>
                    <a:pt x="4501" y="7591"/>
                  </a:lnTo>
                  <a:cubicBezTo>
                    <a:pt x="4501" y="7662"/>
                    <a:pt x="4489" y="7722"/>
                    <a:pt x="4441" y="7781"/>
                  </a:cubicBezTo>
                  <a:lnTo>
                    <a:pt x="4287" y="8032"/>
                  </a:lnTo>
                  <a:cubicBezTo>
                    <a:pt x="4263" y="8043"/>
                    <a:pt x="4251" y="8079"/>
                    <a:pt x="4251" y="8091"/>
                  </a:cubicBezTo>
                  <a:lnTo>
                    <a:pt x="3025" y="8091"/>
                  </a:lnTo>
                  <a:cubicBezTo>
                    <a:pt x="3013" y="8079"/>
                    <a:pt x="3013" y="8043"/>
                    <a:pt x="3001" y="8032"/>
                  </a:cubicBezTo>
                  <a:lnTo>
                    <a:pt x="2834" y="7781"/>
                  </a:lnTo>
                  <a:cubicBezTo>
                    <a:pt x="2786" y="7722"/>
                    <a:pt x="2775" y="7651"/>
                    <a:pt x="2775" y="7591"/>
                  </a:cubicBezTo>
                  <a:lnTo>
                    <a:pt x="2775" y="6067"/>
                  </a:lnTo>
                  <a:cubicBezTo>
                    <a:pt x="2775" y="5996"/>
                    <a:pt x="2822" y="5936"/>
                    <a:pt x="2882" y="5900"/>
                  </a:cubicBezTo>
                  <a:lnTo>
                    <a:pt x="3167" y="5769"/>
                  </a:lnTo>
                  <a:lnTo>
                    <a:pt x="3417" y="6019"/>
                  </a:lnTo>
                  <a:cubicBezTo>
                    <a:pt x="3477" y="6079"/>
                    <a:pt x="3560" y="6127"/>
                    <a:pt x="3656" y="6127"/>
                  </a:cubicBezTo>
                  <a:cubicBezTo>
                    <a:pt x="3751" y="6127"/>
                    <a:pt x="3834" y="6103"/>
                    <a:pt x="3894" y="6019"/>
                  </a:cubicBezTo>
                  <a:lnTo>
                    <a:pt x="4144" y="5769"/>
                  </a:lnTo>
                  <a:lnTo>
                    <a:pt x="4429" y="5900"/>
                  </a:lnTo>
                  <a:cubicBezTo>
                    <a:pt x="4489" y="5936"/>
                    <a:pt x="4537" y="5996"/>
                    <a:pt x="4537" y="6067"/>
                  </a:cubicBezTo>
                  <a:lnTo>
                    <a:pt x="4537" y="6198"/>
                  </a:lnTo>
                  <a:cubicBezTo>
                    <a:pt x="4537" y="6293"/>
                    <a:pt x="4608" y="6365"/>
                    <a:pt x="4703" y="6365"/>
                  </a:cubicBezTo>
                  <a:cubicBezTo>
                    <a:pt x="4787" y="6365"/>
                    <a:pt x="4858" y="6293"/>
                    <a:pt x="4858" y="6198"/>
                  </a:cubicBezTo>
                  <a:lnTo>
                    <a:pt x="4858" y="6067"/>
                  </a:lnTo>
                  <a:cubicBezTo>
                    <a:pt x="4858" y="5877"/>
                    <a:pt x="4763" y="5698"/>
                    <a:pt x="4584" y="5626"/>
                  </a:cubicBezTo>
                  <a:lnTo>
                    <a:pt x="4179" y="5412"/>
                  </a:lnTo>
                  <a:lnTo>
                    <a:pt x="4179" y="5400"/>
                  </a:lnTo>
                  <a:lnTo>
                    <a:pt x="4179" y="5162"/>
                  </a:lnTo>
                  <a:cubicBezTo>
                    <a:pt x="4382" y="5007"/>
                    <a:pt x="4525" y="4757"/>
                    <a:pt x="4525" y="4472"/>
                  </a:cubicBezTo>
                  <a:lnTo>
                    <a:pt x="4525" y="4138"/>
                  </a:lnTo>
                  <a:cubicBezTo>
                    <a:pt x="4525" y="3757"/>
                    <a:pt x="4227" y="3448"/>
                    <a:pt x="3834" y="3448"/>
                  </a:cubicBezTo>
                  <a:lnTo>
                    <a:pt x="3489" y="3448"/>
                  </a:lnTo>
                  <a:cubicBezTo>
                    <a:pt x="3120" y="3448"/>
                    <a:pt x="2810" y="3745"/>
                    <a:pt x="2810" y="4138"/>
                  </a:cubicBezTo>
                  <a:lnTo>
                    <a:pt x="2810" y="4472"/>
                  </a:lnTo>
                  <a:cubicBezTo>
                    <a:pt x="2810" y="4757"/>
                    <a:pt x="2941" y="4995"/>
                    <a:pt x="3156" y="5162"/>
                  </a:cubicBezTo>
                  <a:lnTo>
                    <a:pt x="3156" y="5400"/>
                  </a:lnTo>
                  <a:lnTo>
                    <a:pt x="3156" y="5412"/>
                  </a:lnTo>
                  <a:lnTo>
                    <a:pt x="2751" y="5626"/>
                  </a:lnTo>
                  <a:cubicBezTo>
                    <a:pt x="2572" y="5710"/>
                    <a:pt x="2465" y="5877"/>
                    <a:pt x="2465" y="6067"/>
                  </a:cubicBezTo>
                  <a:lnTo>
                    <a:pt x="2465" y="6674"/>
                  </a:lnTo>
                  <a:cubicBezTo>
                    <a:pt x="1882" y="6460"/>
                    <a:pt x="1381" y="6055"/>
                    <a:pt x="1012" y="5567"/>
                  </a:cubicBezTo>
                  <a:cubicBezTo>
                    <a:pt x="572" y="4984"/>
                    <a:pt x="369" y="4281"/>
                    <a:pt x="381" y="3567"/>
                  </a:cubicBezTo>
                  <a:cubicBezTo>
                    <a:pt x="393" y="2745"/>
                    <a:pt x="727" y="1959"/>
                    <a:pt x="1310" y="1364"/>
                  </a:cubicBezTo>
                  <a:cubicBezTo>
                    <a:pt x="1882" y="769"/>
                    <a:pt x="2655" y="412"/>
                    <a:pt x="3477" y="364"/>
                  </a:cubicBezTo>
                  <a:cubicBezTo>
                    <a:pt x="3524" y="362"/>
                    <a:pt x="3571" y="361"/>
                    <a:pt x="3617" y="361"/>
                  </a:cubicBezTo>
                  <a:close/>
                  <a:moveTo>
                    <a:pt x="4144" y="8424"/>
                  </a:moveTo>
                  <a:lnTo>
                    <a:pt x="4144" y="8782"/>
                  </a:lnTo>
                  <a:lnTo>
                    <a:pt x="3108" y="8794"/>
                  </a:lnTo>
                  <a:cubicBezTo>
                    <a:pt x="3108" y="8794"/>
                    <a:pt x="3096" y="8794"/>
                    <a:pt x="3096" y="8782"/>
                  </a:cubicBezTo>
                  <a:lnTo>
                    <a:pt x="3096" y="8424"/>
                  </a:lnTo>
                  <a:lnTo>
                    <a:pt x="4144" y="8424"/>
                  </a:lnTo>
                  <a:close/>
                  <a:moveTo>
                    <a:pt x="3635" y="0"/>
                  </a:moveTo>
                  <a:cubicBezTo>
                    <a:pt x="3563" y="0"/>
                    <a:pt x="3490" y="2"/>
                    <a:pt x="3417" y="7"/>
                  </a:cubicBezTo>
                  <a:cubicBezTo>
                    <a:pt x="2513" y="54"/>
                    <a:pt x="1667" y="435"/>
                    <a:pt x="1024" y="1114"/>
                  </a:cubicBezTo>
                  <a:cubicBezTo>
                    <a:pt x="381" y="1769"/>
                    <a:pt x="24" y="2626"/>
                    <a:pt x="12" y="3531"/>
                  </a:cubicBezTo>
                  <a:cubicBezTo>
                    <a:pt x="0" y="4341"/>
                    <a:pt x="238" y="5103"/>
                    <a:pt x="691" y="5734"/>
                  </a:cubicBezTo>
                  <a:cubicBezTo>
                    <a:pt x="1131" y="6317"/>
                    <a:pt x="1739" y="6781"/>
                    <a:pt x="2405" y="7019"/>
                  </a:cubicBezTo>
                  <a:lnTo>
                    <a:pt x="2405" y="7603"/>
                  </a:lnTo>
                  <a:cubicBezTo>
                    <a:pt x="2405" y="7734"/>
                    <a:pt x="2453" y="7865"/>
                    <a:pt x="2524" y="7972"/>
                  </a:cubicBezTo>
                  <a:lnTo>
                    <a:pt x="2691" y="8222"/>
                  </a:lnTo>
                  <a:cubicBezTo>
                    <a:pt x="2739" y="8282"/>
                    <a:pt x="2751" y="8353"/>
                    <a:pt x="2751" y="8413"/>
                  </a:cubicBezTo>
                  <a:lnTo>
                    <a:pt x="2751" y="8770"/>
                  </a:lnTo>
                  <a:cubicBezTo>
                    <a:pt x="2751" y="8948"/>
                    <a:pt x="2894" y="9103"/>
                    <a:pt x="3072" y="9103"/>
                  </a:cubicBezTo>
                  <a:lnTo>
                    <a:pt x="4108" y="9103"/>
                  </a:lnTo>
                  <a:cubicBezTo>
                    <a:pt x="4287" y="9103"/>
                    <a:pt x="4429" y="8948"/>
                    <a:pt x="4429" y="8770"/>
                  </a:cubicBezTo>
                  <a:lnTo>
                    <a:pt x="4429" y="8413"/>
                  </a:lnTo>
                  <a:cubicBezTo>
                    <a:pt x="4429" y="8341"/>
                    <a:pt x="4441" y="8282"/>
                    <a:pt x="4489" y="8222"/>
                  </a:cubicBezTo>
                  <a:lnTo>
                    <a:pt x="4656" y="7972"/>
                  </a:lnTo>
                  <a:cubicBezTo>
                    <a:pt x="4727" y="7865"/>
                    <a:pt x="4775" y="7734"/>
                    <a:pt x="4775" y="7603"/>
                  </a:cubicBezTo>
                  <a:lnTo>
                    <a:pt x="4775" y="7150"/>
                  </a:lnTo>
                  <a:cubicBezTo>
                    <a:pt x="4775" y="7079"/>
                    <a:pt x="4822" y="7008"/>
                    <a:pt x="4894" y="6984"/>
                  </a:cubicBezTo>
                  <a:cubicBezTo>
                    <a:pt x="5561" y="6734"/>
                    <a:pt x="6132" y="6269"/>
                    <a:pt x="6549" y="5698"/>
                  </a:cubicBezTo>
                  <a:cubicBezTo>
                    <a:pt x="6966" y="5079"/>
                    <a:pt x="7180" y="4388"/>
                    <a:pt x="7180" y="3638"/>
                  </a:cubicBezTo>
                  <a:cubicBezTo>
                    <a:pt x="7227" y="2614"/>
                    <a:pt x="6823" y="1674"/>
                    <a:pt x="6096" y="995"/>
                  </a:cubicBezTo>
                  <a:cubicBezTo>
                    <a:pt x="5422" y="354"/>
                    <a:pt x="4564" y="0"/>
                    <a:pt x="363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5" name="Google Shape;9962;p67"/>
            <p:cNvSpPr/>
            <p:nvPr/>
          </p:nvSpPr>
          <p:spPr>
            <a:xfrm>
              <a:off x="3541011" y="1677980"/>
              <a:ext cx="48919" cy="10630"/>
            </a:xfrm>
            <a:custGeom>
              <a:avLst/>
              <a:rect l="l" t="t" r="r" b="b"/>
              <a:pathLst>
                <a:path w="1537" h="334">
                  <a:moveTo>
                    <a:pt x="167" y="1"/>
                  </a:moveTo>
                  <a:cubicBezTo>
                    <a:pt x="72" y="1"/>
                    <a:pt x="0" y="72"/>
                    <a:pt x="0" y="167"/>
                  </a:cubicBezTo>
                  <a:cubicBezTo>
                    <a:pt x="0" y="251"/>
                    <a:pt x="72" y="334"/>
                    <a:pt x="167" y="334"/>
                  </a:cubicBezTo>
                  <a:lnTo>
                    <a:pt x="1369" y="334"/>
                  </a:lnTo>
                  <a:cubicBezTo>
                    <a:pt x="1465" y="334"/>
                    <a:pt x="1536" y="251"/>
                    <a:pt x="1536" y="167"/>
                  </a:cubicBezTo>
                  <a:cubicBezTo>
                    <a:pt x="1536" y="72"/>
                    <a:pt x="1465" y="1"/>
                    <a:pt x="1369"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6" name="Google Shape;9963;p67"/>
            <p:cNvSpPr/>
            <p:nvPr/>
          </p:nvSpPr>
          <p:spPr>
            <a:xfrm>
              <a:off x="3842259" y="1677980"/>
              <a:ext cx="48919" cy="10630"/>
            </a:xfrm>
            <a:custGeom>
              <a:avLst/>
              <a:rect l="l" t="t" r="r" b="b"/>
              <a:pathLst>
                <a:path w="1537" h="334">
                  <a:moveTo>
                    <a:pt x="167" y="1"/>
                  </a:moveTo>
                  <a:cubicBezTo>
                    <a:pt x="72" y="1"/>
                    <a:pt x="1" y="72"/>
                    <a:pt x="1" y="167"/>
                  </a:cubicBezTo>
                  <a:cubicBezTo>
                    <a:pt x="1" y="251"/>
                    <a:pt x="72" y="334"/>
                    <a:pt x="167" y="334"/>
                  </a:cubicBezTo>
                  <a:lnTo>
                    <a:pt x="1370" y="334"/>
                  </a:lnTo>
                  <a:cubicBezTo>
                    <a:pt x="1465" y="334"/>
                    <a:pt x="1537" y="251"/>
                    <a:pt x="1537" y="167"/>
                  </a:cubicBezTo>
                  <a:cubicBezTo>
                    <a:pt x="1537" y="72"/>
                    <a:pt x="1465" y="1"/>
                    <a:pt x="1370"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7" name="Google Shape;9964;p67"/>
            <p:cNvSpPr/>
            <p:nvPr/>
          </p:nvSpPr>
          <p:spPr>
            <a:xfrm>
              <a:off x="3711161" y="1508594"/>
              <a:ext cx="10248" cy="48537"/>
            </a:xfrm>
            <a:custGeom>
              <a:avLst/>
              <a:rect l="l" t="t" r="r" b="b"/>
              <a:pathLst>
                <a:path w="322" h="1525">
                  <a:moveTo>
                    <a:pt x="167" y="1"/>
                  </a:moveTo>
                  <a:cubicBezTo>
                    <a:pt x="72" y="1"/>
                    <a:pt x="0" y="72"/>
                    <a:pt x="0" y="155"/>
                  </a:cubicBezTo>
                  <a:lnTo>
                    <a:pt x="0" y="1370"/>
                  </a:lnTo>
                  <a:cubicBezTo>
                    <a:pt x="0" y="1453"/>
                    <a:pt x="72" y="1525"/>
                    <a:pt x="167" y="1525"/>
                  </a:cubicBezTo>
                  <a:cubicBezTo>
                    <a:pt x="250" y="1525"/>
                    <a:pt x="322" y="1453"/>
                    <a:pt x="322" y="1370"/>
                  </a:cubicBezTo>
                  <a:lnTo>
                    <a:pt x="322" y="155"/>
                  </a:lnTo>
                  <a:cubicBezTo>
                    <a:pt x="310" y="60"/>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8" name="Google Shape;9965;p67"/>
            <p:cNvSpPr/>
            <p:nvPr/>
          </p:nvSpPr>
          <p:spPr>
            <a:xfrm>
              <a:off x="3633470" y="1792018"/>
              <a:ext cx="22757" cy="29249"/>
            </a:xfrm>
            <a:custGeom>
              <a:avLst/>
              <a:rect l="l" t="t" r="r" b="b"/>
              <a:pathLst>
                <a:path w="715" h="919">
                  <a:moveTo>
                    <a:pt x="525" y="1"/>
                  </a:moveTo>
                  <a:cubicBezTo>
                    <a:pt x="470" y="1"/>
                    <a:pt x="413" y="30"/>
                    <a:pt x="381" y="85"/>
                  </a:cubicBezTo>
                  <a:lnTo>
                    <a:pt x="48" y="680"/>
                  </a:lnTo>
                  <a:cubicBezTo>
                    <a:pt x="0" y="751"/>
                    <a:pt x="24" y="859"/>
                    <a:pt x="107" y="894"/>
                  </a:cubicBezTo>
                  <a:cubicBezTo>
                    <a:pt x="131" y="918"/>
                    <a:pt x="167" y="918"/>
                    <a:pt x="179" y="918"/>
                  </a:cubicBezTo>
                  <a:cubicBezTo>
                    <a:pt x="238" y="918"/>
                    <a:pt x="286" y="882"/>
                    <a:pt x="310" y="835"/>
                  </a:cubicBezTo>
                  <a:lnTo>
                    <a:pt x="655" y="240"/>
                  </a:lnTo>
                  <a:cubicBezTo>
                    <a:pt x="715" y="156"/>
                    <a:pt x="679" y="61"/>
                    <a:pt x="608" y="25"/>
                  </a:cubicBezTo>
                  <a:cubicBezTo>
                    <a:pt x="583" y="9"/>
                    <a:pt x="554" y="1"/>
                    <a:pt x="52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79" name="Google Shape;9966;p67"/>
            <p:cNvSpPr/>
            <p:nvPr/>
          </p:nvSpPr>
          <p:spPr>
            <a:xfrm>
              <a:off x="3775962" y="1545195"/>
              <a:ext cx="22757" cy="28995"/>
            </a:xfrm>
            <a:custGeom>
              <a:avLst/>
              <a:rect l="l" t="t" r="r" b="b"/>
              <a:pathLst>
                <a:path w="715" h="911">
                  <a:moveTo>
                    <a:pt x="534" y="1"/>
                  </a:moveTo>
                  <a:cubicBezTo>
                    <a:pt x="476" y="1"/>
                    <a:pt x="418" y="28"/>
                    <a:pt x="393" y="77"/>
                  </a:cubicBezTo>
                  <a:lnTo>
                    <a:pt x="48" y="672"/>
                  </a:lnTo>
                  <a:cubicBezTo>
                    <a:pt x="0" y="744"/>
                    <a:pt x="36" y="851"/>
                    <a:pt x="107" y="898"/>
                  </a:cubicBezTo>
                  <a:cubicBezTo>
                    <a:pt x="131" y="910"/>
                    <a:pt x="167" y="910"/>
                    <a:pt x="179" y="910"/>
                  </a:cubicBezTo>
                  <a:cubicBezTo>
                    <a:pt x="238" y="910"/>
                    <a:pt x="286" y="887"/>
                    <a:pt x="310" y="839"/>
                  </a:cubicBezTo>
                  <a:lnTo>
                    <a:pt x="655" y="244"/>
                  </a:lnTo>
                  <a:cubicBezTo>
                    <a:pt x="714" y="172"/>
                    <a:pt x="691" y="65"/>
                    <a:pt x="607" y="17"/>
                  </a:cubicBezTo>
                  <a:cubicBezTo>
                    <a:pt x="585" y="6"/>
                    <a:pt x="560" y="1"/>
                    <a:pt x="53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0" name="Google Shape;9967;p67"/>
            <p:cNvSpPr/>
            <p:nvPr/>
          </p:nvSpPr>
          <p:spPr>
            <a:xfrm>
              <a:off x="3577390" y="1601498"/>
              <a:ext cx="31095" cy="21197"/>
            </a:xfrm>
            <a:custGeom>
              <a:avLst/>
              <a:rect l="l" t="t" r="r" b="b"/>
              <a:pathLst>
                <a:path w="977" h="666">
                  <a:moveTo>
                    <a:pt x="199" y="1"/>
                  </a:moveTo>
                  <a:cubicBezTo>
                    <a:pt x="141" y="1"/>
                    <a:pt x="80" y="33"/>
                    <a:pt x="48" y="82"/>
                  </a:cubicBezTo>
                  <a:cubicBezTo>
                    <a:pt x="0" y="153"/>
                    <a:pt x="36" y="261"/>
                    <a:pt x="107" y="308"/>
                  </a:cubicBezTo>
                  <a:lnTo>
                    <a:pt x="703" y="642"/>
                  </a:lnTo>
                  <a:cubicBezTo>
                    <a:pt x="738" y="665"/>
                    <a:pt x="762" y="665"/>
                    <a:pt x="774" y="665"/>
                  </a:cubicBezTo>
                  <a:cubicBezTo>
                    <a:pt x="834" y="665"/>
                    <a:pt x="881" y="630"/>
                    <a:pt x="917" y="594"/>
                  </a:cubicBezTo>
                  <a:cubicBezTo>
                    <a:pt x="976" y="499"/>
                    <a:pt x="941" y="415"/>
                    <a:pt x="869" y="368"/>
                  </a:cubicBezTo>
                  <a:lnTo>
                    <a:pt x="274" y="22"/>
                  </a:lnTo>
                  <a:cubicBezTo>
                    <a:pt x="252" y="7"/>
                    <a:pt x="226" y="1"/>
                    <a:pt x="19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1" name="Google Shape;9968;p67"/>
            <p:cNvSpPr/>
            <p:nvPr/>
          </p:nvSpPr>
          <p:spPr>
            <a:xfrm>
              <a:off x="3823703" y="1743608"/>
              <a:ext cx="31095" cy="21197"/>
            </a:xfrm>
            <a:custGeom>
              <a:avLst/>
              <a:rect l="l" t="t" r="r" b="b"/>
              <a:pathLst>
                <a:path w="977" h="666">
                  <a:moveTo>
                    <a:pt x="199" y="1"/>
                  </a:moveTo>
                  <a:cubicBezTo>
                    <a:pt x="141" y="1"/>
                    <a:pt x="81" y="33"/>
                    <a:pt x="48" y="82"/>
                  </a:cubicBezTo>
                  <a:cubicBezTo>
                    <a:pt x="0" y="153"/>
                    <a:pt x="36" y="260"/>
                    <a:pt x="107" y="308"/>
                  </a:cubicBezTo>
                  <a:lnTo>
                    <a:pt x="703" y="641"/>
                  </a:lnTo>
                  <a:cubicBezTo>
                    <a:pt x="738" y="665"/>
                    <a:pt x="762" y="665"/>
                    <a:pt x="774" y="665"/>
                  </a:cubicBezTo>
                  <a:cubicBezTo>
                    <a:pt x="834" y="665"/>
                    <a:pt x="881" y="629"/>
                    <a:pt x="917" y="594"/>
                  </a:cubicBezTo>
                  <a:cubicBezTo>
                    <a:pt x="977" y="510"/>
                    <a:pt x="953" y="415"/>
                    <a:pt x="869" y="368"/>
                  </a:cubicBezTo>
                  <a:lnTo>
                    <a:pt x="274" y="22"/>
                  </a:lnTo>
                  <a:cubicBezTo>
                    <a:pt x="252" y="7"/>
                    <a:pt x="226" y="1"/>
                    <a:pt x="19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2" name="Google Shape;9969;p67"/>
            <p:cNvSpPr/>
            <p:nvPr/>
          </p:nvSpPr>
          <p:spPr>
            <a:xfrm>
              <a:off x="3775962" y="1792018"/>
              <a:ext cx="22757" cy="29249"/>
            </a:xfrm>
            <a:custGeom>
              <a:avLst/>
              <a:rect l="l" t="t" r="r" b="b"/>
              <a:pathLst>
                <a:path w="715" h="919">
                  <a:moveTo>
                    <a:pt x="190" y="1"/>
                  </a:moveTo>
                  <a:cubicBezTo>
                    <a:pt x="160" y="1"/>
                    <a:pt x="132" y="9"/>
                    <a:pt x="107" y="25"/>
                  </a:cubicBezTo>
                  <a:cubicBezTo>
                    <a:pt x="36" y="61"/>
                    <a:pt x="0" y="168"/>
                    <a:pt x="48" y="240"/>
                  </a:cubicBezTo>
                  <a:lnTo>
                    <a:pt x="393" y="835"/>
                  </a:lnTo>
                  <a:cubicBezTo>
                    <a:pt x="417" y="882"/>
                    <a:pt x="476" y="918"/>
                    <a:pt x="524" y="918"/>
                  </a:cubicBezTo>
                  <a:cubicBezTo>
                    <a:pt x="548" y="918"/>
                    <a:pt x="583" y="918"/>
                    <a:pt x="595" y="894"/>
                  </a:cubicBezTo>
                  <a:cubicBezTo>
                    <a:pt x="691" y="859"/>
                    <a:pt x="714" y="751"/>
                    <a:pt x="667" y="680"/>
                  </a:cubicBezTo>
                  <a:lnTo>
                    <a:pt x="333" y="85"/>
                  </a:lnTo>
                  <a:cubicBezTo>
                    <a:pt x="302" y="30"/>
                    <a:pt x="245" y="1"/>
                    <a:pt x="19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3" name="Google Shape;9970;p67"/>
            <p:cNvSpPr/>
            <p:nvPr/>
          </p:nvSpPr>
          <p:spPr>
            <a:xfrm>
              <a:off x="3633470" y="1545195"/>
              <a:ext cx="22757" cy="28995"/>
            </a:xfrm>
            <a:custGeom>
              <a:avLst/>
              <a:rect l="l" t="t" r="r" b="b"/>
              <a:pathLst>
                <a:path w="715" h="911">
                  <a:moveTo>
                    <a:pt x="181" y="1"/>
                  </a:moveTo>
                  <a:cubicBezTo>
                    <a:pt x="155" y="1"/>
                    <a:pt x="130" y="6"/>
                    <a:pt x="107" y="17"/>
                  </a:cubicBezTo>
                  <a:cubicBezTo>
                    <a:pt x="24" y="65"/>
                    <a:pt x="0" y="172"/>
                    <a:pt x="48" y="244"/>
                  </a:cubicBezTo>
                  <a:lnTo>
                    <a:pt x="381" y="839"/>
                  </a:lnTo>
                  <a:cubicBezTo>
                    <a:pt x="417" y="887"/>
                    <a:pt x="477" y="910"/>
                    <a:pt x="524" y="910"/>
                  </a:cubicBezTo>
                  <a:cubicBezTo>
                    <a:pt x="548" y="910"/>
                    <a:pt x="584" y="910"/>
                    <a:pt x="596" y="898"/>
                  </a:cubicBezTo>
                  <a:cubicBezTo>
                    <a:pt x="679" y="851"/>
                    <a:pt x="715" y="744"/>
                    <a:pt x="667" y="672"/>
                  </a:cubicBezTo>
                  <a:lnTo>
                    <a:pt x="322" y="77"/>
                  </a:lnTo>
                  <a:cubicBezTo>
                    <a:pt x="297" y="28"/>
                    <a:pt x="238" y="1"/>
                    <a:pt x="1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4" name="Google Shape;9971;p67"/>
            <p:cNvSpPr/>
            <p:nvPr/>
          </p:nvSpPr>
          <p:spPr>
            <a:xfrm>
              <a:off x="3823703" y="1601498"/>
              <a:ext cx="31095" cy="21197"/>
            </a:xfrm>
            <a:custGeom>
              <a:avLst/>
              <a:rect l="l" t="t" r="r" b="b"/>
              <a:pathLst>
                <a:path w="977" h="666">
                  <a:moveTo>
                    <a:pt x="778" y="1"/>
                  </a:moveTo>
                  <a:cubicBezTo>
                    <a:pt x="751" y="1"/>
                    <a:pt x="725" y="7"/>
                    <a:pt x="703" y="22"/>
                  </a:cubicBezTo>
                  <a:lnTo>
                    <a:pt x="107" y="368"/>
                  </a:lnTo>
                  <a:cubicBezTo>
                    <a:pt x="36" y="415"/>
                    <a:pt x="0" y="511"/>
                    <a:pt x="48" y="594"/>
                  </a:cubicBezTo>
                  <a:cubicBezTo>
                    <a:pt x="84" y="630"/>
                    <a:pt x="143" y="665"/>
                    <a:pt x="179" y="665"/>
                  </a:cubicBezTo>
                  <a:cubicBezTo>
                    <a:pt x="215" y="665"/>
                    <a:pt x="238" y="665"/>
                    <a:pt x="262" y="653"/>
                  </a:cubicBezTo>
                  <a:lnTo>
                    <a:pt x="857" y="308"/>
                  </a:lnTo>
                  <a:cubicBezTo>
                    <a:pt x="953" y="249"/>
                    <a:pt x="977" y="153"/>
                    <a:pt x="929" y="82"/>
                  </a:cubicBezTo>
                  <a:cubicBezTo>
                    <a:pt x="896" y="33"/>
                    <a:pt x="836" y="1"/>
                    <a:pt x="77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5" name="Google Shape;9972;p67"/>
            <p:cNvSpPr/>
            <p:nvPr/>
          </p:nvSpPr>
          <p:spPr>
            <a:xfrm>
              <a:off x="3577390" y="1743608"/>
              <a:ext cx="31095" cy="21197"/>
            </a:xfrm>
            <a:custGeom>
              <a:avLst/>
              <a:rect l="l" t="t" r="r" b="b"/>
              <a:pathLst>
                <a:path w="977" h="666">
                  <a:moveTo>
                    <a:pt x="778" y="1"/>
                  </a:moveTo>
                  <a:cubicBezTo>
                    <a:pt x="751" y="1"/>
                    <a:pt x="725" y="7"/>
                    <a:pt x="703" y="22"/>
                  </a:cubicBezTo>
                  <a:lnTo>
                    <a:pt x="107" y="368"/>
                  </a:lnTo>
                  <a:cubicBezTo>
                    <a:pt x="36" y="415"/>
                    <a:pt x="0" y="510"/>
                    <a:pt x="48" y="594"/>
                  </a:cubicBezTo>
                  <a:cubicBezTo>
                    <a:pt x="84" y="629"/>
                    <a:pt x="143" y="665"/>
                    <a:pt x="179" y="665"/>
                  </a:cubicBezTo>
                  <a:cubicBezTo>
                    <a:pt x="214" y="665"/>
                    <a:pt x="238" y="665"/>
                    <a:pt x="262" y="653"/>
                  </a:cubicBezTo>
                  <a:lnTo>
                    <a:pt x="857" y="308"/>
                  </a:lnTo>
                  <a:cubicBezTo>
                    <a:pt x="941" y="260"/>
                    <a:pt x="976" y="153"/>
                    <a:pt x="929" y="82"/>
                  </a:cubicBezTo>
                  <a:cubicBezTo>
                    <a:pt x="896" y="33"/>
                    <a:pt x="835" y="1"/>
                    <a:pt x="77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6" name="Google Shape;9973;p67"/>
            <p:cNvSpPr/>
            <p:nvPr/>
          </p:nvSpPr>
          <p:spPr>
            <a:xfrm>
              <a:off x="3732358" y="1593032"/>
              <a:ext cx="71294" cy="62255"/>
            </a:xfrm>
            <a:custGeom>
              <a:avLst/>
              <a:rect l="l" t="t" r="r" b="b"/>
              <a:pathLst>
                <a:path w="2240" h="1956">
                  <a:moveTo>
                    <a:pt x="186" y="1"/>
                  </a:moveTo>
                  <a:cubicBezTo>
                    <a:pt x="103" y="1"/>
                    <a:pt x="34" y="47"/>
                    <a:pt x="13" y="122"/>
                  </a:cubicBezTo>
                  <a:cubicBezTo>
                    <a:pt x="1" y="217"/>
                    <a:pt x="48" y="300"/>
                    <a:pt x="132" y="324"/>
                  </a:cubicBezTo>
                  <a:cubicBezTo>
                    <a:pt x="930" y="527"/>
                    <a:pt x="1584" y="1098"/>
                    <a:pt x="1894" y="1848"/>
                  </a:cubicBezTo>
                  <a:cubicBezTo>
                    <a:pt x="1918" y="1908"/>
                    <a:pt x="1977" y="1955"/>
                    <a:pt x="2037" y="1955"/>
                  </a:cubicBezTo>
                  <a:cubicBezTo>
                    <a:pt x="2061" y="1955"/>
                    <a:pt x="2084" y="1955"/>
                    <a:pt x="2096" y="1943"/>
                  </a:cubicBezTo>
                  <a:cubicBezTo>
                    <a:pt x="2192" y="1908"/>
                    <a:pt x="2239" y="1824"/>
                    <a:pt x="2192" y="1729"/>
                  </a:cubicBezTo>
                  <a:cubicBezTo>
                    <a:pt x="1846" y="884"/>
                    <a:pt x="1108" y="229"/>
                    <a:pt x="215" y="3"/>
                  </a:cubicBezTo>
                  <a:cubicBezTo>
                    <a:pt x="205" y="1"/>
                    <a:pt x="196" y="1"/>
                    <a:pt x="18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87" name="Google Shape;9974;p67"/>
          <p:cNvGrpSpPr/>
          <p:nvPr/>
        </p:nvGrpSpPr>
        <p:grpSpPr>
          <a:xfrm>
            <a:off x="4737718" y="2979294"/>
            <a:ext cx="294850" cy="349434"/>
            <a:chOff x="3122257" y="1508594"/>
            <a:chExt cx="294850" cy="349434"/>
          </a:xfrm>
          <a:solidFill>
            <a:schemeClr val="accent1"/>
          </a:solidFill>
        </p:grpSpPr>
        <p:sp>
          <p:nvSpPr>
            <p:cNvPr id="1188" name="Google Shape;9975;p67"/>
            <p:cNvSpPr/>
            <p:nvPr/>
          </p:nvSpPr>
          <p:spPr>
            <a:xfrm>
              <a:off x="3226110" y="1659042"/>
              <a:ext cx="87557" cy="29568"/>
            </a:xfrm>
            <a:custGeom>
              <a:avLst/>
              <a:rect l="l" t="t" r="r" b="b"/>
              <a:pathLst>
                <a:path w="2751" h="929">
                  <a:moveTo>
                    <a:pt x="1099" y="0"/>
                  </a:moveTo>
                  <a:cubicBezTo>
                    <a:pt x="771" y="0"/>
                    <a:pt x="476" y="33"/>
                    <a:pt x="286" y="60"/>
                  </a:cubicBezTo>
                  <a:cubicBezTo>
                    <a:pt x="119" y="96"/>
                    <a:pt x="0" y="227"/>
                    <a:pt x="0" y="393"/>
                  </a:cubicBezTo>
                  <a:lnTo>
                    <a:pt x="0" y="762"/>
                  </a:lnTo>
                  <a:cubicBezTo>
                    <a:pt x="0" y="846"/>
                    <a:pt x="72" y="929"/>
                    <a:pt x="167" y="929"/>
                  </a:cubicBezTo>
                  <a:cubicBezTo>
                    <a:pt x="250" y="929"/>
                    <a:pt x="322" y="846"/>
                    <a:pt x="322" y="762"/>
                  </a:cubicBezTo>
                  <a:lnTo>
                    <a:pt x="322" y="393"/>
                  </a:lnTo>
                  <a:cubicBezTo>
                    <a:pt x="322" y="393"/>
                    <a:pt x="322" y="369"/>
                    <a:pt x="345" y="369"/>
                  </a:cubicBezTo>
                  <a:cubicBezTo>
                    <a:pt x="509" y="350"/>
                    <a:pt x="813" y="315"/>
                    <a:pt x="1144" y="315"/>
                  </a:cubicBezTo>
                  <a:cubicBezTo>
                    <a:pt x="1222" y="315"/>
                    <a:pt x="1302" y="317"/>
                    <a:pt x="1381" y="322"/>
                  </a:cubicBezTo>
                  <a:cubicBezTo>
                    <a:pt x="1893" y="358"/>
                    <a:pt x="2250" y="488"/>
                    <a:pt x="2465" y="703"/>
                  </a:cubicBezTo>
                  <a:cubicBezTo>
                    <a:pt x="2494" y="733"/>
                    <a:pt x="2536" y="747"/>
                    <a:pt x="2578" y="747"/>
                  </a:cubicBezTo>
                  <a:cubicBezTo>
                    <a:pt x="2619" y="747"/>
                    <a:pt x="2661" y="733"/>
                    <a:pt x="2691" y="703"/>
                  </a:cubicBezTo>
                  <a:cubicBezTo>
                    <a:pt x="2750" y="643"/>
                    <a:pt x="2750" y="536"/>
                    <a:pt x="2679" y="477"/>
                  </a:cubicBezTo>
                  <a:cubicBezTo>
                    <a:pt x="2297" y="95"/>
                    <a:pt x="1652" y="0"/>
                    <a:pt x="109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89" name="Google Shape;9976;p67"/>
            <p:cNvSpPr/>
            <p:nvPr/>
          </p:nvSpPr>
          <p:spPr>
            <a:xfrm>
              <a:off x="3171144" y="1612033"/>
              <a:ext cx="196694" cy="245613"/>
            </a:xfrm>
            <a:custGeom>
              <a:avLst/>
              <a:rect l="l" t="t" r="r" b="b"/>
              <a:pathLst>
                <a:path w="6180" h="7717">
                  <a:moveTo>
                    <a:pt x="4835" y="334"/>
                  </a:moveTo>
                  <a:lnTo>
                    <a:pt x="4835" y="1894"/>
                  </a:lnTo>
                  <a:cubicBezTo>
                    <a:pt x="4835" y="2132"/>
                    <a:pt x="4775" y="2358"/>
                    <a:pt x="4692" y="2561"/>
                  </a:cubicBezTo>
                  <a:cubicBezTo>
                    <a:pt x="4668" y="2585"/>
                    <a:pt x="4668" y="2608"/>
                    <a:pt x="4668" y="2644"/>
                  </a:cubicBezTo>
                  <a:lnTo>
                    <a:pt x="4668" y="3097"/>
                  </a:lnTo>
                  <a:cubicBezTo>
                    <a:pt x="4668" y="3537"/>
                    <a:pt x="4489" y="3930"/>
                    <a:pt x="4180" y="4228"/>
                  </a:cubicBezTo>
                  <a:cubicBezTo>
                    <a:pt x="3900" y="4497"/>
                    <a:pt x="3532" y="4649"/>
                    <a:pt x="3129" y="4649"/>
                  </a:cubicBezTo>
                  <a:cubicBezTo>
                    <a:pt x="3087" y="4649"/>
                    <a:pt x="3044" y="4648"/>
                    <a:pt x="3001" y="4644"/>
                  </a:cubicBezTo>
                  <a:cubicBezTo>
                    <a:pt x="2168" y="4597"/>
                    <a:pt x="1537" y="3894"/>
                    <a:pt x="1537" y="3037"/>
                  </a:cubicBezTo>
                  <a:lnTo>
                    <a:pt x="1537" y="2644"/>
                  </a:lnTo>
                  <a:cubicBezTo>
                    <a:pt x="1537" y="2608"/>
                    <a:pt x="1537" y="2597"/>
                    <a:pt x="1513" y="2561"/>
                  </a:cubicBezTo>
                  <a:cubicBezTo>
                    <a:pt x="1418" y="2358"/>
                    <a:pt x="1370" y="2120"/>
                    <a:pt x="1370" y="1894"/>
                  </a:cubicBezTo>
                  <a:lnTo>
                    <a:pt x="1370" y="1549"/>
                  </a:lnTo>
                  <a:cubicBezTo>
                    <a:pt x="1370" y="882"/>
                    <a:pt x="1918" y="334"/>
                    <a:pt x="2584" y="334"/>
                  </a:cubicBezTo>
                  <a:lnTo>
                    <a:pt x="4835" y="334"/>
                  </a:lnTo>
                  <a:close/>
                  <a:moveTo>
                    <a:pt x="3954" y="4763"/>
                  </a:moveTo>
                  <a:lnTo>
                    <a:pt x="3954" y="5061"/>
                  </a:lnTo>
                  <a:lnTo>
                    <a:pt x="3096" y="5656"/>
                  </a:lnTo>
                  <a:lnTo>
                    <a:pt x="2215" y="5061"/>
                  </a:lnTo>
                  <a:lnTo>
                    <a:pt x="2215" y="4763"/>
                  </a:lnTo>
                  <a:cubicBezTo>
                    <a:pt x="2441" y="4883"/>
                    <a:pt x="2691" y="4966"/>
                    <a:pt x="2965" y="4978"/>
                  </a:cubicBezTo>
                  <a:lnTo>
                    <a:pt x="3096" y="4978"/>
                  </a:lnTo>
                  <a:cubicBezTo>
                    <a:pt x="3406" y="4978"/>
                    <a:pt x="3704" y="4894"/>
                    <a:pt x="3954" y="4763"/>
                  </a:cubicBezTo>
                  <a:close/>
                  <a:moveTo>
                    <a:pt x="2084" y="5359"/>
                  </a:moveTo>
                  <a:lnTo>
                    <a:pt x="2846" y="5883"/>
                  </a:lnTo>
                  <a:lnTo>
                    <a:pt x="2441" y="6276"/>
                  </a:lnTo>
                  <a:lnTo>
                    <a:pt x="2430" y="6276"/>
                  </a:lnTo>
                  <a:lnTo>
                    <a:pt x="1918" y="5525"/>
                  </a:lnTo>
                  <a:lnTo>
                    <a:pt x="2084" y="5359"/>
                  </a:lnTo>
                  <a:close/>
                  <a:moveTo>
                    <a:pt x="4108" y="5347"/>
                  </a:moveTo>
                  <a:lnTo>
                    <a:pt x="4275" y="5514"/>
                  </a:lnTo>
                  <a:lnTo>
                    <a:pt x="3763" y="6276"/>
                  </a:lnTo>
                  <a:lnTo>
                    <a:pt x="3751" y="6276"/>
                  </a:lnTo>
                  <a:lnTo>
                    <a:pt x="3346" y="5871"/>
                  </a:lnTo>
                  <a:lnTo>
                    <a:pt x="4108" y="5347"/>
                  </a:lnTo>
                  <a:close/>
                  <a:moveTo>
                    <a:pt x="2572" y="1"/>
                  </a:moveTo>
                  <a:cubicBezTo>
                    <a:pt x="1727" y="1"/>
                    <a:pt x="1037" y="692"/>
                    <a:pt x="1037" y="1537"/>
                  </a:cubicBezTo>
                  <a:lnTo>
                    <a:pt x="1037" y="1882"/>
                  </a:lnTo>
                  <a:cubicBezTo>
                    <a:pt x="1037" y="2144"/>
                    <a:pt x="1096" y="2418"/>
                    <a:pt x="1215" y="2668"/>
                  </a:cubicBezTo>
                  <a:lnTo>
                    <a:pt x="1215" y="3025"/>
                  </a:lnTo>
                  <a:cubicBezTo>
                    <a:pt x="1215" y="3620"/>
                    <a:pt x="1489" y="4168"/>
                    <a:pt x="1906" y="4525"/>
                  </a:cubicBezTo>
                  <a:lnTo>
                    <a:pt x="1906" y="5061"/>
                  </a:lnTo>
                  <a:lnTo>
                    <a:pt x="1608" y="5383"/>
                  </a:lnTo>
                  <a:cubicBezTo>
                    <a:pt x="1572" y="5406"/>
                    <a:pt x="1560" y="5454"/>
                    <a:pt x="1560" y="5502"/>
                  </a:cubicBezTo>
                  <a:lnTo>
                    <a:pt x="560" y="5859"/>
                  </a:lnTo>
                  <a:cubicBezTo>
                    <a:pt x="239" y="5978"/>
                    <a:pt x="1" y="6299"/>
                    <a:pt x="1" y="6657"/>
                  </a:cubicBezTo>
                  <a:lnTo>
                    <a:pt x="1" y="7549"/>
                  </a:lnTo>
                  <a:cubicBezTo>
                    <a:pt x="1" y="7645"/>
                    <a:pt x="72" y="7716"/>
                    <a:pt x="167" y="7716"/>
                  </a:cubicBezTo>
                  <a:cubicBezTo>
                    <a:pt x="251" y="7716"/>
                    <a:pt x="322" y="7645"/>
                    <a:pt x="322" y="7549"/>
                  </a:cubicBezTo>
                  <a:lnTo>
                    <a:pt x="322" y="6657"/>
                  </a:lnTo>
                  <a:cubicBezTo>
                    <a:pt x="322" y="6430"/>
                    <a:pt x="465" y="6240"/>
                    <a:pt x="667" y="6168"/>
                  </a:cubicBezTo>
                  <a:lnTo>
                    <a:pt x="1715" y="5775"/>
                  </a:lnTo>
                  <a:lnTo>
                    <a:pt x="2144" y="6430"/>
                  </a:lnTo>
                  <a:cubicBezTo>
                    <a:pt x="2203" y="6526"/>
                    <a:pt x="2287" y="6561"/>
                    <a:pt x="2382" y="6585"/>
                  </a:cubicBezTo>
                  <a:lnTo>
                    <a:pt x="2406" y="6585"/>
                  </a:lnTo>
                  <a:cubicBezTo>
                    <a:pt x="2501" y="6585"/>
                    <a:pt x="2584" y="6549"/>
                    <a:pt x="2644" y="6478"/>
                  </a:cubicBezTo>
                  <a:lnTo>
                    <a:pt x="2918" y="6204"/>
                  </a:lnTo>
                  <a:lnTo>
                    <a:pt x="2918" y="7549"/>
                  </a:lnTo>
                  <a:cubicBezTo>
                    <a:pt x="2918" y="7633"/>
                    <a:pt x="2989" y="7716"/>
                    <a:pt x="3084" y="7716"/>
                  </a:cubicBezTo>
                  <a:cubicBezTo>
                    <a:pt x="3168" y="7716"/>
                    <a:pt x="3239" y="7633"/>
                    <a:pt x="3239" y="7549"/>
                  </a:cubicBezTo>
                  <a:lnTo>
                    <a:pt x="3239" y="6204"/>
                  </a:lnTo>
                  <a:lnTo>
                    <a:pt x="3513" y="6478"/>
                  </a:lnTo>
                  <a:cubicBezTo>
                    <a:pt x="3573" y="6537"/>
                    <a:pt x="3656" y="6585"/>
                    <a:pt x="3751" y="6585"/>
                  </a:cubicBezTo>
                  <a:lnTo>
                    <a:pt x="3775" y="6585"/>
                  </a:lnTo>
                  <a:cubicBezTo>
                    <a:pt x="3882" y="6561"/>
                    <a:pt x="3977" y="6526"/>
                    <a:pt x="4013" y="6430"/>
                  </a:cubicBezTo>
                  <a:lnTo>
                    <a:pt x="4454" y="5775"/>
                  </a:lnTo>
                  <a:lnTo>
                    <a:pt x="5489" y="6168"/>
                  </a:lnTo>
                  <a:cubicBezTo>
                    <a:pt x="5704" y="6240"/>
                    <a:pt x="5835" y="6430"/>
                    <a:pt x="5835" y="6657"/>
                  </a:cubicBezTo>
                  <a:lnTo>
                    <a:pt x="5835" y="7549"/>
                  </a:lnTo>
                  <a:cubicBezTo>
                    <a:pt x="5835" y="7645"/>
                    <a:pt x="5906" y="7716"/>
                    <a:pt x="6001" y="7716"/>
                  </a:cubicBezTo>
                  <a:cubicBezTo>
                    <a:pt x="6085" y="7716"/>
                    <a:pt x="6156" y="7645"/>
                    <a:pt x="6156" y="7549"/>
                  </a:cubicBezTo>
                  <a:lnTo>
                    <a:pt x="6156" y="6657"/>
                  </a:lnTo>
                  <a:cubicBezTo>
                    <a:pt x="6180" y="6311"/>
                    <a:pt x="5954" y="6002"/>
                    <a:pt x="5620" y="5883"/>
                  </a:cubicBezTo>
                  <a:lnTo>
                    <a:pt x="4632" y="5525"/>
                  </a:lnTo>
                  <a:cubicBezTo>
                    <a:pt x="4632" y="5478"/>
                    <a:pt x="4608" y="5442"/>
                    <a:pt x="4585" y="5406"/>
                  </a:cubicBezTo>
                  <a:lnTo>
                    <a:pt x="4287" y="5097"/>
                  </a:lnTo>
                  <a:lnTo>
                    <a:pt x="4287" y="4549"/>
                  </a:lnTo>
                  <a:cubicBezTo>
                    <a:pt x="4311" y="4513"/>
                    <a:pt x="4346" y="4490"/>
                    <a:pt x="4370" y="4466"/>
                  </a:cubicBezTo>
                  <a:cubicBezTo>
                    <a:pt x="4751" y="4109"/>
                    <a:pt x="4966" y="3620"/>
                    <a:pt x="4966" y="3097"/>
                  </a:cubicBezTo>
                  <a:lnTo>
                    <a:pt x="4966" y="2680"/>
                  </a:lnTo>
                  <a:cubicBezTo>
                    <a:pt x="5085" y="2430"/>
                    <a:pt x="5144" y="2180"/>
                    <a:pt x="5144" y="1894"/>
                  </a:cubicBezTo>
                  <a:lnTo>
                    <a:pt x="5144" y="168"/>
                  </a:lnTo>
                  <a:cubicBezTo>
                    <a:pt x="5144" y="72"/>
                    <a:pt x="5073" y="1"/>
                    <a:pt x="4989" y="1"/>
                  </a:cubicBezTo>
                  <a:lnTo>
                    <a:pt x="257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0" name="Google Shape;9977;p67"/>
            <p:cNvSpPr/>
            <p:nvPr/>
          </p:nvSpPr>
          <p:spPr>
            <a:xfrm>
              <a:off x="3204117" y="1836767"/>
              <a:ext cx="10630" cy="21261"/>
            </a:xfrm>
            <a:custGeom>
              <a:avLst/>
              <a:rect l="l" t="t" r="r" b="b"/>
              <a:pathLst>
                <a:path w="334" h="668">
                  <a:moveTo>
                    <a:pt x="167" y="0"/>
                  </a:moveTo>
                  <a:cubicBezTo>
                    <a:pt x="84" y="0"/>
                    <a:pt x="1" y="72"/>
                    <a:pt x="1" y="167"/>
                  </a:cubicBezTo>
                  <a:lnTo>
                    <a:pt x="1" y="500"/>
                  </a:lnTo>
                  <a:cubicBezTo>
                    <a:pt x="1" y="596"/>
                    <a:pt x="84" y="667"/>
                    <a:pt x="167" y="667"/>
                  </a:cubicBezTo>
                  <a:cubicBezTo>
                    <a:pt x="262" y="667"/>
                    <a:pt x="334" y="596"/>
                    <a:pt x="334" y="500"/>
                  </a:cubicBezTo>
                  <a:lnTo>
                    <a:pt x="334" y="167"/>
                  </a:lnTo>
                  <a:cubicBezTo>
                    <a:pt x="334" y="72"/>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1" name="Google Shape;9978;p67"/>
            <p:cNvSpPr/>
            <p:nvPr/>
          </p:nvSpPr>
          <p:spPr>
            <a:xfrm>
              <a:off x="3324616" y="1836767"/>
              <a:ext cx="10280" cy="21261"/>
            </a:xfrm>
            <a:custGeom>
              <a:avLst/>
              <a:rect l="l" t="t" r="r" b="b"/>
              <a:pathLst>
                <a:path w="323" h="668">
                  <a:moveTo>
                    <a:pt x="167" y="0"/>
                  </a:moveTo>
                  <a:cubicBezTo>
                    <a:pt x="72" y="0"/>
                    <a:pt x="1" y="72"/>
                    <a:pt x="1" y="167"/>
                  </a:cubicBezTo>
                  <a:lnTo>
                    <a:pt x="1" y="500"/>
                  </a:lnTo>
                  <a:cubicBezTo>
                    <a:pt x="1" y="596"/>
                    <a:pt x="72" y="667"/>
                    <a:pt x="167" y="667"/>
                  </a:cubicBezTo>
                  <a:cubicBezTo>
                    <a:pt x="251" y="667"/>
                    <a:pt x="322" y="596"/>
                    <a:pt x="322" y="500"/>
                  </a:cubicBezTo>
                  <a:lnTo>
                    <a:pt x="322" y="167"/>
                  </a:lnTo>
                  <a:cubicBezTo>
                    <a:pt x="322" y="72"/>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2" name="Google Shape;9979;p67"/>
            <p:cNvSpPr/>
            <p:nvPr/>
          </p:nvSpPr>
          <p:spPr>
            <a:xfrm>
              <a:off x="3122257" y="1508594"/>
              <a:ext cx="294850" cy="278554"/>
            </a:xfrm>
            <a:custGeom>
              <a:avLst/>
              <a:rect l="l" t="t" r="r" b="b"/>
              <a:pathLst>
                <a:path w="9264" h="8752">
                  <a:moveTo>
                    <a:pt x="3096" y="584"/>
                  </a:moveTo>
                  <a:lnTo>
                    <a:pt x="3096" y="584"/>
                  </a:lnTo>
                  <a:cubicBezTo>
                    <a:pt x="2858" y="798"/>
                    <a:pt x="2620" y="1060"/>
                    <a:pt x="2430" y="1382"/>
                  </a:cubicBezTo>
                  <a:cubicBezTo>
                    <a:pt x="2299" y="1584"/>
                    <a:pt x="2156" y="1810"/>
                    <a:pt x="2061" y="2048"/>
                  </a:cubicBezTo>
                  <a:lnTo>
                    <a:pt x="1168" y="2048"/>
                  </a:lnTo>
                  <a:cubicBezTo>
                    <a:pt x="1656" y="1394"/>
                    <a:pt x="2322" y="882"/>
                    <a:pt x="3096" y="584"/>
                  </a:cubicBezTo>
                  <a:close/>
                  <a:moveTo>
                    <a:pt x="4466" y="310"/>
                  </a:moveTo>
                  <a:lnTo>
                    <a:pt x="4466" y="2048"/>
                  </a:lnTo>
                  <a:lnTo>
                    <a:pt x="2418" y="2048"/>
                  </a:lnTo>
                  <a:cubicBezTo>
                    <a:pt x="2894" y="1048"/>
                    <a:pt x="3632" y="382"/>
                    <a:pt x="4466" y="310"/>
                  </a:cubicBezTo>
                  <a:close/>
                  <a:moveTo>
                    <a:pt x="4799" y="310"/>
                  </a:moveTo>
                  <a:cubicBezTo>
                    <a:pt x="5644" y="382"/>
                    <a:pt x="6371" y="1048"/>
                    <a:pt x="6847" y="2048"/>
                  </a:cubicBezTo>
                  <a:lnTo>
                    <a:pt x="4799" y="2048"/>
                  </a:lnTo>
                  <a:lnTo>
                    <a:pt x="4799" y="310"/>
                  </a:lnTo>
                  <a:close/>
                  <a:moveTo>
                    <a:pt x="6168" y="608"/>
                  </a:moveTo>
                  <a:cubicBezTo>
                    <a:pt x="6942" y="905"/>
                    <a:pt x="7609" y="1405"/>
                    <a:pt x="8097" y="2060"/>
                  </a:cubicBezTo>
                  <a:lnTo>
                    <a:pt x="7204" y="2060"/>
                  </a:lnTo>
                  <a:cubicBezTo>
                    <a:pt x="7097" y="1810"/>
                    <a:pt x="6966" y="1584"/>
                    <a:pt x="6835" y="1382"/>
                  </a:cubicBezTo>
                  <a:cubicBezTo>
                    <a:pt x="6621" y="1072"/>
                    <a:pt x="6406" y="810"/>
                    <a:pt x="6168" y="608"/>
                  </a:cubicBezTo>
                  <a:close/>
                  <a:moveTo>
                    <a:pt x="1941" y="2382"/>
                  </a:moveTo>
                  <a:cubicBezTo>
                    <a:pt x="1703" y="3013"/>
                    <a:pt x="1560" y="3715"/>
                    <a:pt x="1549" y="4465"/>
                  </a:cubicBezTo>
                  <a:lnTo>
                    <a:pt x="322" y="4465"/>
                  </a:lnTo>
                  <a:cubicBezTo>
                    <a:pt x="358" y="3703"/>
                    <a:pt x="584" y="2989"/>
                    <a:pt x="953" y="2382"/>
                  </a:cubicBezTo>
                  <a:lnTo>
                    <a:pt x="1941" y="2382"/>
                  </a:lnTo>
                  <a:close/>
                  <a:moveTo>
                    <a:pt x="8323" y="2382"/>
                  </a:moveTo>
                  <a:cubicBezTo>
                    <a:pt x="8692" y="2989"/>
                    <a:pt x="8919" y="3703"/>
                    <a:pt x="8942" y="4465"/>
                  </a:cubicBezTo>
                  <a:lnTo>
                    <a:pt x="7728" y="4465"/>
                  </a:lnTo>
                  <a:cubicBezTo>
                    <a:pt x="7692" y="3715"/>
                    <a:pt x="7561" y="3013"/>
                    <a:pt x="7335" y="2382"/>
                  </a:cubicBezTo>
                  <a:lnTo>
                    <a:pt x="8323" y="2382"/>
                  </a:lnTo>
                  <a:close/>
                  <a:moveTo>
                    <a:pt x="1537" y="4787"/>
                  </a:moveTo>
                  <a:cubicBezTo>
                    <a:pt x="1560" y="5466"/>
                    <a:pt x="1668" y="6132"/>
                    <a:pt x="1882" y="6739"/>
                  </a:cubicBezTo>
                  <a:lnTo>
                    <a:pt x="1918" y="6870"/>
                  </a:lnTo>
                  <a:lnTo>
                    <a:pt x="941" y="6870"/>
                  </a:lnTo>
                  <a:cubicBezTo>
                    <a:pt x="572" y="6239"/>
                    <a:pt x="346" y="5525"/>
                    <a:pt x="310" y="4787"/>
                  </a:cubicBezTo>
                  <a:lnTo>
                    <a:pt x="1537" y="4787"/>
                  </a:lnTo>
                  <a:close/>
                  <a:moveTo>
                    <a:pt x="8919" y="4787"/>
                  </a:moveTo>
                  <a:cubicBezTo>
                    <a:pt x="8919" y="5501"/>
                    <a:pt x="8704" y="6204"/>
                    <a:pt x="8347" y="6811"/>
                  </a:cubicBezTo>
                  <a:cubicBezTo>
                    <a:pt x="8335" y="6823"/>
                    <a:pt x="8323" y="6859"/>
                    <a:pt x="8311" y="6870"/>
                  </a:cubicBezTo>
                  <a:lnTo>
                    <a:pt x="7323" y="6870"/>
                  </a:lnTo>
                  <a:lnTo>
                    <a:pt x="7371" y="6739"/>
                  </a:lnTo>
                  <a:cubicBezTo>
                    <a:pt x="7573" y="6120"/>
                    <a:pt x="7680" y="5466"/>
                    <a:pt x="7692" y="4787"/>
                  </a:cubicBezTo>
                  <a:lnTo>
                    <a:pt x="8919" y="4787"/>
                  </a:lnTo>
                  <a:close/>
                  <a:moveTo>
                    <a:pt x="4632" y="1"/>
                  </a:moveTo>
                  <a:cubicBezTo>
                    <a:pt x="3394" y="1"/>
                    <a:pt x="2239" y="477"/>
                    <a:pt x="1358" y="1346"/>
                  </a:cubicBezTo>
                  <a:cubicBezTo>
                    <a:pt x="477" y="2227"/>
                    <a:pt x="1" y="3382"/>
                    <a:pt x="1" y="4620"/>
                  </a:cubicBezTo>
                  <a:cubicBezTo>
                    <a:pt x="1" y="6358"/>
                    <a:pt x="953" y="7930"/>
                    <a:pt x="2501" y="8728"/>
                  </a:cubicBezTo>
                  <a:cubicBezTo>
                    <a:pt x="2537" y="8752"/>
                    <a:pt x="2549" y="8752"/>
                    <a:pt x="2573" y="8752"/>
                  </a:cubicBezTo>
                  <a:cubicBezTo>
                    <a:pt x="2632" y="8752"/>
                    <a:pt x="2692" y="8716"/>
                    <a:pt x="2727" y="8656"/>
                  </a:cubicBezTo>
                  <a:cubicBezTo>
                    <a:pt x="2775" y="8585"/>
                    <a:pt x="2739" y="8478"/>
                    <a:pt x="2656" y="8430"/>
                  </a:cubicBezTo>
                  <a:cubicBezTo>
                    <a:pt x="2061" y="8121"/>
                    <a:pt x="1560" y="7692"/>
                    <a:pt x="1179" y="7180"/>
                  </a:cubicBezTo>
                  <a:lnTo>
                    <a:pt x="2072" y="7180"/>
                  </a:lnTo>
                  <a:cubicBezTo>
                    <a:pt x="2263" y="7632"/>
                    <a:pt x="2513" y="8013"/>
                    <a:pt x="2799" y="8335"/>
                  </a:cubicBezTo>
                  <a:cubicBezTo>
                    <a:pt x="2831" y="8368"/>
                    <a:pt x="2879" y="8386"/>
                    <a:pt x="2924" y="8386"/>
                  </a:cubicBezTo>
                  <a:cubicBezTo>
                    <a:pt x="2962" y="8386"/>
                    <a:pt x="2998" y="8374"/>
                    <a:pt x="3025" y="8347"/>
                  </a:cubicBezTo>
                  <a:cubicBezTo>
                    <a:pt x="3084" y="8287"/>
                    <a:pt x="3096" y="8180"/>
                    <a:pt x="3037" y="8121"/>
                  </a:cubicBezTo>
                  <a:cubicBezTo>
                    <a:pt x="2799" y="7859"/>
                    <a:pt x="2596" y="7537"/>
                    <a:pt x="2430" y="7180"/>
                  </a:cubicBezTo>
                  <a:cubicBezTo>
                    <a:pt x="2501" y="7168"/>
                    <a:pt x="2561" y="7109"/>
                    <a:pt x="2561" y="7025"/>
                  </a:cubicBezTo>
                  <a:cubicBezTo>
                    <a:pt x="2561" y="6930"/>
                    <a:pt x="2489" y="6859"/>
                    <a:pt x="2394" y="6859"/>
                  </a:cubicBezTo>
                  <a:lnTo>
                    <a:pt x="2275" y="6859"/>
                  </a:lnTo>
                  <a:cubicBezTo>
                    <a:pt x="2025" y="6228"/>
                    <a:pt x="1894" y="5513"/>
                    <a:pt x="1882" y="4775"/>
                  </a:cubicBezTo>
                  <a:lnTo>
                    <a:pt x="2061" y="4775"/>
                  </a:lnTo>
                  <a:cubicBezTo>
                    <a:pt x="2144" y="4775"/>
                    <a:pt x="2215" y="4704"/>
                    <a:pt x="2215" y="4608"/>
                  </a:cubicBezTo>
                  <a:cubicBezTo>
                    <a:pt x="2215" y="4513"/>
                    <a:pt x="2144" y="4442"/>
                    <a:pt x="2061" y="4442"/>
                  </a:cubicBezTo>
                  <a:lnTo>
                    <a:pt x="1882" y="4442"/>
                  </a:lnTo>
                  <a:cubicBezTo>
                    <a:pt x="1894" y="3680"/>
                    <a:pt x="2037" y="2965"/>
                    <a:pt x="2275" y="2358"/>
                  </a:cubicBezTo>
                  <a:lnTo>
                    <a:pt x="4478" y="2358"/>
                  </a:lnTo>
                  <a:lnTo>
                    <a:pt x="4478" y="2715"/>
                  </a:lnTo>
                  <a:cubicBezTo>
                    <a:pt x="4478" y="2810"/>
                    <a:pt x="4561" y="2882"/>
                    <a:pt x="4644" y="2882"/>
                  </a:cubicBezTo>
                  <a:cubicBezTo>
                    <a:pt x="4739" y="2882"/>
                    <a:pt x="4811" y="2810"/>
                    <a:pt x="4811" y="2715"/>
                  </a:cubicBezTo>
                  <a:lnTo>
                    <a:pt x="4811" y="2358"/>
                  </a:lnTo>
                  <a:lnTo>
                    <a:pt x="7014" y="2358"/>
                  </a:lnTo>
                  <a:cubicBezTo>
                    <a:pt x="7252" y="2965"/>
                    <a:pt x="7395" y="3680"/>
                    <a:pt x="7418" y="4442"/>
                  </a:cubicBezTo>
                  <a:lnTo>
                    <a:pt x="7204" y="4442"/>
                  </a:lnTo>
                  <a:cubicBezTo>
                    <a:pt x="7121" y="4442"/>
                    <a:pt x="7037" y="4513"/>
                    <a:pt x="7037" y="4608"/>
                  </a:cubicBezTo>
                  <a:cubicBezTo>
                    <a:pt x="7037" y="4704"/>
                    <a:pt x="7121" y="4775"/>
                    <a:pt x="7204" y="4775"/>
                  </a:cubicBezTo>
                  <a:lnTo>
                    <a:pt x="7383" y="4775"/>
                  </a:lnTo>
                  <a:cubicBezTo>
                    <a:pt x="7371" y="5513"/>
                    <a:pt x="7216" y="6228"/>
                    <a:pt x="6978" y="6859"/>
                  </a:cubicBezTo>
                  <a:lnTo>
                    <a:pt x="6859" y="6859"/>
                  </a:lnTo>
                  <a:cubicBezTo>
                    <a:pt x="6775" y="6859"/>
                    <a:pt x="6704" y="6930"/>
                    <a:pt x="6704" y="7025"/>
                  </a:cubicBezTo>
                  <a:cubicBezTo>
                    <a:pt x="6704" y="7109"/>
                    <a:pt x="6764" y="7168"/>
                    <a:pt x="6835" y="7180"/>
                  </a:cubicBezTo>
                  <a:cubicBezTo>
                    <a:pt x="6668" y="7537"/>
                    <a:pt x="6466" y="7859"/>
                    <a:pt x="6228" y="8121"/>
                  </a:cubicBezTo>
                  <a:cubicBezTo>
                    <a:pt x="6168" y="8180"/>
                    <a:pt x="6168" y="8287"/>
                    <a:pt x="6240" y="8347"/>
                  </a:cubicBezTo>
                  <a:cubicBezTo>
                    <a:pt x="6263" y="8371"/>
                    <a:pt x="6311" y="8394"/>
                    <a:pt x="6347" y="8394"/>
                  </a:cubicBezTo>
                  <a:cubicBezTo>
                    <a:pt x="6383" y="8394"/>
                    <a:pt x="6430" y="8371"/>
                    <a:pt x="6466" y="8335"/>
                  </a:cubicBezTo>
                  <a:cubicBezTo>
                    <a:pt x="6740" y="8013"/>
                    <a:pt x="7002" y="7621"/>
                    <a:pt x="7192" y="7180"/>
                  </a:cubicBezTo>
                  <a:lnTo>
                    <a:pt x="8085" y="7180"/>
                  </a:lnTo>
                  <a:cubicBezTo>
                    <a:pt x="7728" y="7656"/>
                    <a:pt x="7299" y="8061"/>
                    <a:pt x="6775" y="8347"/>
                  </a:cubicBezTo>
                  <a:cubicBezTo>
                    <a:pt x="6704" y="8394"/>
                    <a:pt x="6668" y="8490"/>
                    <a:pt x="6716" y="8573"/>
                  </a:cubicBezTo>
                  <a:cubicBezTo>
                    <a:pt x="6749" y="8622"/>
                    <a:pt x="6804" y="8649"/>
                    <a:pt x="6863" y="8649"/>
                  </a:cubicBezTo>
                  <a:cubicBezTo>
                    <a:pt x="6889" y="8649"/>
                    <a:pt x="6916" y="8644"/>
                    <a:pt x="6942" y="8633"/>
                  </a:cubicBezTo>
                  <a:cubicBezTo>
                    <a:pt x="7621" y="8228"/>
                    <a:pt x="8204" y="7644"/>
                    <a:pt x="8621" y="6966"/>
                  </a:cubicBezTo>
                  <a:cubicBezTo>
                    <a:pt x="9038" y="6251"/>
                    <a:pt x="9264" y="5442"/>
                    <a:pt x="9264" y="4608"/>
                  </a:cubicBezTo>
                  <a:cubicBezTo>
                    <a:pt x="9264" y="3382"/>
                    <a:pt x="8788" y="2227"/>
                    <a:pt x="7907" y="1346"/>
                  </a:cubicBezTo>
                  <a:cubicBezTo>
                    <a:pt x="7025" y="477"/>
                    <a:pt x="5871" y="1"/>
                    <a:pt x="463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193" name="Google Shape;9980;p67"/>
          <p:cNvGrpSpPr/>
          <p:nvPr/>
        </p:nvGrpSpPr>
        <p:grpSpPr>
          <a:xfrm>
            <a:off x="2526184" y="2978912"/>
            <a:ext cx="251660" cy="350166"/>
            <a:chOff x="910723" y="1508212"/>
            <a:chExt cx="251660" cy="350166"/>
          </a:xfrm>
          <a:solidFill>
            <a:schemeClr val="accent1"/>
          </a:solidFill>
        </p:grpSpPr>
        <p:sp>
          <p:nvSpPr>
            <p:cNvPr id="1194" name="Google Shape;9981;p67"/>
            <p:cNvSpPr/>
            <p:nvPr/>
          </p:nvSpPr>
          <p:spPr>
            <a:xfrm>
              <a:off x="910723" y="1508212"/>
              <a:ext cx="251660" cy="350166"/>
            </a:xfrm>
            <a:custGeom>
              <a:avLst/>
              <a:rect l="l" t="t" r="r" b="b"/>
              <a:pathLst>
                <a:path w="7907" h="11002">
                  <a:moveTo>
                    <a:pt x="3942" y="334"/>
                  </a:moveTo>
                  <a:cubicBezTo>
                    <a:pt x="4132" y="334"/>
                    <a:pt x="4299" y="441"/>
                    <a:pt x="4394" y="608"/>
                  </a:cubicBezTo>
                  <a:cubicBezTo>
                    <a:pt x="4418" y="644"/>
                    <a:pt x="4466" y="679"/>
                    <a:pt x="4525" y="679"/>
                  </a:cubicBezTo>
                  <a:lnTo>
                    <a:pt x="5132" y="679"/>
                  </a:lnTo>
                  <a:cubicBezTo>
                    <a:pt x="5240" y="679"/>
                    <a:pt x="5311" y="763"/>
                    <a:pt x="5311" y="858"/>
                  </a:cubicBezTo>
                  <a:lnTo>
                    <a:pt x="5311" y="1382"/>
                  </a:lnTo>
                  <a:lnTo>
                    <a:pt x="2573" y="1382"/>
                  </a:lnTo>
                  <a:lnTo>
                    <a:pt x="2573" y="858"/>
                  </a:lnTo>
                  <a:cubicBezTo>
                    <a:pt x="2573" y="751"/>
                    <a:pt x="2668" y="679"/>
                    <a:pt x="2751" y="679"/>
                  </a:cubicBezTo>
                  <a:lnTo>
                    <a:pt x="3358" y="679"/>
                  </a:lnTo>
                  <a:cubicBezTo>
                    <a:pt x="3418" y="679"/>
                    <a:pt x="3466" y="644"/>
                    <a:pt x="3501" y="608"/>
                  </a:cubicBezTo>
                  <a:cubicBezTo>
                    <a:pt x="3585" y="441"/>
                    <a:pt x="3763" y="334"/>
                    <a:pt x="3942" y="334"/>
                  </a:cubicBezTo>
                  <a:close/>
                  <a:moveTo>
                    <a:pt x="7240" y="1013"/>
                  </a:moveTo>
                  <a:cubicBezTo>
                    <a:pt x="7442" y="1013"/>
                    <a:pt x="7609" y="1179"/>
                    <a:pt x="7609" y="1370"/>
                  </a:cubicBezTo>
                  <a:lnTo>
                    <a:pt x="7609" y="10323"/>
                  </a:lnTo>
                  <a:lnTo>
                    <a:pt x="7585" y="10323"/>
                  </a:lnTo>
                  <a:cubicBezTo>
                    <a:pt x="7585" y="10514"/>
                    <a:pt x="7430" y="10681"/>
                    <a:pt x="7228" y="10681"/>
                  </a:cubicBezTo>
                  <a:lnTo>
                    <a:pt x="691" y="10681"/>
                  </a:lnTo>
                  <a:cubicBezTo>
                    <a:pt x="501" y="10681"/>
                    <a:pt x="334" y="10514"/>
                    <a:pt x="334" y="10323"/>
                  </a:cubicBezTo>
                  <a:lnTo>
                    <a:pt x="334" y="1370"/>
                  </a:lnTo>
                  <a:cubicBezTo>
                    <a:pt x="334" y="1179"/>
                    <a:pt x="501" y="1013"/>
                    <a:pt x="691" y="1013"/>
                  </a:cubicBezTo>
                  <a:lnTo>
                    <a:pt x="2263" y="1013"/>
                  </a:lnTo>
                  <a:lnTo>
                    <a:pt x="2263" y="1537"/>
                  </a:lnTo>
                  <a:cubicBezTo>
                    <a:pt x="2263" y="1632"/>
                    <a:pt x="2335" y="1703"/>
                    <a:pt x="2418" y="1703"/>
                  </a:cubicBezTo>
                  <a:lnTo>
                    <a:pt x="5525" y="1703"/>
                  </a:lnTo>
                  <a:cubicBezTo>
                    <a:pt x="5609" y="1703"/>
                    <a:pt x="5680" y="1632"/>
                    <a:pt x="5680" y="1537"/>
                  </a:cubicBezTo>
                  <a:lnTo>
                    <a:pt x="5680" y="1013"/>
                  </a:lnTo>
                  <a:lnTo>
                    <a:pt x="7240" y="1013"/>
                  </a:lnTo>
                  <a:close/>
                  <a:moveTo>
                    <a:pt x="3954" y="1"/>
                  </a:moveTo>
                  <a:cubicBezTo>
                    <a:pt x="3692" y="1"/>
                    <a:pt x="3442" y="144"/>
                    <a:pt x="3275" y="346"/>
                  </a:cubicBezTo>
                  <a:lnTo>
                    <a:pt x="2751" y="346"/>
                  </a:lnTo>
                  <a:cubicBezTo>
                    <a:pt x="2525" y="346"/>
                    <a:pt x="2335" y="501"/>
                    <a:pt x="2275" y="691"/>
                  </a:cubicBezTo>
                  <a:lnTo>
                    <a:pt x="680" y="691"/>
                  </a:lnTo>
                  <a:cubicBezTo>
                    <a:pt x="310" y="691"/>
                    <a:pt x="1" y="989"/>
                    <a:pt x="1" y="1382"/>
                  </a:cubicBezTo>
                  <a:lnTo>
                    <a:pt x="1" y="10323"/>
                  </a:lnTo>
                  <a:cubicBezTo>
                    <a:pt x="1" y="10692"/>
                    <a:pt x="299" y="11002"/>
                    <a:pt x="680" y="11002"/>
                  </a:cubicBezTo>
                  <a:lnTo>
                    <a:pt x="7216" y="11002"/>
                  </a:lnTo>
                  <a:cubicBezTo>
                    <a:pt x="7585" y="11002"/>
                    <a:pt x="7907" y="10704"/>
                    <a:pt x="7907" y="10323"/>
                  </a:cubicBezTo>
                  <a:lnTo>
                    <a:pt x="7907" y="1382"/>
                  </a:lnTo>
                  <a:cubicBezTo>
                    <a:pt x="7907" y="989"/>
                    <a:pt x="7609" y="691"/>
                    <a:pt x="7228" y="691"/>
                  </a:cubicBezTo>
                  <a:lnTo>
                    <a:pt x="5644" y="691"/>
                  </a:lnTo>
                  <a:cubicBezTo>
                    <a:pt x="5561" y="501"/>
                    <a:pt x="5383" y="346"/>
                    <a:pt x="5168" y="346"/>
                  </a:cubicBezTo>
                  <a:lnTo>
                    <a:pt x="4644" y="346"/>
                  </a:lnTo>
                  <a:cubicBezTo>
                    <a:pt x="4478" y="144"/>
                    <a:pt x="4228" y="1"/>
                    <a:pt x="395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5" name="Google Shape;9982;p67"/>
            <p:cNvSpPr/>
            <p:nvPr/>
          </p:nvSpPr>
          <p:spPr>
            <a:xfrm>
              <a:off x="1031604" y="1530205"/>
              <a:ext cx="10280" cy="10248"/>
            </a:xfrm>
            <a:custGeom>
              <a:avLst/>
              <a:rect l="l" t="t" r="r" b="b"/>
              <a:pathLst>
                <a:path w="323" h="322">
                  <a:moveTo>
                    <a:pt x="156" y="0"/>
                  </a:moveTo>
                  <a:cubicBezTo>
                    <a:pt x="72" y="0"/>
                    <a:pt x="1" y="72"/>
                    <a:pt x="1" y="167"/>
                  </a:cubicBezTo>
                  <a:cubicBezTo>
                    <a:pt x="1" y="250"/>
                    <a:pt x="72" y="322"/>
                    <a:pt x="156" y="322"/>
                  </a:cubicBezTo>
                  <a:cubicBezTo>
                    <a:pt x="251" y="322"/>
                    <a:pt x="322" y="250"/>
                    <a:pt x="322" y="167"/>
                  </a:cubicBezTo>
                  <a:cubicBezTo>
                    <a:pt x="322" y="72"/>
                    <a:pt x="251" y="0"/>
                    <a:pt x="15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6" name="Google Shape;9983;p67"/>
            <p:cNvSpPr/>
            <p:nvPr/>
          </p:nvSpPr>
          <p:spPr>
            <a:xfrm>
              <a:off x="932334" y="1551784"/>
              <a:ext cx="208088" cy="273653"/>
            </a:xfrm>
            <a:custGeom>
              <a:avLst/>
              <a:rect l="l" t="t" r="r" b="b"/>
              <a:pathLst>
                <a:path w="6538" h="8598">
                  <a:moveTo>
                    <a:pt x="167" y="1"/>
                  </a:moveTo>
                  <a:cubicBezTo>
                    <a:pt x="72" y="1"/>
                    <a:pt x="1" y="84"/>
                    <a:pt x="1" y="168"/>
                  </a:cubicBezTo>
                  <a:lnTo>
                    <a:pt x="1" y="8430"/>
                  </a:lnTo>
                  <a:cubicBezTo>
                    <a:pt x="1" y="8526"/>
                    <a:pt x="72" y="8597"/>
                    <a:pt x="167" y="8597"/>
                  </a:cubicBezTo>
                  <a:lnTo>
                    <a:pt x="6358" y="8597"/>
                  </a:lnTo>
                  <a:cubicBezTo>
                    <a:pt x="6442" y="8597"/>
                    <a:pt x="6525" y="8526"/>
                    <a:pt x="6525" y="8430"/>
                  </a:cubicBezTo>
                  <a:lnTo>
                    <a:pt x="6525" y="168"/>
                  </a:lnTo>
                  <a:cubicBezTo>
                    <a:pt x="6537" y="84"/>
                    <a:pt x="6466" y="13"/>
                    <a:pt x="6370" y="13"/>
                  </a:cubicBezTo>
                  <a:lnTo>
                    <a:pt x="5513" y="13"/>
                  </a:lnTo>
                  <a:cubicBezTo>
                    <a:pt x="5418" y="13"/>
                    <a:pt x="5346" y="84"/>
                    <a:pt x="5346" y="168"/>
                  </a:cubicBezTo>
                  <a:cubicBezTo>
                    <a:pt x="5346" y="263"/>
                    <a:pt x="5418" y="334"/>
                    <a:pt x="5513" y="334"/>
                  </a:cubicBezTo>
                  <a:lnTo>
                    <a:pt x="6204" y="334"/>
                  </a:lnTo>
                  <a:lnTo>
                    <a:pt x="6204" y="8264"/>
                  </a:lnTo>
                  <a:lnTo>
                    <a:pt x="334" y="8264"/>
                  </a:lnTo>
                  <a:lnTo>
                    <a:pt x="334" y="334"/>
                  </a:lnTo>
                  <a:lnTo>
                    <a:pt x="1024" y="334"/>
                  </a:lnTo>
                  <a:cubicBezTo>
                    <a:pt x="1120" y="334"/>
                    <a:pt x="1191" y="263"/>
                    <a:pt x="1191" y="168"/>
                  </a:cubicBezTo>
                  <a:cubicBezTo>
                    <a:pt x="1191" y="84"/>
                    <a:pt x="1120" y="1"/>
                    <a:pt x="102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7" name="Google Shape;9984;p67"/>
            <p:cNvSpPr/>
            <p:nvPr/>
          </p:nvSpPr>
          <p:spPr>
            <a:xfrm>
              <a:off x="965689" y="1661302"/>
              <a:ext cx="32241" cy="32241"/>
            </a:xfrm>
            <a:custGeom>
              <a:avLst/>
              <a:rect l="l" t="t" r="r" b="b"/>
              <a:pathLst>
                <a:path w="1013" h="1013">
                  <a:moveTo>
                    <a:pt x="500" y="346"/>
                  </a:moveTo>
                  <a:cubicBezTo>
                    <a:pt x="608" y="346"/>
                    <a:pt x="679" y="441"/>
                    <a:pt x="679" y="525"/>
                  </a:cubicBezTo>
                  <a:cubicBezTo>
                    <a:pt x="703" y="620"/>
                    <a:pt x="608" y="703"/>
                    <a:pt x="500" y="703"/>
                  </a:cubicBezTo>
                  <a:cubicBezTo>
                    <a:pt x="405" y="703"/>
                    <a:pt x="322" y="620"/>
                    <a:pt x="322" y="525"/>
                  </a:cubicBezTo>
                  <a:cubicBezTo>
                    <a:pt x="322" y="417"/>
                    <a:pt x="417" y="346"/>
                    <a:pt x="500" y="346"/>
                  </a:cubicBezTo>
                  <a:close/>
                  <a:moveTo>
                    <a:pt x="500" y="1"/>
                  </a:moveTo>
                  <a:cubicBezTo>
                    <a:pt x="227" y="1"/>
                    <a:pt x="0" y="227"/>
                    <a:pt x="0" y="513"/>
                  </a:cubicBezTo>
                  <a:cubicBezTo>
                    <a:pt x="0" y="787"/>
                    <a:pt x="227" y="1013"/>
                    <a:pt x="500" y="1013"/>
                  </a:cubicBezTo>
                  <a:cubicBezTo>
                    <a:pt x="786" y="1013"/>
                    <a:pt x="1012" y="787"/>
                    <a:pt x="1012" y="513"/>
                  </a:cubicBezTo>
                  <a:cubicBezTo>
                    <a:pt x="1012" y="227"/>
                    <a:pt x="786" y="1"/>
                    <a:pt x="5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8" name="Google Shape;9985;p67"/>
            <p:cNvSpPr/>
            <p:nvPr/>
          </p:nvSpPr>
          <p:spPr>
            <a:xfrm>
              <a:off x="965689" y="1710571"/>
              <a:ext cx="32241" cy="32241"/>
            </a:xfrm>
            <a:custGeom>
              <a:avLst/>
              <a:rect l="l" t="t" r="r" b="b"/>
              <a:pathLst>
                <a:path w="1013" h="1013">
                  <a:moveTo>
                    <a:pt x="500" y="346"/>
                  </a:moveTo>
                  <a:cubicBezTo>
                    <a:pt x="608" y="346"/>
                    <a:pt x="679" y="441"/>
                    <a:pt x="679" y="524"/>
                  </a:cubicBezTo>
                  <a:cubicBezTo>
                    <a:pt x="679" y="608"/>
                    <a:pt x="608" y="703"/>
                    <a:pt x="500" y="703"/>
                  </a:cubicBezTo>
                  <a:cubicBezTo>
                    <a:pt x="405" y="703"/>
                    <a:pt x="322" y="608"/>
                    <a:pt x="322" y="524"/>
                  </a:cubicBezTo>
                  <a:cubicBezTo>
                    <a:pt x="322" y="441"/>
                    <a:pt x="417" y="346"/>
                    <a:pt x="500" y="346"/>
                  </a:cubicBezTo>
                  <a:close/>
                  <a:moveTo>
                    <a:pt x="500" y="1"/>
                  </a:moveTo>
                  <a:cubicBezTo>
                    <a:pt x="227" y="1"/>
                    <a:pt x="0" y="227"/>
                    <a:pt x="0" y="513"/>
                  </a:cubicBezTo>
                  <a:cubicBezTo>
                    <a:pt x="0" y="786"/>
                    <a:pt x="227" y="1013"/>
                    <a:pt x="500" y="1013"/>
                  </a:cubicBezTo>
                  <a:cubicBezTo>
                    <a:pt x="786" y="1013"/>
                    <a:pt x="1012" y="786"/>
                    <a:pt x="1012" y="513"/>
                  </a:cubicBezTo>
                  <a:cubicBezTo>
                    <a:pt x="1012" y="227"/>
                    <a:pt x="786" y="1"/>
                    <a:pt x="5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199" name="Google Shape;9986;p67"/>
            <p:cNvSpPr/>
            <p:nvPr/>
          </p:nvSpPr>
          <p:spPr>
            <a:xfrm>
              <a:off x="965689" y="1760604"/>
              <a:ext cx="32241" cy="31859"/>
            </a:xfrm>
            <a:custGeom>
              <a:avLst/>
              <a:rect l="l" t="t" r="r" b="b"/>
              <a:pathLst>
                <a:path w="1013" h="1001">
                  <a:moveTo>
                    <a:pt x="500" y="322"/>
                  </a:moveTo>
                  <a:cubicBezTo>
                    <a:pt x="608" y="322"/>
                    <a:pt x="679" y="417"/>
                    <a:pt x="679" y="500"/>
                  </a:cubicBezTo>
                  <a:cubicBezTo>
                    <a:pt x="703" y="596"/>
                    <a:pt x="608" y="679"/>
                    <a:pt x="500" y="679"/>
                  </a:cubicBezTo>
                  <a:cubicBezTo>
                    <a:pt x="405" y="679"/>
                    <a:pt x="322" y="584"/>
                    <a:pt x="322" y="500"/>
                  </a:cubicBezTo>
                  <a:cubicBezTo>
                    <a:pt x="322" y="393"/>
                    <a:pt x="417" y="322"/>
                    <a:pt x="500" y="322"/>
                  </a:cubicBezTo>
                  <a:close/>
                  <a:moveTo>
                    <a:pt x="500" y="0"/>
                  </a:moveTo>
                  <a:cubicBezTo>
                    <a:pt x="227" y="0"/>
                    <a:pt x="0" y="215"/>
                    <a:pt x="0" y="500"/>
                  </a:cubicBezTo>
                  <a:cubicBezTo>
                    <a:pt x="0" y="786"/>
                    <a:pt x="227" y="1000"/>
                    <a:pt x="500" y="1000"/>
                  </a:cubicBezTo>
                  <a:cubicBezTo>
                    <a:pt x="786" y="1000"/>
                    <a:pt x="1012" y="786"/>
                    <a:pt x="1012" y="500"/>
                  </a:cubicBezTo>
                  <a:cubicBezTo>
                    <a:pt x="1012" y="215"/>
                    <a:pt x="786" y="0"/>
                    <a:pt x="50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0" name="Google Shape;9987;p67"/>
            <p:cNvSpPr/>
            <p:nvPr/>
          </p:nvSpPr>
          <p:spPr>
            <a:xfrm>
              <a:off x="1009643" y="1661302"/>
              <a:ext cx="59899" cy="10662"/>
            </a:xfrm>
            <a:custGeom>
              <a:avLst/>
              <a:rect l="l" t="t" r="r" b="b"/>
              <a:pathLst>
                <a:path w="1882" h="335">
                  <a:moveTo>
                    <a:pt x="167" y="1"/>
                  </a:moveTo>
                  <a:cubicBezTo>
                    <a:pt x="72" y="1"/>
                    <a:pt x="0" y="72"/>
                    <a:pt x="0" y="167"/>
                  </a:cubicBezTo>
                  <a:cubicBezTo>
                    <a:pt x="0" y="263"/>
                    <a:pt x="72" y="334"/>
                    <a:pt x="167" y="334"/>
                  </a:cubicBezTo>
                  <a:lnTo>
                    <a:pt x="1715" y="334"/>
                  </a:lnTo>
                  <a:cubicBezTo>
                    <a:pt x="1798" y="334"/>
                    <a:pt x="1882" y="263"/>
                    <a:pt x="1882" y="167"/>
                  </a:cubicBezTo>
                  <a:cubicBezTo>
                    <a:pt x="1882" y="72"/>
                    <a:pt x="1798" y="1"/>
                    <a:pt x="1715"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1" name="Google Shape;9988;p67"/>
            <p:cNvSpPr/>
            <p:nvPr/>
          </p:nvSpPr>
          <p:spPr>
            <a:xfrm>
              <a:off x="1009643" y="1683677"/>
              <a:ext cx="98188" cy="10630"/>
            </a:xfrm>
            <a:custGeom>
              <a:avLst/>
              <a:rect l="l" t="t" r="r" b="b"/>
              <a:pathLst>
                <a:path w="3085" h="334">
                  <a:moveTo>
                    <a:pt x="167" y="0"/>
                  </a:moveTo>
                  <a:cubicBezTo>
                    <a:pt x="72" y="0"/>
                    <a:pt x="0" y="72"/>
                    <a:pt x="0" y="167"/>
                  </a:cubicBezTo>
                  <a:cubicBezTo>
                    <a:pt x="0" y="250"/>
                    <a:pt x="72" y="334"/>
                    <a:pt x="167" y="334"/>
                  </a:cubicBezTo>
                  <a:lnTo>
                    <a:pt x="2917" y="334"/>
                  </a:lnTo>
                  <a:cubicBezTo>
                    <a:pt x="3013" y="334"/>
                    <a:pt x="3084" y="250"/>
                    <a:pt x="3084" y="167"/>
                  </a:cubicBezTo>
                  <a:cubicBezTo>
                    <a:pt x="3084" y="72"/>
                    <a:pt x="3013" y="0"/>
                    <a:pt x="2917"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2" name="Google Shape;9989;p67"/>
            <p:cNvSpPr/>
            <p:nvPr/>
          </p:nvSpPr>
          <p:spPr>
            <a:xfrm>
              <a:off x="1009643" y="1710571"/>
              <a:ext cx="59899" cy="10630"/>
            </a:xfrm>
            <a:custGeom>
              <a:avLst/>
              <a:rect l="l" t="t" r="r" b="b"/>
              <a:pathLst>
                <a:path w="1882" h="334">
                  <a:moveTo>
                    <a:pt x="167" y="1"/>
                  </a:moveTo>
                  <a:cubicBezTo>
                    <a:pt x="72" y="1"/>
                    <a:pt x="0" y="84"/>
                    <a:pt x="0" y="167"/>
                  </a:cubicBezTo>
                  <a:cubicBezTo>
                    <a:pt x="0" y="263"/>
                    <a:pt x="72" y="334"/>
                    <a:pt x="167" y="334"/>
                  </a:cubicBezTo>
                  <a:lnTo>
                    <a:pt x="1715" y="334"/>
                  </a:lnTo>
                  <a:cubicBezTo>
                    <a:pt x="1798" y="334"/>
                    <a:pt x="1882" y="263"/>
                    <a:pt x="1882" y="167"/>
                  </a:cubicBezTo>
                  <a:cubicBezTo>
                    <a:pt x="1882" y="84"/>
                    <a:pt x="1798" y="1"/>
                    <a:pt x="1715"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3" name="Google Shape;9990;p67"/>
            <p:cNvSpPr/>
            <p:nvPr/>
          </p:nvSpPr>
          <p:spPr>
            <a:xfrm>
              <a:off x="1009643" y="1732946"/>
              <a:ext cx="98188" cy="10630"/>
            </a:xfrm>
            <a:custGeom>
              <a:avLst/>
              <a:rect l="l" t="t" r="r" b="b"/>
              <a:pathLst>
                <a:path w="3085" h="334">
                  <a:moveTo>
                    <a:pt x="167" y="0"/>
                  </a:moveTo>
                  <a:cubicBezTo>
                    <a:pt x="72" y="0"/>
                    <a:pt x="0" y="71"/>
                    <a:pt x="0" y="167"/>
                  </a:cubicBezTo>
                  <a:cubicBezTo>
                    <a:pt x="0" y="250"/>
                    <a:pt x="72" y="333"/>
                    <a:pt x="167" y="333"/>
                  </a:cubicBezTo>
                  <a:lnTo>
                    <a:pt x="2917" y="333"/>
                  </a:lnTo>
                  <a:cubicBezTo>
                    <a:pt x="3013" y="333"/>
                    <a:pt x="3084" y="250"/>
                    <a:pt x="3084" y="167"/>
                  </a:cubicBezTo>
                  <a:cubicBezTo>
                    <a:pt x="3084" y="71"/>
                    <a:pt x="3013" y="0"/>
                    <a:pt x="2917"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4" name="Google Shape;9991;p67"/>
            <p:cNvSpPr/>
            <p:nvPr/>
          </p:nvSpPr>
          <p:spPr>
            <a:xfrm>
              <a:off x="1009643" y="1760604"/>
              <a:ext cx="59899" cy="10248"/>
            </a:xfrm>
            <a:custGeom>
              <a:avLst/>
              <a:rect l="l" t="t" r="r" b="b"/>
              <a:pathLst>
                <a:path w="1882" h="322">
                  <a:moveTo>
                    <a:pt x="167" y="0"/>
                  </a:moveTo>
                  <a:cubicBezTo>
                    <a:pt x="72" y="0"/>
                    <a:pt x="0" y="72"/>
                    <a:pt x="0" y="155"/>
                  </a:cubicBezTo>
                  <a:cubicBezTo>
                    <a:pt x="0" y="250"/>
                    <a:pt x="72" y="322"/>
                    <a:pt x="167" y="322"/>
                  </a:cubicBezTo>
                  <a:lnTo>
                    <a:pt x="1715" y="322"/>
                  </a:lnTo>
                  <a:cubicBezTo>
                    <a:pt x="1798" y="322"/>
                    <a:pt x="1882" y="250"/>
                    <a:pt x="1882" y="155"/>
                  </a:cubicBezTo>
                  <a:cubicBezTo>
                    <a:pt x="1882" y="72"/>
                    <a:pt x="1798" y="0"/>
                    <a:pt x="1715"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5" name="Google Shape;9992;p67"/>
            <p:cNvSpPr/>
            <p:nvPr/>
          </p:nvSpPr>
          <p:spPr>
            <a:xfrm>
              <a:off x="1009643" y="1782183"/>
              <a:ext cx="98188" cy="10662"/>
            </a:xfrm>
            <a:custGeom>
              <a:avLst/>
              <a:rect l="l" t="t" r="r" b="b"/>
              <a:pathLst>
                <a:path w="3085" h="335">
                  <a:moveTo>
                    <a:pt x="167" y="1"/>
                  </a:moveTo>
                  <a:cubicBezTo>
                    <a:pt x="72" y="1"/>
                    <a:pt x="0" y="72"/>
                    <a:pt x="0" y="168"/>
                  </a:cubicBezTo>
                  <a:cubicBezTo>
                    <a:pt x="0" y="251"/>
                    <a:pt x="72" y="334"/>
                    <a:pt x="167" y="334"/>
                  </a:cubicBezTo>
                  <a:lnTo>
                    <a:pt x="2917" y="334"/>
                  </a:lnTo>
                  <a:cubicBezTo>
                    <a:pt x="3013" y="334"/>
                    <a:pt x="3084" y="251"/>
                    <a:pt x="3084" y="168"/>
                  </a:cubicBezTo>
                  <a:cubicBezTo>
                    <a:pt x="3084" y="72"/>
                    <a:pt x="3013" y="1"/>
                    <a:pt x="2917"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6" name="Google Shape;9993;p67"/>
            <p:cNvSpPr/>
            <p:nvPr/>
          </p:nvSpPr>
          <p:spPr>
            <a:xfrm>
              <a:off x="1009643" y="1579473"/>
              <a:ext cx="98188" cy="10630"/>
            </a:xfrm>
            <a:custGeom>
              <a:avLst/>
              <a:rect l="l" t="t" r="r" b="b"/>
              <a:pathLst>
                <a:path w="3085" h="334">
                  <a:moveTo>
                    <a:pt x="167" y="0"/>
                  </a:moveTo>
                  <a:cubicBezTo>
                    <a:pt x="72" y="0"/>
                    <a:pt x="0" y="71"/>
                    <a:pt x="0" y="167"/>
                  </a:cubicBezTo>
                  <a:cubicBezTo>
                    <a:pt x="0" y="250"/>
                    <a:pt x="72" y="333"/>
                    <a:pt x="167" y="333"/>
                  </a:cubicBezTo>
                  <a:lnTo>
                    <a:pt x="2917" y="333"/>
                  </a:lnTo>
                  <a:cubicBezTo>
                    <a:pt x="3013" y="333"/>
                    <a:pt x="3084" y="250"/>
                    <a:pt x="3084" y="167"/>
                  </a:cubicBezTo>
                  <a:cubicBezTo>
                    <a:pt x="3084" y="71"/>
                    <a:pt x="3013" y="0"/>
                    <a:pt x="2917"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7" name="Google Shape;9994;p67"/>
            <p:cNvSpPr/>
            <p:nvPr/>
          </p:nvSpPr>
          <p:spPr>
            <a:xfrm>
              <a:off x="965689" y="1628711"/>
              <a:ext cx="142142" cy="10662"/>
            </a:xfrm>
            <a:custGeom>
              <a:avLst/>
              <a:rect l="l" t="t" r="r" b="b"/>
              <a:pathLst>
                <a:path w="4466" h="335">
                  <a:moveTo>
                    <a:pt x="155" y="1"/>
                  </a:moveTo>
                  <a:cubicBezTo>
                    <a:pt x="72" y="1"/>
                    <a:pt x="0" y="72"/>
                    <a:pt x="0" y="168"/>
                  </a:cubicBezTo>
                  <a:cubicBezTo>
                    <a:pt x="0" y="251"/>
                    <a:pt x="72" y="334"/>
                    <a:pt x="155" y="334"/>
                  </a:cubicBezTo>
                  <a:lnTo>
                    <a:pt x="4298" y="334"/>
                  </a:lnTo>
                  <a:cubicBezTo>
                    <a:pt x="4394" y="334"/>
                    <a:pt x="4465" y="251"/>
                    <a:pt x="4465" y="168"/>
                  </a:cubicBezTo>
                  <a:cubicBezTo>
                    <a:pt x="4465" y="72"/>
                    <a:pt x="4394" y="1"/>
                    <a:pt x="4298"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8" name="Google Shape;9995;p67"/>
            <p:cNvSpPr/>
            <p:nvPr/>
          </p:nvSpPr>
          <p:spPr>
            <a:xfrm>
              <a:off x="1009643" y="1601434"/>
              <a:ext cx="26926" cy="10280"/>
            </a:xfrm>
            <a:custGeom>
              <a:avLst/>
              <a:rect l="l" t="t" r="r" b="b"/>
              <a:pathLst>
                <a:path w="846" h="323">
                  <a:moveTo>
                    <a:pt x="167" y="1"/>
                  </a:moveTo>
                  <a:cubicBezTo>
                    <a:pt x="72" y="1"/>
                    <a:pt x="0" y="72"/>
                    <a:pt x="0" y="155"/>
                  </a:cubicBezTo>
                  <a:cubicBezTo>
                    <a:pt x="0" y="251"/>
                    <a:pt x="72" y="322"/>
                    <a:pt x="167" y="322"/>
                  </a:cubicBezTo>
                  <a:lnTo>
                    <a:pt x="691" y="322"/>
                  </a:lnTo>
                  <a:cubicBezTo>
                    <a:pt x="774" y="322"/>
                    <a:pt x="846" y="251"/>
                    <a:pt x="846" y="155"/>
                  </a:cubicBezTo>
                  <a:cubicBezTo>
                    <a:pt x="846" y="72"/>
                    <a:pt x="762" y="1"/>
                    <a:pt x="691"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09" name="Google Shape;9996;p67"/>
            <p:cNvSpPr/>
            <p:nvPr/>
          </p:nvSpPr>
          <p:spPr>
            <a:xfrm>
              <a:off x="1047550" y="1601434"/>
              <a:ext cx="26926" cy="10280"/>
            </a:xfrm>
            <a:custGeom>
              <a:avLst/>
              <a:rect l="l" t="t" r="r" b="b"/>
              <a:pathLst>
                <a:path w="846" h="323">
                  <a:moveTo>
                    <a:pt x="167" y="1"/>
                  </a:moveTo>
                  <a:cubicBezTo>
                    <a:pt x="71" y="1"/>
                    <a:pt x="0" y="72"/>
                    <a:pt x="0" y="155"/>
                  </a:cubicBezTo>
                  <a:cubicBezTo>
                    <a:pt x="0" y="251"/>
                    <a:pt x="71" y="322"/>
                    <a:pt x="167" y="322"/>
                  </a:cubicBezTo>
                  <a:lnTo>
                    <a:pt x="691" y="322"/>
                  </a:lnTo>
                  <a:cubicBezTo>
                    <a:pt x="774" y="322"/>
                    <a:pt x="845" y="251"/>
                    <a:pt x="845" y="155"/>
                  </a:cubicBezTo>
                  <a:cubicBezTo>
                    <a:pt x="845" y="72"/>
                    <a:pt x="774" y="1"/>
                    <a:pt x="691"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0" name="Google Shape;9997;p67"/>
            <p:cNvSpPr/>
            <p:nvPr/>
          </p:nvSpPr>
          <p:spPr>
            <a:xfrm>
              <a:off x="966071" y="1579473"/>
              <a:ext cx="32241" cy="32241"/>
            </a:xfrm>
            <a:custGeom>
              <a:avLst/>
              <a:rect l="l" t="t" r="r" b="b"/>
              <a:pathLst>
                <a:path w="1013" h="1013">
                  <a:moveTo>
                    <a:pt x="691" y="310"/>
                  </a:moveTo>
                  <a:lnTo>
                    <a:pt x="691" y="691"/>
                  </a:lnTo>
                  <a:lnTo>
                    <a:pt x="310" y="691"/>
                  </a:lnTo>
                  <a:lnTo>
                    <a:pt x="310" y="310"/>
                  </a:lnTo>
                  <a:lnTo>
                    <a:pt x="691" y="310"/>
                  </a:lnTo>
                  <a:close/>
                  <a:moveTo>
                    <a:pt x="167" y="0"/>
                  </a:moveTo>
                  <a:cubicBezTo>
                    <a:pt x="72" y="0"/>
                    <a:pt x="0" y="71"/>
                    <a:pt x="0" y="167"/>
                  </a:cubicBezTo>
                  <a:lnTo>
                    <a:pt x="0" y="845"/>
                  </a:lnTo>
                  <a:cubicBezTo>
                    <a:pt x="0" y="941"/>
                    <a:pt x="72" y="1012"/>
                    <a:pt x="167" y="1012"/>
                  </a:cubicBezTo>
                  <a:lnTo>
                    <a:pt x="846" y="1012"/>
                  </a:lnTo>
                  <a:cubicBezTo>
                    <a:pt x="941" y="1012"/>
                    <a:pt x="1012" y="941"/>
                    <a:pt x="1012" y="845"/>
                  </a:cubicBezTo>
                  <a:lnTo>
                    <a:pt x="1012" y="167"/>
                  </a:lnTo>
                  <a:cubicBezTo>
                    <a:pt x="1000" y="71"/>
                    <a:pt x="941" y="0"/>
                    <a:pt x="846"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11" name="Google Shape;9998;p67"/>
          <p:cNvGrpSpPr/>
          <p:nvPr/>
        </p:nvGrpSpPr>
        <p:grpSpPr>
          <a:xfrm>
            <a:off x="2924092" y="2978530"/>
            <a:ext cx="350166" cy="350198"/>
            <a:chOff x="1308631" y="1507830"/>
            <a:chExt cx="350166" cy="350198"/>
          </a:xfrm>
          <a:solidFill>
            <a:schemeClr val="accent1"/>
          </a:solidFill>
        </p:grpSpPr>
        <p:sp>
          <p:nvSpPr>
            <p:cNvPr id="1212" name="Google Shape;9999;p67"/>
            <p:cNvSpPr/>
            <p:nvPr/>
          </p:nvSpPr>
          <p:spPr>
            <a:xfrm>
              <a:off x="1308631" y="1507830"/>
              <a:ext cx="350166" cy="350198"/>
            </a:xfrm>
            <a:custGeom>
              <a:avLst/>
              <a:rect l="l" t="t" r="r" b="b"/>
              <a:pathLst>
                <a:path w="11002" h="11003">
                  <a:moveTo>
                    <a:pt x="6192" y="310"/>
                  </a:moveTo>
                  <a:cubicBezTo>
                    <a:pt x="6192" y="310"/>
                    <a:pt x="6204" y="310"/>
                    <a:pt x="6204" y="334"/>
                  </a:cubicBezTo>
                  <a:lnTo>
                    <a:pt x="6204" y="787"/>
                  </a:lnTo>
                  <a:cubicBezTo>
                    <a:pt x="6204" y="953"/>
                    <a:pt x="6311" y="1084"/>
                    <a:pt x="6477" y="1120"/>
                  </a:cubicBezTo>
                  <a:cubicBezTo>
                    <a:pt x="6989" y="1239"/>
                    <a:pt x="7489" y="1429"/>
                    <a:pt x="7930" y="1715"/>
                  </a:cubicBezTo>
                  <a:cubicBezTo>
                    <a:pt x="7986" y="1751"/>
                    <a:pt x="8048" y="1769"/>
                    <a:pt x="8110" y="1769"/>
                  </a:cubicBezTo>
                  <a:cubicBezTo>
                    <a:pt x="8194" y="1769"/>
                    <a:pt x="8278" y="1736"/>
                    <a:pt x="8347" y="1668"/>
                  </a:cubicBezTo>
                  <a:lnTo>
                    <a:pt x="8680" y="1346"/>
                  </a:lnTo>
                  <a:lnTo>
                    <a:pt x="8692" y="1346"/>
                  </a:lnTo>
                  <a:lnTo>
                    <a:pt x="9656" y="2311"/>
                  </a:lnTo>
                  <a:lnTo>
                    <a:pt x="9656" y="2322"/>
                  </a:lnTo>
                  <a:lnTo>
                    <a:pt x="9335" y="2656"/>
                  </a:lnTo>
                  <a:cubicBezTo>
                    <a:pt x="9228" y="2751"/>
                    <a:pt x="9192" y="2930"/>
                    <a:pt x="9287" y="3073"/>
                  </a:cubicBezTo>
                  <a:cubicBezTo>
                    <a:pt x="9573" y="3513"/>
                    <a:pt x="9775" y="4001"/>
                    <a:pt x="9883" y="4525"/>
                  </a:cubicBezTo>
                  <a:cubicBezTo>
                    <a:pt x="9906" y="4680"/>
                    <a:pt x="10049" y="4799"/>
                    <a:pt x="10204" y="4799"/>
                  </a:cubicBezTo>
                  <a:lnTo>
                    <a:pt x="10668" y="4799"/>
                  </a:lnTo>
                  <a:cubicBezTo>
                    <a:pt x="10668" y="4799"/>
                    <a:pt x="10680" y="4799"/>
                    <a:pt x="10680" y="4811"/>
                  </a:cubicBezTo>
                  <a:lnTo>
                    <a:pt x="10657" y="6216"/>
                  </a:lnTo>
                  <a:lnTo>
                    <a:pt x="10192" y="6216"/>
                  </a:lnTo>
                  <a:cubicBezTo>
                    <a:pt x="10026" y="6216"/>
                    <a:pt x="9895" y="6311"/>
                    <a:pt x="9871" y="6478"/>
                  </a:cubicBezTo>
                  <a:cubicBezTo>
                    <a:pt x="9752" y="7002"/>
                    <a:pt x="9549" y="7490"/>
                    <a:pt x="9275" y="7942"/>
                  </a:cubicBezTo>
                  <a:cubicBezTo>
                    <a:pt x="9180" y="8073"/>
                    <a:pt x="9192" y="8240"/>
                    <a:pt x="9311" y="8359"/>
                  </a:cubicBezTo>
                  <a:lnTo>
                    <a:pt x="9645" y="8680"/>
                  </a:lnTo>
                  <a:lnTo>
                    <a:pt x="9645" y="8692"/>
                  </a:lnTo>
                  <a:lnTo>
                    <a:pt x="8680" y="9669"/>
                  </a:lnTo>
                  <a:lnTo>
                    <a:pt x="8656" y="9669"/>
                  </a:lnTo>
                  <a:lnTo>
                    <a:pt x="8335" y="9335"/>
                  </a:lnTo>
                  <a:cubicBezTo>
                    <a:pt x="8271" y="9272"/>
                    <a:pt x="8183" y="9237"/>
                    <a:pt x="8094" y="9237"/>
                  </a:cubicBezTo>
                  <a:cubicBezTo>
                    <a:pt x="8033" y="9237"/>
                    <a:pt x="7971" y="9254"/>
                    <a:pt x="7918" y="9288"/>
                  </a:cubicBezTo>
                  <a:cubicBezTo>
                    <a:pt x="7466" y="9573"/>
                    <a:pt x="6978" y="9788"/>
                    <a:pt x="6454" y="9883"/>
                  </a:cubicBezTo>
                  <a:cubicBezTo>
                    <a:pt x="6311" y="9919"/>
                    <a:pt x="6192" y="10050"/>
                    <a:pt x="6192" y="10216"/>
                  </a:cubicBezTo>
                  <a:lnTo>
                    <a:pt x="6192" y="10681"/>
                  </a:lnTo>
                  <a:cubicBezTo>
                    <a:pt x="6192" y="10681"/>
                    <a:pt x="6192" y="10693"/>
                    <a:pt x="6168" y="10693"/>
                  </a:cubicBezTo>
                  <a:lnTo>
                    <a:pt x="4811" y="10693"/>
                  </a:lnTo>
                  <a:cubicBezTo>
                    <a:pt x="4811" y="10693"/>
                    <a:pt x="4787" y="10693"/>
                    <a:pt x="4787" y="10681"/>
                  </a:cubicBezTo>
                  <a:lnTo>
                    <a:pt x="4787" y="10216"/>
                  </a:lnTo>
                  <a:cubicBezTo>
                    <a:pt x="4787" y="10050"/>
                    <a:pt x="4692" y="9919"/>
                    <a:pt x="4525" y="9883"/>
                  </a:cubicBezTo>
                  <a:cubicBezTo>
                    <a:pt x="4001" y="9764"/>
                    <a:pt x="3513" y="9573"/>
                    <a:pt x="3060" y="9288"/>
                  </a:cubicBezTo>
                  <a:cubicBezTo>
                    <a:pt x="3001" y="9264"/>
                    <a:pt x="2941" y="9228"/>
                    <a:pt x="2882" y="9228"/>
                  </a:cubicBezTo>
                  <a:cubicBezTo>
                    <a:pt x="2798" y="9228"/>
                    <a:pt x="2715" y="9264"/>
                    <a:pt x="2644" y="9335"/>
                  </a:cubicBezTo>
                  <a:lnTo>
                    <a:pt x="2322" y="9669"/>
                  </a:lnTo>
                  <a:lnTo>
                    <a:pt x="2298" y="9669"/>
                  </a:lnTo>
                  <a:lnTo>
                    <a:pt x="1334" y="8692"/>
                  </a:lnTo>
                  <a:lnTo>
                    <a:pt x="1334" y="8680"/>
                  </a:lnTo>
                  <a:lnTo>
                    <a:pt x="1667" y="8359"/>
                  </a:lnTo>
                  <a:cubicBezTo>
                    <a:pt x="1763" y="8252"/>
                    <a:pt x="1798" y="8073"/>
                    <a:pt x="1703" y="7942"/>
                  </a:cubicBezTo>
                  <a:cubicBezTo>
                    <a:pt x="1429" y="7490"/>
                    <a:pt x="1215" y="7002"/>
                    <a:pt x="1108" y="6478"/>
                  </a:cubicBezTo>
                  <a:cubicBezTo>
                    <a:pt x="1084" y="6335"/>
                    <a:pt x="953" y="6216"/>
                    <a:pt x="786" y="6216"/>
                  </a:cubicBezTo>
                  <a:lnTo>
                    <a:pt x="322" y="6216"/>
                  </a:lnTo>
                  <a:cubicBezTo>
                    <a:pt x="322" y="6216"/>
                    <a:pt x="310" y="6216"/>
                    <a:pt x="310" y="6192"/>
                  </a:cubicBezTo>
                  <a:lnTo>
                    <a:pt x="310" y="4811"/>
                  </a:lnTo>
                  <a:cubicBezTo>
                    <a:pt x="310" y="4811"/>
                    <a:pt x="310" y="4799"/>
                    <a:pt x="322" y="4799"/>
                  </a:cubicBezTo>
                  <a:lnTo>
                    <a:pt x="786" y="4799"/>
                  </a:lnTo>
                  <a:cubicBezTo>
                    <a:pt x="953" y="4799"/>
                    <a:pt x="1084" y="4692"/>
                    <a:pt x="1108" y="4525"/>
                  </a:cubicBezTo>
                  <a:cubicBezTo>
                    <a:pt x="1227" y="4001"/>
                    <a:pt x="1429" y="3513"/>
                    <a:pt x="1703" y="3073"/>
                  </a:cubicBezTo>
                  <a:cubicBezTo>
                    <a:pt x="1798" y="2930"/>
                    <a:pt x="1786" y="2775"/>
                    <a:pt x="1667" y="2656"/>
                  </a:cubicBezTo>
                  <a:lnTo>
                    <a:pt x="1334" y="2322"/>
                  </a:lnTo>
                  <a:lnTo>
                    <a:pt x="1334" y="2311"/>
                  </a:lnTo>
                  <a:lnTo>
                    <a:pt x="2298" y="1346"/>
                  </a:lnTo>
                  <a:lnTo>
                    <a:pt x="2322" y="1346"/>
                  </a:lnTo>
                  <a:lnTo>
                    <a:pt x="2644" y="1668"/>
                  </a:lnTo>
                  <a:cubicBezTo>
                    <a:pt x="2707" y="1731"/>
                    <a:pt x="2796" y="1765"/>
                    <a:pt x="2885" y="1765"/>
                  </a:cubicBezTo>
                  <a:cubicBezTo>
                    <a:pt x="2946" y="1765"/>
                    <a:pt x="3007" y="1749"/>
                    <a:pt x="3060" y="1715"/>
                  </a:cubicBezTo>
                  <a:cubicBezTo>
                    <a:pt x="3513" y="1429"/>
                    <a:pt x="4001" y="1227"/>
                    <a:pt x="4525" y="1120"/>
                  </a:cubicBezTo>
                  <a:cubicBezTo>
                    <a:pt x="4668" y="1084"/>
                    <a:pt x="4787" y="953"/>
                    <a:pt x="4787" y="787"/>
                  </a:cubicBezTo>
                  <a:lnTo>
                    <a:pt x="4787" y="334"/>
                  </a:lnTo>
                  <a:cubicBezTo>
                    <a:pt x="4787" y="334"/>
                    <a:pt x="4787" y="310"/>
                    <a:pt x="4811" y="310"/>
                  </a:cubicBezTo>
                  <a:lnTo>
                    <a:pt x="6192" y="310"/>
                  </a:lnTo>
                  <a:close/>
                  <a:moveTo>
                    <a:pt x="4811" y="1"/>
                  </a:moveTo>
                  <a:cubicBezTo>
                    <a:pt x="4632" y="1"/>
                    <a:pt x="4477" y="156"/>
                    <a:pt x="4477" y="334"/>
                  </a:cubicBezTo>
                  <a:lnTo>
                    <a:pt x="4477" y="798"/>
                  </a:lnTo>
                  <a:cubicBezTo>
                    <a:pt x="4477" y="798"/>
                    <a:pt x="4477" y="810"/>
                    <a:pt x="4465" y="810"/>
                  </a:cubicBezTo>
                  <a:cubicBezTo>
                    <a:pt x="3918" y="929"/>
                    <a:pt x="3370" y="1156"/>
                    <a:pt x="2906" y="1453"/>
                  </a:cubicBezTo>
                  <a:lnTo>
                    <a:pt x="2882" y="1453"/>
                  </a:lnTo>
                  <a:lnTo>
                    <a:pt x="2560" y="1120"/>
                  </a:lnTo>
                  <a:cubicBezTo>
                    <a:pt x="2495" y="1054"/>
                    <a:pt x="2408" y="1022"/>
                    <a:pt x="2322" y="1022"/>
                  </a:cubicBezTo>
                  <a:cubicBezTo>
                    <a:pt x="2236" y="1022"/>
                    <a:pt x="2150" y="1054"/>
                    <a:pt x="2084" y="1120"/>
                  </a:cubicBezTo>
                  <a:lnTo>
                    <a:pt x="1120" y="2084"/>
                  </a:lnTo>
                  <a:cubicBezTo>
                    <a:pt x="977" y="2215"/>
                    <a:pt x="977" y="2430"/>
                    <a:pt x="1120" y="2561"/>
                  </a:cubicBezTo>
                  <a:lnTo>
                    <a:pt x="1441" y="2894"/>
                  </a:lnTo>
                  <a:lnTo>
                    <a:pt x="1441" y="2906"/>
                  </a:lnTo>
                  <a:cubicBezTo>
                    <a:pt x="1132" y="3382"/>
                    <a:pt x="917" y="3906"/>
                    <a:pt x="798" y="4466"/>
                  </a:cubicBezTo>
                  <a:cubicBezTo>
                    <a:pt x="798" y="4466"/>
                    <a:pt x="798" y="4489"/>
                    <a:pt x="786" y="4489"/>
                  </a:cubicBezTo>
                  <a:lnTo>
                    <a:pt x="322" y="4489"/>
                  </a:lnTo>
                  <a:cubicBezTo>
                    <a:pt x="143" y="4489"/>
                    <a:pt x="0" y="4632"/>
                    <a:pt x="0" y="4811"/>
                  </a:cubicBezTo>
                  <a:lnTo>
                    <a:pt x="0" y="6192"/>
                  </a:lnTo>
                  <a:cubicBezTo>
                    <a:pt x="0" y="6371"/>
                    <a:pt x="143" y="6525"/>
                    <a:pt x="322" y="6525"/>
                  </a:cubicBezTo>
                  <a:lnTo>
                    <a:pt x="786" y="6525"/>
                  </a:lnTo>
                  <a:cubicBezTo>
                    <a:pt x="786" y="6525"/>
                    <a:pt x="798" y="6525"/>
                    <a:pt x="798" y="6537"/>
                  </a:cubicBezTo>
                  <a:cubicBezTo>
                    <a:pt x="917" y="7085"/>
                    <a:pt x="1143" y="7621"/>
                    <a:pt x="1441" y="8097"/>
                  </a:cubicBezTo>
                  <a:lnTo>
                    <a:pt x="1441" y="8121"/>
                  </a:lnTo>
                  <a:lnTo>
                    <a:pt x="1120" y="8442"/>
                  </a:lnTo>
                  <a:cubicBezTo>
                    <a:pt x="977" y="8573"/>
                    <a:pt x="977" y="8788"/>
                    <a:pt x="1120" y="8918"/>
                  </a:cubicBezTo>
                  <a:lnTo>
                    <a:pt x="2084" y="9883"/>
                  </a:lnTo>
                  <a:cubicBezTo>
                    <a:pt x="2150" y="9954"/>
                    <a:pt x="2236" y="9990"/>
                    <a:pt x="2322" y="9990"/>
                  </a:cubicBezTo>
                  <a:cubicBezTo>
                    <a:pt x="2408" y="9990"/>
                    <a:pt x="2495" y="9954"/>
                    <a:pt x="2560" y="9883"/>
                  </a:cubicBezTo>
                  <a:lnTo>
                    <a:pt x="2882" y="9561"/>
                  </a:lnTo>
                  <a:lnTo>
                    <a:pt x="2906" y="9561"/>
                  </a:lnTo>
                  <a:cubicBezTo>
                    <a:pt x="3370" y="9871"/>
                    <a:pt x="3894" y="10085"/>
                    <a:pt x="4465" y="10204"/>
                  </a:cubicBezTo>
                  <a:cubicBezTo>
                    <a:pt x="4465" y="10204"/>
                    <a:pt x="4477" y="10204"/>
                    <a:pt x="4477" y="10216"/>
                  </a:cubicBezTo>
                  <a:lnTo>
                    <a:pt x="4477" y="10681"/>
                  </a:lnTo>
                  <a:cubicBezTo>
                    <a:pt x="4477" y="10859"/>
                    <a:pt x="4632" y="11002"/>
                    <a:pt x="4811" y="11002"/>
                  </a:cubicBezTo>
                  <a:lnTo>
                    <a:pt x="6192" y="11002"/>
                  </a:lnTo>
                  <a:cubicBezTo>
                    <a:pt x="6370" y="11002"/>
                    <a:pt x="6513" y="10859"/>
                    <a:pt x="6513" y="10681"/>
                  </a:cubicBezTo>
                  <a:lnTo>
                    <a:pt x="6513" y="10216"/>
                  </a:lnTo>
                  <a:cubicBezTo>
                    <a:pt x="6513" y="10216"/>
                    <a:pt x="6513" y="10204"/>
                    <a:pt x="6537" y="10204"/>
                  </a:cubicBezTo>
                  <a:cubicBezTo>
                    <a:pt x="7085" y="10085"/>
                    <a:pt x="7620" y="9859"/>
                    <a:pt x="8097" y="9561"/>
                  </a:cubicBezTo>
                  <a:lnTo>
                    <a:pt x="8109" y="9561"/>
                  </a:lnTo>
                  <a:lnTo>
                    <a:pt x="8442" y="9883"/>
                  </a:lnTo>
                  <a:cubicBezTo>
                    <a:pt x="8507" y="9954"/>
                    <a:pt x="8591" y="9990"/>
                    <a:pt x="8676" y="9990"/>
                  </a:cubicBezTo>
                  <a:cubicBezTo>
                    <a:pt x="8760" y="9990"/>
                    <a:pt x="8847" y="9954"/>
                    <a:pt x="8918" y="9883"/>
                  </a:cubicBezTo>
                  <a:lnTo>
                    <a:pt x="9883" y="8918"/>
                  </a:lnTo>
                  <a:cubicBezTo>
                    <a:pt x="10014" y="8788"/>
                    <a:pt x="10014" y="8573"/>
                    <a:pt x="9883" y="8442"/>
                  </a:cubicBezTo>
                  <a:lnTo>
                    <a:pt x="9549" y="8121"/>
                  </a:lnTo>
                  <a:lnTo>
                    <a:pt x="9549" y="8097"/>
                  </a:lnTo>
                  <a:cubicBezTo>
                    <a:pt x="9871" y="7621"/>
                    <a:pt x="10073" y="7109"/>
                    <a:pt x="10192" y="6537"/>
                  </a:cubicBezTo>
                  <a:cubicBezTo>
                    <a:pt x="10192" y="6537"/>
                    <a:pt x="10192" y="6525"/>
                    <a:pt x="10204" y="6525"/>
                  </a:cubicBezTo>
                  <a:lnTo>
                    <a:pt x="10668" y="6525"/>
                  </a:lnTo>
                  <a:cubicBezTo>
                    <a:pt x="10847" y="6525"/>
                    <a:pt x="11002" y="6371"/>
                    <a:pt x="11002" y="6192"/>
                  </a:cubicBezTo>
                  <a:lnTo>
                    <a:pt x="11002" y="4811"/>
                  </a:lnTo>
                  <a:cubicBezTo>
                    <a:pt x="10978" y="4632"/>
                    <a:pt x="10835" y="4489"/>
                    <a:pt x="10657" y="4489"/>
                  </a:cubicBezTo>
                  <a:lnTo>
                    <a:pt x="10192" y="4489"/>
                  </a:lnTo>
                  <a:cubicBezTo>
                    <a:pt x="10192" y="4489"/>
                    <a:pt x="10180" y="4489"/>
                    <a:pt x="10180" y="4466"/>
                  </a:cubicBezTo>
                  <a:cubicBezTo>
                    <a:pt x="10061" y="3918"/>
                    <a:pt x="9835" y="3382"/>
                    <a:pt x="9537" y="2906"/>
                  </a:cubicBezTo>
                  <a:lnTo>
                    <a:pt x="9537" y="2894"/>
                  </a:lnTo>
                  <a:lnTo>
                    <a:pt x="9859" y="2561"/>
                  </a:lnTo>
                  <a:cubicBezTo>
                    <a:pt x="10002" y="2430"/>
                    <a:pt x="10002" y="2215"/>
                    <a:pt x="9859" y="2084"/>
                  </a:cubicBezTo>
                  <a:lnTo>
                    <a:pt x="8894" y="1120"/>
                  </a:lnTo>
                  <a:cubicBezTo>
                    <a:pt x="8829" y="1054"/>
                    <a:pt x="8743" y="1022"/>
                    <a:pt x="8656" y="1022"/>
                  </a:cubicBezTo>
                  <a:cubicBezTo>
                    <a:pt x="8570" y="1022"/>
                    <a:pt x="8484" y="1054"/>
                    <a:pt x="8418" y="1120"/>
                  </a:cubicBezTo>
                  <a:lnTo>
                    <a:pt x="8097" y="1453"/>
                  </a:lnTo>
                  <a:lnTo>
                    <a:pt x="8073" y="1453"/>
                  </a:lnTo>
                  <a:cubicBezTo>
                    <a:pt x="7597" y="1132"/>
                    <a:pt x="7085" y="929"/>
                    <a:pt x="6513" y="810"/>
                  </a:cubicBezTo>
                  <a:cubicBezTo>
                    <a:pt x="6513" y="810"/>
                    <a:pt x="6501" y="810"/>
                    <a:pt x="6501" y="798"/>
                  </a:cubicBezTo>
                  <a:lnTo>
                    <a:pt x="6501" y="334"/>
                  </a:lnTo>
                  <a:cubicBezTo>
                    <a:pt x="6501" y="156"/>
                    <a:pt x="6346" y="1"/>
                    <a:pt x="6168" y="1"/>
                  </a:cubicBezTo>
                  <a:lnTo>
                    <a:pt x="481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3" name="Google Shape;10000;p67"/>
            <p:cNvSpPr/>
            <p:nvPr/>
          </p:nvSpPr>
          <p:spPr>
            <a:xfrm>
              <a:off x="1373049" y="1574063"/>
              <a:ext cx="181544" cy="179730"/>
            </a:xfrm>
            <a:custGeom>
              <a:avLst/>
              <a:rect l="l" t="t" r="r" b="b"/>
              <a:pathLst>
                <a:path w="5704" h="5647">
                  <a:moveTo>
                    <a:pt x="3449" y="0"/>
                  </a:moveTo>
                  <a:cubicBezTo>
                    <a:pt x="3399" y="0"/>
                    <a:pt x="3349" y="1"/>
                    <a:pt x="3299" y="3"/>
                  </a:cubicBezTo>
                  <a:cubicBezTo>
                    <a:pt x="2453" y="51"/>
                    <a:pt x="1644" y="408"/>
                    <a:pt x="1036" y="1003"/>
                  </a:cubicBezTo>
                  <a:cubicBezTo>
                    <a:pt x="429" y="1611"/>
                    <a:pt x="84" y="2396"/>
                    <a:pt x="48" y="3266"/>
                  </a:cubicBezTo>
                  <a:cubicBezTo>
                    <a:pt x="1" y="4111"/>
                    <a:pt x="262" y="4933"/>
                    <a:pt x="798" y="5587"/>
                  </a:cubicBezTo>
                  <a:cubicBezTo>
                    <a:pt x="834" y="5635"/>
                    <a:pt x="882" y="5647"/>
                    <a:pt x="917" y="5647"/>
                  </a:cubicBezTo>
                  <a:cubicBezTo>
                    <a:pt x="953" y="5647"/>
                    <a:pt x="1001" y="5635"/>
                    <a:pt x="1024" y="5623"/>
                  </a:cubicBezTo>
                  <a:cubicBezTo>
                    <a:pt x="1096" y="5564"/>
                    <a:pt x="1096" y="5456"/>
                    <a:pt x="1060" y="5397"/>
                  </a:cubicBezTo>
                  <a:cubicBezTo>
                    <a:pt x="584" y="4802"/>
                    <a:pt x="322" y="4051"/>
                    <a:pt x="370" y="3278"/>
                  </a:cubicBezTo>
                  <a:cubicBezTo>
                    <a:pt x="417" y="2504"/>
                    <a:pt x="727" y="1777"/>
                    <a:pt x="1274" y="1242"/>
                  </a:cubicBezTo>
                  <a:cubicBezTo>
                    <a:pt x="1834" y="694"/>
                    <a:pt x="2560" y="384"/>
                    <a:pt x="3322" y="337"/>
                  </a:cubicBezTo>
                  <a:cubicBezTo>
                    <a:pt x="3385" y="333"/>
                    <a:pt x="3447" y="331"/>
                    <a:pt x="3509" y="331"/>
                  </a:cubicBezTo>
                  <a:cubicBezTo>
                    <a:pt x="4215" y="331"/>
                    <a:pt x="4883" y="578"/>
                    <a:pt x="5430" y="1015"/>
                  </a:cubicBezTo>
                  <a:cubicBezTo>
                    <a:pt x="5461" y="1041"/>
                    <a:pt x="5496" y="1053"/>
                    <a:pt x="5531" y="1053"/>
                  </a:cubicBezTo>
                  <a:cubicBezTo>
                    <a:pt x="5577" y="1053"/>
                    <a:pt x="5622" y="1032"/>
                    <a:pt x="5656" y="992"/>
                  </a:cubicBezTo>
                  <a:cubicBezTo>
                    <a:pt x="5704" y="920"/>
                    <a:pt x="5680" y="813"/>
                    <a:pt x="5620" y="765"/>
                  </a:cubicBezTo>
                  <a:cubicBezTo>
                    <a:pt x="5005" y="262"/>
                    <a:pt x="4232" y="0"/>
                    <a:pt x="344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4" name="Google Shape;10001;p67"/>
            <p:cNvSpPr/>
            <p:nvPr/>
          </p:nvSpPr>
          <p:spPr>
            <a:xfrm>
              <a:off x="1411338" y="1606368"/>
              <a:ext cx="182276" cy="186477"/>
            </a:xfrm>
            <a:custGeom>
              <a:avLst/>
              <a:rect l="l" t="t" r="r" b="b"/>
              <a:pathLst>
                <a:path w="5727" h="5859">
                  <a:moveTo>
                    <a:pt x="3286" y="334"/>
                  </a:moveTo>
                  <a:lnTo>
                    <a:pt x="3286" y="1000"/>
                  </a:lnTo>
                  <a:cubicBezTo>
                    <a:pt x="3286" y="1108"/>
                    <a:pt x="3262" y="1227"/>
                    <a:pt x="3215" y="1310"/>
                  </a:cubicBezTo>
                  <a:lnTo>
                    <a:pt x="3143" y="1477"/>
                  </a:lnTo>
                  <a:cubicBezTo>
                    <a:pt x="3119" y="1501"/>
                    <a:pt x="3119" y="1524"/>
                    <a:pt x="3119" y="1548"/>
                  </a:cubicBezTo>
                  <a:lnTo>
                    <a:pt x="3119" y="1893"/>
                  </a:lnTo>
                  <a:cubicBezTo>
                    <a:pt x="3119" y="2132"/>
                    <a:pt x="3036" y="2358"/>
                    <a:pt x="2858" y="2524"/>
                  </a:cubicBezTo>
                  <a:cubicBezTo>
                    <a:pt x="2691" y="2679"/>
                    <a:pt x="2453" y="2775"/>
                    <a:pt x="2215" y="2775"/>
                  </a:cubicBezTo>
                  <a:cubicBezTo>
                    <a:pt x="1774" y="2763"/>
                    <a:pt x="1381" y="2346"/>
                    <a:pt x="1381" y="1846"/>
                  </a:cubicBezTo>
                  <a:lnTo>
                    <a:pt x="1381" y="1548"/>
                  </a:lnTo>
                  <a:cubicBezTo>
                    <a:pt x="1381" y="1524"/>
                    <a:pt x="1381" y="1501"/>
                    <a:pt x="1369" y="1477"/>
                  </a:cubicBezTo>
                  <a:lnTo>
                    <a:pt x="1262" y="1286"/>
                  </a:lnTo>
                  <a:cubicBezTo>
                    <a:pt x="1238" y="1203"/>
                    <a:pt x="1203" y="1131"/>
                    <a:pt x="1203" y="1048"/>
                  </a:cubicBezTo>
                  <a:lnTo>
                    <a:pt x="1203" y="1024"/>
                  </a:lnTo>
                  <a:cubicBezTo>
                    <a:pt x="1203" y="643"/>
                    <a:pt x="1524" y="334"/>
                    <a:pt x="1905" y="334"/>
                  </a:cubicBezTo>
                  <a:lnTo>
                    <a:pt x="3286" y="334"/>
                  </a:lnTo>
                  <a:close/>
                  <a:moveTo>
                    <a:pt x="2608" y="3025"/>
                  </a:moveTo>
                  <a:cubicBezTo>
                    <a:pt x="2619" y="3084"/>
                    <a:pt x="2631" y="3132"/>
                    <a:pt x="2655" y="3179"/>
                  </a:cubicBezTo>
                  <a:lnTo>
                    <a:pt x="2512" y="3310"/>
                  </a:lnTo>
                  <a:cubicBezTo>
                    <a:pt x="2441" y="3382"/>
                    <a:pt x="2357" y="3417"/>
                    <a:pt x="2262" y="3417"/>
                  </a:cubicBezTo>
                  <a:cubicBezTo>
                    <a:pt x="2179" y="3417"/>
                    <a:pt x="2084" y="3382"/>
                    <a:pt x="2012" y="3310"/>
                  </a:cubicBezTo>
                  <a:lnTo>
                    <a:pt x="1881" y="3179"/>
                  </a:lnTo>
                  <a:cubicBezTo>
                    <a:pt x="1893" y="3132"/>
                    <a:pt x="1905" y="3084"/>
                    <a:pt x="1905" y="3025"/>
                  </a:cubicBezTo>
                  <a:cubicBezTo>
                    <a:pt x="2012" y="3060"/>
                    <a:pt x="2119" y="3084"/>
                    <a:pt x="2215" y="3084"/>
                  </a:cubicBezTo>
                  <a:lnTo>
                    <a:pt x="2250" y="3084"/>
                  </a:lnTo>
                  <a:cubicBezTo>
                    <a:pt x="2369" y="3084"/>
                    <a:pt x="2488" y="3072"/>
                    <a:pt x="2608" y="3025"/>
                  </a:cubicBezTo>
                  <a:close/>
                  <a:moveTo>
                    <a:pt x="2810" y="3441"/>
                  </a:moveTo>
                  <a:cubicBezTo>
                    <a:pt x="2858" y="3477"/>
                    <a:pt x="2905" y="3489"/>
                    <a:pt x="2941" y="3501"/>
                  </a:cubicBezTo>
                  <a:lnTo>
                    <a:pt x="3524" y="3667"/>
                  </a:lnTo>
                  <a:cubicBezTo>
                    <a:pt x="3679" y="3715"/>
                    <a:pt x="3774" y="3846"/>
                    <a:pt x="3774" y="4013"/>
                  </a:cubicBezTo>
                  <a:lnTo>
                    <a:pt x="3774" y="5108"/>
                  </a:lnTo>
                  <a:lnTo>
                    <a:pt x="3822" y="5108"/>
                  </a:lnTo>
                  <a:cubicBezTo>
                    <a:pt x="3703" y="5180"/>
                    <a:pt x="3584" y="5239"/>
                    <a:pt x="3453" y="5287"/>
                  </a:cubicBezTo>
                  <a:lnTo>
                    <a:pt x="3453" y="4310"/>
                  </a:lnTo>
                  <a:cubicBezTo>
                    <a:pt x="3453" y="4215"/>
                    <a:pt x="3381" y="4144"/>
                    <a:pt x="3286" y="4144"/>
                  </a:cubicBezTo>
                  <a:cubicBezTo>
                    <a:pt x="3203" y="4144"/>
                    <a:pt x="3119" y="4215"/>
                    <a:pt x="3119" y="4310"/>
                  </a:cubicBezTo>
                  <a:lnTo>
                    <a:pt x="3119" y="5394"/>
                  </a:lnTo>
                  <a:cubicBezTo>
                    <a:pt x="2881" y="5465"/>
                    <a:pt x="2655" y="5501"/>
                    <a:pt x="2405" y="5513"/>
                  </a:cubicBezTo>
                  <a:lnTo>
                    <a:pt x="2262" y="5513"/>
                  </a:lnTo>
                  <a:cubicBezTo>
                    <a:pt x="1965" y="5513"/>
                    <a:pt x="1667" y="5465"/>
                    <a:pt x="1381" y="5394"/>
                  </a:cubicBezTo>
                  <a:lnTo>
                    <a:pt x="1381" y="4310"/>
                  </a:lnTo>
                  <a:cubicBezTo>
                    <a:pt x="1381" y="4215"/>
                    <a:pt x="1310" y="4144"/>
                    <a:pt x="1214" y="4144"/>
                  </a:cubicBezTo>
                  <a:cubicBezTo>
                    <a:pt x="1131" y="4144"/>
                    <a:pt x="1060" y="4215"/>
                    <a:pt x="1060" y="4310"/>
                  </a:cubicBezTo>
                  <a:lnTo>
                    <a:pt x="1060" y="5287"/>
                  </a:lnTo>
                  <a:cubicBezTo>
                    <a:pt x="941" y="5227"/>
                    <a:pt x="798" y="5168"/>
                    <a:pt x="679" y="5108"/>
                  </a:cubicBezTo>
                  <a:lnTo>
                    <a:pt x="679" y="4013"/>
                  </a:lnTo>
                  <a:cubicBezTo>
                    <a:pt x="679" y="3846"/>
                    <a:pt x="786" y="3715"/>
                    <a:pt x="941" y="3667"/>
                  </a:cubicBezTo>
                  <a:lnTo>
                    <a:pt x="1512" y="3501"/>
                  </a:lnTo>
                  <a:cubicBezTo>
                    <a:pt x="1560" y="3489"/>
                    <a:pt x="1619" y="3477"/>
                    <a:pt x="1655" y="3441"/>
                  </a:cubicBezTo>
                  <a:lnTo>
                    <a:pt x="1750" y="3548"/>
                  </a:lnTo>
                  <a:cubicBezTo>
                    <a:pt x="1893" y="3679"/>
                    <a:pt x="2072" y="3739"/>
                    <a:pt x="2227" y="3739"/>
                  </a:cubicBezTo>
                  <a:cubicBezTo>
                    <a:pt x="2393" y="3739"/>
                    <a:pt x="2572" y="3679"/>
                    <a:pt x="2703" y="3548"/>
                  </a:cubicBezTo>
                  <a:lnTo>
                    <a:pt x="2810" y="3441"/>
                  </a:lnTo>
                  <a:close/>
                  <a:moveTo>
                    <a:pt x="1893" y="0"/>
                  </a:moveTo>
                  <a:cubicBezTo>
                    <a:pt x="1322" y="0"/>
                    <a:pt x="869" y="465"/>
                    <a:pt x="869" y="1024"/>
                  </a:cubicBezTo>
                  <a:lnTo>
                    <a:pt x="869" y="1048"/>
                  </a:lnTo>
                  <a:cubicBezTo>
                    <a:pt x="869" y="1179"/>
                    <a:pt x="893" y="1310"/>
                    <a:pt x="953" y="1429"/>
                  </a:cubicBezTo>
                  <a:lnTo>
                    <a:pt x="1048" y="1596"/>
                  </a:lnTo>
                  <a:lnTo>
                    <a:pt x="1048" y="1870"/>
                  </a:lnTo>
                  <a:cubicBezTo>
                    <a:pt x="1048" y="2286"/>
                    <a:pt x="1250" y="2655"/>
                    <a:pt x="1560" y="2882"/>
                  </a:cubicBezTo>
                  <a:lnTo>
                    <a:pt x="1560" y="3025"/>
                  </a:lnTo>
                  <a:cubicBezTo>
                    <a:pt x="1560" y="3096"/>
                    <a:pt x="1500" y="3179"/>
                    <a:pt x="1429" y="3203"/>
                  </a:cubicBezTo>
                  <a:lnTo>
                    <a:pt x="845" y="3370"/>
                  </a:lnTo>
                  <a:cubicBezTo>
                    <a:pt x="572" y="3453"/>
                    <a:pt x="357" y="3727"/>
                    <a:pt x="357" y="4025"/>
                  </a:cubicBezTo>
                  <a:lnTo>
                    <a:pt x="357" y="4906"/>
                  </a:lnTo>
                  <a:cubicBezTo>
                    <a:pt x="333" y="4882"/>
                    <a:pt x="310" y="4858"/>
                    <a:pt x="286" y="4846"/>
                  </a:cubicBezTo>
                  <a:cubicBezTo>
                    <a:pt x="255" y="4820"/>
                    <a:pt x="220" y="4808"/>
                    <a:pt x="185" y="4808"/>
                  </a:cubicBezTo>
                  <a:cubicBezTo>
                    <a:pt x="139" y="4808"/>
                    <a:pt x="93" y="4829"/>
                    <a:pt x="60" y="4870"/>
                  </a:cubicBezTo>
                  <a:cubicBezTo>
                    <a:pt x="0" y="4941"/>
                    <a:pt x="12" y="5037"/>
                    <a:pt x="95" y="5096"/>
                  </a:cubicBezTo>
                  <a:cubicBezTo>
                    <a:pt x="703" y="5584"/>
                    <a:pt x="1465" y="5858"/>
                    <a:pt x="2250" y="5858"/>
                  </a:cubicBezTo>
                  <a:lnTo>
                    <a:pt x="2417" y="5858"/>
                  </a:lnTo>
                  <a:cubicBezTo>
                    <a:pt x="3262" y="5811"/>
                    <a:pt x="4060" y="5453"/>
                    <a:pt x="4679" y="4858"/>
                  </a:cubicBezTo>
                  <a:cubicBezTo>
                    <a:pt x="5286" y="4251"/>
                    <a:pt x="5632" y="3453"/>
                    <a:pt x="5667" y="2596"/>
                  </a:cubicBezTo>
                  <a:cubicBezTo>
                    <a:pt x="5727" y="1727"/>
                    <a:pt x="5465" y="905"/>
                    <a:pt x="4929" y="262"/>
                  </a:cubicBezTo>
                  <a:cubicBezTo>
                    <a:pt x="4895" y="215"/>
                    <a:pt x="4846" y="194"/>
                    <a:pt x="4799" y="194"/>
                  </a:cubicBezTo>
                  <a:cubicBezTo>
                    <a:pt x="4763" y="194"/>
                    <a:pt x="4729" y="206"/>
                    <a:pt x="4703" y="227"/>
                  </a:cubicBezTo>
                  <a:cubicBezTo>
                    <a:pt x="4632" y="286"/>
                    <a:pt x="4632" y="393"/>
                    <a:pt x="4679" y="453"/>
                  </a:cubicBezTo>
                  <a:cubicBezTo>
                    <a:pt x="5155" y="1048"/>
                    <a:pt x="5405" y="1786"/>
                    <a:pt x="5358" y="2560"/>
                  </a:cubicBezTo>
                  <a:cubicBezTo>
                    <a:pt x="5310" y="3334"/>
                    <a:pt x="5001" y="4072"/>
                    <a:pt x="4453" y="4608"/>
                  </a:cubicBezTo>
                  <a:cubicBezTo>
                    <a:pt x="4346" y="4703"/>
                    <a:pt x="4239" y="4799"/>
                    <a:pt x="4143" y="4882"/>
                  </a:cubicBezTo>
                  <a:lnTo>
                    <a:pt x="4143" y="4013"/>
                  </a:lnTo>
                  <a:cubicBezTo>
                    <a:pt x="4143" y="3715"/>
                    <a:pt x="3929" y="3441"/>
                    <a:pt x="3643" y="3358"/>
                  </a:cubicBezTo>
                  <a:lnTo>
                    <a:pt x="3072" y="3191"/>
                  </a:lnTo>
                  <a:cubicBezTo>
                    <a:pt x="2989" y="3156"/>
                    <a:pt x="2929" y="3096"/>
                    <a:pt x="2929" y="3013"/>
                  </a:cubicBezTo>
                  <a:lnTo>
                    <a:pt x="2929" y="2882"/>
                  </a:lnTo>
                  <a:cubicBezTo>
                    <a:pt x="2989" y="2834"/>
                    <a:pt x="3036" y="2798"/>
                    <a:pt x="3084" y="2763"/>
                  </a:cubicBezTo>
                  <a:cubicBezTo>
                    <a:pt x="3322" y="2536"/>
                    <a:pt x="3441" y="2227"/>
                    <a:pt x="3441" y="1893"/>
                  </a:cubicBezTo>
                  <a:lnTo>
                    <a:pt x="3441" y="1596"/>
                  </a:lnTo>
                  <a:lnTo>
                    <a:pt x="3500" y="1465"/>
                  </a:lnTo>
                  <a:cubicBezTo>
                    <a:pt x="3572" y="1334"/>
                    <a:pt x="3596" y="1167"/>
                    <a:pt x="3596" y="1000"/>
                  </a:cubicBezTo>
                  <a:lnTo>
                    <a:pt x="3596" y="167"/>
                  </a:lnTo>
                  <a:cubicBezTo>
                    <a:pt x="3596" y="72"/>
                    <a:pt x="3524" y="0"/>
                    <a:pt x="3441" y="0"/>
                  </a:cubicBezTo>
                  <a:lnTo>
                    <a:pt x="189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5" name="Google Shape;10002;p67"/>
            <p:cNvSpPr/>
            <p:nvPr/>
          </p:nvSpPr>
          <p:spPr>
            <a:xfrm>
              <a:off x="1461721" y="1634026"/>
              <a:ext cx="43986" cy="15564"/>
            </a:xfrm>
            <a:custGeom>
              <a:avLst/>
              <a:rect l="l" t="t" r="r" b="b"/>
              <a:pathLst>
                <a:path w="1382" h="489">
                  <a:moveTo>
                    <a:pt x="155" y="1"/>
                  </a:moveTo>
                  <a:cubicBezTo>
                    <a:pt x="72" y="1"/>
                    <a:pt x="1" y="72"/>
                    <a:pt x="1" y="167"/>
                  </a:cubicBezTo>
                  <a:cubicBezTo>
                    <a:pt x="1" y="251"/>
                    <a:pt x="72" y="322"/>
                    <a:pt x="155" y="322"/>
                  </a:cubicBezTo>
                  <a:cubicBezTo>
                    <a:pt x="334" y="322"/>
                    <a:pt x="858" y="358"/>
                    <a:pt x="1132" y="477"/>
                  </a:cubicBezTo>
                  <a:cubicBezTo>
                    <a:pt x="1155" y="489"/>
                    <a:pt x="1167" y="489"/>
                    <a:pt x="1203" y="489"/>
                  </a:cubicBezTo>
                  <a:cubicBezTo>
                    <a:pt x="1263" y="489"/>
                    <a:pt x="1322" y="465"/>
                    <a:pt x="1346" y="405"/>
                  </a:cubicBezTo>
                  <a:cubicBezTo>
                    <a:pt x="1382" y="322"/>
                    <a:pt x="1346" y="239"/>
                    <a:pt x="1263" y="191"/>
                  </a:cubicBezTo>
                  <a:cubicBezTo>
                    <a:pt x="894" y="1"/>
                    <a:pt x="191"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16" name="Google Shape;10003;p67"/>
          <p:cNvGrpSpPr/>
          <p:nvPr/>
        </p:nvGrpSpPr>
        <p:grpSpPr>
          <a:xfrm>
            <a:off x="3372382" y="2980439"/>
            <a:ext cx="345997" cy="345997"/>
            <a:chOff x="1756921" y="1509739"/>
            <a:chExt cx="345997" cy="345997"/>
          </a:xfrm>
          <a:solidFill>
            <a:schemeClr val="accent1"/>
          </a:solidFill>
        </p:grpSpPr>
        <p:sp>
          <p:nvSpPr>
            <p:cNvPr id="1217" name="Google Shape;10004;p67"/>
            <p:cNvSpPr/>
            <p:nvPr/>
          </p:nvSpPr>
          <p:spPr>
            <a:xfrm>
              <a:off x="1756921" y="1509739"/>
              <a:ext cx="345997" cy="345997"/>
            </a:xfrm>
            <a:custGeom>
              <a:avLst/>
              <a:rect l="l" t="t" r="r" b="b"/>
              <a:pathLst>
                <a:path w="10871" h="10871">
                  <a:moveTo>
                    <a:pt x="5442" y="0"/>
                  </a:moveTo>
                  <a:cubicBezTo>
                    <a:pt x="3977" y="0"/>
                    <a:pt x="2620" y="572"/>
                    <a:pt x="1596" y="1596"/>
                  </a:cubicBezTo>
                  <a:cubicBezTo>
                    <a:pt x="572" y="2620"/>
                    <a:pt x="1" y="3989"/>
                    <a:pt x="1" y="5441"/>
                  </a:cubicBezTo>
                  <a:cubicBezTo>
                    <a:pt x="1" y="6882"/>
                    <a:pt x="572" y="8251"/>
                    <a:pt x="1596" y="9275"/>
                  </a:cubicBezTo>
                  <a:cubicBezTo>
                    <a:pt x="2620" y="10299"/>
                    <a:pt x="3989" y="10871"/>
                    <a:pt x="5442" y="10871"/>
                  </a:cubicBezTo>
                  <a:cubicBezTo>
                    <a:pt x="6882" y="10871"/>
                    <a:pt x="8252" y="10299"/>
                    <a:pt x="9276" y="9275"/>
                  </a:cubicBezTo>
                  <a:cubicBezTo>
                    <a:pt x="10299" y="8251"/>
                    <a:pt x="10871" y="6882"/>
                    <a:pt x="10871" y="5441"/>
                  </a:cubicBezTo>
                  <a:cubicBezTo>
                    <a:pt x="10871" y="5346"/>
                    <a:pt x="10871" y="5263"/>
                    <a:pt x="10859" y="5156"/>
                  </a:cubicBezTo>
                  <a:cubicBezTo>
                    <a:pt x="10859" y="5060"/>
                    <a:pt x="10788" y="5001"/>
                    <a:pt x="10692" y="5001"/>
                  </a:cubicBezTo>
                  <a:cubicBezTo>
                    <a:pt x="10609" y="5001"/>
                    <a:pt x="10549" y="5084"/>
                    <a:pt x="10549" y="5168"/>
                  </a:cubicBezTo>
                  <a:lnTo>
                    <a:pt x="10549" y="5441"/>
                  </a:lnTo>
                  <a:cubicBezTo>
                    <a:pt x="10549" y="6811"/>
                    <a:pt x="10014" y="8085"/>
                    <a:pt x="9037" y="9049"/>
                  </a:cubicBezTo>
                  <a:cubicBezTo>
                    <a:pt x="8073" y="10025"/>
                    <a:pt x="6787" y="10561"/>
                    <a:pt x="5418" y="10561"/>
                  </a:cubicBezTo>
                  <a:cubicBezTo>
                    <a:pt x="4061" y="10561"/>
                    <a:pt x="2775" y="10025"/>
                    <a:pt x="1810" y="9049"/>
                  </a:cubicBezTo>
                  <a:cubicBezTo>
                    <a:pt x="834" y="8085"/>
                    <a:pt x="298" y="6811"/>
                    <a:pt x="298" y="5441"/>
                  </a:cubicBezTo>
                  <a:cubicBezTo>
                    <a:pt x="298" y="4072"/>
                    <a:pt x="834" y="2786"/>
                    <a:pt x="1810" y="1822"/>
                  </a:cubicBezTo>
                  <a:cubicBezTo>
                    <a:pt x="2775" y="858"/>
                    <a:pt x="4061" y="322"/>
                    <a:pt x="5418" y="322"/>
                  </a:cubicBezTo>
                  <a:cubicBezTo>
                    <a:pt x="6632" y="322"/>
                    <a:pt x="7799" y="750"/>
                    <a:pt x="8728" y="1524"/>
                  </a:cubicBezTo>
                  <a:cubicBezTo>
                    <a:pt x="9633" y="2298"/>
                    <a:pt x="10264" y="3358"/>
                    <a:pt x="10466" y="4513"/>
                  </a:cubicBezTo>
                  <a:cubicBezTo>
                    <a:pt x="10476" y="4594"/>
                    <a:pt x="10547" y="4649"/>
                    <a:pt x="10612" y="4649"/>
                  </a:cubicBezTo>
                  <a:cubicBezTo>
                    <a:pt x="10623" y="4649"/>
                    <a:pt x="10634" y="4647"/>
                    <a:pt x="10645" y="4644"/>
                  </a:cubicBezTo>
                  <a:cubicBezTo>
                    <a:pt x="10740" y="4632"/>
                    <a:pt x="10800" y="4548"/>
                    <a:pt x="10776" y="4465"/>
                  </a:cubicBezTo>
                  <a:cubicBezTo>
                    <a:pt x="10561" y="3239"/>
                    <a:pt x="9907" y="2108"/>
                    <a:pt x="8930" y="1286"/>
                  </a:cubicBezTo>
                  <a:cubicBezTo>
                    <a:pt x="7954" y="465"/>
                    <a:pt x="6716" y="0"/>
                    <a:pt x="544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8" name="Google Shape;10005;p67"/>
            <p:cNvSpPr/>
            <p:nvPr/>
          </p:nvSpPr>
          <p:spPr>
            <a:xfrm>
              <a:off x="1781937" y="1535488"/>
              <a:ext cx="295614" cy="295614"/>
            </a:xfrm>
            <a:custGeom>
              <a:avLst/>
              <a:rect l="l" t="t" r="r" b="b"/>
              <a:pathLst>
                <a:path w="9288" h="9288">
                  <a:moveTo>
                    <a:pt x="4644" y="1"/>
                  </a:moveTo>
                  <a:cubicBezTo>
                    <a:pt x="3989" y="1"/>
                    <a:pt x="3346" y="132"/>
                    <a:pt x="2751" y="406"/>
                  </a:cubicBezTo>
                  <a:cubicBezTo>
                    <a:pt x="2167" y="656"/>
                    <a:pt x="1667" y="1025"/>
                    <a:pt x="1227" y="1489"/>
                  </a:cubicBezTo>
                  <a:cubicBezTo>
                    <a:pt x="1167" y="1549"/>
                    <a:pt x="1167" y="1656"/>
                    <a:pt x="1251" y="1715"/>
                  </a:cubicBezTo>
                  <a:cubicBezTo>
                    <a:pt x="1278" y="1743"/>
                    <a:pt x="1313" y="1757"/>
                    <a:pt x="1348" y="1757"/>
                  </a:cubicBezTo>
                  <a:cubicBezTo>
                    <a:pt x="1390" y="1757"/>
                    <a:pt x="1433" y="1737"/>
                    <a:pt x="1465" y="1692"/>
                  </a:cubicBezTo>
                  <a:cubicBezTo>
                    <a:pt x="1870" y="1263"/>
                    <a:pt x="2346" y="918"/>
                    <a:pt x="2882" y="680"/>
                  </a:cubicBezTo>
                  <a:cubicBezTo>
                    <a:pt x="3429" y="430"/>
                    <a:pt x="4025" y="310"/>
                    <a:pt x="4644" y="310"/>
                  </a:cubicBezTo>
                  <a:cubicBezTo>
                    <a:pt x="7025" y="310"/>
                    <a:pt x="8966" y="2239"/>
                    <a:pt x="8966" y="4644"/>
                  </a:cubicBezTo>
                  <a:cubicBezTo>
                    <a:pt x="8966" y="7037"/>
                    <a:pt x="7037" y="8978"/>
                    <a:pt x="4644" y="8978"/>
                  </a:cubicBezTo>
                  <a:cubicBezTo>
                    <a:pt x="2263" y="8978"/>
                    <a:pt x="310" y="7037"/>
                    <a:pt x="310" y="4644"/>
                  </a:cubicBezTo>
                  <a:cubicBezTo>
                    <a:pt x="310" y="3799"/>
                    <a:pt x="560" y="2966"/>
                    <a:pt x="1024" y="2263"/>
                  </a:cubicBezTo>
                  <a:cubicBezTo>
                    <a:pt x="1084" y="2192"/>
                    <a:pt x="1072" y="2084"/>
                    <a:pt x="989" y="2037"/>
                  </a:cubicBezTo>
                  <a:cubicBezTo>
                    <a:pt x="963" y="2020"/>
                    <a:pt x="933" y="2012"/>
                    <a:pt x="904" y="2012"/>
                  </a:cubicBezTo>
                  <a:cubicBezTo>
                    <a:pt x="850" y="2012"/>
                    <a:pt x="797" y="2038"/>
                    <a:pt x="774" y="2084"/>
                  </a:cubicBezTo>
                  <a:cubicBezTo>
                    <a:pt x="262" y="2846"/>
                    <a:pt x="0" y="3716"/>
                    <a:pt x="0" y="4644"/>
                  </a:cubicBezTo>
                  <a:cubicBezTo>
                    <a:pt x="0" y="5883"/>
                    <a:pt x="477" y="7049"/>
                    <a:pt x="1346" y="7930"/>
                  </a:cubicBezTo>
                  <a:cubicBezTo>
                    <a:pt x="2227" y="8811"/>
                    <a:pt x="3394" y="9288"/>
                    <a:pt x="4644" y="9288"/>
                  </a:cubicBezTo>
                  <a:cubicBezTo>
                    <a:pt x="5894" y="9288"/>
                    <a:pt x="7049" y="8811"/>
                    <a:pt x="7930" y="7930"/>
                  </a:cubicBezTo>
                  <a:cubicBezTo>
                    <a:pt x="8811" y="7049"/>
                    <a:pt x="9287" y="5894"/>
                    <a:pt x="9287" y="4644"/>
                  </a:cubicBezTo>
                  <a:cubicBezTo>
                    <a:pt x="9287" y="3394"/>
                    <a:pt x="8811" y="2227"/>
                    <a:pt x="7930" y="1346"/>
                  </a:cubicBezTo>
                  <a:cubicBezTo>
                    <a:pt x="7049" y="477"/>
                    <a:pt x="5894" y="1"/>
                    <a:pt x="464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19" name="Google Shape;10006;p67"/>
            <p:cNvSpPr/>
            <p:nvPr/>
          </p:nvSpPr>
          <p:spPr>
            <a:xfrm>
              <a:off x="1806954" y="1677980"/>
              <a:ext cx="17441" cy="10630"/>
            </a:xfrm>
            <a:custGeom>
              <a:avLst/>
              <a:rect l="l" t="t" r="r" b="b"/>
              <a:pathLst>
                <a:path w="548" h="334">
                  <a:moveTo>
                    <a:pt x="167" y="1"/>
                  </a:moveTo>
                  <a:cubicBezTo>
                    <a:pt x="72" y="1"/>
                    <a:pt x="0" y="72"/>
                    <a:pt x="0" y="167"/>
                  </a:cubicBezTo>
                  <a:cubicBezTo>
                    <a:pt x="0" y="251"/>
                    <a:pt x="72" y="334"/>
                    <a:pt x="167" y="334"/>
                  </a:cubicBezTo>
                  <a:lnTo>
                    <a:pt x="381" y="334"/>
                  </a:lnTo>
                  <a:cubicBezTo>
                    <a:pt x="476" y="334"/>
                    <a:pt x="548" y="251"/>
                    <a:pt x="548" y="167"/>
                  </a:cubicBezTo>
                  <a:cubicBezTo>
                    <a:pt x="548" y="72"/>
                    <a:pt x="476" y="1"/>
                    <a:pt x="381"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0" name="Google Shape;10007;p67"/>
            <p:cNvSpPr/>
            <p:nvPr/>
          </p:nvSpPr>
          <p:spPr>
            <a:xfrm>
              <a:off x="1924429" y="1560122"/>
              <a:ext cx="128106" cy="128488"/>
            </a:xfrm>
            <a:custGeom>
              <a:avLst/>
              <a:rect l="l" t="t" r="r" b="b"/>
              <a:pathLst>
                <a:path w="4025" h="4037">
                  <a:moveTo>
                    <a:pt x="155" y="1"/>
                  </a:moveTo>
                  <a:cubicBezTo>
                    <a:pt x="72" y="1"/>
                    <a:pt x="0" y="72"/>
                    <a:pt x="0" y="167"/>
                  </a:cubicBezTo>
                  <a:lnTo>
                    <a:pt x="0" y="3870"/>
                  </a:lnTo>
                  <a:cubicBezTo>
                    <a:pt x="0" y="3954"/>
                    <a:pt x="72" y="4037"/>
                    <a:pt x="155" y="4037"/>
                  </a:cubicBezTo>
                  <a:lnTo>
                    <a:pt x="3870" y="4037"/>
                  </a:lnTo>
                  <a:cubicBezTo>
                    <a:pt x="3953" y="4037"/>
                    <a:pt x="4024" y="3954"/>
                    <a:pt x="4024" y="3870"/>
                  </a:cubicBezTo>
                  <a:cubicBezTo>
                    <a:pt x="4024" y="3775"/>
                    <a:pt x="3953" y="3704"/>
                    <a:pt x="3870" y="3704"/>
                  </a:cubicBezTo>
                  <a:lnTo>
                    <a:pt x="322" y="3704"/>
                  </a:lnTo>
                  <a:lnTo>
                    <a:pt x="322" y="167"/>
                  </a:lnTo>
                  <a:cubicBezTo>
                    <a:pt x="322" y="72"/>
                    <a:pt x="250"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1" name="Google Shape;10008;p67"/>
            <p:cNvSpPr/>
            <p:nvPr/>
          </p:nvSpPr>
          <p:spPr>
            <a:xfrm>
              <a:off x="1924811" y="1788644"/>
              <a:ext cx="10630" cy="17823"/>
            </a:xfrm>
            <a:custGeom>
              <a:avLst/>
              <a:rect l="l" t="t" r="r" b="b"/>
              <a:pathLst>
                <a:path w="334" h="560">
                  <a:moveTo>
                    <a:pt x="167" y="0"/>
                  </a:moveTo>
                  <a:cubicBezTo>
                    <a:pt x="71" y="0"/>
                    <a:pt x="0" y="84"/>
                    <a:pt x="0" y="167"/>
                  </a:cubicBezTo>
                  <a:lnTo>
                    <a:pt x="0" y="393"/>
                  </a:lnTo>
                  <a:cubicBezTo>
                    <a:pt x="0" y="488"/>
                    <a:pt x="71" y="560"/>
                    <a:pt x="167" y="560"/>
                  </a:cubicBezTo>
                  <a:cubicBezTo>
                    <a:pt x="250" y="560"/>
                    <a:pt x="333" y="488"/>
                    <a:pt x="333" y="393"/>
                  </a:cubicBezTo>
                  <a:lnTo>
                    <a:pt x="333" y="167"/>
                  </a:lnTo>
                  <a:cubicBezTo>
                    <a:pt x="333" y="84"/>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2" name="Google Shape;10009;p67"/>
            <p:cNvSpPr/>
            <p:nvPr/>
          </p:nvSpPr>
          <p:spPr>
            <a:xfrm>
              <a:off x="1841423" y="1594719"/>
              <a:ext cx="16328" cy="15086"/>
            </a:xfrm>
            <a:custGeom>
              <a:avLst/>
              <a:rect l="l" t="t" r="r" b="b"/>
              <a:pathLst>
                <a:path w="513" h="474">
                  <a:moveTo>
                    <a:pt x="173" y="0"/>
                  </a:moveTo>
                  <a:cubicBezTo>
                    <a:pt x="132" y="0"/>
                    <a:pt x="90" y="15"/>
                    <a:pt x="60" y="45"/>
                  </a:cubicBezTo>
                  <a:cubicBezTo>
                    <a:pt x="1" y="104"/>
                    <a:pt x="1" y="212"/>
                    <a:pt x="60" y="259"/>
                  </a:cubicBezTo>
                  <a:lnTo>
                    <a:pt x="215" y="426"/>
                  </a:lnTo>
                  <a:cubicBezTo>
                    <a:pt x="239" y="462"/>
                    <a:pt x="286" y="474"/>
                    <a:pt x="334" y="474"/>
                  </a:cubicBezTo>
                  <a:cubicBezTo>
                    <a:pt x="370" y="474"/>
                    <a:pt x="405" y="462"/>
                    <a:pt x="453" y="426"/>
                  </a:cubicBezTo>
                  <a:cubicBezTo>
                    <a:pt x="513" y="366"/>
                    <a:pt x="513" y="259"/>
                    <a:pt x="453" y="212"/>
                  </a:cubicBezTo>
                  <a:lnTo>
                    <a:pt x="286" y="45"/>
                  </a:lnTo>
                  <a:cubicBezTo>
                    <a:pt x="257" y="15"/>
                    <a:pt x="215" y="0"/>
                    <a:pt x="1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3" name="Google Shape;10010;p67"/>
            <p:cNvSpPr/>
            <p:nvPr/>
          </p:nvSpPr>
          <p:spPr>
            <a:xfrm>
              <a:off x="2002470" y="1756243"/>
              <a:ext cx="16709" cy="15755"/>
            </a:xfrm>
            <a:custGeom>
              <a:avLst/>
              <a:rect l="l" t="t" r="r" b="b"/>
              <a:pathLst>
                <a:path w="525" h="495">
                  <a:moveTo>
                    <a:pt x="175" y="0"/>
                  </a:moveTo>
                  <a:cubicBezTo>
                    <a:pt x="132" y="0"/>
                    <a:pt x="90" y="18"/>
                    <a:pt x="60" y="54"/>
                  </a:cubicBezTo>
                  <a:cubicBezTo>
                    <a:pt x="1" y="113"/>
                    <a:pt x="1" y="221"/>
                    <a:pt x="60" y="280"/>
                  </a:cubicBezTo>
                  <a:lnTo>
                    <a:pt x="227" y="447"/>
                  </a:lnTo>
                  <a:cubicBezTo>
                    <a:pt x="251" y="471"/>
                    <a:pt x="298" y="494"/>
                    <a:pt x="346" y="494"/>
                  </a:cubicBezTo>
                  <a:cubicBezTo>
                    <a:pt x="394" y="494"/>
                    <a:pt x="418" y="471"/>
                    <a:pt x="465" y="447"/>
                  </a:cubicBezTo>
                  <a:cubicBezTo>
                    <a:pt x="525" y="387"/>
                    <a:pt x="525" y="280"/>
                    <a:pt x="465" y="221"/>
                  </a:cubicBezTo>
                  <a:lnTo>
                    <a:pt x="298" y="54"/>
                  </a:lnTo>
                  <a:cubicBezTo>
                    <a:pt x="263" y="18"/>
                    <a:pt x="218" y="0"/>
                    <a:pt x="17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4" name="Google Shape;10011;p67"/>
            <p:cNvSpPr/>
            <p:nvPr/>
          </p:nvSpPr>
          <p:spPr>
            <a:xfrm>
              <a:off x="2002470" y="1594719"/>
              <a:ext cx="16328" cy="15086"/>
            </a:xfrm>
            <a:custGeom>
              <a:avLst/>
              <a:rect l="l" t="t" r="r" b="b"/>
              <a:pathLst>
                <a:path w="513" h="474">
                  <a:moveTo>
                    <a:pt x="340" y="0"/>
                  </a:moveTo>
                  <a:cubicBezTo>
                    <a:pt x="298" y="0"/>
                    <a:pt x="257" y="15"/>
                    <a:pt x="227" y="45"/>
                  </a:cubicBezTo>
                  <a:lnTo>
                    <a:pt x="60" y="212"/>
                  </a:lnTo>
                  <a:cubicBezTo>
                    <a:pt x="1" y="259"/>
                    <a:pt x="1" y="366"/>
                    <a:pt x="60" y="426"/>
                  </a:cubicBezTo>
                  <a:cubicBezTo>
                    <a:pt x="96" y="462"/>
                    <a:pt x="132" y="474"/>
                    <a:pt x="179" y="474"/>
                  </a:cubicBezTo>
                  <a:cubicBezTo>
                    <a:pt x="227" y="474"/>
                    <a:pt x="251" y="462"/>
                    <a:pt x="287" y="426"/>
                  </a:cubicBezTo>
                  <a:lnTo>
                    <a:pt x="453" y="259"/>
                  </a:lnTo>
                  <a:cubicBezTo>
                    <a:pt x="513" y="212"/>
                    <a:pt x="513" y="104"/>
                    <a:pt x="453" y="45"/>
                  </a:cubicBezTo>
                  <a:cubicBezTo>
                    <a:pt x="423" y="15"/>
                    <a:pt x="382" y="0"/>
                    <a:pt x="34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5" name="Google Shape;10012;p67"/>
            <p:cNvSpPr/>
            <p:nvPr/>
          </p:nvSpPr>
          <p:spPr>
            <a:xfrm>
              <a:off x="1841041" y="1756530"/>
              <a:ext cx="16709" cy="15468"/>
            </a:xfrm>
            <a:custGeom>
              <a:avLst/>
              <a:rect l="l" t="t" r="r" b="b"/>
              <a:pathLst>
                <a:path w="525" h="486">
                  <a:moveTo>
                    <a:pt x="352" y="0"/>
                  </a:moveTo>
                  <a:cubicBezTo>
                    <a:pt x="310" y="0"/>
                    <a:pt x="269" y="15"/>
                    <a:pt x="239" y="45"/>
                  </a:cubicBezTo>
                  <a:lnTo>
                    <a:pt x="72" y="212"/>
                  </a:lnTo>
                  <a:cubicBezTo>
                    <a:pt x="1" y="271"/>
                    <a:pt x="1" y="354"/>
                    <a:pt x="60" y="438"/>
                  </a:cubicBezTo>
                  <a:cubicBezTo>
                    <a:pt x="84" y="462"/>
                    <a:pt x="132" y="485"/>
                    <a:pt x="179" y="485"/>
                  </a:cubicBezTo>
                  <a:cubicBezTo>
                    <a:pt x="227" y="485"/>
                    <a:pt x="251" y="462"/>
                    <a:pt x="298" y="438"/>
                  </a:cubicBezTo>
                  <a:lnTo>
                    <a:pt x="465" y="271"/>
                  </a:lnTo>
                  <a:cubicBezTo>
                    <a:pt x="525" y="212"/>
                    <a:pt x="525" y="104"/>
                    <a:pt x="465" y="45"/>
                  </a:cubicBezTo>
                  <a:cubicBezTo>
                    <a:pt x="435" y="15"/>
                    <a:pt x="394" y="0"/>
                    <a:pt x="35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6" name="Google Shape;10013;p67"/>
            <p:cNvSpPr/>
            <p:nvPr/>
          </p:nvSpPr>
          <p:spPr>
            <a:xfrm>
              <a:off x="1816025" y="1632084"/>
              <a:ext cx="17855" cy="13336"/>
            </a:xfrm>
            <a:custGeom>
              <a:avLst/>
              <a:rect l="l" t="t" r="r" b="b"/>
              <a:pathLst>
                <a:path w="561" h="419">
                  <a:moveTo>
                    <a:pt x="173" y="0"/>
                  </a:moveTo>
                  <a:cubicBezTo>
                    <a:pt x="110" y="0"/>
                    <a:pt x="51" y="36"/>
                    <a:pt x="25" y="97"/>
                  </a:cubicBezTo>
                  <a:cubicBezTo>
                    <a:pt x="1" y="181"/>
                    <a:pt x="25" y="276"/>
                    <a:pt x="120" y="312"/>
                  </a:cubicBezTo>
                  <a:lnTo>
                    <a:pt x="322" y="395"/>
                  </a:lnTo>
                  <a:cubicBezTo>
                    <a:pt x="334" y="419"/>
                    <a:pt x="370" y="419"/>
                    <a:pt x="382" y="419"/>
                  </a:cubicBezTo>
                  <a:cubicBezTo>
                    <a:pt x="441" y="419"/>
                    <a:pt x="501" y="383"/>
                    <a:pt x="537" y="312"/>
                  </a:cubicBezTo>
                  <a:cubicBezTo>
                    <a:pt x="561" y="228"/>
                    <a:pt x="513" y="133"/>
                    <a:pt x="441" y="97"/>
                  </a:cubicBezTo>
                  <a:lnTo>
                    <a:pt x="239" y="14"/>
                  </a:lnTo>
                  <a:cubicBezTo>
                    <a:pt x="217" y="5"/>
                    <a:pt x="195" y="0"/>
                    <a:pt x="1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7" name="Google Shape;10014;p67"/>
            <p:cNvSpPr/>
            <p:nvPr/>
          </p:nvSpPr>
          <p:spPr>
            <a:xfrm>
              <a:off x="2026341" y="1721297"/>
              <a:ext cx="17855" cy="13177"/>
            </a:xfrm>
            <a:custGeom>
              <a:avLst/>
              <a:rect l="l" t="t" r="r" b="b"/>
              <a:pathLst>
                <a:path w="561" h="414">
                  <a:moveTo>
                    <a:pt x="179" y="0"/>
                  </a:moveTo>
                  <a:cubicBezTo>
                    <a:pt x="114" y="0"/>
                    <a:pt x="52" y="31"/>
                    <a:pt x="25" y="104"/>
                  </a:cubicBezTo>
                  <a:cubicBezTo>
                    <a:pt x="1" y="176"/>
                    <a:pt x="25" y="283"/>
                    <a:pt x="120" y="307"/>
                  </a:cubicBezTo>
                  <a:lnTo>
                    <a:pt x="322" y="402"/>
                  </a:lnTo>
                  <a:cubicBezTo>
                    <a:pt x="334" y="414"/>
                    <a:pt x="370" y="414"/>
                    <a:pt x="382" y="414"/>
                  </a:cubicBezTo>
                  <a:cubicBezTo>
                    <a:pt x="441" y="414"/>
                    <a:pt x="501" y="378"/>
                    <a:pt x="537" y="307"/>
                  </a:cubicBezTo>
                  <a:cubicBezTo>
                    <a:pt x="560" y="235"/>
                    <a:pt x="537" y="128"/>
                    <a:pt x="441" y="104"/>
                  </a:cubicBezTo>
                  <a:lnTo>
                    <a:pt x="239" y="9"/>
                  </a:lnTo>
                  <a:cubicBezTo>
                    <a:pt x="219" y="3"/>
                    <a:pt x="199"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8" name="Google Shape;10015;p67"/>
            <p:cNvSpPr/>
            <p:nvPr/>
          </p:nvSpPr>
          <p:spPr>
            <a:xfrm>
              <a:off x="1967619" y="1569702"/>
              <a:ext cx="14036" cy="16996"/>
            </a:xfrm>
            <a:custGeom>
              <a:avLst/>
              <a:rect l="l" t="t" r="r" b="b"/>
              <a:pathLst>
                <a:path w="441" h="534">
                  <a:moveTo>
                    <a:pt x="267" y="1"/>
                  </a:moveTo>
                  <a:cubicBezTo>
                    <a:pt x="204" y="1"/>
                    <a:pt x="138" y="32"/>
                    <a:pt x="119" y="105"/>
                  </a:cubicBezTo>
                  <a:lnTo>
                    <a:pt x="24" y="307"/>
                  </a:lnTo>
                  <a:cubicBezTo>
                    <a:pt x="0" y="378"/>
                    <a:pt x="24" y="486"/>
                    <a:pt x="119" y="521"/>
                  </a:cubicBezTo>
                  <a:cubicBezTo>
                    <a:pt x="131" y="521"/>
                    <a:pt x="155" y="533"/>
                    <a:pt x="179" y="533"/>
                  </a:cubicBezTo>
                  <a:cubicBezTo>
                    <a:pt x="239" y="533"/>
                    <a:pt x="298" y="498"/>
                    <a:pt x="322" y="426"/>
                  </a:cubicBezTo>
                  <a:lnTo>
                    <a:pt x="417" y="224"/>
                  </a:lnTo>
                  <a:cubicBezTo>
                    <a:pt x="441" y="140"/>
                    <a:pt x="417" y="45"/>
                    <a:pt x="322" y="9"/>
                  </a:cubicBezTo>
                  <a:cubicBezTo>
                    <a:pt x="305" y="4"/>
                    <a:pt x="286" y="1"/>
                    <a:pt x="2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29" name="Google Shape;10016;p67"/>
            <p:cNvSpPr/>
            <p:nvPr/>
          </p:nvSpPr>
          <p:spPr>
            <a:xfrm>
              <a:off x="1877802" y="1780019"/>
              <a:ext cx="14450" cy="16996"/>
            </a:xfrm>
            <a:custGeom>
              <a:avLst/>
              <a:rect l="l" t="t" r="r" b="b"/>
              <a:pathLst>
                <a:path w="454" h="534">
                  <a:moveTo>
                    <a:pt x="279" y="1"/>
                  </a:moveTo>
                  <a:cubicBezTo>
                    <a:pt x="216" y="1"/>
                    <a:pt x="147" y="32"/>
                    <a:pt x="120" y="105"/>
                  </a:cubicBezTo>
                  <a:lnTo>
                    <a:pt x="36" y="307"/>
                  </a:lnTo>
                  <a:cubicBezTo>
                    <a:pt x="1" y="378"/>
                    <a:pt x="48" y="486"/>
                    <a:pt x="120" y="509"/>
                  </a:cubicBezTo>
                  <a:cubicBezTo>
                    <a:pt x="144" y="533"/>
                    <a:pt x="167" y="533"/>
                    <a:pt x="179" y="533"/>
                  </a:cubicBezTo>
                  <a:cubicBezTo>
                    <a:pt x="239" y="533"/>
                    <a:pt x="298" y="497"/>
                    <a:pt x="334" y="426"/>
                  </a:cubicBezTo>
                  <a:lnTo>
                    <a:pt x="417" y="224"/>
                  </a:lnTo>
                  <a:cubicBezTo>
                    <a:pt x="453" y="140"/>
                    <a:pt x="417" y="45"/>
                    <a:pt x="334" y="9"/>
                  </a:cubicBezTo>
                  <a:cubicBezTo>
                    <a:pt x="317" y="4"/>
                    <a:pt x="298" y="1"/>
                    <a:pt x="2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0" name="Google Shape;10017;p67"/>
            <p:cNvSpPr/>
            <p:nvPr/>
          </p:nvSpPr>
          <p:spPr>
            <a:xfrm>
              <a:off x="1879711" y="1568652"/>
              <a:ext cx="14418" cy="16900"/>
            </a:xfrm>
            <a:custGeom>
              <a:avLst/>
              <a:rect l="l" t="t" r="r" b="b"/>
              <a:pathLst>
                <a:path w="453" h="531">
                  <a:moveTo>
                    <a:pt x="169" y="0"/>
                  </a:moveTo>
                  <a:cubicBezTo>
                    <a:pt x="153" y="0"/>
                    <a:pt x="136" y="2"/>
                    <a:pt x="119" y="7"/>
                  </a:cubicBezTo>
                  <a:cubicBezTo>
                    <a:pt x="48" y="42"/>
                    <a:pt x="0" y="138"/>
                    <a:pt x="36" y="221"/>
                  </a:cubicBezTo>
                  <a:lnTo>
                    <a:pt x="119" y="423"/>
                  </a:lnTo>
                  <a:cubicBezTo>
                    <a:pt x="155" y="495"/>
                    <a:pt x="214" y="531"/>
                    <a:pt x="274" y="531"/>
                  </a:cubicBezTo>
                  <a:cubicBezTo>
                    <a:pt x="286" y="531"/>
                    <a:pt x="322" y="531"/>
                    <a:pt x="334" y="519"/>
                  </a:cubicBezTo>
                  <a:cubicBezTo>
                    <a:pt x="405" y="483"/>
                    <a:pt x="453" y="400"/>
                    <a:pt x="417" y="304"/>
                  </a:cubicBezTo>
                  <a:lnTo>
                    <a:pt x="334" y="102"/>
                  </a:lnTo>
                  <a:cubicBezTo>
                    <a:pt x="304" y="43"/>
                    <a:pt x="243" y="0"/>
                    <a:pt x="16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1" name="Google Shape;10018;p67"/>
            <p:cNvSpPr/>
            <p:nvPr/>
          </p:nvSpPr>
          <p:spPr>
            <a:xfrm>
              <a:off x="1965709" y="1780846"/>
              <a:ext cx="14068" cy="16900"/>
            </a:xfrm>
            <a:custGeom>
              <a:avLst/>
              <a:rect l="l" t="t" r="r" b="b"/>
              <a:pathLst>
                <a:path w="442" h="531">
                  <a:moveTo>
                    <a:pt x="189" y="0"/>
                  </a:moveTo>
                  <a:cubicBezTo>
                    <a:pt x="166" y="0"/>
                    <a:pt x="143" y="6"/>
                    <a:pt x="120" y="19"/>
                  </a:cubicBezTo>
                  <a:cubicBezTo>
                    <a:pt x="37" y="43"/>
                    <a:pt x="1" y="138"/>
                    <a:pt x="25" y="221"/>
                  </a:cubicBezTo>
                  <a:lnTo>
                    <a:pt x="120" y="424"/>
                  </a:lnTo>
                  <a:cubicBezTo>
                    <a:pt x="144" y="483"/>
                    <a:pt x="203" y="531"/>
                    <a:pt x="263" y="531"/>
                  </a:cubicBezTo>
                  <a:cubicBezTo>
                    <a:pt x="275" y="531"/>
                    <a:pt x="310" y="531"/>
                    <a:pt x="322" y="519"/>
                  </a:cubicBezTo>
                  <a:cubicBezTo>
                    <a:pt x="394" y="483"/>
                    <a:pt x="441" y="400"/>
                    <a:pt x="418" y="305"/>
                  </a:cubicBezTo>
                  <a:lnTo>
                    <a:pt x="322" y="102"/>
                  </a:lnTo>
                  <a:cubicBezTo>
                    <a:pt x="305" y="42"/>
                    <a:pt x="250" y="0"/>
                    <a:pt x="18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2" name="Google Shape;10019;p67"/>
            <p:cNvSpPr/>
            <p:nvPr/>
          </p:nvSpPr>
          <p:spPr>
            <a:xfrm>
              <a:off x="2026723" y="1633644"/>
              <a:ext cx="17855" cy="13304"/>
            </a:xfrm>
            <a:custGeom>
              <a:avLst/>
              <a:rect l="l" t="t" r="r" b="b"/>
              <a:pathLst>
                <a:path w="561" h="418">
                  <a:moveTo>
                    <a:pt x="387" y="0"/>
                  </a:moveTo>
                  <a:cubicBezTo>
                    <a:pt x="366" y="0"/>
                    <a:pt x="345" y="4"/>
                    <a:pt x="322" y="13"/>
                  </a:cubicBezTo>
                  <a:lnTo>
                    <a:pt x="120" y="96"/>
                  </a:lnTo>
                  <a:cubicBezTo>
                    <a:pt x="48" y="132"/>
                    <a:pt x="1" y="215"/>
                    <a:pt x="25" y="310"/>
                  </a:cubicBezTo>
                  <a:cubicBezTo>
                    <a:pt x="60" y="382"/>
                    <a:pt x="120" y="417"/>
                    <a:pt x="179" y="417"/>
                  </a:cubicBezTo>
                  <a:cubicBezTo>
                    <a:pt x="191" y="417"/>
                    <a:pt x="227" y="417"/>
                    <a:pt x="239" y="394"/>
                  </a:cubicBezTo>
                  <a:lnTo>
                    <a:pt x="441" y="310"/>
                  </a:lnTo>
                  <a:cubicBezTo>
                    <a:pt x="513" y="274"/>
                    <a:pt x="560" y="191"/>
                    <a:pt x="537" y="96"/>
                  </a:cubicBezTo>
                  <a:cubicBezTo>
                    <a:pt x="509" y="41"/>
                    <a:pt x="454" y="0"/>
                    <a:pt x="38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3" name="Google Shape;10020;p67"/>
            <p:cNvSpPr/>
            <p:nvPr/>
          </p:nvSpPr>
          <p:spPr>
            <a:xfrm>
              <a:off x="1814911" y="1719419"/>
              <a:ext cx="18205" cy="13177"/>
            </a:xfrm>
            <a:custGeom>
              <a:avLst/>
              <a:rect l="l" t="t" r="r" b="b"/>
              <a:pathLst>
                <a:path w="572" h="414">
                  <a:moveTo>
                    <a:pt x="382" y="1"/>
                  </a:moveTo>
                  <a:cubicBezTo>
                    <a:pt x="365" y="1"/>
                    <a:pt x="348" y="3"/>
                    <a:pt x="334" y="8"/>
                  </a:cubicBezTo>
                  <a:lnTo>
                    <a:pt x="119" y="104"/>
                  </a:lnTo>
                  <a:cubicBezTo>
                    <a:pt x="48" y="127"/>
                    <a:pt x="0" y="223"/>
                    <a:pt x="36" y="306"/>
                  </a:cubicBezTo>
                  <a:cubicBezTo>
                    <a:pt x="60" y="366"/>
                    <a:pt x="119" y="413"/>
                    <a:pt x="179" y="413"/>
                  </a:cubicBezTo>
                  <a:cubicBezTo>
                    <a:pt x="191" y="413"/>
                    <a:pt x="226" y="413"/>
                    <a:pt x="238" y="389"/>
                  </a:cubicBezTo>
                  <a:lnTo>
                    <a:pt x="453" y="306"/>
                  </a:lnTo>
                  <a:cubicBezTo>
                    <a:pt x="524" y="270"/>
                    <a:pt x="572" y="187"/>
                    <a:pt x="536" y="92"/>
                  </a:cubicBezTo>
                  <a:cubicBezTo>
                    <a:pt x="517" y="35"/>
                    <a:pt x="446" y="1"/>
                    <a:pt x="3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34" name="Google Shape;10021;p67"/>
          <p:cNvGrpSpPr/>
          <p:nvPr/>
        </p:nvGrpSpPr>
        <p:grpSpPr>
          <a:xfrm>
            <a:off x="3832417" y="2981203"/>
            <a:ext cx="318721" cy="345615"/>
            <a:chOff x="2216956" y="1510503"/>
            <a:chExt cx="318721" cy="345615"/>
          </a:xfrm>
          <a:solidFill>
            <a:schemeClr val="accent1"/>
          </a:solidFill>
        </p:grpSpPr>
        <p:sp>
          <p:nvSpPr>
            <p:cNvPr id="1235" name="Google Shape;10022;p67"/>
            <p:cNvSpPr/>
            <p:nvPr/>
          </p:nvSpPr>
          <p:spPr>
            <a:xfrm>
              <a:off x="2386724" y="1510503"/>
              <a:ext cx="142524" cy="151594"/>
            </a:xfrm>
            <a:custGeom>
              <a:avLst/>
              <a:rect l="l" t="t" r="r" b="b"/>
              <a:pathLst>
                <a:path w="4478" h="4763">
                  <a:moveTo>
                    <a:pt x="2315" y="1"/>
                  </a:moveTo>
                  <a:cubicBezTo>
                    <a:pt x="2179" y="1"/>
                    <a:pt x="2042" y="13"/>
                    <a:pt x="1906" y="36"/>
                  </a:cubicBezTo>
                  <a:cubicBezTo>
                    <a:pt x="1334" y="155"/>
                    <a:pt x="846" y="488"/>
                    <a:pt x="513" y="964"/>
                  </a:cubicBezTo>
                  <a:cubicBezTo>
                    <a:pt x="1" y="1738"/>
                    <a:pt x="25" y="2727"/>
                    <a:pt x="572" y="3465"/>
                  </a:cubicBezTo>
                  <a:lnTo>
                    <a:pt x="537" y="4596"/>
                  </a:lnTo>
                  <a:cubicBezTo>
                    <a:pt x="537" y="4655"/>
                    <a:pt x="560" y="4703"/>
                    <a:pt x="608" y="4727"/>
                  </a:cubicBezTo>
                  <a:cubicBezTo>
                    <a:pt x="632" y="4739"/>
                    <a:pt x="667" y="4763"/>
                    <a:pt x="691" y="4763"/>
                  </a:cubicBezTo>
                  <a:cubicBezTo>
                    <a:pt x="727" y="4763"/>
                    <a:pt x="739" y="4763"/>
                    <a:pt x="775" y="4739"/>
                  </a:cubicBezTo>
                  <a:lnTo>
                    <a:pt x="1799" y="4263"/>
                  </a:lnTo>
                  <a:cubicBezTo>
                    <a:pt x="1980" y="4308"/>
                    <a:pt x="2163" y="4331"/>
                    <a:pt x="2344" y="4331"/>
                  </a:cubicBezTo>
                  <a:cubicBezTo>
                    <a:pt x="3055" y="4331"/>
                    <a:pt x="3734" y="3986"/>
                    <a:pt x="4132" y="3370"/>
                  </a:cubicBezTo>
                  <a:cubicBezTo>
                    <a:pt x="4323" y="3096"/>
                    <a:pt x="4430" y="2774"/>
                    <a:pt x="4477" y="2453"/>
                  </a:cubicBezTo>
                  <a:cubicBezTo>
                    <a:pt x="4477" y="2358"/>
                    <a:pt x="4418" y="2274"/>
                    <a:pt x="4335" y="2262"/>
                  </a:cubicBezTo>
                  <a:cubicBezTo>
                    <a:pt x="4320" y="2259"/>
                    <a:pt x="4307" y="2257"/>
                    <a:pt x="4294" y="2257"/>
                  </a:cubicBezTo>
                  <a:cubicBezTo>
                    <a:pt x="4219" y="2257"/>
                    <a:pt x="4164" y="2312"/>
                    <a:pt x="4144" y="2393"/>
                  </a:cubicBezTo>
                  <a:cubicBezTo>
                    <a:pt x="4120" y="2667"/>
                    <a:pt x="4013" y="2941"/>
                    <a:pt x="3846" y="3179"/>
                  </a:cubicBezTo>
                  <a:cubicBezTo>
                    <a:pt x="3504" y="3697"/>
                    <a:pt x="2932" y="3992"/>
                    <a:pt x="2326" y="3992"/>
                  </a:cubicBezTo>
                  <a:cubicBezTo>
                    <a:pt x="2151" y="3992"/>
                    <a:pt x="1974" y="3968"/>
                    <a:pt x="1799" y="3917"/>
                  </a:cubicBezTo>
                  <a:cubicBezTo>
                    <a:pt x="1789" y="3914"/>
                    <a:pt x="1779" y="3913"/>
                    <a:pt x="1770" y="3913"/>
                  </a:cubicBezTo>
                  <a:cubicBezTo>
                    <a:pt x="1744" y="3913"/>
                    <a:pt x="1718" y="3924"/>
                    <a:pt x="1691" y="3941"/>
                  </a:cubicBezTo>
                  <a:lnTo>
                    <a:pt x="858" y="4322"/>
                  </a:lnTo>
                  <a:lnTo>
                    <a:pt x="906" y="3405"/>
                  </a:lnTo>
                  <a:cubicBezTo>
                    <a:pt x="906" y="3358"/>
                    <a:pt x="894" y="3334"/>
                    <a:pt x="870" y="3298"/>
                  </a:cubicBezTo>
                  <a:cubicBezTo>
                    <a:pt x="370" y="2679"/>
                    <a:pt x="334" y="1798"/>
                    <a:pt x="787" y="1131"/>
                  </a:cubicBezTo>
                  <a:cubicBezTo>
                    <a:pt x="1048" y="714"/>
                    <a:pt x="1489" y="441"/>
                    <a:pt x="1965" y="333"/>
                  </a:cubicBezTo>
                  <a:cubicBezTo>
                    <a:pt x="2084" y="313"/>
                    <a:pt x="2203" y="303"/>
                    <a:pt x="2321" y="303"/>
                  </a:cubicBezTo>
                  <a:cubicBezTo>
                    <a:pt x="2686" y="303"/>
                    <a:pt x="3040" y="403"/>
                    <a:pt x="3346" y="619"/>
                  </a:cubicBezTo>
                  <a:cubicBezTo>
                    <a:pt x="3763" y="905"/>
                    <a:pt x="4049" y="1322"/>
                    <a:pt x="4132" y="1822"/>
                  </a:cubicBezTo>
                  <a:cubicBezTo>
                    <a:pt x="4143" y="1909"/>
                    <a:pt x="4224" y="1966"/>
                    <a:pt x="4292" y="1966"/>
                  </a:cubicBezTo>
                  <a:cubicBezTo>
                    <a:pt x="4298" y="1966"/>
                    <a:pt x="4305" y="1966"/>
                    <a:pt x="4311" y="1965"/>
                  </a:cubicBezTo>
                  <a:cubicBezTo>
                    <a:pt x="4406" y="1941"/>
                    <a:pt x="4466" y="1857"/>
                    <a:pt x="4442" y="1786"/>
                  </a:cubicBezTo>
                  <a:cubicBezTo>
                    <a:pt x="4347" y="1203"/>
                    <a:pt x="4013" y="714"/>
                    <a:pt x="3525" y="369"/>
                  </a:cubicBezTo>
                  <a:cubicBezTo>
                    <a:pt x="3164" y="117"/>
                    <a:pt x="2742" y="1"/>
                    <a:pt x="231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6" name="Google Shape;10023;p67"/>
            <p:cNvSpPr/>
            <p:nvPr/>
          </p:nvSpPr>
          <p:spPr>
            <a:xfrm>
              <a:off x="2423102" y="1541185"/>
              <a:ext cx="77723" cy="77723"/>
            </a:xfrm>
            <a:custGeom>
              <a:avLst/>
              <a:rect l="l" t="t" r="r" b="b"/>
              <a:pathLst>
                <a:path w="2442" h="2442">
                  <a:moveTo>
                    <a:pt x="1084" y="346"/>
                  </a:moveTo>
                  <a:lnTo>
                    <a:pt x="1084" y="1215"/>
                  </a:lnTo>
                  <a:cubicBezTo>
                    <a:pt x="1084" y="1310"/>
                    <a:pt x="1168" y="1382"/>
                    <a:pt x="1251" y="1382"/>
                  </a:cubicBezTo>
                  <a:lnTo>
                    <a:pt x="2132" y="1382"/>
                  </a:lnTo>
                  <a:cubicBezTo>
                    <a:pt x="2037" y="1786"/>
                    <a:pt x="1668" y="2108"/>
                    <a:pt x="1239" y="2108"/>
                  </a:cubicBezTo>
                  <a:cubicBezTo>
                    <a:pt x="751" y="2108"/>
                    <a:pt x="346" y="1715"/>
                    <a:pt x="346" y="1215"/>
                  </a:cubicBezTo>
                  <a:cubicBezTo>
                    <a:pt x="346" y="774"/>
                    <a:pt x="656" y="417"/>
                    <a:pt x="1084" y="346"/>
                  </a:cubicBezTo>
                  <a:close/>
                  <a:moveTo>
                    <a:pt x="1215" y="0"/>
                  </a:moveTo>
                  <a:cubicBezTo>
                    <a:pt x="548" y="0"/>
                    <a:pt x="1" y="548"/>
                    <a:pt x="1" y="1215"/>
                  </a:cubicBezTo>
                  <a:cubicBezTo>
                    <a:pt x="1" y="1894"/>
                    <a:pt x="548" y="2441"/>
                    <a:pt x="1215" y="2441"/>
                  </a:cubicBezTo>
                  <a:cubicBezTo>
                    <a:pt x="1894" y="2441"/>
                    <a:pt x="2442" y="1894"/>
                    <a:pt x="2442" y="1215"/>
                  </a:cubicBezTo>
                  <a:cubicBezTo>
                    <a:pt x="2442" y="1120"/>
                    <a:pt x="2370" y="1060"/>
                    <a:pt x="2275" y="1060"/>
                  </a:cubicBezTo>
                  <a:lnTo>
                    <a:pt x="1382" y="1060"/>
                  </a:lnTo>
                  <a:lnTo>
                    <a:pt x="1382" y="167"/>
                  </a:lnTo>
                  <a:cubicBezTo>
                    <a:pt x="1382" y="72"/>
                    <a:pt x="1310" y="0"/>
                    <a:pt x="121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7" name="Google Shape;10024;p67"/>
            <p:cNvSpPr/>
            <p:nvPr/>
          </p:nvSpPr>
          <p:spPr>
            <a:xfrm>
              <a:off x="2216956" y="1538543"/>
              <a:ext cx="318721" cy="317575"/>
            </a:xfrm>
            <a:custGeom>
              <a:avLst/>
              <a:rect l="l" t="t" r="r" b="b"/>
              <a:pathLst>
                <a:path w="10014" h="9978">
                  <a:moveTo>
                    <a:pt x="3787" y="1191"/>
                  </a:moveTo>
                  <a:lnTo>
                    <a:pt x="4763" y="2179"/>
                  </a:lnTo>
                  <a:cubicBezTo>
                    <a:pt x="5347" y="2762"/>
                    <a:pt x="5466" y="3667"/>
                    <a:pt x="5037" y="4382"/>
                  </a:cubicBezTo>
                  <a:cubicBezTo>
                    <a:pt x="4989" y="4441"/>
                    <a:pt x="5001" y="4525"/>
                    <a:pt x="5061" y="4572"/>
                  </a:cubicBezTo>
                  <a:lnTo>
                    <a:pt x="5394" y="4906"/>
                  </a:lnTo>
                  <a:cubicBezTo>
                    <a:pt x="5423" y="4934"/>
                    <a:pt x="5465" y="4950"/>
                    <a:pt x="5507" y="4950"/>
                  </a:cubicBezTo>
                  <a:cubicBezTo>
                    <a:pt x="5534" y="4950"/>
                    <a:pt x="5561" y="4943"/>
                    <a:pt x="5585" y="4929"/>
                  </a:cubicBezTo>
                  <a:cubicBezTo>
                    <a:pt x="5873" y="4756"/>
                    <a:pt x="6191" y="4673"/>
                    <a:pt x="6506" y="4673"/>
                  </a:cubicBezTo>
                  <a:cubicBezTo>
                    <a:pt x="6972" y="4673"/>
                    <a:pt x="7432" y="4855"/>
                    <a:pt x="7787" y="5203"/>
                  </a:cubicBezTo>
                  <a:lnTo>
                    <a:pt x="8776" y="6179"/>
                  </a:lnTo>
                  <a:lnTo>
                    <a:pt x="6228" y="8727"/>
                  </a:lnTo>
                  <a:lnTo>
                    <a:pt x="5239" y="7751"/>
                  </a:lnTo>
                  <a:cubicBezTo>
                    <a:pt x="5025" y="7525"/>
                    <a:pt x="4870" y="7251"/>
                    <a:pt x="4787" y="6953"/>
                  </a:cubicBezTo>
                  <a:cubicBezTo>
                    <a:pt x="4644" y="6477"/>
                    <a:pt x="4728" y="5965"/>
                    <a:pt x="4978" y="5548"/>
                  </a:cubicBezTo>
                  <a:cubicBezTo>
                    <a:pt x="5025" y="5489"/>
                    <a:pt x="5001" y="5394"/>
                    <a:pt x="4942" y="5346"/>
                  </a:cubicBezTo>
                  <a:lnTo>
                    <a:pt x="4620" y="5025"/>
                  </a:lnTo>
                  <a:cubicBezTo>
                    <a:pt x="4589" y="4993"/>
                    <a:pt x="4541" y="4977"/>
                    <a:pt x="4495" y="4977"/>
                  </a:cubicBezTo>
                  <a:cubicBezTo>
                    <a:pt x="4472" y="4977"/>
                    <a:pt x="4450" y="4981"/>
                    <a:pt x="4430" y="4989"/>
                  </a:cubicBezTo>
                  <a:cubicBezTo>
                    <a:pt x="4137" y="5164"/>
                    <a:pt x="3815" y="5250"/>
                    <a:pt x="3496" y="5250"/>
                  </a:cubicBezTo>
                  <a:cubicBezTo>
                    <a:pt x="3034" y="5250"/>
                    <a:pt x="2579" y="5072"/>
                    <a:pt x="2227" y="4727"/>
                  </a:cubicBezTo>
                  <a:lnTo>
                    <a:pt x="1239" y="3739"/>
                  </a:lnTo>
                  <a:lnTo>
                    <a:pt x="3787" y="1191"/>
                  </a:lnTo>
                  <a:close/>
                  <a:moveTo>
                    <a:pt x="9288" y="6120"/>
                  </a:moveTo>
                  <a:lnTo>
                    <a:pt x="9633" y="6465"/>
                  </a:lnTo>
                  <a:lnTo>
                    <a:pt x="6513" y="9585"/>
                  </a:lnTo>
                  <a:lnTo>
                    <a:pt x="6168" y="9251"/>
                  </a:lnTo>
                  <a:lnTo>
                    <a:pt x="9109" y="6299"/>
                  </a:lnTo>
                  <a:lnTo>
                    <a:pt x="9288" y="6120"/>
                  </a:lnTo>
                  <a:close/>
                  <a:moveTo>
                    <a:pt x="3525" y="0"/>
                  </a:moveTo>
                  <a:cubicBezTo>
                    <a:pt x="3489" y="0"/>
                    <a:pt x="3442" y="24"/>
                    <a:pt x="3406" y="48"/>
                  </a:cubicBezTo>
                  <a:lnTo>
                    <a:pt x="2180" y="1286"/>
                  </a:lnTo>
                  <a:cubicBezTo>
                    <a:pt x="2120" y="1346"/>
                    <a:pt x="2120" y="1453"/>
                    <a:pt x="2180" y="1512"/>
                  </a:cubicBezTo>
                  <a:cubicBezTo>
                    <a:pt x="2209" y="1542"/>
                    <a:pt x="2248" y="1557"/>
                    <a:pt x="2287" y="1557"/>
                  </a:cubicBezTo>
                  <a:cubicBezTo>
                    <a:pt x="2325" y="1557"/>
                    <a:pt x="2364" y="1542"/>
                    <a:pt x="2394" y="1512"/>
                  </a:cubicBezTo>
                  <a:lnTo>
                    <a:pt x="3525" y="381"/>
                  </a:lnTo>
                  <a:lnTo>
                    <a:pt x="3870" y="715"/>
                  </a:lnTo>
                  <a:lnTo>
                    <a:pt x="3692" y="893"/>
                  </a:lnTo>
                  <a:lnTo>
                    <a:pt x="929" y="3667"/>
                  </a:lnTo>
                  <a:lnTo>
                    <a:pt x="751" y="3846"/>
                  </a:lnTo>
                  <a:lnTo>
                    <a:pt x="406" y="3501"/>
                  </a:lnTo>
                  <a:lnTo>
                    <a:pt x="1953" y="1953"/>
                  </a:lnTo>
                  <a:cubicBezTo>
                    <a:pt x="2013" y="1893"/>
                    <a:pt x="2013" y="1786"/>
                    <a:pt x="1953" y="1727"/>
                  </a:cubicBezTo>
                  <a:cubicBezTo>
                    <a:pt x="1924" y="1697"/>
                    <a:pt x="1882" y="1682"/>
                    <a:pt x="1840" y="1682"/>
                  </a:cubicBezTo>
                  <a:cubicBezTo>
                    <a:pt x="1799" y="1682"/>
                    <a:pt x="1757" y="1697"/>
                    <a:pt x="1727" y="1727"/>
                  </a:cubicBezTo>
                  <a:lnTo>
                    <a:pt x="60" y="3393"/>
                  </a:lnTo>
                  <a:cubicBezTo>
                    <a:pt x="1" y="3453"/>
                    <a:pt x="1" y="3560"/>
                    <a:pt x="60" y="3620"/>
                  </a:cubicBezTo>
                  <a:lnTo>
                    <a:pt x="632" y="4191"/>
                  </a:lnTo>
                  <a:cubicBezTo>
                    <a:pt x="656" y="4215"/>
                    <a:pt x="703" y="4227"/>
                    <a:pt x="751" y="4227"/>
                  </a:cubicBezTo>
                  <a:cubicBezTo>
                    <a:pt x="787" y="4227"/>
                    <a:pt x="834" y="4215"/>
                    <a:pt x="870" y="4191"/>
                  </a:cubicBezTo>
                  <a:lnTo>
                    <a:pt x="1048" y="4013"/>
                  </a:lnTo>
                  <a:lnTo>
                    <a:pt x="2025" y="4989"/>
                  </a:lnTo>
                  <a:cubicBezTo>
                    <a:pt x="2430" y="5394"/>
                    <a:pt x="2971" y="5607"/>
                    <a:pt x="3517" y="5607"/>
                  </a:cubicBezTo>
                  <a:cubicBezTo>
                    <a:pt x="3854" y="5607"/>
                    <a:pt x="4192" y="5526"/>
                    <a:pt x="4501" y="5358"/>
                  </a:cubicBezTo>
                  <a:lnTo>
                    <a:pt x="4644" y="5513"/>
                  </a:lnTo>
                  <a:cubicBezTo>
                    <a:pt x="4394" y="5989"/>
                    <a:pt x="4335" y="6537"/>
                    <a:pt x="4477" y="7061"/>
                  </a:cubicBezTo>
                  <a:cubicBezTo>
                    <a:pt x="4573" y="7406"/>
                    <a:pt x="4763" y="7727"/>
                    <a:pt x="5013" y="7977"/>
                  </a:cubicBezTo>
                  <a:lnTo>
                    <a:pt x="6001" y="8966"/>
                  </a:lnTo>
                  <a:lnTo>
                    <a:pt x="5823" y="9144"/>
                  </a:lnTo>
                  <a:cubicBezTo>
                    <a:pt x="5763" y="9204"/>
                    <a:pt x="5763" y="9311"/>
                    <a:pt x="5823" y="9370"/>
                  </a:cubicBezTo>
                  <a:lnTo>
                    <a:pt x="6394" y="9930"/>
                  </a:lnTo>
                  <a:cubicBezTo>
                    <a:pt x="6418" y="9966"/>
                    <a:pt x="6466" y="9978"/>
                    <a:pt x="6513" y="9978"/>
                  </a:cubicBezTo>
                  <a:cubicBezTo>
                    <a:pt x="6549" y="9978"/>
                    <a:pt x="6585" y="9966"/>
                    <a:pt x="6633" y="9930"/>
                  </a:cubicBezTo>
                  <a:lnTo>
                    <a:pt x="9978" y="6584"/>
                  </a:lnTo>
                  <a:cubicBezTo>
                    <a:pt x="10014" y="6525"/>
                    <a:pt x="10014" y="6418"/>
                    <a:pt x="9966" y="6358"/>
                  </a:cubicBezTo>
                  <a:lnTo>
                    <a:pt x="9395" y="5798"/>
                  </a:lnTo>
                  <a:cubicBezTo>
                    <a:pt x="9365" y="5769"/>
                    <a:pt x="9323" y="5754"/>
                    <a:pt x="9282" y="5754"/>
                  </a:cubicBezTo>
                  <a:cubicBezTo>
                    <a:pt x="9240" y="5754"/>
                    <a:pt x="9198" y="5769"/>
                    <a:pt x="9169" y="5798"/>
                  </a:cubicBezTo>
                  <a:lnTo>
                    <a:pt x="8990" y="5977"/>
                  </a:lnTo>
                  <a:lnTo>
                    <a:pt x="8014" y="4989"/>
                  </a:lnTo>
                  <a:cubicBezTo>
                    <a:pt x="7609" y="4585"/>
                    <a:pt x="7069" y="4375"/>
                    <a:pt x="6524" y="4375"/>
                  </a:cubicBezTo>
                  <a:cubicBezTo>
                    <a:pt x="6186" y="4375"/>
                    <a:pt x="5847" y="4456"/>
                    <a:pt x="5537" y="4620"/>
                  </a:cubicBezTo>
                  <a:lnTo>
                    <a:pt x="5394" y="4465"/>
                  </a:lnTo>
                  <a:cubicBezTo>
                    <a:pt x="5823" y="3655"/>
                    <a:pt x="5668" y="2655"/>
                    <a:pt x="5013" y="2000"/>
                  </a:cubicBezTo>
                  <a:lnTo>
                    <a:pt x="4037" y="1012"/>
                  </a:lnTo>
                  <a:lnTo>
                    <a:pt x="4216" y="834"/>
                  </a:lnTo>
                  <a:cubicBezTo>
                    <a:pt x="4275" y="774"/>
                    <a:pt x="4275" y="679"/>
                    <a:pt x="4216" y="619"/>
                  </a:cubicBezTo>
                  <a:lnTo>
                    <a:pt x="3644" y="48"/>
                  </a:lnTo>
                  <a:cubicBezTo>
                    <a:pt x="3620" y="24"/>
                    <a:pt x="3573" y="0"/>
                    <a:pt x="352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8" name="Google Shape;10025;p67"/>
            <p:cNvSpPr/>
            <p:nvPr/>
          </p:nvSpPr>
          <p:spPr>
            <a:xfrm>
              <a:off x="2275327" y="1662448"/>
              <a:ext cx="100066" cy="39434"/>
            </a:xfrm>
            <a:custGeom>
              <a:avLst/>
              <a:rect l="l" t="t" r="r" b="b"/>
              <a:pathLst>
                <a:path w="3144" h="1239">
                  <a:moveTo>
                    <a:pt x="2632" y="310"/>
                  </a:moveTo>
                  <a:lnTo>
                    <a:pt x="2560" y="417"/>
                  </a:lnTo>
                  <a:cubicBezTo>
                    <a:pt x="2298" y="739"/>
                    <a:pt x="1953" y="917"/>
                    <a:pt x="1596" y="929"/>
                  </a:cubicBezTo>
                  <a:cubicBezTo>
                    <a:pt x="1239" y="929"/>
                    <a:pt x="905" y="774"/>
                    <a:pt x="643" y="477"/>
                  </a:cubicBezTo>
                  <a:cubicBezTo>
                    <a:pt x="643" y="477"/>
                    <a:pt x="584" y="393"/>
                    <a:pt x="512" y="310"/>
                  </a:cubicBezTo>
                  <a:lnTo>
                    <a:pt x="2632" y="310"/>
                  </a:lnTo>
                  <a:close/>
                  <a:moveTo>
                    <a:pt x="179" y="0"/>
                  </a:moveTo>
                  <a:cubicBezTo>
                    <a:pt x="119" y="0"/>
                    <a:pt x="60" y="24"/>
                    <a:pt x="36" y="84"/>
                  </a:cubicBezTo>
                  <a:cubicBezTo>
                    <a:pt x="0" y="143"/>
                    <a:pt x="12" y="203"/>
                    <a:pt x="48" y="251"/>
                  </a:cubicBezTo>
                  <a:cubicBezTo>
                    <a:pt x="155" y="370"/>
                    <a:pt x="369" y="667"/>
                    <a:pt x="393" y="667"/>
                  </a:cubicBezTo>
                  <a:cubicBezTo>
                    <a:pt x="703" y="1036"/>
                    <a:pt x="1119" y="1239"/>
                    <a:pt x="1560" y="1239"/>
                  </a:cubicBezTo>
                  <a:lnTo>
                    <a:pt x="1596" y="1239"/>
                  </a:lnTo>
                  <a:cubicBezTo>
                    <a:pt x="2060" y="1215"/>
                    <a:pt x="2489" y="1001"/>
                    <a:pt x="2810" y="596"/>
                  </a:cubicBezTo>
                  <a:lnTo>
                    <a:pt x="3096" y="239"/>
                  </a:lnTo>
                  <a:cubicBezTo>
                    <a:pt x="3132" y="203"/>
                    <a:pt x="3144" y="143"/>
                    <a:pt x="3108" y="84"/>
                  </a:cubicBezTo>
                  <a:cubicBezTo>
                    <a:pt x="3084" y="24"/>
                    <a:pt x="3024" y="0"/>
                    <a:pt x="2965"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39" name="Google Shape;10026;p67"/>
            <p:cNvSpPr/>
            <p:nvPr/>
          </p:nvSpPr>
          <p:spPr>
            <a:xfrm>
              <a:off x="2371192" y="1745422"/>
              <a:ext cx="101211" cy="60663"/>
            </a:xfrm>
            <a:custGeom>
              <a:avLst/>
              <a:rect l="l" t="t" r="r" b="b"/>
              <a:pathLst>
                <a:path w="3180" h="1906">
                  <a:moveTo>
                    <a:pt x="155" y="1"/>
                  </a:moveTo>
                  <a:cubicBezTo>
                    <a:pt x="72" y="1"/>
                    <a:pt x="1" y="72"/>
                    <a:pt x="1" y="156"/>
                  </a:cubicBezTo>
                  <a:cubicBezTo>
                    <a:pt x="1" y="513"/>
                    <a:pt x="239" y="787"/>
                    <a:pt x="274" y="834"/>
                  </a:cubicBezTo>
                  <a:lnTo>
                    <a:pt x="1298" y="1858"/>
                  </a:lnTo>
                  <a:cubicBezTo>
                    <a:pt x="1334" y="1882"/>
                    <a:pt x="1382" y="1906"/>
                    <a:pt x="1429" y="1906"/>
                  </a:cubicBezTo>
                  <a:cubicBezTo>
                    <a:pt x="1465" y="1906"/>
                    <a:pt x="1501" y="1882"/>
                    <a:pt x="1548" y="1858"/>
                  </a:cubicBezTo>
                  <a:lnTo>
                    <a:pt x="3120" y="275"/>
                  </a:lnTo>
                  <a:cubicBezTo>
                    <a:pt x="3168" y="215"/>
                    <a:pt x="3180" y="156"/>
                    <a:pt x="3156" y="96"/>
                  </a:cubicBezTo>
                  <a:cubicBezTo>
                    <a:pt x="3120" y="37"/>
                    <a:pt x="3060" y="1"/>
                    <a:pt x="3001" y="1"/>
                  </a:cubicBezTo>
                  <a:lnTo>
                    <a:pt x="1584" y="1"/>
                  </a:lnTo>
                  <a:cubicBezTo>
                    <a:pt x="1501" y="1"/>
                    <a:pt x="1429" y="72"/>
                    <a:pt x="1429" y="156"/>
                  </a:cubicBezTo>
                  <a:cubicBezTo>
                    <a:pt x="1429" y="251"/>
                    <a:pt x="1501" y="322"/>
                    <a:pt x="1584" y="322"/>
                  </a:cubicBezTo>
                  <a:lnTo>
                    <a:pt x="2620" y="322"/>
                  </a:lnTo>
                  <a:lnTo>
                    <a:pt x="1429" y="1513"/>
                  </a:lnTo>
                  <a:lnTo>
                    <a:pt x="513" y="608"/>
                  </a:lnTo>
                  <a:cubicBezTo>
                    <a:pt x="501" y="596"/>
                    <a:pt x="393" y="489"/>
                    <a:pt x="358" y="322"/>
                  </a:cubicBezTo>
                  <a:lnTo>
                    <a:pt x="965" y="322"/>
                  </a:lnTo>
                  <a:cubicBezTo>
                    <a:pt x="1048" y="322"/>
                    <a:pt x="1132" y="251"/>
                    <a:pt x="1132" y="156"/>
                  </a:cubicBezTo>
                  <a:cubicBezTo>
                    <a:pt x="1132" y="72"/>
                    <a:pt x="1048" y="1"/>
                    <a:pt x="965"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40" name="Google Shape;10027;p67"/>
          <p:cNvGrpSpPr/>
          <p:nvPr/>
        </p:nvGrpSpPr>
        <p:grpSpPr>
          <a:xfrm>
            <a:off x="5603617" y="3039161"/>
            <a:ext cx="349052" cy="230049"/>
            <a:chOff x="3988156" y="1568461"/>
            <a:chExt cx="349052" cy="230049"/>
          </a:xfrm>
          <a:solidFill>
            <a:schemeClr val="accent1"/>
          </a:solidFill>
        </p:grpSpPr>
        <p:sp>
          <p:nvSpPr>
            <p:cNvPr id="1241" name="Google Shape;10028;p67"/>
            <p:cNvSpPr/>
            <p:nvPr/>
          </p:nvSpPr>
          <p:spPr>
            <a:xfrm>
              <a:off x="3988156" y="1571135"/>
              <a:ext cx="349052" cy="227376"/>
            </a:xfrm>
            <a:custGeom>
              <a:avLst/>
              <a:rect l="l" t="t" r="r" b="b"/>
              <a:pathLst>
                <a:path w="10967" h="7144">
                  <a:moveTo>
                    <a:pt x="3203" y="322"/>
                  </a:moveTo>
                  <a:cubicBezTo>
                    <a:pt x="3489" y="322"/>
                    <a:pt x="3763" y="429"/>
                    <a:pt x="3977" y="631"/>
                  </a:cubicBezTo>
                  <a:lnTo>
                    <a:pt x="6168" y="2703"/>
                  </a:lnTo>
                  <a:lnTo>
                    <a:pt x="4930" y="2703"/>
                  </a:lnTo>
                  <a:lnTo>
                    <a:pt x="3072" y="322"/>
                  </a:lnTo>
                  <a:lnTo>
                    <a:pt x="3203" y="322"/>
                  </a:lnTo>
                  <a:close/>
                  <a:moveTo>
                    <a:pt x="9240" y="3012"/>
                  </a:moveTo>
                  <a:cubicBezTo>
                    <a:pt x="9514" y="3036"/>
                    <a:pt x="9752" y="3143"/>
                    <a:pt x="9942" y="3346"/>
                  </a:cubicBezTo>
                  <a:lnTo>
                    <a:pt x="10049" y="3441"/>
                  </a:lnTo>
                  <a:lnTo>
                    <a:pt x="9406" y="3441"/>
                  </a:lnTo>
                  <a:lnTo>
                    <a:pt x="9406" y="3453"/>
                  </a:lnTo>
                  <a:cubicBezTo>
                    <a:pt x="9323" y="3453"/>
                    <a:pt x="9240" y="3370"/>
                    <a:pt x="9240" y="3286"/>
                  </a:cubicBezTo>
                  <a:lnTo>
                    <a:pt x="9240" y="3012"/>
                  </a:lnTo>
                  <a:close/>
                  <a:moveTo>
                    <a:pt x="6894" y="3715"/>
                  </a:moveTo>
                  <a:lnTo>
                    <a:pt x="3977" y="6477"/>
                  </a:lnTo>
                  <a:cubicBezTo>
                    <a:pt x="3763" y="6679"/>
                    <a:pt x="3501" y="6799"/>
                    <a:pt x="3203" y="6799"/>
                  </a:cubicBezTo>
                  <a:lnTo>
                    <a:pt x="3072" y="6799"/>
                  </a:lnTo>
                  <a:lnTo>
                    <a:pt x="5466" y="3715"/>
                  </a:lnTo>
                  <a:lnTo>
                    <a:pt x="6894" y="3715"/>
                  </a:lnTo>
                  <a:close/>
                  <a:moveTo>
                    <a:pt x="2953" y="0"/>
                  </a:moveTo>
                  <a:cubicBezTo>
                    <a:pt x="2846" y="0"/>
                    <a:pt x="2751" y="60"/>
                    <a:pt x="2703" y="143"/>
                  </a:cubicBezTo>
                  <a:cubicBezTo>
                    <a:pt x="2668" y="238"/>
                    <a:pt x="2679" y="333"/>
                    <a:pt x="2739" y="429"/>
                  </a:cubicBezTo>
                  <a:lnTo>
                    <a:pt x="4513" y="2703"/>
                  </a:lnTo>
                  <a:lnTo>
                    <a:pt x="2191" y="2703"/>
                  </a:lnTo>
                  <a:cubicBezTo>
                    <a:pt x="2096" y="2703"/>
                    <a:pt x="2013" y="2655"/>
                    <a:pt x="1953" y="2572"/>
                  </a:cubicBezTo>
                  <a:lnTo>
                    <a:pt x="1239" y="1334"/>
                  </a:lnTo>
                  <a:cubicBezTo>
                    <a:pt x="1132" y="1155"/>
                    <a:pt x="941" y="1048"/>
                    <a:pt x="727" y="1048"/>
                  </a:cubicBezTo>
                  <a:lnTo>
                    <a:pt x="274" y="1048"/>
                  </a:lnTo>
                  <a:cubicBezTo>
                    <a:pt x="120" y="1048"/>
                    <a:pt x="1" y="1167"/>
                    <a:pt x="1" y="1322"/>
                  </a:cubicBezTo>
                  <a:lnTo>
                    <a:pt x="1" y="3834"/>
                  </a:lnTo>
                  <a:cubicBezTo>
                    <a:pt x="1" y="4167"/>
                    <a:pt x="274" y="4429"/>
                    <a:pt x="596" y="4429"/>
                  </a:cubicBezTo>
                  <a:lnTo>
                    <a:pt x="1977" y="4429"/>
                  </a:lnTo>
                  <a:cubicBezTo>
                    <a:pt x="2072" y="4429"/>
                    <a:pt x="2144" y="4358"/>
                    <a:pt x="2144" y="4263"/>
                  </a:cubicBezTo>
                  <a:cubicBezTo>
                    <a:pt x="2144" y="4179"/>
                    <a:pt x="2072" y="4096"/>
                    <a:pt x="1977" y="4096"/>
                  </a:cubicBezTo>
                  <a:lnTo>
                    <a:pt x="596" y="4096"/>
                  </a:lnTo>
                  <a:cubicBezTo>
                    <a:pt x="453" y="4096"/>
                    <a:pt x="310" y="3977"/>
                    <a:pt x="310" y="3822"/>
                  </a:cubicBezTo>
                  <a:lnTo>
                    <a:pt x="310" y="1369"/>
                  </a:lnTo>
                  <a:lnTo>
                    <a:pt x="727" y="1369"/>
                  </a:lnTo>
                  <a:cubicBezTo>
                    <a:pt x="834" y="1369"/>
                    <a:pt x="905" y="1405"/>
                    <a:pt x="965" y="1500"/>
                  </a:cubicBezTo>
                  <a:lnTo>
                    <a:pt x="1679" y="2739"/>
                  </a:lnTo>
                  <a:cubicBezTo>
                    <a:pt x="1786" y="2905"/>
                    <a:pt x="1977" y="3036"/>
                    <a:pt x="2191" y="3036"/>
                  </a:cubicBezTo>
                  <a:lnTo>
                    <a:pt x="8895" y="3036"/>
                  </a:lnTo>
                  <a:lnTo>
                    <a:pt x="8895" y="3298"/>
                  </a:lnTo>
                  <a:cubicBezTo>
                    <a:pt x="8895" y="3572"/>
                    <a:pt x="9109" y="3774"/>
                    <a:pt x="9371" y="3774"/>
                  </a:cubicBezTo>
                  <a:lnTo>
                    <a:pt x="10323" y="3774"/>
                  </a:lnTo>
                  <a:lnTo>
                    <a:pt x="10538" y="3977"/>
                  </a:lnTo>
                  <a:cubicBezTo>
                    <a:pt x="10561" y="4012"/>
                    <a:pt x="10597" y="4060"/>
                    <a:pt x="10597" y="4096"/>
                  </a:cubicBezTo>
                  <a:lnTo>
                    <a:pt x="6930" y="4096"/>
                  </a:lnTo>
                  <a:lnTo>
                    <a:pt x="7382" y="3679"/>
                  </a:lnTo>
                  <a:cubicBezTo>
                    <a:pt x="7430" y="3643"/>
                    <a:pt x="7442" y="3560"/>
                    <a:pt x="7430" y="3501"/>
                  </a:cubicBezTo>
                  <a:cubicBezTo>
                    <a:pt x="7394" y="3453"/>
                    <a:pt x="7335" y="3405"/>
                    <a:pt x="7275" y="3405"/>
                  </a:cubicBezTo>
                  <a:lnTo>
                    <a:pt x="5454" y="3405"/>
                  </a:lnTo>
                  <a:cubicBezTo>
                    <a:pt x="5358" y="3405"/>
                    <a:pt x="5287" y="3453"/>
                    <a:pt x="5239" y="3501"/>
                  </a:cubicBezTo>
                  <a:lnTo>
                    <a:pt x="4775" y="4096"/>
                  </a:lnTo>
                  <a:lnTo>
                    <a:pt x="2739" y="4096"/>
                  </a:lnTo>
                  <a:cubicBezTo>
                    <a:pt x="2656" y="4096"/>
                    <a:pt x="2572" y="4179"/>
                    <a:pt x="2572" y="4263"/>
                  </a:cubicBezTo>
                  <a:cubicBezTo>
                    <a:pt x="2572" y="4358"/>
                    <a:pt x="2656" y="4429"/>
                    <a:pt x="2739" y="4429"/>
                  </a:cubicBezTo>
                  <a:lnTo>
                    <a:pt x="4525" y="4429"/>
                  </a:lnTo>
                  <a:lnTo>
                    <a:pt x="2751" y="6703"/>
                  </a:lnTo>
                  <a:cubicBezTo>
                    <a:pt x="2691" y="6787"/>
                    <a:pt x="2679" y="6906"/>
                    <a:pt x="2727" y="6989"/>
                  </a:cubicBezTo>
                  <a:cubicBezTo>
                    <a:pt x="2763" y="7084"/>
                    <a:pt x="2858" y="7144"/>
                    <a:pt x="2965" y="7144"/>
                  </a:cubicBezTo>
                  <a:lnTo>
                    <a:pt x="3203" y="7144"/>
                  </a:lnTo>
                  <a:cubicBezTo>
                    <a:pt x="3572" y="7144"/>
                    <a:pt x="3930" y="7001"/>
                    <a:pt x="4203" y="6739"/>
                  </a:cubicBezTo>
                  <a:lnTo>
                    <a:pt x="6644" y="4429"/>
                  </a:lnTo>
                  <a:lnTo>
                    <a:pt x="10716" y="4429"/>
                  </a:lnTo>
                  <a:cubicBezTo>
                    <a:pt x="10847" y="4429"/>
                    <a:pt x="10966" y="4322"/>
                    <a:pt x="10966" y="4179"/>
                  </a:cubicBezTo>
                  <a:cubicBezTo>
                    <a:pt x="10954" y="4001"/>
                    <a:pt x="10895" y="3846"/>
                    <a:pt x="10788" y="3751"/>
                  </a:cubicBezTo>
                  <a:lnTo>
                    <a:pt x="10168" y="3120"/>
                  </a:lnTo>
                  <a:cubicBezTo>
                    <a:pt x="9895" y="2858"/>
                    <a:pt x="9526" y="2703"/>
                    <a:pt x="9156" y="2703"/>
                  </a:cubicBezTo>
                  <a:lnTo>
                    <a:pt x="6620" y="2703"/>
                  </a:lnTo>
                  <a:lnTo>
                    <a:pt x="4180" y="393"/>
                  </a:lnTo>
                  <a:cubicBezTo>
                    <a:pt x="3918" y="143"/>
                    <a:pt x="3561" y="0"/>
                    <a:pt x="3191" y="0"/>
                  </a:cubicBezTo>
                  <a:lnTo>
                    <a:pt x="295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2" name="Google Shape;10029;p67"/>
            <p:cNvSpPr/>
            <p:nvPr/>
          </p:nvSpPr>
          <p:spPr>
            <a:xfrm>
              <a:off x="4188256" y="1568461"/>
              <a:ext cx="146661" cy="61809"/>
            </a:xfrm>
            <a:custGeom>
              <a:avLst/>
              <a:rect l="l" t="t" r="r" b="b"/>
              <a:pathLst>
                <a:path w="4608" h="1942">
                  <a:moveTo>
                    <a:pt x="2274" y="1"/>
                  </a:moveTo>
                  <a:cubicBezTo>
                    <a:pt x="1726" y="1"/>
                    <a:pt x="1250" y="382"/>
                    <a:pt x="1095" y="882"/>
                  </a:cubicBezTo>
                  <a:cubicBezTo>
                    <a:pt x="1036" y="870"/>
                    <a:pt x="976" y="870"/>
                    <a:pt x="905" y="870"/>
                  </a:cubicBezTo>
                  <a:cubicBezTo>
                    <a:pt x="393" y="870"/>
                    <a:pt x="0" y="1263"/>
                    <a:pt x="0" y="1775"/>
                  </a:cubicBezTo>
                  <a:cubicBezTo>
                    <a:pt x="12" y="1882"/>
                    <a:pt x="83" y="1941"/>
                    <a:pt x="179" y="1941"/>
                  </a:cubicBezTo>
                  <a:lnTo>
                    <a:pt x="2929" y="1941"/>
                  </a:lnTo>
                  <a:cubicBezTo>
                    <a:pt x="3012" y="1941"/>
                    <a:pt x="3096" y="1870"/>
                    <a:pt x="3096" y="1775"/>
                  </a:cubicBezTo>
                  <a:cubicBezTo>
                    <a:pt x="3096" y="1680"/>
                    <a:pt x="3012" y="1608"/>
                    <a:pt x="2929" y="1608"/>
                  </a:cubicBezTo>
                  <a:lnTo>
                    <a:pt x="357" y="1608"/>
                  </a:lnTo>
                  <a:cubicBezTo>
                    <a:pt x="429" y="1358"/>
                    <a:pt x="655" y="1179"/>
                    <a:pt x="917" y="1179"/>
                  </a:cubicBezTo>
                  <a:cubicBezTo>
                    <a:pt x="1012" y="1179"/>
                    <a:pt x="1084" y="1191"/>
                    <a:pt x="1155" y="1239"/>
                  </a:cubicBezTo>
                  <a:cubicBezTo>
                    <a:pt x="1179" y="1245"/>
                    <a:pt x="1206" y="1248"/>
                    <a:pt x="1232" y="1248"/>
                  </a:cubicBezTo>
                  <a:cubicBezTo>
                    <a:pt x="1259" y="1248"/>
                    <a:pt x="1286" y="1245"/>
                    <a:pt x="1310" y="1239"/>
                  </a:cubicBezTo>
                  <a:cubicBezTo>
                    <a:pt x="1345" y="1203"/>
                    <a:pt x="1381" y="1168"/>
                    <a:pt x="1381" y="1120"/>
                  </a:cubicBezTo>
                  <a:cubicBezTo>
                    <a:pt x="1441" y="667"/>
                    <a:pt x="1822" y="334"/>
                    <a:pt x="2274" y="334"/>
                  </a:cubicBezTo>
                  <a:cubicBezTo>
                    <a:pt x="2691" y="334"/>
                    <a:pt x="3048" y="608"/>
                    <a:pt x="3155" y="1001"/>
                  </a:cubicBezTo>
                  <a:cubicBezTo>
                    <a:pt x="3167" y="1048"/>
                    <a:pt x="3191" y="1072"/>
                    <a:pt x="3227" y="1108"/>
                  </a:cubicBezTo>
                  <a:cubicBezTo>
                    <a:pt x="3241" y="1122"/>
                    <a:pt x="3267" y="1128"/>
                    <a:pt x="3296" y="1128"/>
                  </a:cubicBezTo>
                  <a:cubicBezTo>
                    <a:pt x="3316" y="1128"/>
                    <a:pt x="3338" y="1125"/>
                    <a:pt x="3358" y="1120"/>
                  </a:cubicBezTo>
                  <a:cubicBezTo>
                    <a:pt x="3429" y="1084"/>
                    <a:pt x="3512" y="1072"/>
                    <a:pt x="3584" y="1072"/>
                  </a:cubicBezTo>
                  <a:cubicBezTo>
                    <a:pt x="3905" y="1072"/>
                    <a:pt x="4191" y="1310"/>
                    <a:pt x="4262" y="1608"/>
                  </a:cubicBezTo>
                  <a:lnTo>
                    <a:pt x="3667" y="1608"/>
                  </a:lnTo>
                  <a:cubicBezTo>
                    <a:pt x="3584" y="1608"/>
                    <a:pt x="3512" y="1680"/>
                    <a:pt x="3512" y="1775"/>
                  </a:cubicBezTo>
                  <a:cubicBezTo>
                    <a:pt x="3512" y="1870"/>
                    <a:pt x="3584" y="1941"/>
                    <a:pt x="3667" y="1941"/>
                  </a:cubicBezTo>
                  <a:lnTo>
                    <a:pt x="4441" y="1941"/>
                  </a:lnTo>
                  <a:cubicBezTo>
                    <a:pt x="4536" y="1941"/>
                    <a:pt x="4608" y="1870"/>
                    <a:pt x="4608" y="1775"/>
                  </a:cubicBezTo>
                  <a:cubicBezTo>
                    <a:pt x="4608" y="1203"/>
                    <a:pt x="4143" y="751"/>
                    <a:pt x="3584" y="751"/>
                  </a:cubicBezTo>
                  <a:cubicBezTo>
                    <a:pt x="3524" y="751"/>
                    <a:pt x="3465" y="751"/>
                    <a:pt x="3405" y="763"/>
                  </a:cubicBezTo>
                  <a:cubicBezTo>
                    <a:pt x="3227" y="298"/>
                    <a:pt x="2774" y="1"/>
                    <a:pt x="227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3" name="Google Shape;10030;p67"/>
            <p:cNvSpPr/>
            <p:nvPr/>
          </p:nvSpPr>
          <p:spPr>
            <a:xfrm>
              <a:off x="4123805" y="1677598"/>
              <a:ext cx="13304" cy="13304"/>
            </a:xfrm>
            <a:custGeom>
              <a:avLst/>
              <a:rect l="l" t="t" r="r" b="b"/>
              <a:pathLst>
                <a:path w="418" h="418">
                  <a:moveTo>
                    <a:pt x="203" y="1"/>
                  </a:moveTo>
                  <a:cubicBezTo>
                    <a:pt x="84" y="1"/>
                    <a:pt x="1" y="84"/>
                    <a:pt x="1" y="203"/>
                  </a:cubicBezTo>
                  <a:cubicBezTo>
                    <a:pt x="1" y="322"/>
                    <a:pt x="84" y="417"/>
                    <a:pt x="203" y="417"/>
                  </a:cubicBezTo>
                  <a:cubicBezTo>
                    <a:pt x="311" y="417"/>
                    <a:pt x="418" y="322"/>
                    <a:pt x="418" y="203"/>
                  </a:cubicBezTo>
                  <a:cubicBezTo>
                    <a:pt x="418" y="84"/>
                    <a:pt x="322" y="1"/>
                    <a:pt x="20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4" name="Google Shape;10031;p67"/>
            <p:cNvSpPr/>
            <p:nvPr/>
          </p:nvSpPr>
          <p:spPr>
            <a:xfrm>
              <a:off x="4096147" y="1677598"/>
              <a:ext cx="13304" cy="13304"/>
            </a:xfrm>
            <a:custGeom>
              <a:avLst/>
              <a:rect l="l" t="t" r="r" b="b"/>
              <a:pathLst>
                <a:path w="418" h="418">
                  <a:moveTo>
                    <a:pt x="215" y="1"/>
                  </a:moveTo>
                  <a:cubicBezTo>
                    <a:pt x="96" y="1"/>
                    <a:pt x="1" y="84"/>
                    <a:pt x="1" y="203"/>
                  </a:cubicBezTo>
                  <a:cubicBezTo>
                    <a:pt x="1" y="322"/>
                    <a:pt x="96" y="417"/>
                    <a:pt x="215" y="417"/>
                  </a:cubicBezTo>
                  <a:cubicBezTo>
                    <a:pt x="334" y="417"/>
                    <a:pt x="418" y="322"/>
                    <a:pt x="418" y="203"/>
                  </a:cubicBezTo>
                  <a:cubicBezTo>
                    <a:pt x="418" y="84"/>
                    <a:pt x="334" y="1"/>
                    <a:pt x="21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5" name="Google Shape;10032;p67"/>
            <p:cNvSpPr/>
            <p:nvPr/>
          </p:nvSpPr>
          <p:spPr>
            <a:xfrm>
              <a:off x="4068871" y="1677598"/>
              <a:ext cx="13686" cy="13304"/>
            </a:xfrm>
            <a:custGeom>
              <a:avLst/>
              <a:rect l="l" t="t" r="r" b="b"/>
              <a:pathLst>
                <a:path w="430" h="418">
                  <a:moveTo>
                    <a:pt x="215" y="1"/>
                  </a:moveTo>
                  <a:cubicBezTo>
                    <a:pt x="96" y="1"/>
                    <a:pt x="12" y="84"/>
                    <a:pt x="12" y="203"/>
                  </a:cubicBezTo>
                  <a:cubicBezTo>
                    <a:pt x="1" y="322"/>
                    <a:pt x="96" y="417"/>
                    <a:pt x="215" y="417"/>
                  </a:cubicBezTo>
                  <a:cubicBezTo>
                    <a:pt x="334" y="417"/>
                    <a:pt x="429" y="322"/>
                    <a:pt x="429" y="203"/>
                  </a:cubicBezTo>
                  <a:cubicBezTo>
                    <a:pt x="429" y="84"/>
                    <a:pt x="334" y="1"/>
                    <a:pt x="21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6" name="Google Shape;10033;p67"/>
            <p:cNvSpPr/>
            <p:nvPr/>
          </p:nvSpPr>
          <p:spPr>
            <a:xfrm>
              <a:off x="4041594" y="1677598"/>
              <a:ext cx="13304" cy="13304"/>
            </a:xfrm>
            <a:custGeom>
              <a:avLst/>
              <a:rect l="l" t="t" r="r" b="b"/>
              <a:pathLst>
                <a:path w="418" h="418">
                  <a:moveTo>
                    <a:pt x="215" y="1"/>
                  </a:moveTo>
                  <a:cubicBezTo>
                    <a:pt x="96" y="1"/>
                    <a:pt x="0" y="84"/>
                    <a:pt x="0" y="203"/>
                  </a:cubicBezTo>
                  <a:cubicBezTo>
                    <a:pt x="0" y="322"/>
                    <a:pt x="96" y="417"/>
                    <a:pt x="215" y="417"/>
                  </a:cubicBezTo>
                  <a:cubicBezTo>
                    <a:pt x="334" y="417"/>
                    <a:pt x="417" y="322"/>
                    <a:pt x="417" y="203"/>
                  </a:cubicBezTo>
                  <a:cubicBezTo>
                    <a:pt x="417" y="84"/>
                    <a:pt x="334" y="1"/>
                    <a:pt x="21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47" name="Google Shape;10034;p67"/>
            <p:cNvSpPr/>
            <p:nvPr/>
          </p:nvSpPr>
          <p:spPr>
            <a:xfrm>
              <a:off x="4239402" y="1677598"/>
              <a:ext cx="13304" cy="13304"/>
            </a:xfrm>
            <a:custGeom>
              <a:avLst/>
              <a:rect l="l" t="t" r="r" b="b"/>
              <a:pathLst>
                <a:path w="418" h="418">
                  <a:moveTo>
                    <a:pt x="203" y="1"/>
                  </a:moveTo>
                  <a:cubicBezTo>
                    <a:pt x="84" y="1"/>
                    <a:pt x="0" y="84"/>
                    <a:pt x="0" y="203"/>
                  </a:cubicBezTo>
                  <a:cubicBezTo>
                    <a:pt x="0" y="322"/>
                    <a:pt x="84" y="417"/>
                    <a:pt x="203" y="417"/>
                  </a:cubicBezTo>
                  <a:cubicBezTo>
                    <a:pt x="322" y="417"/>
                    <a:pt x="417" y="322"/>
                    <a:pt x="417" y="203"/>
                  </a:cubicBezTo>
                  <a:cubicBezTo>
                    <a:pt x="417" y="84"/>
                    <a:pt x="322" y="1"/>
                    <a:pt x="20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48" name="Google Shape;10035;p67"/>
          <p:cNvGrpSpPr/>
          <p:nvPr/>
        </p:nvGrpSpPr>
        <p:grpSpPr>
          <a:xfrm>
            <a:off x="4248498" y="2970573"/>
            <a:ext cx="379002" cy="366112"/>
            <a:chOff x="2633037" y="1499873"/>
            <a:chExt cx="379002" cy="366112"/>
          </a:xfrm>
          <a:solidFill>
            <a:schemeClr val="accent1"/>
          </a:solidFill>
        </p:grpSpPr>
        <p:sp>
          <p:nvSpPr>
            <p:cNvPr id="1249" name="Google Shape;10036;p67"/>
            <p:cNvSpPr/>
            <p:nvPr/>
          </p:nvSpPr>
          <p:spPr>
            <a:xfrm>
              <a:off x="2798635" y="1499873"/>
              <a:ext cx="20497" cy="106145"/>
            </a:xfrm>
            <a:custGeom>
              <a:avLst/>
              <a:rect l="l" t="t" r="r" b="b"/>
              <a:pathLst>
                <a:path w="644" h="3335">
                  <a:moveTo>
                    <a:pt x="453" y="1"/>
                  </a:moveTo>
                  <a:cubicBezTo>
                    <a:pt x="346" y="1"/>
                    <a:pt x="263" y="96"/>
                    <a:pt x="263" y="191"/>
                  </a:cubicBezTo>
                  <a:cubicBezTo>
                    <a:pt x="263" y="394"/>
                    <a:pt x="215" y="477"/>
                    <a:pt x="156" y="596"/>
                  </a:cubicBezTo>
                  <a:cubicBezTo>
                    <a:pt x="72" y="727"/>
                    <a:pt x="1" y="882"/>
                    <a:pt x="1" y="1179"/>
                  </a:cubicBezTo>
                  <a:cubicBezTo>
                    <a:pt x="1" y="1465"/>
                    <a:pt x="72" y="1620"/>
                    <a:pt x="156" y="1763"/>
                  </a:cubicBezTo>
                  <a:cubicBezTo>
                    <a:pt x="215" y="1882"/>
                    <a:pt x="263" y="1965"/>
                    <a:pt x="263" y="2156"/>
                  </a:cubicBezTo>
                  <a:cubicBezTo>
                    <a:pt x="263" y="2358"/>
                    <a:pt x="215" y="2441"/>
                    <a:pt x="156" y="2561"/>
                  </a:cubicBezTo>
                  <a:cubicBezTo>
                    <a:pt x="72" y="2692"/>
                    <a:pt x="1" y="2846"/>
                    <a:pt x="1" y="3144"/>
                  </a:cubicBezTo>
                  <a:cubicBezTo>
                    <a:pt x="1" y="3239"/>
                    <a:pt x="96" y="3334"/>
                    <a:pt x="191" y="3334"/>
                  </a:cubicBezTo>
                  <a:cubicBezTo>
                    <a:pt x="298" y="3334"/>
                    <a:pt x="394" y="3239"/>
                    <a:pt x="394" y="3144"/>
                  </a:cubicBezTo>
                  <a:cubicBezTo>
                    <a:pt x="394" y="2942"/>
                    <a:pt x="429" y="2858"/>
                    <a:pt x="489" y="2739"/>
                  </a:cubicBezTo>
                  <a:cubicBezTo>
                    <a:pt x="572" y="2608"/>
                    <a:pt x="644" y="2453"/>
                    <a:pt x="644" y="2156"/>
                  </a:cubicBezTo>
                  <a:cubicBezTo>
                    <a:pt x="644" y="1882"/>
                    <a:pt x="572" y="1715"/>
                    <a:pt x="489" y="1584"/>
                  </a:cubicBezTo>
                  <a:cubicBezTo>
                    <a:pt x="429" y="1465"/>
                    <a:pt x="394" y="1370"/>
                    <a:pt x="394" y="1179"/>
                  </a:cubicBezTo>
                  <a:cubicBezTo>
                    <a:pt x="394" y="989"/>
                    <a:pt x="429" y="894"/>
                    <a:pt x="489" y="775"/>
                  </a:cubicBezTo>
                  <a:cubicBezTo>
                    <a:pt x="572" y="644"/>
                    <a:pt x="644" y="489"/>
                    <a:pt x="644" y="191"/>
                  </a:cubicBezTo>
                  <a:cubicBezTo>
                    <a:pt x="644" y="96"/>
                    <a:pt x="549" y="1"/>
                    <a:pt x="45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0" name="Google Shape;10037;p67"/>
            <p:cNvSpPr/>
            <p:nvPr/>
          </p:nvSpPr>
          <p:spPr>
            <a:xfrm>
              <a:off x="2847140" y="1499873"/>
              <a:ext cx="20115" cy="106145"/>
            </a:xfrm>
            <a:custGeom>
              <a:avLst/>
              <a:rect l="l" t="t" r="r" b="b"/>
              <a:pathLst>
                <a:path w="632" h="3335">
                  <a:moveTo>
                    <a:pt x="441" y="1"/>
                  </a:moveTo>
                  <a:cubicBezTo>
                    <a:pt x="334" y="1"/>
                    <a:pt x="251" y="96"/>
                    <a:pt x="251" y="191"/>
                  </a:cubicBezTo>
                  <a:cubicBezTo>
                    <a:pt x="251" y="394"/>
                    <a:pt x="203" y="477"/>
                    <a:pt x="144" y="596"/>
                  </a:cubicBezTo>
                  <a:cubicBezTo>
                    <a:pt x="72" y="727"/>
                    <a:pt x="1" y="882"/>
                    <a:pt x="1" y="1179"/>
                  </a:cubicBezTo>
                  <a:cubicBezTo>
                    <a:pt x="1" y="1465"/>
                    <a:pt x="72" y="1620"/>
                    <a:pt x="144" y="1763"/>
                  </a:cubicBezTo>
                  <a:cubicBezTo>
                    <a:pt x="203" y="1882"/>
                    <a:pt x="251" y="1965"/>
                    <a:pt x="251" y="2156"/>
                  </a:cubicBezTo>
                  <a:cubicBezTo>
                    <a:pt x="251" y="2358"/>
                    <a:pt x="203" y="2441"/>
                    <a:pt x="144" y="2561"/>
                  </a:cubicBezTo>
                  <a:cubicBezTo>
                    <a:pt x="84" y="2692"/>
                    <a:pt x="1" y="2846"/>
                    <a:pt x="1" y="3144"/>
                  </a:cubicBezTo>
                  <a:cubicBezTo>
                    <a:pt x="1" y="3239"/>
                    <a:pt x="84" y="3334"/>
                    <a:pt x="191" y="3334"/>
                  </a:cubicBezTo>
                  <a:cubicBezTo>
                    <a:pt x="298" y="3334"/>
                    <a:pt x="382" y="3239"/>
                    <a:pt x="382" y="3144"/>
                  </a:cubicBezTo>
                  <a:cubicBezTo>
                    <a:pt x="382" y="2942"/>
                    <a:pt x="429" y="2858"/>
                    <a:pt x="489" y="2739"/>
                  </a:cubicBezTo>
                  <a:cubicBezTo>
                    <a:pt x="560" y="2608"/>
                    <a:pt x="632" y="2453"/>
                    <a:pt x="632" y="2156"/>
                  </a:cubicBezTo>
                  <a:cubicBezTo>
                    <a:pt x="632" y="1882"/>
                    <a:pt x="560" y="1715"/>
                    <a:pt x="489" y="1584"/>
                  </a:cubicBezTo>
                  <a:cubicBezTo>
                    <a:pt x="429" y="1465"/>
                    <a:pt x="382" y="1370"/>
                    <a:pt x="382" y="1179"/>
                  </a:cubicBezTo>
                  <a:cubicBezTo>
                    <a:pt x="382" y="989"/>
                    <a:pt x="429" y="894"/>
                    <a:pt x="489" y="775"/>
                  </a:cubicBezTo>
                  <a:cubicBezTo>
                    <a:pt x="560" y="644"/>
                    <a:pt x="632" y="489"/>
                    <a:pt x="632" y="191"/>
                  </a:cubicBezTo>
                  <a:cubicBezTo>
                    <a:pt x="632" y="96"/>
                    <a:pt x="549" y="1"/>
                    <a:pt x="44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1" name="Google Shape;10038;p67"/>
            <p:cNvSpPr/>
            <p:nvPr/>
          </p:nvSpPr>
          <p:spPr>
            <a:xfrm>
              <a:off x="2652738" y="1825405"/>
              <a:ext cx="359301" cy="40580"/>
            </a:xfrm>
            <a:custGeom>
              <a:avLst/>
              <a:rect l="l" t="t" r="r" b="b"/>
              <a:pathLst>
                <a:path w="11289" h="1275">
                  <a:moveTo>
                    <a:pt x="10645" y="369"/>
                  </a:moveTo>
                  <a:lnTo>
                    <a:pt x="10538" y="655"/>
                  </a:lnTo>
                  <a:cubicBezTo>
                    <a:pt x="10514" y="774"/>
                    <a:pt x="10359" y="869"/>
                    <a:pt x="10240" y="869"/>
                  </a:cubicBezTo>
                  <a:lnTo>
                    <a:pt x="1108" y="869"/>
                  </a:lnTo>
                  <a:cubicBezTo>
                    <a:pt x="989" y="869"/>
                    <a:pt x="834" y="774"/>
                    <a:pt x="811" y="655"/>
                  </a:cubicBezTo>
                  <a:lnTo>
                    <a:pt x="739" y="369"/>
                  </a:lnTo>
                  <a:lnTo>
                    <a:pt x="10645" y="369"/>
                  </a:lnTo>
                  <a:close/>
                  <a:moveTo>
                    <a:pt x="191" y="0"/>
                  </a:moveTo>
                  <a:cubicBezTo>
                    <a:pt x="96" y="0"/>
                    <a:pt x="1" y="83"/>
                    <a:pt x="1" y="191"/>
                  </a:cubicBezTo>
                  <a:cubicBezTo>
                    <a:pt x="1" y="298"/>
                    <a:pt x="96" y="381"/>
                    <a:pt x="191" y="381"/>
                  </a:cubicBezTo>
                  <a:lnTo>
                    <a:pt x="299" y="381"/>
                  </a:lnTo>
                  <a:lnTo>
                    <a:pt x="406" y="774"/>
                  </a:lnTo>
                  <a:cubicBezTo>
                    <a:pt x="477" y="1060"/>
                    <a:pt x="775" y="1274"/>
                    <a:pt x="1072" y="1274"/>
                  </a:cubicBezTo>
                  <a:lnTo>
                    <a:pt x="10216" y="1274"/>
                  </a:lnTo>
                  <a:cubicBezTo>
                    <a:pt x="10514" y="1274"/>
                    <a:pt x="10812" y="1060"/>
                    <a:pt x="10883" y="774"/>
                  </a:cubicBezTo>
                  <a:lnTo>
                    <a:pt x="10990" y="381"/>
                  </a:lnTo>
                  <a:lnTo>
                    <a:pt x="11098" y="381"/>
                  </a:lnTo>
                  <a:cubicBezTo>
                    <a:pt x="11193" y="381"/>
                    <a:pt x="11288" y="298"/>
                    <a:pt x="11288" y="191"/>
                  </a:cubicBezTo>
                  <a:cubicBezTo>
                    <a:pt x="11288" y="83"/>
                    <a:pt x="11229" y="0"/>
                    <a:pt x="11121"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2" name="Google Shape;10039;p67"/>
            <p:cNvSpPr/>
            <p:nvPr/>
          </p:nvSpPr>
          <p:spPr>
            <a:xfrm>
              <a:off x="2657289" y="1641983"/>
              <a:ext cx="64833" cy="73935"/>
            </a:xfrm>
            <a:custGeom>
              <a:avLst/>
              <a:rect l="l" t="t" r="r" b="b"/>
              <a:pathLst>
                <a:path w="2037" h="2323">
                  <a:moveTo>
                    <a:pt x="1584" y="382"/>
                  </a:moveTo>
                  <a:lnTo>
                    <a:pt x="1584" y="1429"/>
                  </a:lnTo>
                  <a:cubicBezTo>
                    <a:pt x="1584" y="1596"/>
                    <a:pt x="1596" y="1751"/>
                    <a:pt x="1620" y="1929"/>
                  </a:cubicBezTo>
                  <a:lnTo>
                    <a:pt x="1596" y="1929"/>
                  </a:lnTo>
                  <a:cubicBezTo>
                    <a:pt x="929" y="1929"/>
                    <a:pt x="382" y="1382"/>
                    <a:pt x="382" y="715"/>
                  </a:cubicBezTo>
                  <a:cubicBezTo>
                    <a:pt x="382" y="596"/>
                    <a:pt x="394" y="489"/>
                    <a:pt x="429" y="382"/>
                  </a:cubicBezTo>
                  <a:lnTo>
                    <a:pt x="1584" y="382"/>
                  </a:lnTo>
                  <a:close/>
                  <a:moveTo>
                    <a:pt x="298" y="1"/>
                  </a:moveTo>
                  <a:cubicBezTo>
                    <a:pt x="215" y="1"/>
                    <a:pt x="144" y="48"/>
                    <a:pt x="120" y="120"/>
                  </a:cubicBezTo>
                  <a:cubicBezTo>
                    <a:pt x="37" y="310"/>
                    <a:pt x="13" y="513"/>
                    <a:pt x="13" y="703"/>
                  </a:cubicBezTo>
                  <a:cubicBezTo>
                    <a:pt x="1" y="1596"/>
                    <a:pt x="727" y="2322"/>
                    <a:pt x="1608" y="2322"/>
                  </a:cubicBezTo>
                  <a:lnTo>
                    <a:pt x="1846" y="2322"/>
                  </a:lnTo>
                  <a:cubicBezTo>
                    <a:pt x="1906" y="2322"/>
                    <a:pt x="1942" y="2298"/>
                    <a:pt x="1989" y="2251"/>
                  </a:cubicBezTo>
                  <a:cubicBezTo>
                    <a:pt x="2025" y="2203"/>
                    <a:pt x="2037" y="2144"/>
                    <a:pt x="2037" y="2084"/>
                  </a:cubicBezTo>
                  <a:cubicBezTo>
                    <a:pt x="1989" y="1870"/>
                    <a:pt x="1977" y="1656"/>
                    <a:pt x="1977" y="1429"/>
                  </a:cubicBezTo>
                  <a:lnTo>
                    <a:pt x="1977" y="191"/>
                  </a:lnTo>
                  <a:cubicBezTo>
                    <a:pt x="1977" y="84"/>
                    <a:pt x="1882" y="1"/>
                    <a:pt x="1787" y="1"/>
                  </a:cubicBezTo>
                  <a:lnTo>
                    <a:pt x="29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3" name="Google Shape;10040;p67"/>
            <p:cNvSpPr/>
            <p:nvPr/>
          </p:nvSpPr>
          <p:spPr>
            <a:xfrm>
              <a:off x="2633037" y="1617730"/>
              <a:ext cx="325945" cy="195198"/>
            </a:xfrm>
            <a:custGeom>
              <a:avLst/>
              <a:rect l="l" t="t" r="r" b="b"/>
              <a:pathLst>
                <a:path w="10241" h="6133">
                  <a:moveTo>
                    <a:pt x="9847" y="393"/>
                  </a:moveTo>
                  <a:lnTo>
                    <a:pt x="9847" y="2203"/>
                  </a:lnTo>
                  <a:cubicBezTo>
                    <a:pt x="9847" y="4168"/>
                    <a:pt x="8252" y="5763"/>
                    <a:pt x="6287" y="5763"/>
                  </a:cubicBezTo>
                  <a:cubicBezTo>
                    <a:pt x="4859" y="5763"/>
                    <a:pt x="3573" y="4918"/>
                    <a:pt x="3013" y="3584"/>
                  </a:cubicBezTo>
                  <a:cubicBezTo>
                    <a:pt x="2989" y="3513"/>
                    <a:pt x="2918" y="3465"/>
                    <a:pt x="2834" y="3465"/>
                  </a:cubicBezTo>
                  <a:lnTo>
                    <a:pt x="2382" y="3465"/>
                  </a:lnTo>
                  <a:cubicBezTo>
                    <a:pt x="1287" y="3465"/>
                    <a:pt x="394" y="2572"/>
                    <a:pt x="394" y="1489"/>
                  </a:cubicBezTo>
                  <a:cubicBezTo>
                    <a:pt x="382" y="1096"/>
                    <a:pt x="489" y="715"/>
                    <a:pt x="703" y="393"/>
                  </a:cubicBezTo>
                  <a:lnTo>
                    <a:pt x="8823" y="393"/>
                  </a:lnTo>
                  <a:lnTo>
                    <a:pt x="8823" y="1215"/>
                  </a:lnTo>
                  <a:cubicBezTo>
                    <a:pt x="8823" y="1310"/>
                    <a:pt x="8919" y="1405"/>
                    <a:pt x="9014" y="1405"/>
                  </a:cubicBezTo>
                  <a:cubicBezTo>
                    <a:pt x="9121" y="1405"/>
                    <a:pt x="9204" y="1310"/>
                    <a:pt x="9204" y="1215"/>
                  </a:cubicBezTo>
                  <a:lnTo>
                    <a:pt x="9204" y="393"/>
                  </a:lnTo>
                  <a:lnTo>
                    <a:pt x="9847" y="393"/>
                  </a:lnTo>
                  <a:close/>
                  <a:moveTo>
                    <a:pt x="620" y="1"/>
                  </a:moveTo>
                  <a:cubicBezTo>
                    <a:pt x="560" y="1"/>
                    <a:pt x="501" y="36"/>
                    <a:pt x="477" y="84"/>
                  </a:cubicBezTo>
                  <a:cubicBezTo>
                    <a:pt x="179" y="477"/>
                    <a:pt x="25" y="977"/>
                    <a:pt x="25" y="1465"/>
                  </a:cubicBezTo>
                  <a:cubicBezTo>
                    <a:pt x="1" y="2787"/>
                    <a:pt x="1060" y="3846"/>
                    <a:pt x="2370" y="3846"/>
                  </a:cubicBezTo>
                  <a:lnTo>
                    <a:pt x="2704" y="3846"/>
                  </a:lnTo>
                  <a:cubicBezTo>
                    <a:pt x="3346" y="5239"/>
                    <a:pt x="4751" y="6132"/>
                    <a:pt x="6299" y="6132"/>
                  </a:cubicBezTo>
                  <a:cubicBezTo>
                    <a:pt x="8466" y="6132"/>
                    <a:pt x="10240" y="4370"/>
                    <a:pt x="10240" y="2191"/>
                  </a:cubicBezTo>
                  <a:lnTo>
                    <a:pt x="10240" y="203"/>
                  </a:lnTo>
                  <a:cubicBezTo>
                    <a:pt x="10240" y="96"/>
                    <a:pt x="10145" y="1"/>
                    <a:pt x="10050" y="1"/>
                  </a:cubicBezTo>
                  <a:lnTo>
                    <a:pt x="62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4" name="Google Shape;10041;p67"/>
            <p:cNvSpPr/>
            <p:nvPr/>
          </p:nvSpPr>
          <p:spPr>
            <a:xfrm>
              <a:off x="2826293" y="1674574"/>
              <a:ext cx="99334" cy="106145"/>
            </a:xfrm>
            <a:custGeom>
              <a:avLst/>
              <a:rect l="l" t="t" r="r" b="b"/>
              <a:pathLst>
                <a:path w="3121" h="3335">
                  <a:moveTo>
                    <a:pt x="2930" y="0"/>
                  </a:moveTo>
                  <a:cubicBezTo>
                    <a:pt x="2823" y="0"/>
                    <a:pt x="2739" y="96"/>
                    <a:pt x="2739" y="203"/>
                  </a:cubicBezTo>
                  <a:lnTo>
                    <a:pt x="2739" y="417"/>
                  </a:lnTo>
                  <a:cubicBezTo>
                    <a:pt x="2739" y="1822"/>
                    <a:pt x="1596" y="2965"/>
                    <a:pt x="191" y="2965"/>
                  </a:cubicBezTo>
                  <a:cubicBezTo>
                    <a:pt x="84" y="2965"/>
                    <a:pt x="1" y="3060"/>
                    <a:pt x="1" y="3156"/>
                  </a:cubicBezTo>
                  <a:cubicBezTo>
                    <a:pt x="1" y="3263"/>
                    <a:pt x="96" y="3334"/>
                    <a:pt x="203" y="3334"/>
                  </a:cubicBezTo>
                  <a:cubicBezTo>
                    <a:pt x="1811" y="3334"/>
                    <a:pt x="3120" y="2025"/>
                    <a:pt x="3120" y="417"/>
                  </a:cubicBezTo>
                  <a:lnTo>
                    <a:pt x="3120" y="203"/>
                  </a:lnTo>
                  <a:cubicBezTo>
                    <a:pt x="3120" y="96"/>
                    <a:pt x="3037" y="0"/>
                    <a:pt x="29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55" name="Google Shape;10042;p67"/>
          <p:cNvGrpSpPr/>
          <p:nvPr/>
        </p:nvGrpSpPr>
        <p:grpSpPr>
          <a:xfrm>
            <a:off x="8290717" y="2986869"/>
            <a:ext cx="327823" cy="357009"/>
            <a:chOff x="6675256" y="1516169"/>
            <a:chExt cx="327823" cy="357009"/>
          </a:xfrm>
          <a:solidFill>
            <a:schemeClr val="accent1"/>
          </a:solidFill>
        </p:grpSpPr>
        <p:sp>
          <p:nvSpPr>
            <p:cNvPr id="1256" name="Google Shape;10043;p67"/>
            <p:cNvSpPr/>
            <p:nvPr/>
          </p:nvSpPr>
          <p:spPr>
            <a:xfrm>
              <a:off x="6675256" y="1516169"/>
              <a:ext cx="111078" cy="188737"/>
            </a:xfrm>
            <a:custGeom>
              <a:avLst/>
              <a:rect l="l" t="t" r="r" b="b"/>
              <a:pathLst>
                <a:path w="3490" h="5930">
                  <a:moveTo>
                    <a:pt x="1703" y="334"/>
                  </a:moveTo>
                  <a:cubicBezTo>
                    <a:pt x="2001" y="334"/>
                    <a:pt x="2239" y="548"/>
                    <a:pt x="2239" y="786"/>
                  </a:cubicBezTo>
                  <a:lnTo>
                    <a:pt x="2239" y="810"/>
                  </a:lnTo>
                  <a:cubicBezTo>
                    <a:pt x="2072" y="739"/>
                    <a:pt x="1894" y="715"/>
                    <a:pt x="1703" y="715"/>
                  </a:cubicBezTo>
                  <a:cubicBezTo>
                    <a:pt x="1513" y="715"/>
                    <a:pt x="1334" y="751"/>
                    <a:pt x="1168" y="810"/>
                  </a:cubicBezTo>
                  <a:lnTo>
                    <a:pt x="1168" y="786"/>
                  </a:lnTo>
                  <a:cubicBezTo>
                    <a:pt x="1168" y="536"/>
                    <a:pt x="1406" y="334"/>
                    <a:pt x="1703" y="334"/>
                  </a:cubicBezTo>
                  <a:close/>
                  <a:moveTo>
                    <a:pt x="1680" y="1037"/>
                  </a:moveTo>
                  <a:cubicBezTo>
                    <a:pt x="2263" y="1037"/>
                    <a:pt x="2739" y="1513"/>
                    <a:pt x="2739" y="2096"/>
                  </a:cubicBezTo>
                  <a:cubicBezTo>
                    <a:pt x="2739" y="2215"/>
                    <a:pt x="2727" y="2322"/>
                    <a:pt x="2680" y="2418"/>
                  </a:cubicBezTo>
                  <a:cubicBezTo>
                    <a:pt x="2215" y="1941"/>
                    <a:pt x="1406" y="1763"/>
                    <a:pt x="1358" y="1751"/>
                  </a:cubicBezTo>
                  <a:cubicBezTo>
                    <a:pt x="1346" y="1748"/>
                    <a:pt x="1334" y="1746"/>
                    <a:pt x="1321" y="1746"/>
                  </a:cubicBezTo>
                  <a:cubicBezTo>
                    <a:pt x="1283" y="1746"/>
                    <a:pt x="1245" y="1760"/>
                    <a:pt x="1227" y="1787"/>
                  </a:cubicBezTo>
                  <a:cubicBezTo>
                    <a:pt x="1179" y="1810"/>
                    <a:pt x="1168" y="1858"/>
                    <a:pt x="1168" y="1918"/>
                  </a:cubicBezTo>
                  <a:cubicBezTo>
                    <a:pt x="1168" y="1929"/>
                    <a:pt x="1144" y="2037"/>
                    <a:pt x="1025" y="2156"/>
                  </a:cubicBezTo>
                  <a:cubicBezTo>
                    <a:pt x="965" y="2215"/>
                    <a:pt x="965" y="2322"/>
                    <a:pt x="1025" y="2394"/>
                  </a:cubicBezTo>
                  <a:cubicBezTo>
                    <a:pt x="1053" y="2428"/>
                    <a:pt x="1092" y="2443"/>
                    <a:pt x="1133" y="2443"/>
                  </a:cubicBezTo>
                  <a:cubicBezTo>
                    <a:pt x="1178" y="2443"/>
                    <a:pt x="1225" y="2425"/>
                    <a:pt x="1263" y="2394"/>
                  </a:cubicBezTo>
                  <a:cubicBezTo>
                    <a:pt x="1358" y="2299"/>
                    <a:pt x="1418" y="2215"/>
                    <a:pt x="1441" y="2120"/>
                  </a:cubicBezTo>
                  <a:cubicBezTo>
                    <a:pt x="1727" y="2215"/>
                    <a:pt x="2299" y="2406"/>
                    <a:pt x="2549" y="2775"/>
                  </a:cubicBezTo>
                  <a:cubicBezTo>
                    <a:pt x="2501" y="3192"/>
                    <a:pt x="2132" y="3513"/>
                    <a:pt x="1703" y="3513"/>
                  </a:cubicBezTo>
                  <a:cubicBezTo>
                    <a:pt x="1239" y="3513"/>
                    <a:pt x="870" y="3168"/>
                    <a:pt x="822" y="2715"/>
                  </a:cubicBezTo>
                  <a:cubicBezTo>
                    <a:pt x="822" y="2691"/>
                    <a:pt x="810" y="2680"/>
                    <a:pt x="787" y="2644"/>
                  </a:cubicBezTo>
                  <a:cubicBezTo>
                    <a:pt x="691" y="2477"/>
                    <a:pt x="632" y="2287"/>
                    <a:pt x="632" y="2096"/>
                  </a:cubicBezTo>
                  <a:cubicBezTo>
                    <a:pt x="632" y="1513"/>
                    <a:pt x="1108" y="1037"/>
                    <a:pt x="1680" y="1037"/>
                  </a:cubicBezTo>
                  <a:close/>
                  <a:moveTo>
                    <a:pt x="2061" y="3775"/>
                  </a:moveTo>
                  <a:lnTo>
                    <a:pt x="2061" y="3954"/>
                  </a:lnTo>
                  <a:cubicBezTo>
                    <a:pt x="2061" y="4013"/>
                    <a:pt x="2072" y="4073"/>
                    <a:pt x="2108" y="4120"/>
                  </a:cubicBezTo>
                  <a:lnTo>
                    <a:pt x="1703" y="4501"/>
                  </a:lnTo>
                  <a:lnTo>
                    <a:pt x="1299" y="4120"/>
                  </a:lnTo>
                  <a:cubicBezTo>
                    <a:pt x="1334" y="4073"/>
                    <a:pt x="1346" y="4013"/>
                    <a:pt x="1346" y="3954"/>
                  </a:cubicBezTo>
                  <a:lnTo>
                    <a:pt x="1346" y="3775"/>
                  </a:lnTo>
                  <a:cubicBezTo>
                    <a:pt x="1465" y="3799"/>
                    <a:pt x="1584" y="3834"/>
                    <a:pt x="1703" y="3834"/>
                  </a:cubicBezTo>
                  <a:cubicBezTo>
                    <a:pt x="1822" y="3834"/>
                    <a:pt x="1953" y="3823"/>
                    <a:pt x="2061" y="3775"/>
                  </a:cubicBezTo>
                  <a:close/>
                  <a:moveTo>
                    <a:pt x="1727" y="1"/>
                  </a:moveTo>
                  <a:cubicBezTo>
                    <a:pt x="1251" y="1"/>
                    <a:pt x="870" y="334"/>
                    <a:pt x="870" y="775"/>
                  </a:cubicBezTo>
                  <a:cubicBezTo>
                    <a:pt x="870" y="846"/>
                    <a:pt x="882" y="906"/>
                    <a:pt x="894" y="977"/>
                  </a:cubicBezTo>
                  <a:cubicBezTo>
                    <a:pt x="560" y="1227"/>
                    <a:pt x="346" y="1632"/>
                    <a:pt x="346" y="2096"/>
                  </a:cubicBezTo>
                  <a:cubicBezTo>
                    <a:pt x="346" y="2334"/>
                    <a:pt x="406" y="2572"/>
                    <a:pt x="537" y="2799"/>
                  </a:cubicBezTo>
                  <a:cubicBezTo>
                    <a:pt x="584" y="3132"/>
                    <a:pt x="775" y="3430"/>
                    <a:pt x="1060" y="3632"/>
                  </a:cubicBezTo>
                  <a:lnTo>
                    <a:pt x="1060" y="3954"/>
                  </a:lnTo>
                  <a:lnTo>
                    <a:pt x="1060" y="3965"/>
                  </a:lnTo>
                  <a:lnTo>
                    <a:pt x="394" y="4299"/>
                  </a:lnTo>
                  <a:cubicBezTo>
                    <a:pt x="156" y="4418"/>
                    <a:pt x="1" y="4656"/>
                    <a:pt x="1" y="4906"/>
                  </a:cubicBezTo>
                  <a:lnTo>
                    <a:pt x="1" y="5775"/>
                  </a:lnTo>
                  <a:cubicBezTo>
                    <a:pt x="1" y="5859"/>
                    <a:pt x="84" y="5930"/>
                    <a:pt x="167" y="5930"/>
                  </a:cubicBezTo>
                  <a:cubicBezTo>
                    <a:pt x="263" y="5930"/>
                    <a:pt x="334" y="5859"/>
                    <a:pt x="334" y="5775"/>
                  </a:cubicBezTo>
                  <a:lnTo>
                    <a:pt x="334" y="4906"/>
                  </a:lnTo>
                  <a:cubicBezTo>
                    <a:pt x="334" y="4775"/>
                    <a:pt x="406" y="4644"/>
                    <a:pt x="525" y="4585"/>
                  </a:cubicBezTo>
                  <a:lnTo>
                    <a:pt x="1072" y="4311"/>
                  </a:lnTo>
                  <a:lnTo>
                    <a:pt x="1584" y="4787"/>
                  </a:lnTo>
                  <a:lnTo>
                    <a:pt x="1584" y="5775"/>
                  </a:lnTo>
                  <a:cubicBezTo>
                    <a:pt x="1584" y="5859"/>
                    <a:pt x="1656" y="5930"/>
                    <a:pt x="1751" y="5930"/>
                  </a:cubicBezTo>
                  <a:cubicBezTo>
                    <a:pt x="1834" y="5930"/>
                    <a:pt x="1906" y="5859"/>
                    <a:pt x="1906" y="5775"/>
                  </a:cubicBezTo>
                  <a:lnTo>
                    <a:pt x="1906" y="4787"/>
                  </a:lnTo>
                  <a:lnTo>
                    <a:pt x="2418" y="4311"/>
                  </a:lnTo>
                  <a:lnTo>
                    <a:pt x="2965" y="4585"/>
                  </a:lnTo>
                  <a:cubicBezTo>
                    <a:pt x="3084" y="4644"/>
                    <a:pt x="3156" y="4763"/>
                    <a:pt x="3156" y="4906"/>
                  </a:cubicBezTo>
                  <a:lnTo>
                    <a:pt x="3156" y="5775"/>
                  </a:lnTo>
                  <a:cubicBezTo>
                    <a:pt x="3156" y="5859"/>
                    <a:pt x="3239" y="5930"/>
                    <a:pt x="3323" y="5930"/>
                  </a:cubicBezTo>
                  <a:cubicBezTo>
                    <a:pt x="3406" y="5930"/>
                    <a:pt x="3489" y="5859"/>
                    <a:pt x="3489" y="5775"/>
                  </a:cubicBezTo>
                  <a:lnTo>
                    <a:pt x="3489" y="4906"/>
                  </a:lnTo>
                  <a:cubicBezTo>
                    <a:pt x="3442" y="4656"/>
                    <a:pt x="3299" y="4418"/>
                    <a:pt x="3073" y="4299"/>
                  </a:cubicBezTo>
                  <a:lnTo>
                    <a:pt x="2406" y="3965"/>
                  </a:lnTo>
                  <a:lnTo>
                    <a:pt x="2406" y="3954"/>
                  </a:lnTo>
                  <a:lnTo>
                    <a:pt x="2406" y="3632"/>
                  </a:lnTo>
                  <a:cubicBezTo>
                    <a:pt x="2668" y="3430"/>
                    <a:pt x="2858" y="3132"/>
                    <a:pt x="2918" y="2799"/>
                  </a:cubicBezTo>
                  <a:cubicBezTo>
                    <a:pt x="3037" y="2584"/>
                    <a:pt x="3120" y="2346"/>
                    <a:pt x="3120" y="2096"/>
                  </a:cubicBezTo>
                  <a:cubicBezTo>
                    <a:pt x="3120" y="1632"/>
                    <a:pt x="2894" y="1227"/>
                    <a:pt x="2561" y="977"/>
                  </a:cubicBezTo>
                  <a:cubicBezTo>
                    <a:pt x="2573" y="917"/>
                    <a:pt x="2596" y="846"/>
                    <a:pt x="2596" y="775"/>
                  </a:cubicBezTo>
                  <a:cubicBezTo>
                    <a:pt x="2596" y="334"/>
                    <a:pt x="2203" y="1"/>
                    <a:pt x="172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7" name="Google Shape;10044;p67"/>
            <p:cNvSpPr/>
            <p:nvPr/>
          </p:nvSpPr>
          <p:spPr>
            <a:xfrm>
              <a:off x="6696103" y="1679507"/>
              <a:ext cx="10630" cy="26162"/>
            </a:xfrm>
            <a:custGeom>
              <a:avLst/>
              <a:rect l="l" t="t" r="r" b="b"/>
              <a:pathLst>
                <a:path w="334" h="822">
                  <a:moveTo>
                    <a:pt x="167" y="0"/>
                  </a:moveTo>
                  <a:cubicBezTo>
                    <a:pt x="84" y="0"/>
                    <a:pt x="1" y="72"/>
                    <a:pt x="1" y="167"/>
                  </a:cubicBezTo>
                  <a:lnTo>
                    <a:pt x="1" y="655"/>
                  </a:lnTo>
                  <a:cubicBezTo>
                    <a:pt x="1" y="738"/>
                    <a:pt x="84" y="822"/>
                    <a:pt x="167" y="822"/>
                  </a:cubicBezTo>
                  <a:cubicBezTo>
                    <a:pt x="263" y="822"/>
                    <a:pt x="334" y="738"/>
                    <a:pt x="334" y="655"/>
                  </a:cubicBezTo>
                  <a:lnTo>
                    <a:pt x="334" y="167"/>
                  </a:lnTo>
                  <a:cubicBezTo>
                    <a:pt x="334" y="72"/>
                    <a:pt x="263"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8" name="Google Shape;10045;p67"/>
            <p:cNvSpPr/>
            <p:nvPr/>
          </p:nvSpPr>
          <p:spPr>
            <a:xfrm>
              <a:off x="6752183" y="1679507"/>
              <a:ext cx="10280" cy="26162"/>
            </a:xfrm>
            <a:custGeom>
              <a:avLst/>
              <a:rect l="l" t="t" r="r" b="b"/>
              <a:pathLst>
                <a:path w="323" h="822">
                  <a:moveTo>
                    <a:pt x="167" y="0"/>
                  </a:moveTo>
                  <a:cubicBezTo>
                    <a:pt x="72" y="0"/>
                    <a:pt x="1" y="72"/>
                    <a:pt x="1" y="167"/>
                  </a:cubicBezTo>
                  <a:lnTo>
                    <a:pt x="1" y="655"/>
                  </a:lnTo>
                  <a:cubicBezTo>
                    <a:pt x="1" y="738"/>
                    <a:pt x="72" y="822"/>
                    <a:pt x="167" y="822"/>
                  </a:cubicBezTo>
                  <a:cubicBezTo>
                    <a:pt x="251" y="822"/>
                    <a:pt x="322" y="738"/>
                    <a:pt x="322" y="655"/>
                  </a:cubicBezTo>
                  <a:lnTo>
                    <a:pt x="322" y="167"/>
                  </a:lnTo>
                  <a:cubicBezTo>
                    <a:pt x="322" y="72"/>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59" name="Google Shape;10046;p67"/>
            <p:cNvSpPr/>
            <p:nvPr/>
          </p:nvSpPr>
          <p:spPr>
            <a:xfrm>
              <a:off x="6919310" y="1734060"/>
              <a:ext cx="45131" cy="15946"/>
            </a:xfrm>
            <a:custGeom>
              <a:avLst/>
              <a:rect l="l" t="t" r="r" b="b"/>
              <a:pathLst>
                <a:path w="1418" h="501">
                  <a:moveTo>
                    <a:pt x="167" y="1"/>
                  </a:moveTo>
                  <a:cubicBezTo>
                    <a:pt x="72" y="1"/>
                    <a:pt x="0" y="72"/>
                    <a:pt x="0" y="156"/>
                  </a:cubicBezTo>
                  <a:cubicBezTo>
                    <a:pt x="0" y="251"/>
                    <a:pt x="72" y="322"/>
                    <a:pt x="167" y="322"/>
                  </a:cubicBezTo>
                  <a:cubicBezTo>
                    <a:pt x="346" y="322"/>
                    <a:pt x="881" y="358"/>
                    <a:pt x="1143" y="489"/>
                  </a:cubicBezTo>
                  <a:cubicBezTo>
                    <a:pt x="1179" y="501"/>
                    <a:pt x="1191" y="501"/>
                    <a:pt x="1227" y="501"/>
                  </a:cubicBezTo>
                  <a:cubicBezTo>
                    <a:pt x="1286" y="501"/>
                    <a:pt x="1346" y="477"/>
                    <a:pt x="1370" y="417"/>
                  </a:cubicBezTo>
                  <a:cubicBezTo>
                    <a:pt x="1417" y="334"/>
                    <a:pt x="1382" y="239"/>
                    <a:pt x="1298" y="191"/>
                  </a:cubicBezTo>
                  <a:cubicBezTo>
                    <a:pt x="905" y="1"/>
                    <a:pt x="19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0" name="Google Shape;10047;p67"/>
            <p:cNvSpPr/>
            <p:nvPr/>
          </p:nvSpPr>
          <p:spPr>
            <a:xfrm>
              <a:off x="6879907" y="1706020"/>
              <a:ext cx="123172" cy="167158"/>
            </a:xfrm>
            <a:custGeom>
              <a:avLst/>
              <a:rect l="l" t="t" r="r" b="b"/>
              <a:pathLst>
                <a:path w="3870" h="5252">
                  <a:moveTo>
                    <a:pt x="3001" y="310"/>
                  </a:moveTo>
                  <a:lnTo>
                    <a:pt x="3001" y="989"/>
                  </a:lnTo>
                  <a:cubicBezTo>
                    <a:pt x="3001" y="1096"/>
                    <a:pt x="2965" y="1215"/>
                    <a:pt x="2917" y="1310"/>
                  </a:cubicBezTo>
                  <a:lnTo>
                    <a:pt x="2834" y="1477"/>
                  </a:lnTo>
                  <a:cubicBezTo>
                    <a:pt x="2822" y="1501"/>
                    <a:pt x="2822" y="1513"/>
                    <a:pt x="2822" y="1549"/>
                  </a:cubicBezTo>
                  <a:lnTo>
                    <a:pt x="2822" y="1906"/>
                  </a:lnTo>
                  <a:cubicBezTo>
                    <a:pt x="2822" y="2144"/>
                    <a:pt x="2727" y="2370"/>
                    <a:pt x="2548" y="2537"/>
                  </a:cubicBezTo>
                  <a:cubicBezTo>
                    <a:pt x="2381" y="2727"/>
                    <a:pt x="2167" y="2811"/>
                    <a:pt x="1905" y="2811"/>
                  </a:cubicBezTo>
                  <a:cubicBezTo>
                    <a:pt x="1429" y="2799"/>
                    <a:pt x="1048" y="2382"/>
                    <a:pt x="1048" y="1870"/>
                  </a:cubicBezTo>
                  <a:lnTo>
                    <a:pt x="1048" y="1560"/>
                  </a:lnTo>
                  <a:cubicBezTo>
                    <a:pt x="1048" y="1525"/>
                    <a:pt x="1048" y="1513"/>
                    <a:pt x="1036" y="1489"/>
                  </a:cubicBezTo>
                  <a:lnTo>
                    <a:pt x="929" y="1275"/>
                  </a:lnTo>
                  <a:cubicBezTo>
                    <a:pt x="893" y="1203"/>
                    <a:pt x="869" y="1108"/>
                    <a:pt x="869" y="1037"/>
                  </a:cubicBezTo>
                  <a:lnTo>
                    <a:pt x="869" y="1025"/>
                  </a:lnTo>
                  <a:cubicBezTo>
                    <a:pt x="869" y="632"/>
                    <a:pt x="1179" y="310"/>
                    <a:pt x="1584" y="310"/>
                  </a:cubicBezTo>
                  <a:lnTo>
                    <a:pt x="3001" y="310"/>
                  </a:lnTo>
                  <a:close/>
                  <a:moveTo>
                    <a:pt x="2310" y="3084"/>
                  </a:moveTo>
                  <a:cubicBezTo>
                    <a:pt x="2310" y="3120"/>
                    <a:pt x="2322" y="3180"/>
                    <a:pt x="2346" y="3227"/>
                  </a:cubicBezTo>
                  <a:lnTo>
                    <a:pt x="2191" y="3358"/>
                  </a:lnTo>
                  <a:cubicBezTo>
                    <a:pt x="2119" y="3430"/>
                    <a:pt x="2024" y="3465"/>
                    <a:pt x="1941" y="3465"/>
                  </a:cubicBezTo>
                  <a:cubicBezTo>
                    <a:pt x="1846" y="3465"/>
                    <a:pt x="1750" y="3418"/>
                    <a:pt x="1679" y="3358"/>
                  </a:cubicBezTo>
                  <a:lnTo>
                    <a:pt x="1548" y="3227"/>
                  </a:lnTo>
                  <a:cubicBezTo>
                    <a:pt x="1560" y="3180"/>
                    <a:pt x="1584" y="3120"/>
                    <a:pt x="1584" y="3084"/>
                  </a:cubicBezTo>
                  <a:cubicBezTo>
                    <a:pt x="1679" y="3108"/>
                    <a:pt x="1786" y="3132"/>
                    <a:pt x="1905" y="3132"/>
                  </a:cubicBezTo>
                  <a:lnTo>
                    <a:pt x="1953" y="3132"/>
                  </a:lnTo>
                  <a:cubicBezTo>
                    <a:pt x="2072" y="3132"/>
                    <a:pt x="2203" y="3120"/>
                    <a:pt x="2310" y="3084"/>
                  </a:cubicBezTo>
                  <a:close/>
                  <a:moveTo>
                    <a:pt x="1584" y="1"/>
                  </a:moveTo>
                  <a:cubicBezTo>
                    <a:pt x="1000" y="1"/>
                    <a:pt x="536" y="465"/>
                    <a:pt x="536" y="1037"/>
                  </a:cubicBezTo>
                  <a:lnTo>
                    <a:pt x="536" y="1060"/>
                  </a:lnTo>
                  <a:cubicBezTo>
                    <a:pt x="536" y="1191"/>
                    <a:pt x="572" y="1322"/>
                    <a:pt x="631" y="1441"/>
                  </a:cubicBezTo>
                  <a:lnTo>
                    <a:pt x="715" y="1608"/>
                  </a:lnTo>
                  <a:lnTo>
                    <a:pt x="715" y="1870"/>
                  </a:lnTo>
                  <a:cubicBezTo>
                    <a:pt x="715" y="2311"/>
                    <a:pt x="929" y="2680"/>
                    <a:pt x="1238" y="2918"/>
                  </a:cubicBezTo>
                  <a:lnTo>
                    <a:pt x="1238" y="3061"/>
                  </a:lnTo>
                  <a:cubicBezTo>
                    <a:pt x="1238" y="3156"/>
                    <a:pt x="1179" y="3227"/>
                    <a:pt x="1107" y="3239"/>
                  </a:cubicBezTo>
                  <a:lnTo>
                    <a:pt x="512" y="3406"/>
                  </a:lnTo>
                  <a:cubicBezTo>
                    <a:pt x="214" y="3501"/>
                    <a:pt x="0" y="3763"/>
                    <a:pt x="0" y="4073"/>
                  </a:cubicBezTo>
                  <a:lnTo>
                    <a:pt x="0" y="5085"/>
                  </a:lnTo>
                  <a:cubicBezTo>
                    <a:pt x="0" y="5180"/>
                    <a:pt x="83" y="5251"/>
                    <a:pt x="167" y="5251"/>
                  </a:cubicBezTo>
                  <a:cubicBezTo>
                    <a:pt x="250" y="5251"/>
                    <a:pt x="334" y="5180"/>
                    <a:pt x="334" y="5085"/>
                  </a:cubicBezTo>
                  <a:lnTo>
                    <a:pt x="334" y="4073"/>
                  </a:lnTo>
                  <a:cubicBezTo>
                    <a:pt x="334" y="3918"/>
                    <a:pt x="429" y="3775"/>
                    <a:pt x="595" y="3739"/>
                  </a:cubicBezTo>
                  <a:lnTo>
                    <a:pt x="1191" y="3573"/>
                  </a:lnTo>
                  <a:cubicBezTo>
                    <a:pt x="1238" y="3561"/>
                    <a:pt x="1298" y="3525"/>
                    <a:pt x="1346" y="3513"/>
                  </a:cubicBezTo>
                  <a:lnTo>
                    <a:pt x="1441" y="3620"/>
                  </a:lnTo>
                  <a:cubicBezTo>
                    <a:pt x="1584" y="3751"/>
                    <a:pt x="1738" y="3823"/>
                    <a:pt x="1941" y="3823"/>
                  </a:cubicBezTo>
                  <a:cubicBezTo>
                    <a:pt x="2131" y="3823"/>
                    <a:pt x="2298" y="3751"/>
                    <a:pt x="2429" y="3620"/>
                  </a:cubicBezTo>
                  <a:lnTo>
                    <a:pt x="2536" y="3513"/>
                  </a:lnTo>
                  <a:cubicBezTo>
                    <a:pt x="2572" y="3537"/>
                    <a:pt x="2620" y="3561"/>
                    <a:pt x="2679" y="3573"/>
                  </a:cubicBezTo>
                  <a:lnTo>
                    <a:pt x="3274" y="3739"/>
                  </a:lnTo>
                  <a:cubicBezTo>
                    <a:pt x="3429" y="3775"/>
                    <a:pt x="3548" y="3930"/>
                    <a:pt x="3548" y="4073"/>
                  </a:cubicBezTo>
                  <a:lnTo>
                    <a:pt x="3548" y="5085"/>
                  </a:lnTo>
                  <a:cubicBezTo>
                    <a:pt x="3548" y="5180"/>
                    <a:pt x="3620" y="5251"/>
                    <a:pt x="3703" y="5251"/>
                  </a:cubicBezTo>
                  <a:cubicBezTo>
                    <a:pt x="3798" y="5251"/>
                    <a:pt x="3870" y="5180"/>
                    <a:pt x="3870" y="5085"/>
                  </a:cubicBezTo>
                  <a:lnTo>
                    <a:pt x="3870" y="4073"/>
                  </a:lnTo>
                  <a:cubicBezTo>
                    <a:pt x="3858" y="3763"/>
                    <a:pt x="3655" y="3501"/>
                    <a:pt x="3358" y="3406"/>
                  </a:cubicBezTo>
                  <a:lnTo>
                    <a:pt x="2762" y="3239"/>
                  </a:lnTo>
                  <a:cubicBezTo>
                    <a:pt x="2679" y="3215"/>
                    <a:pt x="2620" y="3156"/>
                    <a:pt x="2620" y="3061"/>
                  </a:cubicBezTo>
                  <a:lnTo>
                    <a:pt x="2620" y="2930"/>
                  </a:lnTo>
                  <a:cubicBezTo>
                    <a:pt x="2679" y="2882"/>
                    <a:pt x="2727" y="2858"/>
                    <a:pt x="2786" y="2799"/>
                  </a:cubicBezTo>
                  <a:cubicBezTo>
                    <a:pt x="3024" y="2561"/>
                    <a:pt x="3155" y="2263"/>
                    <a:pt x="3155" y="1918"/>
                  </a:cubicBezTo>
                  <a:lnTo>
                    <a:pt x="3155" y="1608"/>
                  </a:lnTo>
                  <a:lnTo>
                    <a:pt x="3215" y="1477"/>
                  </a:lnTo>
                  <a:cubicBezTo>
                    <a:pt x="3298" y="1322"/>
                    <a:pt x="3322" y="1179"/>
                    <a:pt x="3322" y="1013"/>
                  </a:cubicBezTo>
                  <a:lnTo>
                    <a:pt x="3322" y="167"/>
                  </a:lnTo>
                  <a:cubicBezTo>
                    <a:pt x="3322" y="72"/>
                    <a:pt x="3251" y="1"/>
                    <a:pt x="3155" y="1"/>
                  </a:cubicBezTo>
                  <a:lnTo>
                    <a:pt x="158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1" name="Google Shape;10048;p67"/>
            <p:cNvSpPr/>
            <p:nvPr/>
          </p:nvSpPr>
          <p:spPr>
            <a:xfrm>
              <a:off x="6902632" y="1840173"/>
              <a:ext cx="10630" cy="32623"/>
            </a:xfrm>
            <a:custGeom>
              <a:avLst/>
              <a:rect l="l" t="t" r="r" b="b"/>
              <a:pathLst>
                <a:path w="334" h="1025">
                  <a:moveTo>
                    <a:pt x="167" y="0"/>
                  </a:moveTo>
                  <a:cubicBezTo>
                    <a:pt x="84" y="0"/>
                    <a:pt x="1" y="72"/>
                    <a:pt x="1" y="155"/>
                  </a:cubicBezTo>
                  <a:lnTo>
                    <a:pt x="1" y="858"/>
                  </a:lnTo>
                  <a:cubicBezTo>
                    <a:pt x="1" y="953"/>
                    <a:pt x="84" y="1024"/>
                    <a:pt x="167" y="1024"/>
                  </a:cubicBezTo>
                  <a:cubicBezTo>
                    <a:pt x="262" y="1024"/>
                    <a:pt x="334" y="953"/>
                    <a:pt x="334" y="858"/>
                  </a:cubicBezTo>
                  <a:lnTo>
                    <a:pt x="334" y="155"/>
                  </a:lnTo>
                  <a:cubicBezTo>
                    <a:pt x="334" y="72"/>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2" name="Google Shape;10049;p67"/>
            <p:cNvSpPr/>
            <p:nvPr/>
          </p:nvSpPr>
          <p:spPr>
            <a:xfrm>
              <a:off x="6970075" y="1840173"/>
              <a:ext cx="10280" cy="32623"/>
            </a:xfrm>
            <a:custGeom>
              <a:avLst/>
              <a:rect l="l" t="t" r="r" b="b"/>
              <a:pathLst>
                <a:path w="323" h="1025">
                  <a:moveTo>
                    <a:pt x="168" y="0"/>
                  </a:moveTo>
                  <a:cubicBezTo>
                    <a:pt x="72" y="0"/>
                    <a:pt x="1" y="72"/>
                    <a:pt x="1" y="155"/>
                  </a:cubicBezTo>
                  <a:lnTo>
                    <a:pt x="1" y="858"/>
                  </a:lnTo>
                  <a:cubicBezTo>
                    <a:pt x="1" y="953"/>
                    <a:pt x="72" y="1024"/>
                    <a:pt x="168" y="1024"/>
                  </a:cubicBezTo>
                  <a:cubicBezTo>
                    <a:pt x="251" y="1024"/>
                    <a:pt x="322" y="953"/>
                    <a:pt x="322" y="858"/>
                  </a:cubicBezTo>
                  <a:lnTo>
                    <a:pt x="322" y="155"/>
                  </a:lnTo>
                  <a:cubicBezTo>
                    <a:pt x="322" y="72"/>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3" name="Google Shape;10050;p67"/>
            <p:cNvSpPr/>
            <p:nvPr/>
          </p:nvSpPr>
          <p:spPr>
            <a:xfrm>
              <a:off x="6772267" y="1594241"/>
              <a:ext cx="182690" cy="100830"/>
            </a:xfrm>
            <a:custGeom>
              <a:avLst/>
              <a:rect l="l" t="t" r="r" b="b"/>
              <a:pathLst>
                <a:path w="5740" h="3168">
                  <a:moveTo>
                    <a:pt x="2001" y="0"/>
                  </a:moveTo>
                  <a:cubicBezTo>
                    <a:pt x="1334" y="0"/>
                    <a:pt x="679" y="191"/>
                    <a:pt x="108" y="548"/>
                  </a:cubicBezTo>
                  <a:cubicBezTo>
                    <a:pt x="36" y="596"/>
                    <a:pt x="1" y="691"/>
                    <a:pt x="72" y="774"/>
                  </a:cubicBezTo>
                  <a:cubicBezTo>
                    <a:pt x="95" y="820"/>
                    <a:pt x="148" y="847"/>
                    <a:pt x="202" y="847"/>
                  </a:cubicBezTo>
                  <a:cubicBezTo>
                    <a:pt x="231" y="847"/>
                    <a:pt x="261" y="839"/>
                    <a:pt x="287" y="822"/>
                  </a:cubicBezTo>
                  <a:cubicBezTo>
                    <a:pt x="798" y="489"/>
                    <a:pt x="1394" y="310"/>
                    <a:pt x="2001" y="310"/>
                  </a:cubicBezTo>
                  <a:cubicBezTo>
                    <a:pt x="2763" y="310"/>
                    <a:pt x="3489" y="584"/>
                    <a:pt x="4073" y="1084"/>
                  </a:cubicBezTo>
                  <a:cubicBezTo>
                    <a:pt x="4501" y="1453"/>
                    <a:pt x="4835" y="1953"/>
                    <a:pt x="5013" y="2477"/>
                  </a:cubicBezTo>
                  <a:lnTo>
                    <a:pt x="4739" y="2203"/>
                  </a:lnTo>
                  <a:cubicBezTo>
                    <a:pt x="4710" y="2173"/>
                    <a:pt x="4668" y="2158"/>
                    <a:pt x="4625" y="2158"/>
                  </a:cubicBezTo>
                  <a:cubicBezTo>
                    <a:pt x="4582" y="2158"/>
                    <a:pt x="4537" y="2173"/>
                    <a:pt x="4501" y="2203"/>
                  </a:cubicBezTo>
                  <a:cubicBezTo>
                    <a:pt x="4442" y="2263"/>
                    <a:pt x="4442" y="2370"/>
                    <a:pt x="4501" y="2441"/>
                  </a:cubicBezTo>
                  <a:lnTo>
                    <a:pt x="5168" y="3120"/>
                  </a:lnTo>
                  <a:cubicBezTo>
                    <a:pt x="5204" y="3156"/>
                    <a:pt x="5251" y="3167"/>
                    <a:pt x="5287" y="3167"/>
                  </a:cubicBezTo>
                  <a:lnTo>
                    <a:pt x="5335" y="3167"/>
                  </a:lnTo>
                  <a:cubicBezTo>
                    <a:pt x="5394" y="3156"/>
                    <a:pt x="5442" y="3108"/>
                    <a:pt x="5454" y="3048"/>
                  </a:cubicBezTo>
                  <a:lnTo>
                    <a:pt x="5740" y="2132"/>
                  </a:lnTo>
                  <a:cubicBezTo>
                    <a:pt x="5740" y="2072"/>
                    <a:pt x="5692" y="1977"/>
                    <a:pt x="5609" y="1953"/>
                  </a:cubicBezTo>
                  <a:cubicBezTo>
                    <a:pt x="5589" y="1946"/>
                    <a:pt x="5570" y="1942"/>
                    <a:pt x="5552" y="1942"/>
                  </a:cubicBezTo>
                  <a:cubicBezTo>
                    <a:pt x="5481" y="1942"/>
                    <a:pt x="5423" y="1992"/>
                    <a:pt x="5394" y="2048"/>
                  </a:cubicBezTo>
                  <a:lnTo>
                    <a:pt x="5311" y="2382"/>
                  </a:lnTo>
                  <a:cubicBezTo>
                    <a:pt x="5109" y="1798"/>
                    <a:pt x="4751" y="1262"/>
                    <a:pt x="4275" y="846"/>
                  </a:cubicBezTo>
                  <a:cubicBezTo>
                    <a:pt x="3644" y="298"/>
                    <a:pt x="2834" y="0"/>
                    <a:pt x="200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4" name="Google Shape;10051;p67"/>
            <p:cNvSpPr/>
            <p:nvPr/>
          </p:nvSpPr>
          <p:spPr>
            <a:xfrm>
              <a:off x="6716950" y="1716268"/>
              <a:ext cx="181926" cy="100448"/>
            </a:xfrm>
            <a:custGeom>
              <a:avLst/>
              <a:rect l="l" t="t" r="r" b="b"/>
              <a:pathLst>
                <a:path w="5716" h="3156">
                  <a:moveTo>
                    <a:pt x="440" y="0"/>
                  </a:moveTo>
                  <a:cubicBezTo>
                    <a:pt x="421" y="0"/>
                    <a:pt x="401" y="4"/>
                    <a:pt x="381" y="12"/>
                  </a:cubicBezTo>
                  <a:cubicBezTo>
                    <a:pt x="322" y="36"/>
                    <a:pt x="274" y="72"/>
                    <a:pt x="262" y="131"/>
                  </a:cubicBezTo>
                  <a:lnTo>
                    <a:pt x="24" y="1060"/>
                  </a:lnTo>
                  <a:cubicBezTo>
                    <a:pt x="0" y="1155"/>
                    <a:pt x="48" y="1238"/>
                    <a:pt x="143" y="1250"/>
                  </a:cubicBezTo>
                  <a:lnTo>
                    <a:pt x="179" y="1250"/>
                  </a:lnTo>
                  <a:cubicBezTo>
                    <a:pt x="262" y="1250"/>
                    <a:pt x="322" y="1203"/>
                    <a:pt x="346" y="1131"/>
                  </a:cubicBezTo>
                  <a:lnTo>
                    <a:pt x="417" y="834"/>
                  </a:lnTo>
                  <a:cubicBezTo>
                    <a:pt x="631" y="1405"/>
                    <a:pt x="977" y="1905"/>
                    <a:pt x="1429" y="2310"/>
                  </a:cubicBezTo>
                  <a:cubicBezTo>
                    <a:pt x="2072" y="2858"/>
                    <a:pt x="2882" y="3155"/>
                    <a:pt x="3715" y="3155"/>
                  </a:cubicBezTo>
                  <a:cubicBezTo>
                    <a:pt x="4382" y="3155"/>
                    <a:pt x="5037" y="2965"/>
                    <a:pt x="5596" y="2608"/>
                  </a:cubicBezTo>
                  <a:cubicBezTo>
                    <a:pt x="5692" y="2560"/>
                    <a:pt x="5715" y="2465"/>
                    <a:pt x="5656" y="2381"/>
                  </a:cubicBezTo>
                  <a:cubicBezTo>
                    <a:pt x="5634" y="2338"/>
                    <a:pt x="5586" y="2312"/>
                    <a:pt x="5535" y="2312"/>
                  </a:cubicBezTo>
                  <a:cubicBezTo>
                    <a:pt x="5503" y="2312"/>
                    <a:pt x="5469" y="2322"/>
                    <a:pt x="5442" y="2346"/>
                  </a:cubicBezTo>
                  <a:cubicBezTo>
                    <a:pt x="4930" y="2667"/>
                    <a:pt x="4334" y="2846"/>
                    <a:pt x="3727" y="2846"/>
                  </a:cubicBezTo>
                  <a:cubicBezTo>
                    <a:pt x="2965" y="2846"/>
                    <a:pt x="2239" y="2572"/>
                    <a:pt x="1655" y="2072"/>
                  </a:cubicBezTo>
                  <a:cubicBezTo>
                    <a:pt x="1227" y="1703"/>
                    <a:pt x="893" y="1203"/>
                    <a:pt x="715" y="679"/>
                  </a:cubicBezTo>
                  <a:lnTo>
                    <a:pt x="715" y="679"/>
                  </a:lnTo>
                  <a:lnTo>
                    <a:pt x="1012" y="953"/>
                  </a:lnTo>
                  <a:cubicBezTo>
                    <a:pt x="1041" y="981"/>
                    <a:pt x="1080" y="996"/>
                    <a:pt x="1121" y="996"/>
                  </a:cubicBezTo>
                  <a:cubicBezTo>
                    <a:pt x="1166" y="996"/>
                    <a:pt x="1213" y="978"/>
                    <a:pt x="1251" y="941"/>
                  </a:cubicBezTo>
                  <a:cubicBezTo>
                    <a:pt x="1310" y="881"/>
                    <a:pt x="1310" y="774"/>
                    <a:pt x="1239" y="703"/>
                  </a:cubicBezTo>
                  <a:lnTo>
                    <a:pt x="536" y="48"/>
                  </a:lnTo>
                  <a:cubicBezTo>
                    <a:pt x="512" y="16"/>
                    <a:pt x="478" y="0"/>
                    <a:pt x="44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65" name="Google Shape;10052;p67"/>
          <p:cNvGrpSpPr/>
          <p:nvPr/>
        </p:nvGrpSpPr>
        <p:grpSpPr>
          <a:xfrm>
            <a:off x="9635620" y="2987251"/>
            <a:ext cx="300897" cy="356627"/>
            <a:chOff x="8020159" y="1516551"/>
            <a:chExt cx="300897" cy="356627"/>
          </a:xfrm>
          <a:solidFill>
            <a:schemeClr val="accent1"/>
          </a:solidFill>
        </p:grpSpPr>
        <p:sp>
          <p:nvSpPr>
            <p:cNvPr id="1266" name="Google Shape;10053;p67"/>
            <p:cNvSpPr/>
            <p:nvPr/>
          </p:nvSpPr>
          <p:spPr>
            <a:xfrm>
              <a:off x="8126240" y="1669482"/>
              <a:ext cx="88703" cy="30523"/>
            </a:xfrm>
            <a:custGeom>
              <a:avLst/>
              <a:rect l="l" t="t" r="r" b="b"/>
              <a:pathLst>
                <a:path w="2787" h="959">
                  <a:moveTo>
                    <a:pt x="1144" y="1"/>
                  </a:moveTo>
                  <a:cubicBezTo>
                    <a:pt x="800" y="1"/>
                    <a:pt x="487" y="41"/>
                    <a:pt x="287" y="77"/>
                  </a:cubicBezTo>
                  <a:cubicBezTo>
                    <a:pt x="120" y="101"/>
                    <a:pt x="1" y="244"/>
                    <a:pt x="1" y="411"/>
                  </a:cubicBezTo>
                  <a:lnTo>
                    <a:pt x="1" y="792"/>
                  </a:lnTo>
                  <a:cubicBezTo>
                    <a:pt x="1" y="875"/>
                    <a:pt x="72" y="958"/>
                    <a:pt x="167" y="958"/>
                  </a:cubicBezTo>
                  <a:cubicBezTo>
                    <a:pt x="251" y="958"/>
                    <a:pt x="322" y="875"/>
                    <a:pt x="322" y="792"/>
                  </a:cubicBezTo>
                  <a:lnTo>
                    <a:pt x="322" y="411"/>
                  </a:lnTo>
                  <a:cubicBezTo>
                    <a:pt x="322" y="411"/>
                    <a:pt x="322" y="399"/>
                    <a:pt x="346" y="399"/>
                  </a:cubicBezTo>
                  <a:cubicBezTo>
                    <a:pt x="510" y="379"/>
                    <a:pt x="814" y="344"/>
                    <a:pt x="1164" y="344"/>
                  </a:cubicBezTo>
                  <a:cubicBezTo>
                    <a:pt x="1246" y="344"/>
                    <a:pt x="1331" y="346"/>
                    <a:pt x="1418" y="351"/>
                  </a:cubicBezTo>
                  <a:cubicBezTo>
                    <a:pt x="1918" y="387"/>
                    <a:pt x="2287" y="518"/>
                    <a:pt x="2513" y="744"/>
                  </a:cubicBezTo>
                  <a:cubicBezTo>
                    <a:pt x="2543" y="774"/>
                    <a:pt x="2584" y="789"/>
                    <a:pt x="2628" y="789"/>
                  </a:cubicBezTo>
                  <a:cubicBezTo>
                    <a:pt x="2671" y="789"/>
                    <a:pt x="2715" y="774"/>
                    <a:pt x="2751" y="744"/>
                  </a:cubicBezTo>
                  <a:cubicBezTo>
                    <a:pt x="2787" y="672"/>
                    <a:pt x="2787" y="565"/>
                    <a:pt x="2727" y="494"/>
                  </a:cubicBezTo>
                  <a:cubicBezTo>
                    <a:pt x="2338" y="104"/>
                    <a:pt x="1699" y="1"/>
                    <a:pt x="114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7" name="Google Shape;10054;p67"/>
            <p:cNvSpPr/>
            <p:nvPr/>
          </p:nvSpPr>
          <p:spPr>
            <a:xfrm>
              <a:off x="8069778" y="1621518"/>
              <a:ext cx="200513" cy="251278"/>
            </a:xfrm>
            <a:custGeom>
              <a:avLst/>
              <a:rect l="l" t="t" r="r" b="b"/>
              <a:pathLst>
                <a:path w="6300" h="7895">
                  <a:moveTo>
                    <a:pt x="4918" y="358"/>
                  </a:moveTo>
                  <a:lnTo>
                    <a:pt x="4918" y="1953"/>
                  </a:lnTo>
                  <a:cubicBezTo>
                    <a:pt x="4918" y="2191"/>
                    <a:pt x="4859" y="2429"/>
                    <a:pt x="4751" y="2644"/>
                  </a:cubicBezTo>
                  <a:cubicBezTo>
                    <a:pt x="4739" y="2656"/>
                    <a:pt x="4739" y="2680"/>
                    <a:pt x="4739" y="2715"/>
                  </a:cubicBezTo>
                  <a:lnTo>
                    <a:pt x="4739" y="3180"/>
                  </a:lnTo>
                  <a:cubicBezTo>
                    <a:pt x="4739" y="3620"/>
                    <a:pt x="4561" y="4037"/>
                    <a:pt x="4227" y="4334"/>
                  </a:cubicBezTo>
                  <a:cubicBezTo>
                    <a:pt x="3935" y="4605"/>
                    <a:pt x="3563" y="4768"/>
                    <a:pt x="3158" y="4768"/>
                  </a:cubicBezTo>
                  <a:cubicBezTo>
                    <a:pt x="3118" y="4768"/>
                    <a:pt x="3077" y="4766"/>
                    <a:pt x="3037" y="4763"/>
                  </a:cubicBezTo>
                  <a:cubicBezTo>
                    <a:pt x="2227" y="4704"/>
                    <a:pt x="1572" y="3977"/>
                    <a:pt x="1572" y="3108"/>
                  </a:cubicBezTo>
                  <a:lnTo>
                    <a:pt x="1572" y="2715"/>
                  </a:lnTo>
                  <a:cubicBezTo>
                    <a:pt x="1572" y="2680"/>
                    <a:pt x="1572" y="2668"/>
                    <a:pt x="1549" y="2644"/>
                  </a:cubicBezTo>
                  <a:cubicBezTo>
                    <a:pt x="1453" y="2418"/>
                    <a:pt x="1394" y="2191"/>
                    <a:pt x="1394" y="1953"/>
                  </a:cubicBezTo>
                  <a:lnTo>
                    <a:pt x="1394" y="1596"/>
                  </a:lnTo>
                  <a:cubicBezTo>
                    <a:pt x="1394" y="905"/>
                    <a:pt x="1941" y="358"/>
                    <a:pt x="2620" y="358"/>
                  </a:cubicBezTo>
                  <a:lnTo>
                    <a:pt x="4918" y="358"/>
                  </a:lnTo>
                  <a:close/>
                  <a:moveTo>
                    <a:pt x="4049" y="4858"/>
                  </a:moveTo>
                  <a:lnTo>
                    <a:pt x="4049" y="5156"/>
                  </a:lnTo>
                  <a:lnTo>
                    <a:pt x="3156" y="5775"/>
                  </a:lnTo>
                  <a:lnTo>
                    <a:pt x="2263" y="5168"/>
                  </a:lnTo>
                  <a:lnTo>
                    <a:pt x="2263" y="4858"/>
                  </a:lnTo>
                  <a:cubicBezTo>
                    <a:pt x="2489" y="4977"/>
                    <a:pt x="2763" y="5061"/>
                    <a:pt x="3025" y="5073"/>
                  </a:cubicBezTo>
                  <a:lnTo>
                    <a:pt x="3156" y="5073"/>
                  </a:lnTo>
                  <a:cubicBezTo>
                    <a:pt x="3477" y="5073"/>
                    <a:pt x="3775" y="5001"/>
                    <a:pt x="4049" y="4858"/>
                  </a:cubicBezTo>
                  <a:close/>
                  <a:moveTo>
                    <a:pt x="2132" y="5477"/>
                  </a:moveTo>
                  <a:lnTo>
                    <a:pt x="2906" y="6013"/>
                  </a:lnTo>
                  <a:lnTo>
                    <a:pt x="2489" y="6418"/>
                  </a:lnTo>
                  <a:lnTo>
                    <a:pt x="2477" y="6418"/>
                  </a:lnTo>
                  <a:lnTo>
                    <a:pt x="1965" y="5656"/>
                  </a:lnTo>
                  <a:lnTo>
                    <a:pt x="2132" y="5477"/>
                  </a:lnTo>
                  <a:close/>
                  <a:moveTo>
                    <a:pt x="4168" y="5466"/>
                  </a:moveTo>
                  <a:lnTo>
                    <a:pt x="4335" y="5644"/>
                  </a:lnTo>
                  <a:lnTo>
                    <a:pt x="3835" y="6418"/>
                  </a:lnTo>
                  <a:lnTo>
                    <a:pt x="3811" y="6418"/>
                  </a:lnTo>
                  <a:lnTo>
                    <a:pt x="3394" y="6001"/>
                  </a:lnTo>
                  <a:lnTo>
                    <a:pt x="4168" y="5466"/>
                  </a:lnTo>
                  <a:close/>
                  <a:moveTo>
                    <a:pt x="2620" y="1"/>
                  </a:moveTo>
                  <a:cubicBezTo>
                    <a:pt x="1763" y="1"/>
                    <a:pt x="1060" y="703"/>
                    <a:pt x="1060" y="1572"/>
                  </a:cubicBezTo>
                  <a:lnTo>
                    <a:pt x="1060" y="1918"/>
                  </a:lnTo>
                  <a:cubicBezTo>
                    <a:pt x="1060" y="2203"/>
                    <a:pt x="1120" y="2477"/>
                    <a:pt x="1239" y="2727"/>
                  </a:cubicBezTo>
                  <a:lnTo>
                    <a:pt x="1239" y="3096"/>
                  </a:lnTo>
                  <a:cubicBezTo>
                    <a:pt x="1239" y="3703"/>
                    <a:pt x="1513" y="4263"/>
                    <a:pt x="1941" y="4632"/>
                  </a:cubicBezTo>
                  <a:lnTo>
                    <a:pt x="1941" y="5180"/>
                  </a:lnTo>
                  <a:lnTo>
                    <a:pt x="1632" y="5513"/>
                  </a:lnTo>
                  <a:cubicBezTo>
                    <a:pt x="1596" y="5537"/>
                    <a:pt x="1584" y="5585"/>
                    <a:pt x="1584" y="5632"/>
                  </a:cubicBezTo>
                  <a:lnTo>
                    <a:pt x="572" y="6001"/>
                  </a:lnTo>
                  <a:cubicBezTo>
                    <a:pt x="227" y="6120"/>
                    <a:pt x="1" y="6442"/>
                    <a:pt x="1" y="6823"/>
                  </a:cubicBezTo>
                  <a:lnTo>
                    <a:pt x="1" y="7728"/>
                  </a:lnTo>
                  <a:cubicBezTo>
                    <a:pt x="1" y="7823"/>
                    <a:pt x="84" y="7894"/>
                    <a:pt x="167" y="7894"/>
                  </a:cubicBezTo>
                  <a:cubicBezTo>
                    <a:pt x="263" y="7894"/>
                    <a:pt x="334" y="7823"/>
                    <a:pt x="334" y="7728"/>
                  </a:cubicBezTo>
                  <a:lnTo>
                    <a:pt x="334" y="6823"/>
                  </a:lnTo>
                  <a:cubicBezTo>
                    <a:pt x="334" y="6597"/>
                    <a:pt x="477" y="6382"/>
                    <a:pt x="691" y="6311"/>
                  </a:cubicBezTo>
                  <a:lnTo>
                    <a:pt x="1751" y="5930"/>
                  </a:lnTo>
                  <a:lnTo>
                    <a:pt x="2192" y="6597"/>
                  </a:lnTo>
                  <a:cubicBezTo>
                    <a:pt x="2251" y="6680"/>
                    <a:pt x="2346" y="6728"/>
                    <a:pt x="2442" y="6740"/>
                  </a:cubicBezTo>
                  <a:lnTo>
                    <a:pt x="2477" y="6740"/>
                  </a:lnTo>
                  <a:cubicBezTo>
                    <a:pt x="2561" y="6740"/>
                    <a:pt x="2656" y="6716"/>
                    <a:pt x="2715" y="6644"/>
                  </a:cubicBezTo>
                  <a:lnTo>
                    <a:pt x="2977" y="6370"/>
                  </a:lnTo>
                  <a:lnTo>
                    <a:pt x="2977" y="7728"/>
                  </a:lnTo>
                  <a:cubicBezTo>
                    <a:pt x="2977" y="7823"/>
                    <a:pt x="3061" y="7894"/>
                    <a:pt x="3144" y="7894"/>
                  </a:cubicBezTo>
                  <a:cubicBezTo>
                    <a:pt x="3239" y="7894"/>
                    <a:pt x="3311" y="7823"/>
                    <a:pt x="3311" y="7728"/>
                  </a:cubicBezTo>
                  <a:lnTo>
                    <a:pt x="3311" y="6370"/>
                  </a:lnTo>
                  <a:lnTo>
                    <a:pt x="3573" y="6644"/>
                  </a:lnTo>
                  <a:cubicBezTo>
                    <a:pt x="3632" y="6704"/>
                    <a:pt x="3727" y="6740"/>
                    <a:pt x="3811" y="6740"/>
                  </a:cubicBezTo>
                  <a:lnTo>
                    <a:pt x="3846" y="6740"/>
                  </a:lnTo>
                  <a:cubicBezTo>
                    <a:pt x="3954" y="6728"/>
                    <a:pt x="4037" y="6680"/>
                    <a:pt x="4097" y="6597"/>
                  </a:cubicBezTo>
                  <a:lnTo>
                    <a:pt x="4549" y="5930"/>
                  </a:lnTo>
                  <a:lnTo>
                    <a:pt x="5597" y="6311"/>
                  </a:lnTo>
                  <a:cubicBezTo>
                    <a:pt x="5811" y="6382"/>
                    <a:pt x="5954" y="6597"/>
                    <a:pt x="5954" y="6823"/>
                  </a:cubicBezTo>
                  <a:lnTo>
                    <a:pt x="5954" y="7728"/>
                  </a:lnTo>
                  <a:cubicBezTo>
                    <a:pt x="5954" y="7823"/>
                    <a:pt x="6037" y="7894"/>
                    <a:pt x="6121" y="7894"/>
                  </a:cubicBezTo>
                  <a:cubicBezTo>
                    <a:pt x="6204" y="7894"/>
                    <a:pt x="6287" y="7823"/>
                    <a:pt x="6287" y="7728"/>
                  </a:cubicBezTo>
                  <a:lnTo>
                    <a:pt x="6287" y="6823"/>
                  </a:lnTo>
                  <a:cubicBezTo>
                    <a:pt x="6299" y="6466"/>
                    <a:pt x="6073" y="6132"/>
                    <a:pt x="5740" y="6001"/>
                  </a:cubicBezTo>
                  <a:lnTo>
                    <a:pt x="4728" y="5632"/>
                  </a:lnTo>
                  <a:cubicBezTo>
                    <a:pt x="4728" y="5585"/>
                    <a:pt x="4704" y="5537"/>
                    <a:pt x="4680" y="5513"/>
                  </a:cubicBezTo>
                  <a:lnTo>
                    <a:pt x="4370" y="5180"/>
                  </a:lnTo>
                  <a:lnTo>
                    <a:pt x="4370" y="4644"/>
                  </a:lnTo>
                  <a:lnTo>
                    <a:pt x="4454" y="4561"/>
                  </a:lnTo>
                  <a:cubicBezTo>
                    <a:pt x="4847" y="4204"/>
                    <a:pt x="5061" y="3680"/>
                    <a:pt x="5061" y="3156"/>
                  </a:cubicBezTo>
                  <a:lnTo>
                    <a:pt x="5061" y="2727"/>
                  </a:lnTo>
                  <a:cubicBezTo>
                    <a:pt x="5180" y="2477"/>
                    <a:pt x="5240" y="2203"/>
                    <a:pt x="5240" y="1929"/>
                  </a:cubicBezTo>
                  <a:lnTo>
                    <a:pt x="5240" y="167"/>
                  </a:lnTo>
                  <a:cubicBezTo>
                    <a:pt x="5240" y="84"/>
                    <a:pt x="5168" y="1"/>
                    <a:pt x="5085" y="1"/>
                  </a:cubicBezTo>
                  <a:lnTo>
                    <a:pt x="262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8" name="Google Shape;10055;p67"/>
            <p:cNvSpPr/>
            <p:nvPr/>
          </p:nvSpPr>
          <p:spPr>
            <a:xfrm>
              <a:off x="8103515" y="1851535"/>
              <a:ext cx="10630" cy="21643"/>
            </a:xfrm>
            <a:custGeom>
              <a:avLst/>
              <a:rect l="l" t="t" r="r" b="b"/>
              <a:pathLst>
                <a:path w="334" h="680">
                  <a:moveTo>
                    <a:pt x="167" y="1"/>
                  </a:moveTo>
                  <a:cubicBezTo>
                    <a:pt x="72" y="1"/>
                    <a:pt x="0" y="72"/>
                    <a:pt x="0" y="155"/>
                  </a:cubicBezTo>
                  <a:lnTo>
                    <a:pt x="0" y="513"/>
                  </a:lnTo>
                  <a:cubicBezTo>
                    <a:pt x="0" y="608"/>
                    <a:pt x="72" y="679"/>
                    <a:pt x="167" y="679"/>
                  </a:cubicBezTo>
                  <a:cubicBezTo>
                    <a:pt x="250" y="679"/>
                    <a:pt x="334" y="608"/>
                    <a:pt x="334" y="513"/>
                  </a:cubicBezTo>
                  <a:lnTo>
                    <a:pt x="334" y="155"/>
                  </a:lnTo>
                  <a:cubicBezTo>
                    <a:pt x="334"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69" name="Google Shape;10056;p67"/>
            <p:cNvSpPr/>
            <p:nvPr/>
          </p:nvSpPr>
          <p:spPr>
            <a:xfrm>
              <a:off x="8226306" y="1851535"/>
              <a:ext cx="10248" cy="21643"/>
            </a:xfrm>
            <a:custGeom>
              <a:avLst/>
              <a:rect l="l" t="t" r="r" b="b"/>
              <a:pathLst>
                <a:path w="322" h="680">
                  <a:moveTo>
                    <a:pt x="167" y="1"/>
                  </a:moveTo>
                  <a:cubicBezTo>
                    <a:pt x="71" y="1"/>
                    <a:pt x="0" y="72"/>
                    <a:pt x="0" y="155"/>
                  </a:cubicBezTo>
                  <a:lnTo>
                    <a:pt x="0" y="513"/>
                  </a:lnTo>
                  <a:cubicBezTo>
                    <a:pt x="0" y="608"/>
                    <a:pt x="71" y="679"/>
                    <a:pt x="167" y="679"/>
                  </a:cubicBezTo>
                  <a:cubicBezTo>
                    <a:pt x="250" y="679"/>
                    <a:pt x="322" y="608"/>
                    <a:pt x="322" y="513"/>
                  </a:cubicBezTo>
                  <a:lnTo>
                    <a:pt x="322" y="155"/>
                  </a:lnTo>
                  <a:cubicBezTo>
                    <a:pt x="322"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0" name="Google Shape;10057;p67"/>
            <p:cNvSpPr/>
            <p:nvPr/>
          </p:nvSpPr>
          <p:spPr>
            <a:xfrm>
              <a:off x="8020159" y="1516551"/>
              <a:ext cx="300897" cy="284251"/>
            </a:xfrm>
            <a:custGeom>
              <a:avLst/>
              <a:rect l="l" t="t" r="r" b="b"/>
              <a:pathLst>
                <a:path w="9454" h="8931">
                  <a:moveTo>
                    <a:pt x="6263" y="596"/>
                  </a:moveTo>
                  <a:lnTo>
                    <a:pt x="6263" y="596"/>
                  </a:lnTo>
                  <a:cubicBezTo>
                    <a:pt x="7060" y="894"/>
                    <a:pt x="7739" y="1406"/>
                    <a:pt x="8227" y="2084"/>
                  </a:cubicBezTo>
                  <a:lnTo>
                    <a:pt x="7322" y="2084"/>
                  </a:lnTo>
                  <a:cubicBezTo>
                    <a:pt x="7215" y="1846"/>
                    <a:pt x="7096" y="1620"/>
                    <a:pt x="6953" y="1394"/>
                  </a:cubicBezTo>
                  <a:cubicBezTo>
                    <a:pt x="6739" y="1084"/>
                    <a:pt x="6525" y="822"/>
                    <a:pt x="6263" y="596"/>
                  </a:cubicBezTo>
                  <a:close/>
                  <a:moveTo>
                    <a:pt x="3143" y="608"/>
                  </a:moveTo>
                  <a:cubicBezTo>
                    <a:pt x="2893" y="822"/>
                    <a:pt x="2667" y="1084"/>
                    <a:pt x="2453" y="1406"/>
                  </a:cubicBezTo>
                  <a:cubicBezTo>
                    <a:pt x="2322" y="1620"/>
                    <a:pt x="2203" y="1846"/>
                    <a:pt x="2084" y="2096"/>
                  </a:cubicBezTo>
                  <a:lnTo>
                    <a:pt x="1179" y="2096"/>
                  </a:lnTo>
                  <a:cubicBezTo>
                    <a:pt x="1667" y="1429"/>
                    <a:pt x="2357" y="905"/>
                    <a:pt x="3143" y="608"/>
                  </a:cubicBezTo>
                  <a:close/>
                  <a:moveTo>
                    <a:pt x="4560" y="322"/>
                  </a:moveTo>
                  <a:lnTo>
                    <a:pt x="4560" y="2096"/>
                  </a:lnTo>
                  <a:lnTo>
                    <a:pt x="2453" y="2096"/>
                  </a:lnTo>
                  <a:cubicBezTo>
                    <a:pt x="2929" y="1084"/>
                    <a:pt x="3691" y="393"/>
                    <a:pt x="4560" y="322"/>
                  </a:cubicBezTo>
                  <a:close/>
                  <a:moveTo>
                    <a:pt x="4882" y="322"/>
                  </a:moveTo>
                  <a:cubicBezTo>
                    <a:pt x="5751" y="393"/>
                    <a:pt x="6489" y="1084"/>
                    <a:pt x="6977" y="2096"/>
                  </a:cubicBezTo>
                  <a:lnTo>
                    <a:pt x="4882" y="2096"/>
                  </a:lnTo>
                  <a:lnTo>
                    <a:pt x="4882" y="322"/>
                  </a:lnTo>
                  <a:close/>
                  <a:moveTo>
                    <a:pt x="1953" y="2418"/>
                  </a:moveTo>
                  <a:cubicBezTo>
                    <a:pt x="1715" y="3084"/>
                    <a:pt x="1584" y="3799"/>
                    <a:pt x="1560" y="4549"/>
                  </a:cubicBezTo>
                  <a:lnTo>
                    <a:pt x="310" y="4549"/>
                  </a:lnTo>
                  <a:cubicBezTo>
                    <a:pt x="345" y="3775"/>
                    <a:pt x="572" y="3049"/>
                    <a:pt x="953" y="2418"/>
                  </a:cubicBezTo>
                  <a:lnTo>
                    <a:pt x="1953" y="2418"/>
                  </a:lnTo>
                  <a:close/>
                  <a:moveTo>
                    <a:pt x="8465" y="2429"/>
                  </a:moveTo>
                  <a:cubicBezTo>
                    <a:pt x="8858" y="3049"/>
                    <a:pt x="9085" y="3775"/>
                    <a:pt x="9108" y="4549"/>
                  </a:cubicBezTo>
                  <a:lnTo>
                    <a:pt x="7858" y="4549"/>
                  </a:lnTo>
                  <a:cubicBezTo>
                    <a:pt x="7846" y="3799"/>
                    <a:pt x="7715" y="3084"/>
                    <a:pt x="7477" y="2429"/>
                  </a:cubicBezTo>
                  <a:lnTo>
                    <a:pt x="8465" y="2429"/>
                  </a:lnTo>
                  <a:close/>
                  <a:moveTo>
                    <a:pt x="1560" y="4882"/>
                  </a:moveTo>
                  <a:cubicBezTo>
                    <a:pt x="1584" y="5585"/>
                    <a:pt x="1703" y="6251"/>
                    <a:pt x="1905" y="6870"/>
                  </a:cubicBezTo>
                  <a:lnTo>
                    <a:pt x="1953" y="7001"/>
                  </a:lnTo>
                  <a:lnTo>
                    <a:pt x="953" y="7001"/>
                  </a:lnTo>
                  <a:cubicBezTo>
                    <a:pt x="572" y="6382"/>
                    <a:pt x="345" y="5656"/>
                    <a:pt x="310" y="4882"/>
                  </a:cubicBezTo>
                  <a:lnTo>
                    <a:pt x="1560" y="4882"/>
                  </a:lnTo>
                  <a:close/>
                  <a:moveTo>
                    <a:pt x="9096" y="4894"/>
                  </a:moveTo>
                  <a:cubicBezTo>
                    <a:pt x="9085" y="5608"/>
                    <a:pt x="8870" y="6323"/>
                    <a:pt x="8501" y="6954"/>
                  </a:cubicBezTo>
                  <a:cubicBezTo>
                    <a:pt x="8489" y="6966"/>
                    <a:pt x="8465" y="6990"/>
                    <a:pt x="8453" y="7001"/>
                  </a:cubicBezTo>
                  <a:lnTo>
                    <a:pt x="7453" y="7001"/>
                  </a:lnTo>
                  <a:lnTo>
                    <a:pt x="7501" y="6870"/>
                  </a:lnTo>
                  <a:cubicBezTo>
                    <a:pt x="7715" y="6251"/>
                    <a:pt x="7834" y="5585"/>
                    <a:pt x="7846" y="4894"/>
                  </a:cubicBezTo>
                  <a:lnTo>
                    <a:pt x="9096" y="4894"/>
                  </a:lnTo>
                  <a:close/>
                  <a:moveTo>
                    <a:pt x="4715" y="1"/>
                  </a:moveTo>
                  <a:cubicBezTo>
                    <a:pt x="3465" y="1"/>
                    <a:pt x="2262" y="489"/>
                    <a:pt x="1381" y="1382"/>
                  </a:cubicBezTo>
                  <a:cubicBezTo>
                    <a:pt x="488" y="2275"/>
                    <a:pt x="0" y="3465"/>
                    <a:pt x="0" y="4715"/>
                  </a:cubicBezTo>
                  <a:cubicBezTo>
                    <a:pt x="0" y="6489"/>
                    <a:pt x="976" y="8097"/>
                    <a:pt x="2548" y="8918"/>
                  </a:cubicBezTo>
                  <a:cubicBezTo>
                    <a:pt x="2572" y="8930"/>
                    <a:pt x="2584" y="8930"/>
                    <a:pt x="2619" y="8930"/>
                  </a:cubicBezTo>
                  <a:cubicBezTo>
                    <a:pt x="2679" y="8930"/>
                    <a:pt x="2738" y="8895"/>
                    <a:pt x="2762" y="8835"/>
                  </a:cubicBezTo>
                  <a:cubicBezTo>
                    <a:pt x="2810" y="8764"/>
                    <a:pt x="2786" y="8656"/>
                    <a:pt x="2691" y="8621"/>
                  </a:cubicBezTo>
                  <a:cubicBezTo>
                    <a:pt x="2084" y="8299"/>
                    <a:pt x="1572" y="7859"/>
                    <a:pt x="1191" y="7335"/>
                  </a:cubicBezTo>
                  <a:lnTo>
                    <a:pt x="2096" y="7335"/>
                  </a:lnTo>
                  <a:cubicBezTo>
                    <a:pt x="2286" y="7775"/>
                    <a:pt x="2548" y="8180"/>
                    <a:pt x="2846" y="8514"/>
                  </a:cubicBezTo>
                  <a:cubicBezTo>
                    <a:pt x="2877" y="8551"/>
                    <a:pt x="2918" y="8569"/>
                    <a:pt x="2961" y="8569"/>
                  </a:cubicBezTo>
                  <a:cubicBezTo>
                    <a:pt x="3002" y="8569"/>
                    <a:pt x="3044" y="8554"/>
                    <a:pt x="3084" y="8525"/>
                  </a:cubicBezTo>
                  <a:cubicBezTo>
                    <a:pt x="3155" y="8466"/>
                    <a:pt x="3155" y="8359"/>
                    <a:pt x="3096" y="8287"/>
                  </a:cubicBezTo>
                  <a:cubicBezTo>
                    <a:pt x="2858" y="8013"/>
                    <a:pt x="2643" y="7692"/>
                    <a:pt x="2465" y="7335"/>
                  </a:cubicBezTo>
                  <a:cubicBezTo>
                    <a:pt x="2548" y="7323"/>
                    <a:pt x="2619" y="7263"/>
                    <a:pt x="2619" y="7168"/>
                  </a:cubicBezTo>
                  <a:cubicBezTo>
                    <a:pt x="2619" y="7085"/>
                    <a:pt x="2548" y="7001"/>
                    <a:pt x="2453" y="7001"/>
                  </a:cubicBezTo>
                  <a:lnTo>
                    <a:pt x="2334" y="7001"/>
                  </a:lnTo>
                  <a:cubicBezTo>
                    <a:pt x="2084" y="6370"/>
                    <a:pt x="1929" y="5632"/>
                    <a:pt x="1917" y="4882"/>
                  </a:cubicBezTo>
                  <a:lnTo>
                    <a:pt x="2096" y="4882"/>
                  </a:lnTo>
                  <a:cubicBezTo>
                    <a:pt x="2191" y="4882"/>
                    <a:pt x="2262" y="4799"/>
                    <a:pt x="2262" y="4715"/>
                  </a:cubicBezTo>
                  <a:cubicBezTo>
                    <a:pt x="2262" y="4620"/>
                    <a:pt x="2191" y="4549"/>
                    <a:pt x="2096" y="4549"/>
                  </a:cubicBezTo>
                  <a:lnTo>
                    <a:pt x="1917" y="4549"/>
                  </a:lnTo>
                  <a:cubicBezTo>
                    <a:pt x="1929" y="3775"/>
                    <a:pt x="2084" y="3049"/>
                    <a:pt x="2334" y="2418"/>
                  </a:cubicBezTo>
                  <a:lnTo>
                    <a:pt x="4572" y="2418"/>
                  </a:lnTo>
                  <a:lnTo>
                    <a:pt x="4572" y="2775"/>
                  </a:lnTo>
                  <a:cubicBezTo>
                    <a:pt x="4572" y="2870"/>
                    <a:pt x="4643" y="2941"/>
                    <a:pt x="4727" y="2941"/>
                  </a:cubicBezTo>
                  <a:cubicBezTo>
                    <a:pt x="4822" y="2941"/>
                    <a:pt x="4894" y="2870"/>
                    <a:pt x="4894" y="2775"/>
                  </a:cubicBezTo>
                  <a:lnTo>
                    <a:pt x="4894" y="2418"/>
                  </a:lnTo>
                  <a:lnTo>
                    <a:pt x="7132" y="2418"/>
                  </a:lnTo>
                  <a:cubicBezTo>
                    <a:pt x="7370" y="3049"/>
                    <a:pt x="7513" y="3775"/>
                    <a:pt x="7549" y="4549"/>
                  </a:cubicBezTo>
                  <a:lnTo>
                    <a:pt x="7370" y="4549"/>
                  </a:lnTo>
                  <a:cubicBezTo>
                    <a:pt x="7275" y="4549"/>
                    <a:pt x="7203" y="4620"/>
                    <a:pt x="7203" y="4715"/>
                  </a:cubicBezTo>
                  <a:cubicBezTo>
                    <a:pt x="7203" y="4799"/>
                    <a:pt x="7275" y="4882"/>
                    <a:pt x="7370" y="4882"/>
                  </a:cubicBezTo>
                  <a:lnTo>
                    <a:pt x="7549" y="4882"/>
                  </a:lnTo>
                  <a:cubicBezTo>
                    <a:pt x="7525" y="5632"/>
                    <a:pt x="7382" y="6370"/>
                    <a:pt x="7132" y="7001"/>
                  </a:cubicBezTo>
                  <a:lnTo>
                    <a:pt x="7013" y="7001"/>
                  </a:lnTo>
                  <a:cubicBezTo>
                    <a:pt x="6918" y="7001"/>
                    <a:pt x="6846" y="7085"/>
                    <a:pt x="6846" y="7168"/>
                  </a:cubicBezTo>
                  <a:cubicBezTo>
                    <a:pt x="6846" y="7263"/>
                    <a:pt x="6906" y="7323"/>
                    <a:pt x="6989" y="7335"/>
                  </a:cubicBezTo>
                  <a:cubicBezTo>
                    <a:pt x="6810" y="7692"/>
                    <a:pt x="6608" y="8025"/>
                    <a:pt x="6370" y="8287"/>
                  </a:cubicBezTo>
                  <a:cubicBezTo>
                    <a:pt x="6310" y="8359"/>
                    <a:pt x="6310" y="8466"/>
                    <a:pt x="6382" y="8525"/>
                  </a:cubicBezTo>
                  <a:cubicBezTo>
                    <a:pt x="6418" y="8549"/>
                    <a:pt x="6453" y="8573"/>
                    <a:pt x="6489" y="8573"/>
                  </a:cubicBezTo>
                  <a:cubicBezTo>
                    <a:pt x="6537" y="8573"/>
                    <a:pt x="6572" y="8549"/>
                    <a:pt x="6608" y="8514"/>
                  </a:cubicBezTo>
                  <a:cubicBezTo>
                    <a:pt x="6894" y="8180"/>
                    <a:pt x="7144" y="7787"/>
                    <a:pt x="7346" y="7335"/>
                  </a:cubicBezTo>
                  <a:lnTo>
                    <a:pt x="8263" y="7335"/>
                  </a:lnTo>
                  <a:cubicBezTo>
                    <a:pt x="7906" y="7811"/>
                    <a:pt x="7441" y="8228"/>
                    <a:pt x="6918" y="8525"/>
                  </a:cubicBezTo>
                  <a:cubicBezTo>
                    <a:pt x="6846" y="8573"/>
                    <a:pt x="6810" y="8680"/>
                    <a:pt x="6858" y="8752"/>
                  </a:cubicBezTo>
                  <a:cubicBezTo>
                    <a:pt x="6891" y="8801"/>
                    <a:pt x="6951" y="8833"/>
                    <a:pt x="7009" y="8833"/>
                  </a:cubicBezTo>
                  <a:cubicBezTo>
                    <a:pt x="7036" y="8833"/>
                    <a:pt x="7062" y="8826"/>
                    <a:pt x="7084" y="8811"/>
                  </a:cubicBezTo>
                  <a:cubicBezTo>
                    <a:pt x="7787" y="8406"/>
                    <a:pt x="8382" y="7811"/>
                    <a:pt x="8799" y="7109"/>
                  </a:cubicBezTo>
                  <a:cubicBezTo>
                    <a:pt x="9227" y="6382"/>
                    <a:pt x="9454" y="5561"/>
                    <a:pt x="9454" y="4715"/>
                  </a:cubicBezTo>
                  <a:cubicBezTo>
                    <a:pt x="9442" y="3453"/>
                    <a:pt x="8942" y="2275"/>
                    <a:pt x="8049" y="1382"/>
                  </a:cubicBezTo>
                  <a:cubicBezTo>
                    <a:pt x="7156" y="489"/>
                    <a:pt x="5965" y="1"/>
                    <a:pt x="471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71" name="Google Shape;10058;p67"/>
          <p:cNvGrpSpPr/>
          <p:nvPr/>
        </p:nvGrpSpPr>
        <p:grpSpPr>
          <a:xfrm>
            <a:off x="6992824" y="2986869"/>
            <a:ext cx="257357" cy="356627"/>
            <a:chOff x="5377363" y="1516169"/>
            <a:chExt cx="257357" cy="356627"/>
          </a:xfrm>
          <a:solidFill>
            <a:schemeClr val="accent1"/>
          </a:solidFill>
        </p:grpSpPr>
        <p:sp>
          <p:nvSpPr>
            <p:cNvPr id="1272" name="Google Shape;10059;p67"/>
            <p:cNvSpPr/>
            <p:nvPr/>
          </p:nvSpPr>
          <p:spPr>
            <a:xfrm>
              <a:off x="5377363" y="1516169"/>
              <a:ext cx="257357" cy="356627"/>
            </a:xfrm>
            <a:custGeom>
              <a:avLst/>
              <a:rect l="l" t="t" r="r" b="b"/>
              <a:pathLst>
                <a:path w="8086" h="11205">
                  <a:moveTo>
                    <a:pt x="4073" y="334"/>
                  </a:moveTo>
                  <a:cubicBezTo>
                    <a:pt x="4263" y="334"/>
                    <a:pt x="4430" y="441"/>
                    <a:pt x="4525" y="608"/>
                  </a:cubicBezTo>
                  <a:cubicBezTo>
                    <a:pt x="4561" y="656"/>
                    <a:pt x="4620" y="679"/>
                    <a:pt x="4680" y="679"/>
                  </a:cubicBezTo>
                  <a:lnTo>
                    <a:pt x="5299" y="679"/>
                  </a:lnTo>
                  <a:cubicBezTo>
                    <a:pt x="5406" y="679"/>
                    <a:pt x="5490" y="775"/>
                    <a:pt x="5490" y="870"/>
                  </a:cubicBezTo>
                  <a:lnTo>
                    <a:pt x="5490" y="1406"/>
                  </a:lnTo>
                  <a:lnTo>
                    <a:pt x="2668" y="1406"/>
                  </a:lnTo>
                  <a:lnTo>
                    <a:pt x="2668" y="870"/>
                  </a:lnTo>
                  <a:lnTo>
                    <a:pt x="2644" y="870"/>
                  </a:lnTo>
                  <a:cubicBezTo>
                    <a:pt x="2644" y="775"/>
                    <a:pt x="2727" y="679"/>
                    <a:pt x="2835" y="679"/>
                  </a:cubicBezTo>
                  <a:lnTo>
                    <a:pt x="3454" y="679"/>
                  </a:lnTo>
                  <a:cubicBezTo>
                    <a:pt x="3513" y="679"/>
                    <a:pt x="3573" y="656"/>
                    <a:pt x="3608" y="608"/>
                  </a:cubicBezTo>
                  <a:cubicBezTo>
                    <a:pt x="3716" y="441"/>
                    <a:pt x="3870" y="334"/>
                    <a:pt x="4073" y="334"/>
                  </a:cubicBezTo>
                  <a:close/>
                  <a:moveTo>
                    <a:pt x="7395" y="1037"/>
                  </a:moveTo>
                  <a:cubicBezTo>
                    <a:pt x="7597" y="1037"/>
                    <a:pt x="7764" y="1203"/>
                    <a:pt x="7764" y="1394"/>
                  </a:cubicBezTo>
                  <a:lnTo>
                    <a:pt x="7764" y="10514"/>
                  </a:lnTo>
                  <a:cubicBezTo>
                    <a:pt x="7764" y="10716"/>
                    <a:pt x="7597" y="10871"/>
                    <a:pt x="7395" y="10871"/>
                  </a:cubicBezTo>
                  <a:lnTo>
                    <a:pt x="727" y="10871"/>
                  </a:lnTo>
                  <a:cubicBezTo>
                    <a:pt x="537" y="10871"/>
                    <a:pt x="370" y="10704"/>
                    <a:pt x="370" y="10514"/>
                  </a:cubicBezTo>
                  <a:lnTo>
                    <a:pt x="370" y="1394"/>
                  </a:lnTo>
                  <a:cubicBezTo>
                    <a:pt x="370" y="1203"/>
                    <a:pt x="537" y="1037"/>
                    <a:pt x="727" y="1037"/>
                  </a:cubicBezTo>
                  <a:lnTo>
                    <a:pt x="2323" y="1037"/>
                  </a:lnTo>
                  <a:lnTo>
                    <a:pt x="2323" y="1572"/>
                  </a:lnTo>
                  <a:cubicBezTo>
                    <a:pt x="2323" y="1668"/>
                    <a:pt x="2406" y="1739"/>
                    <a:pt x="2489" y="1739"/>
                  </a:cubicBezTo>
                  <a:lnTo>
                    <a:pt x="5644" y="1739"/>
                  </a:lnTo>
                  <a:cubicBezTo>
                    <a:pt x="5728" y="1739"/>
                    <a:pt x="5811" y="1668"/>
                    <a:pt x="5811" y="1572"/>
                  </a:cubicBezTo>
                  <a:lnTo>
                    <a:pt x="5811" y="1037"/>
                  </a:lnTo>
                  <a:lnTo>
                    <a:pt x="7395" y="1037"/>
                  </a:lnTo>
                  <a:close/>
                  <a:moveTo>
                    <a:pt x="4037" y="1"/>
                  </a:moveTo>
                  <a:cubicBezTo>
                    <a:pt x="3751" y="1"/>
                    <a:pt x="3501" y="132"/>
                    <a:pt x="3335" y="358"/>
                  </a:cubicBezTo>
                  <a:lnTo>
                    <a:pt x="2799" y="358"/>
                  </a:lnTo>
                  <a:cubicBezTo>
                    <a:pt x="2585" y="358"/>
                    <a:pt x="2382" y="501"/>
                    <a:pt x="2311" y="715"/>
                  </a:cubicBezTo>
                  <a:lnTo>
                    <a:pt x="691" y="715"/>
                  </a:lnTo>
                  <a:cubicBezTo>
                    <a:pt x="299" y="715"/>
                    <a:pt x="1" y="1025"/>
                    <a:pt x="1" y="1394"/>
                  </a:cubicBezTo>
                  <a:lnTo>
                    <a:pt x="1" y="10514"/>
                  </a:lnTo>
                  <a:cubicBezTo>
                    <a:pt x="1" y="10907"/>
                    <a:pt x="322" y="11204"/>
                    <a:pt x="691" y="11204"/>
                  </a:cubicBezTo>
                  <a:lnTo>
                    <a:pt x="7359" y="11204"/>
                  </a:lnTo>
                  <a:cubicBezTo>
                    <a:pt x="7740" y="11204"/>
                    <a:pt x="8038" y="10895"/>
                    <a:pt x="8038" y="10514"/>
                  </a:cubicBezTo>
                  <a:lnTo>
                    <a:pt x="8038" y="1394"/>
                  </a:lnTo>
                  <a:cubicBezTo>
                    <a:pt x="8085" y="1025"/>
                    <a:pt x="7776" y="715"/>
                    <a:pt x="7383" y="715"/>
                  </a:cubicBezTo>
                  <a:lnTo>
                    <a:pt x="5763" y="715"/>
                  </a:lnTo>
                  <a:cubicBezTo>
                    <a:pt x="5692" y="501"/>
                    <a:pt x="5490" y="358"/>
                    <a:pt x="5275" y="358"/>
                  </a:cubicBezTo>
                  <a:lnTo>
                    <a:pt x="4740" y="358"/>
                  </a:lnTo>
                  <a:cubicBezTo>
                    <a:pt x="4573" y="132"/>
                    <a:pt x="4323" y="1"/>
                    <a:pt x="403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3" name="Google Shape;10060;p67"/>
            <p:cNvSpPr/>
            <p:nvPr/>
          </p:nvSpPr>
          <p:spPr>
            <a:xfrm>
              <a:off x="5501681" y="1538925"/>
              <a:ext cx="10248" cy="10248"/>
            </a:xfrm>
            <a:custGeom>
              <a:avLst/>
              <a:rect l="l" t="t" r="r" b="b"/>
              <a:pathLst>
                <a:path w="322" h="322">
                  <a:moveTo>
                    <a:pt x="167" y="0"/>
                  </a:moveTo>
                  <a:cubicBezTo>
                    <a:pt x="72" y="0"/>
                    <a:pt x="0" y="71"/>
                    <a:pt x="0" y="155"/>
                  </a:cubicBezTo>
                  <a:cubicBezTo>
                    <a:pt x="0" y="250"/>
                    <a:pt x="72" y="322"/>
                    <a:pt x="167" y="322"/>
                  </a:cubicBezTo>
                  <a:cubicBezTo>
                    <a:pt x="250" y="322"/>
                    <a:pt x="322" y="250"/>
                    <a:pt x="322" y="155"/>
                  </a:cubicBezTo>
                  <a:cubicBezTo>
                    <a:pt x="322" y="71"/>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4" name="Google Shape;10061;p67"/>
            <p:cNvSpPr/>
            <p:nvPr/>
          </p:nvSpPr>
          <p:spPr>
            <a:xfrm>
              <a:off x="5401233" y="1560886"/>
              <a:ext cx="211112" cy="278554"/>
            </a:xfrm>
            <a:custGeom>
              <a:avLst/>
              <a:rect l="l" t="t" r="r" b="b"/>
              <a:pathLst>
                <a:path w="6633" h="8752">
                  <a:moveTo>
                    <a:pt x="156" y="1"/>
                  </a:moveTo>
                  <a:cubicBezTo>
                    <a:pt x="72" y="1"/>
                    <a:pt x="1" y="84"/>
                    <a:pt x="1" y="167"/>
                  </a:cubicBezTo>
                  <a:lnTo>
                    <a:pt x="1" y="8597"/>
                  </a:lnTo>
                  <a:cubicBezTo>
                    <a:pt x="1" y="8680"/>
                    <a:pt x="72" y="8752"/>
                    <a:pt x="156" y="8752"/>
                  </a:cubicBezTo>
                  <a:lnTo>
                    <a:pt x="6466" y="8752"/>
                  </a:lnTo>
                  <a:cubicBezTo>
                    <a:pt x="6561" y="8752"/>
                    <a:pt x="6633" y="8680"/>
                    <a:pt x="6633" y="8597"/>
                  </a:cubicBezTo>
                  <a:lnTo>
                    <a:pt x="6633" y="167"/>
                  </a:lnTo>
                  <a:cubicBezTo>
                    <a:pt x="6633" y="84"/>
                    <a:pt x="6561" y="1"/>
                    <a:pt x="6478" y="1"/>
                  </a:cubicBezTo>
                  <a:lnTo>
                    <a:pt x="5597" y="1"/>
                  </a:lnTo>
                  <a:cubicBezTo>
                    <a:pt x="5502" y="1"/>
                    <a:pt x="5430" y="84"/>
                    <a:pt x="5430" y="167"/>
                  </a:cubicBezTo>
                  <a:cubicBezTo>
                    <a:pt x="5430" y="263"/>
                    <a:pt x="5502" y="334"/>
                    <a:pt x="5597" y="334"/>
                  </a:cubicBezTo>
                  <a:lnTo>
                    <a:pt x="6311" y="334"/>
                  </a:lnTo>
                  <a:lnTo>
                    <a:pt x="6311" y="8430"/>
                  </a:lnTo>
                  <a:lnTo>
                    <a:pt x="322" y="8430"/>
                  </a:lnTo>
                  <a:lnTo>
                    <a:pt x="322" y="334"/>
                  </a:lnTo>
                  <a:lnTo>
                    <a:pt x="1037" y="334"/>
                  </a:lnTo>
                  <a:cubicBezTo>
                    <a:pt x="1132" y="334"/>
                    <a:pt x="1203" y="263"/>
                    <a:pt x="1203" y="167"/>
                  </a:cubicBezTo>
                  <a:cubicBezTo>
                    <a:pt x="1203" y="84"/>
                    <a:pt x="1132" y="1"/>
                    <a:pt x="1037"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5" name="Google Shape;10062;p67"/>
            <p:cNvSpPr/>
            <p:nvPr/>
          </p:nvSpPr>
          <p:spPr>
            <a:xfrm>
              <a:off x="5434207" y="1672664"/>
              <a:ext cx="33387" cy="33387"/>
            </a:xfrm>
            <a:custGeom>
              <a:avLst/>
              <a:rect l="l" t="t" r="r" b="b"/>
              <a:pathLst>
                <a:path w="1049" h="1049">
                  <a:moveTo>
                    <a:pt x="525" y="311"/>
                  </a:moveTo>
                  <a:cubicBezTo>
                    <a:pt x="632" y="311"/>
                    <a:pt x="715" y="406"/>
                    <a:pt x="715" y="513"/>
                  </a:cubicBezTo>
                  <a:cubicBezTo>
                    <a:pt x="703" y="608"/>
                    <a:pt x="632" y="703"/>
                    <a:pt x="525" y="703"/>
                  </a:cubicBezTo>
                  <a:cubicBezTo>
                    <a:pt x="418" y="703"/>
                    <a:pt x="334" y="608"/>
                    <a:pt x="334" y="513"/>
                  </a:cubicBezTo>
                  <a:cubicBezTo>
                    <a:pt x="334" y="406"/>
                    <a:pt x="418" y="311"/>
                    <a:pt x="525" y="311"/>
                  </a:cubicBezTo>
                  <a:close/>
                  <a:moveTo>
                    <a:pt x="525" y="1"/>
                  </a:moveTo>
                  <a:cubicBezTo>
                    <a:pt x="239" y="1"/>
                    <a:pt x="1" y="239"/>
                    <a:pt x="1" y="525"/>
                  </a:cubicBezTo>
                  <a:cubicBezTo>
                    <a:pt x="1" y="811"/>
                    <a:pt x="239" y="1049"/>
                    <a:pt x="525" y="1049"/>
                  </a:cubicBezTo>
                  <a:cubicBezTo>
                    <a:pt x="810" y="1049"/>
                    <a:pt x="1049" y="811"/>
                    <a:pt x="1049" y="525"/>
                  </a:cubicBezTo>
                  <a:cubicBezTo>
                    <a:pt x="1049" y="239"/>
                    <a:pt x="810" y="1"/>
                    <a:pt x="52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6" name="Google Shape;10063;p67"/>
            <p:cNvSpPr/>
            <p:nvPr/>
          </p:nvSpPr>
          <p:spPr>
            <a:xfrm>
              <a:off x="5434207" y="1723079"/>
              <a:ext cx="33387" cy="33005"/>
            </a:xfrm>
            <a:custGeom>
              <a:avLst/>
              <a:rect l="l" t="t" r="r" b="b"/>
              <a:pathLst>
                <a:path w="1049" h="1037">
                  <a:moveTo>
                    <a:pt x="525" y="310"/>
                  </a:moveTo>
                  <a:cubicBezTo>
                    <a:pt x="632" y="310"/>
                    <a:pt x="715" y="405"/>
                    <a:pt x="715" y="501"/>
                  </a:cubicBezTo>
                  <a:cubicBezTo>
                    <a:pt x="703" y="608"/>
                    <a:pt x="632" y="703"/>
                    <a:pt x="525" y="703"/>
                  </a:cubicBezTo>
                  <a:cubicBezTo>
                    <a:pt x="418" y="703"/>
                    <a:pt x="334" y="608"/>
                    <a:pt x="334" y="501"/>
                  </a:cubicBezTo>
                  <a:cubicBezTo>
                    <a:pt x="334" y="405"/>
                    <a:pt x="418" y="310"/>
                    <a:pt x="525" y="310"/>
                  </a:cubicBezTo>
                  <a:close/>
                  <a:moveTo>
                    <a:pt x="525" y="0"/>
                  </a:moveTo>
                  <a:cubicBezTo>
                    <a:pt x="239" y="0"/>
                    <a:pt x="1" y="239"/>
                    <a:pt x="1" y="512"/>
                  </a:cubicBezTo>
                  <a:cubicBezTo>
                    <a:pt x="1" y="798"/>
                    <a:pt x="239" y="1036"/>
                    <a:pt x="525" y="1036"/>
                  </a:cubicBezTo>
                  <a:cubicBezTo>
                    <a:pt x="810" y="1036"/>
                    <a:pt x="1049" y="798"/>
                    <a:pt x="1049" y="512"/>
                  </a:cubicBezTo>
                  <a:cubicBezTo>
                    <a:pt x="1049" y="239"/>
                    <a:pt x="810" y="0"/>
                    <a:pt x="52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7" name="Google Shape;10064;p67"/>
            <p:cNvSpPr/>
            <p:nvPr/>
          </p:nvSpPr>
          <p:spPr>
            <a:xfrm>
              <a:off x="5434207" y="1773112"/>
              <a:ext cx="33387" cy="33355"/>
            </a:xfrm>
            <a:custGeom>
              <a:avLst/>
              <a:rect l="l" t="t" r="r" b="b"/>
              <a:pathLst>
                <a:path w="1049" h="1048">
                  <a:moveTo>
                    <a:pt x="525" y="310"/>
                  </a:moveTo>
                  <a:cubicBezTo>
                    <a:pt x="632" y="310"/>
                    <a:pt x="715" y="405"/>
                    <a:pt x="715" y="512"/>
                  </a:cubicBezTo>
                  <a:cubicBezTo>
                    <a:pt x="703" y="619"/>
                    <a:pt x="632" y="703"/>
                    <a:pt x="525" y="703"/>
                  </a:cubicBezTo>
                  <a:cubicBezTo>
                    <a:pt x="418" y="703"/>
                    <a:pt x="334" y="607"/>
                    <a:pt x="334" y="512"/>
                  </a:cubicBezTo>
                  <a:cubicBezTo>
                    <a:pt x="334" y="405"/>
                    <a:pt x="418" y="310"/>
                    <a:pt x="525" y="310"/>
                  </a:cubicBezTo>
                  <a:close/>
                  <a:moveTo>
                    <a:pt x="525" y="0"/>
                  </a:moveTo>
                  <a:cubicBezTo>
                    <a:pt x="239" y="0"/>
                    <a:pt x="1" y="238"/>
                    <a:pt x="1" y="524"/>
                  </a:cubicBezTo>
                  <a:cubicBezTo>
                    <a:pt x="1" y="810"/>
                    <a:pt x="239" y="1048"/>
                    <a:pt x="525" y="1048"/>
                  </a:cubicBezTo>
                  <a:cubicBezTo>
                    <a:pt x="810" y="1048"/>
                    <a:pt x="1049" y="810"/>
                    <a:pt x="1049" y="524"/>
                  </a:cubicBezTo>
                  <a:cubicBezTo>
                    <a:pt x="1025" y="226"/>
                    <a:pt x="810" y="0"/>
                    <a:pt x="52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8" name="Google Shape;10065;p67"/>
            <p:cNvSpPr/>
            <p:nvPr/>
          </p:nvSpPr>
          <p:spPr>
            <a:xfrm>
              <a:off x="5478924" y="1672664"/>
              <a:ext cx="60663" cy="10662"/>
            </a:xfrm>
            <a:custGeom>
              <a:avLst/>
              <a:rect l="l" t="t" r="r" b="b"/>
              <a:pathLst>
                <a:path w="1906" h="335">
                  <a:moveTo>
                    <a:pt x="167" y="1"/>
                  </a:moveTo>
                  <a:cubicBezTo>
                    <a:pt x="72" y="1"/>
                    <a:pt x="1" y="84"/>
                    <a:pt x="1" y="168"/>
                  </a:cubicBezTo>
                  <a:cubicBezTo>
                    <a:pt x="1" y="263"/>
                    <a:pt x="72" y="334"/>
                    <a:pt x="167" y="334"/>
                  </a:cubicBezTo>
                  <a:lnTo>
                    <a:pt x="1739" y="334"/>
                  </a:lnTo>
                  <a:cubicBezTo>
                    <a:pt x="1822" y="334"/>
                    <a:pt x="1906" y="263"/>
                    <a:pt x="1906" y="168"/>
                  </a:cubicBezTo>
                  <a:cubicBezTo>
                    <a:pt x="1906" y="84"/>
                    <a:pt x="1846" y="1"/>
                    <a:pt x="1739"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79" name="Google Shape;10066;p67"/>
            <p:cNvSpPr/>
            <p:nvPr/>
          </p:nvSpPr>
          <p:spPr>
            <a:xfrm>
              <a:off x="5478924" y="1695039"/>
              <a:ext cx="99716" cy="10630"/>
            </a:xfrm>
            <a:custGeom>
              <a:avLst/>
              <a:rect l="l" t="t" r="r" b="b"/>
              <a:pathLst>
                <a:path w="3133" h="334">
                  <a:moveTo>
                    <a:pt x="156" y="0"/>
                  </a:moveTo>
                  <a:cubicBezTo>
                    <a:pt x="72" y="0"/>
                    <a:pt x="1" y="72"/>
                    <a:pt x="1" y="167"/>
                  </a:cubicBezTo>
                  <a:cubicBezTo>
                    <a:pt x="1" y="250"/>
                    <a:pt x="72" y="334"/>
                    <a:pt x="156" y="334"/>
                  </a:cubicBezTo>
                  <a:lnTo>
                    <a:pt x="2977" y="334"/>
                  </a:lnTo>
                  <a:cubicBezTo>
                    <a:pt x="3061" y="334"/>
                    <a:pt x="3132" y="250"/>
                    <a:pt x="3132" y="167"/>
                  </a:cubicBezTo>
                  <a:cubicBezTo>
                    <a:pt x="3132" y="72"/>
                    <a:pt x="3061" y="0"/>
                    <a:pt x="2977"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0" name="Google Shape;10067;p67"/>
            <p:cNvSpPr/>
            <p:nvPr/>
          </p:nvSpPr>
          <p:spPr>
            <a:xfrm>
              <a:off x="5478924" y="1723079"/>
              <a:ext cx="60663" cy="10248"/>
            </a:xfrm>
            <a:custGeom>
              <a:avLst/>
              <a:rect l="l" t="t" r="r" b="b"/>
              <a:pathLst>
                <a:path w="1906" h="322">
                  <a:moveTo>
                    <a:pt x="167" y="0"/>
                  </a:moveTo>
                  <a:cubicBezTo>
                    <a:pt x="72" y="0"/>
                    <a:pt x="1" y="72"/>
                    <a:pt x="1" y="167"/>
                  </a:cubicBezTo>
                  <a:cubicBezTo>
                    <a:pt x="1" y="251"/>
                    <a:pt x="72" y="322"/>
                    <a:pt x="167" y="322"/>
                  </a:cubicBezTo>
                  <a:lnTo>
                    <a:pt x="1739" y="322"/>
                  </a:lnTo>
                  <a:cubicBezTo>
                    <a:pt x="1822" y="322"/>
                    <a:pt x="1906" y="251"/>
                    <a:pt x="1906" y="167"/>
                  </a:cubicBezTo>
                  <a:cubicBezTo>
                    <a:pt x="1906" y="72"/>
                    <a:pt x="1846" y="0"/>
                    <a:pt x="173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1" name="Google Shape;10068;p67"/>
            <p:cNvSpPr/>
            <p:nvPr/>
          </p:nvSpPr>
          <p:spPr>
            <a:xfrm>
              <a:off x="5478924" y="1745422"/>
              <a:ext cx="99716" cy="10280"/>
            </a:xfrm>
            <a:custGeom>
              <a:avLst/>
              <a:rect l="l" t="t" r="r" b="b"/>
              <a:pathLst>
                <a:path w="3133" h="323">
                  <a:moveTo>
                    <a:pt x="156" y="1"/>
                  </a:moveTo>
                  <a:cubicBezTo>
                    <a:pt x="72" y="1"/>
                    <a:pt x="1" y="72"/>
                    <a:pt x="1" y="156"/>
                  </a:cubicBezTo>
                  <a:cubicBezTo>
                    <a:pt x="1" y="251"/>
                    <a:pt x="72" y="322"/>
                    <a:pt x="156" y="322"/>
                  </a:cubicBezTo>
                  <a:lnTo>
                    <a:pt x="2977" y="322"/>
                  </a:lnTo>
                  <a:cubicBezTo>
                    <a:pt x="3061" y="322"/>
                    <a:pt x="3132" y="251"/>
                    <a:pt x="3132" y="156"/>
                  </a:cubicBezTo>
                  <a:cubicBezTo>
                    <a:pt x="3132" y="72"/>
                    <a:pt x="3061" y="1"/>
                    <a:pt x="2977"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2" name="Google Shape;10069;p67"/>
            <p:cNvSpPr/>
            <p:nvPr/>
          </p:nvSpPr>
          <p:spPr>
            <a:xfrm>
              <a:off x="5478924" y="1773112"/>
              <a:ext cx="60663" cy="10630"/>
            </a:xfrm>
            <a:custGeom>
              <a:avLst/>
              <a:rect l="l" t="t" r="r" b="b"/>
              <a:pathLst>
                <a:path w="1906" h="334">
                  <a:moveTo>
                    <a:pt x="167" y="0"/>
                  </a:moveTo>
                  <a:cubicBezTo>
                    <a:pt x="72" y="0"/>
                    <a:pt x="1" y="83"/>
                    <a:pt x="1" y="167"/>
                  </a:cubicBezTo>
                  <a:cubicBezTo>
                    <a:pt x="1" y="262"/>
                    <a:pt x="72" y="333"/>
                    <a:pt x="167" y="333"/>
                  </a:cubicBezTo>
                  <a:lnTo>
                    <a:pt x="1739" y="333"/>
                  </a:lnTo>
                  <a:cubicBezTo>
                    <a:pt x="1822" y="333"/>
                    <a:pt x="1906" y="262"/>
                    <a:pt x="1906" y="167"/>
                  </a:cubicBezTo>
                  <a:cubicBezTo>
                    <a:pt x="1906" y="83"/>
                    <a:pt x="1846" y="0"/>
                    <a:pt x="1739"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3" name="Google Shape;10070;p67"/>
            <p:cNvSpPr/>
            <p:nvPr/>
          </p:nvSpPr>
          <p:spPr>
            <a:xfrm>
              <a:off x="5478924" y="1795455"/>
              <a:ext cx="99716" cy="10630"/>
            </a:xfrm>
            <a:custGeom>
              <a:avLst/>
              <a:rect l="l" t="t" r="r" b="b"/>
              <a:pathLst>
                <a:path w="3133" h="334">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4" name="Google Shape;10071;p67"/>
            <p:cNvSpPr/>
            <p:nvPr/>
          </p:nvSpPr>
          <p:spPr>
            <a:xfrm>
              <a:off x="5478924" y="1588926"/>
              <a:ext cx="99716" cy="10662"/>
            </a:xfrm>
            <a:custGeom>
              <a:avLst/>
              <a:rect l="l" t="t" r="r" b="b"/>
              <a:pathLst>
                <a:path w="3133" h="335">
                  <a:moveTo>
                    <a:pt x="156" y="1"/>
                  </a:moveTo>
                  <a:cubicBezTo>
                    <a:pt x="72" y="1"/>
                    <a:pt x="1" y="72"/>
                    <a:pt x="1" y="167"/>
                  </a:cubicBezTo>
                  <a:cubicBezTo>
                    <a:pt x="1" y="251"/>
                    <a:pt x="72" y="334"/>
                    <a:pt x="156" y="334"/>
                  </a:cubicBezTo>
                  <a:lnTo>
                    <a:pt x="2977" y="334"/>
                  </a:lnTo>
                  <a:cubicBezTo>
                    <a:pt x="3061" y="334"/>
                    <a:pt x="3132" y="251"/>
                    <a:pt x="3132" y="167"/>
                  </a:cubicBezTo>
                  <a:cubicBezTo>
                    <a:pt x="3132" y="72"/>
                    <a:pt x="3061" y="1"/>
                    <a:pt x="2977"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5" name="Google Shape;10072;p67"/>
            <p:cNvSpPr/>
            <p:nvPr/>
          </p:nvSpPr>
          <p:spPr>
            <a:xfrm>
              <a:off x="5434207" y="1639341"/>
              <a:ext cx="144783" cy="10248"/>
            </a:xfrm>
            <a:custGeom>
              <a:avLst/>
              <a:rect l="l" t="t" r="r" b="b"/>
              <a:pathLst>
                <a:path w="4549" h="322">
                  <a:moveTo>
                    <a:pt x="167" y="0"/>
                  </a:moveTo>
                  <a:cubicBezTo>
                    <a:pt x="84" y="0"/>
                    <a:pt x="1" y="72"/>
                    <a:pt x="1" y="155"/>
                  </a:cubicBezTo>
                  <a:cubicBezTo>
                    <a:pt x="1" y="250"/>
                    <a:pt x="84" y="322"/>
                    <a:pt x="167" y="322"/>
                  </a:cubicBezTo>
                  <a:lnTo>
                    <a:pt x="4382" y="322"/>
                  </a:lnTo>
                  <a:cubicBezTo>
                    <a:pt x="4466" y="322"/>
                    <a:pt x="4537" y="250"/>
                    <a:pt x="4537" y="155"/>
                  </a:cubicBezTo>
                  <a:cubicBezTo>
                    <a:pt x="4549" y="72"/>
                    <a:pt x="4466" y="0"/>
                    <a:pt x="4382"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6" name="Google Shape;10073;p67"/>
            <p:cNvSpPr/>
            <p:nvPr/>
          </p:nvSpPr>
          <p:spPr>
            <a:xfrm>
              <a:off x="5479306" y="1611301"/>
              <a:ext cx="26926" cy="10248"/>
            </a:xfrm>
            <a:custGeom>
              <a:avLst/>
              <a:rect l="l" t="t" r="r" b="b"/>
              <a:pathLst>
                <a:path w="846" h="322">
                  <a:moveTo>
                    <a:pt x="167" y="0"/>
                  </a:moveTo>
                  <a:cubicBezTo>
                    <a:pt x="72" y="0"/>
                    <a:pt x="1" y="72"/>
                    <a:pt x="1" y="167"/>
                  </a:cubicBezTo>
                  <a:cubicBezTo>
                    <a:pt x="1" y="250"/>
                    <a:pt x="72" y="322"/>
                    <a:pt x="167" y="322"/>
                  </a:cubicBezTo>
                  <a:lnTo>
                    <a:pt x="691" y="322"/>
                  </a:lnTo>
                  <a:cubicBezTo>
                    <a:pt x="775" y="322"/>
                    <a:pt x="846" y="250"/>
                    <a:pt x="846" y="167"/>
                  </a:cubicBezTo>
                  <a:cubicBezTo>
                    <a:pt x="846" y="72"/>
                    <a:pt x="775" y="0"/>
                    <a:pt x="691"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7" name="Google Shape;10074;p67"/>
            <p:cNvSpPr/>
            <p:nvPr/>
          </p:nvSpPr>
          <p:spPr>
            <a:xfrm>
              <a:off x="5518327" y="1611301"/>
              <a:ext cx="26958" cy="10248"/>
            </a:xfrm>
            <a:custGeom>
              <a:avLst/>
              <a:rect l="l" t="t" r="r" b="b"/>
              <a:pathLst>
                <a:path w="847" h="322">
                  <a:moveTo>
                    <a:pt x="156" y="0"/>
                  </a:moveTo>
                  <a:cubicBezTo>
                    <a:pt x="72" y="0"/>
                    <a:pt x="1" y="72"/>
                    <a:pt x="1" y="167"/>
                  </a:cubicBezTo>
                  <a:cubicBezTo>
                    <a:pt x="1" y="250"/>
                    <a:pt x="72" y="322"/>
                    <a:pt x="156" y="322"/>
                  </a:cubicBezTo>
                  <a:lnTo>
                    <a:pt x="680" y="322"/>
                  </a:lnTo>
                  <a:cubicBezTo>
                    <a:pt x="763" y="322"/>
                    <a:pt x="846" y="250"/>
                    <a:pt x="846" y="167"/>
                  </a:cubicBezTo>
                  <a:cubicBezTo>
                    <a:pt x="846" y="72"/>
                    <a:pt x="763" y="0"/>
                    <a:pt x="680"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88" name="Google Shape;10075;p67"/>
            <p:cNvSpPr/>
            <p:nvPr/>
          </p:nvSpPr>
          <p:spPr>
            <a:xfrm>
              <a:off x="5434207" y="1588926"/>
              <a:ext cx="32623" cy="32623"/>
            </a:xfrm>
            <a:custGeom>
              <a:avLst/>
              <a:rect l="l" t="t" r="r" b="b"/>
              <a:pathLst>
                <a:path w="1025" h="1025">
                  <a:moveTo>
                    <a:pt x="703" y="334"/>
                  </a:moveTo>
                  <a:lnTo>
                    <a:pt x="703" y="703"/>
                  </a:lnTo>
                  <a:lnTo>
                    <a:pt x="334" y="703"/>
                  </a:lnTo>
                  <a:lnTo>
                    <a:pt x="334" y="334"/>
                  </a:lnTo>
                  <a:lnTo>
                    <a:pt x="703" y="334"/>
                  </a:lnTo>
                  <a:close/>
                  <a:moveTo>
                    <a:pt x="167" y="1"/>
                  </a:moveTo>
                  <a:cubicBezTo>
                    <a:pt x="84" y="1"/>
                    <a:pt x="1" y="72"/>
                    <a:pt x="1" y="167"/>
                  </a:cubicBezTo>
                  <a:lnTo>
                    <a:pt x="1" y="870"/>
                  </a:lnTo>
                  <a:cubicBezTo>
                    <a:pt x="1" y="953"/>
                    <a:pt x="84" y="1025"/>
                    <a:pt x="167" y="1025"/>
                  </a:cubicBezTo>
                  <a:lnTo>
                    <a:pt x="870" y="1025"/>
                  </a:lnTo>
                  <a:cubicBezTo>
                    <a:pt x="953" y="1025"/>
                    <a:pt x="1025" y="953"/>
                    <a:pt x="1025" y="870"/>
                  </a:cubicBezTo>
                  <a:lnTo>
                    <a:pt x="1025" y="167"/>
                  </a:lnTo>
                  <a:cubicBezTo>
                    <a:pt x="1025" y="72"/>
                    <a:pt x="953" y="1"/>
                    <a:pt x="870"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89" name="Google Shape;10076;p67"/>
          <p:cNvGrpSpPr/>
          <p:nvPr/>
        </p:nvGrpSpPr>
        <p:grpSpPr>
          <a:xfrm>
            <a:off x="6496028" y="3006570"/>
            <a:ext cx="356245" cy="317607"/>
            <a:chOff x="4880567" y="1535870"/>
            <a:chExt cx="356245" cy="317607"/>
          </a:xfrm>
          <a:solidFill>
            <a:schemeClr val="accent1"/>
          </a:solidFill>
        </p:grpSpPr>
        <p:sp>
          <p:nvSpPr>
            <p:cNvPr id="1290" name="Google Shape;10077;p67"/>
            <p:cNvSpPr/>
            <p:nvPr/>
          </p:nvSpPr>
          <p:spPr>
            <a:xfrm>
              <a:off x="5103774" y="1535870"/>
              <a:ext cx="100448" cy="128138"/>
            </a:xfrm>
            <a:custGeom>
              <a:avLst/>
              <a:rect l="l" t="t" r="r" b="b"/>
              <a:pathLst>
                <a:path w="3156" h="4026">
                  <a:moveTo>
                    <a:pt x="1560" y="334"/>
                  </a:moveTo>
                  <a:cubicBezTo>
                    <a:pt x="2251" y="334"/>
                    <a:pt x="2799" y="882"/>
                    <a:pt x="2799" y="1561"/>
                  </a:cubicBezTo>
                  <a:cubicBezTo>
                    <a:pt x="2799" y="2120"/>
                    <a:pt x="2453" y="2573"/>
                    <a:pt x="1965" y="2739"/>
                  </a:cubicBezTo>
                  <a:lnTo>
                    <a:pt x="2251" y="1608"/>
                  </a:lnTo>
                  <a:cubicBezTo>
                    <a:pt x="2275" y="1513"/>
                    <a:pt x="2215" y="1430"/>
                    <a:pt x="2132" y="1418"/>
                  </a:cubicBezTo>
                  <a:cubicBezTo>
                    <a:pt x="2113" y="1410"/>
                    <a:pt x="2094" y="1407"/>
                    <a:pt x="2076" y="1407"/>
                  </a:cubicBezTo>
                  <a:cubicBezTo>
                    <a:pt x="2006" y="1407"/>
                    <a:pt x="1948" y="1461"/>
                    <a:pt x="1929" y="1537"/>
                  </a:cubicBezTo>
                  <a:lnTo>
                    <a:pt x="1917" y="1584"/>
                  </a:lnTo>
                  <a:lnTo>
                    <a:pt x="1215" y="1584"/>
                  </a:lnTo>
                  <a:lnTo>
                    <a:pt x="1203" y="1537"/>
                  </a:lnTo>
                  <a:cubicBezTo>
                    <a:pt x="1182" y="1453"/>
                    <a:pt x="1106" y="1415"/>
                    <a:pt x="1040" y="1415"/>
                  </a:cubicBezTo>
                  <a:cubicBezTo>
                    <a:pt x="1031" y="1415"/>
                    <a:pt x="1021" y="1416"/>
                    <a:pt x="1013" y="1418"/>
                  </a:cubicBezTo>
                  <a:cubicBezTo>
                    <a:pt x="917" y="1441"/>
                    <a:pt x="882" y="1537"/>
                    <a:pt x="894" y="1608"/>
                  </a:cubicBezTo>
                  <a:lnTo>
                    <a:pt x="1179" y="2739"/>
                  </a:lnTo>
                  <a:cubicBezTo>
                    <a:pt x="679" y="2573"/>
                    <a:pt x="322" y="2120"/>
                    <a:pt x="322" y="1561"/>
                  </a:cubicBezTo>
                  <a:cubicBezTo>
                    <a:pt x="322" y="882"/>
                    <a:pt x="882" y="334"/>
                    <a:pt x="1560" y="334"/>
                  </a:cubicBezTo>
                  <a:close/>
                  <a:moveTo>
                    <a:pt x="1822" y="1906"/>
                  </a:moveTo>
                  <a:lnTo>
                    <a:pt x="1608" y="2799"/>
                  </a:lnTo>
                  <a:lnTo>
                    <a:pt x="1513" y="2799"/>
                  </a:lnTo>
                  <a:lnTo>
                    <a:pt x="1286" y="1906"/>
                  </a:lnTo>
                  <a:lnTo>
                    <a:pt x="1822" y="1906"/>
                  </a:lnTo>
                  <a:close/>
                  <a:moveTo>
                    <a:pt x="1906" y="3096"/>
                  </a:moveTo>
                  <a:lnTo>
                    <a:pt x="1906" y="3501"/>
                  </a:lnTo>
                  <a:lnTo>
                    <a:pt x="1917" y="3501"/>
                  </a:lnTo>
                  <a:lnTo>
                    <a:pt x="1203" y="3513"/>
                  </a:lnTo>
                  <a:cubicBezTo>
                    <a:pt x="1203" y="3513"/>
                    <a:pt x="1191" y="3513"/>
                    <a:pt x="1191" y="3501"/>
                  </a:cubicBezTo>
                  <a:lnTo>
                    <a:pt x="1191" y="3096"/>
                  </a:lnTo>
                  <a:cubicBezTo>
                    <a:pt x="1310" y="3120"/>
                    <a:pt x="1429" y="3144"/>
                    <a:pt x="1548" y="3144"/>
                  </a:cubicBezTo>
                  <a:cubicBezTo>
                    <a:pt x="1667" y="3144"/>
                    <a:pt x="1798" y="3120"/>
                    <a:pt x="1906" y="3096"/>
                  </a:cubicBezTo>
                  <a:close/>
                  <a:moveTo>
                    <a:pt x="1560" y="1"/>
                  </a:moveTo>
                  <a:cubicBezTo>
                    <a:pt x="703" y="1"/>
                    <a:pt x="1" y="703"/>
                    <a:pt x="1" y="1561"/>
                  </a:cubicBezTo>
                  <a:cubicBezTo>
                    <a:pt x="1" y="2180"/>
                    <a:pt x="358" y="2704"/>
                    <a:pt x="882" y="2977"/>
                  </a:cubicBezTo>
                  <a:lnTo>
                    <a:pt x="882" y="3501"/>
                  </a:lnTo>
                  <a:cubicBezTo>
                    <a:pt x="882" y="3692"/>
                    <a:pt x="1024" y="3847"/>
                    <a:pt x="1215" y="3847"/>
                  </a:cubicBezTo>
                  <a:lnTo>
                    <a:pt x="1417" y="3847"/>
                  </a:lnTo>
                  <a:lnTo>
                    <a:pt x="1417" y="3858"/>
                  </a:lnTo>
                  <a:cubicBezTo>
                    <a:pt x="1417" y="3942"/>
                    <a:pt x="1489" y="4025"/>
                    <a:pt x="1572" y="4025"/>
                  </a:cubicBezTo>
                  <a:cubicBezTo>
                    <a:pt x="1667" y="4025"/>
                    <a:pt x="1739" y="3942"/>
                    <a:pt x="1739" y="3858"/>
                  </a:cubicBezTo>
                  <a:lnTo>
                    <a:pt x="1739" y="3847"/>
                  </a:lnTo>
                  <a:lnTo>
                    <a:pt x="1929" y="3847"/>
                  </a:lnTo>
                  <a:cubicBezTo>
                    <a:pt x="2120" y="3847"/>
                    <a:pt x="2275" y="3692"/>
                    <a:pt x="2275" y="3501"/>
                  </a:cubicBezTo>
                  <a:lnTo>
                    <a:pt x="2275" y="2977"/>
                  </a:lnTo>
                  <a:cubicBezTo>
                    <a:pt x="2799" y="2727"/>
                    <a:pt x="3156" y="2192"/>
                    <a:pt x="3156" y="1561"/>
                  </a:cubicBezTo>
                  <a:cubicBezTo>
                    <a:pt x="3120" y="703"/>
                    <a:pt x="2429" y="1"/>
                    <a:pt x="156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1" name="Google Shape;10078;p67"/>
            <p:cNvSpPr/>
            <p:nvPr/>
          </p:nvSpPr>
          <p:spPr>
            <a:xfrm>
              <a:off x="4880567" y="1552929"/>
              <a:ext cx="200895" cy="300547"/>
            </a:xfrm>
            <a:custGeom>
              <a:avLst/>
              <a:rect l="l" t="t" r="r" b="b"/>
              <a:pathLst>
                <a:path w="6312" h="9443">
                  <a:moveTo>
                    <a:pt x="3144" y="310"/>
                  </a:moveTo>
                  <a:cubicBezTo>
                    <a:pt x="3632" y="310"/>
                    <a:pt x="4037" y="632"/>
                    <a:pt x="4037" y="1025"/>
                  </a:cubicBezTo>
                  <a:cubicBezTo>
                    <a:pt x="3751" y="929"/>
                    <a:pt x="3454" y="870"/>
                    <a:pt x="3144" y="870"/>
                  </a:cubicBezTo>
                  <a:cubicBezTo>
                    <a:pt x="2834" y="870"/>
                    <a:pt x="2537" y="929"/>
                    <a:pt x="2251" y="1025"/>
                  </a:cubicBezTo>
                  <a:cubicBezTo>
                    <a:pt x="2251" y="644"/>
                    <a:pt x="2644" y="310"/>
                    <a:pt x="3144" y="310"/>
                  </a:cubicBezTo>
                  <a:close/>
                  <a:moveTo>
                    <a:pt x="3144" y="1191"/>
                  </a:moveTo>
                  <a:cubicBezTo>
                    <a:pt x="4299" y="1191"/>
                    <a:pt x="5251" y="2144"/>
                    <a:pt x="5251" y="3311"/>
                  </a:cubicBezTo>
                  <a:cubicBezTo>
                    <a:pt x="5251" y="3620"/>
                    <a:pt x="5180" y="3918"/>
                    <a:pt x="5061" y="4203"/>
                  </a:cubicBezTo>
                  <a:lnTo>
                    <a:pt x="5061" y="4049"/>
                  </a:lnTo>
                  <a:cubicBezTo>
                    <a:pt x="5061" y="3858"/>
                    <a:pt x="4978" y="3668"/>
                    <a:pt x="4823" y="3525"/>
                  </a:cubicBezTo>
                  <a:cubicBezTo>
                    <a:pt x="4501" y="3251"/>
                    <a:pt x="3751" y="2739"/>
                    <a:pt x="2453" y="2608"/>
                  </a:cubicBezTo>
                  <a:cubicBezTo>
                    <a:pt x="2447" y="2607"/>
                    <a:pt x="2441" y="2607"/>
                    <a:pt x="2435" y="2607"/>
                  </a:cubicBezTo>
                  <a:cubicBezTo>
                    <a:pt x="2360" y="2607"/>
                    <a:pt x="2297" y="2674"/>
                    <a:pt x="2275" y="2751"/>
                  </a:cubicBezTo>
                  <a:cubicBezTo>
                    <a:pt x="2263" y="2846"/>
                    <a:pt x="2334" y="2918"/>
                    <a:pt x="2430" y="2930"/>
                  </a:cubicBezTo>
                  <a:cubicBezTo>
                    <a:pt x="3632" y="3049"/>
                    <a:pt x="4323" y="3513"/>
                    <a:pt x="4620" y="3763"/>
                  </a:cubicBezTo>
                  <a:cubicBezTo>
                    <a:pt x="4692" y="3822"/>
                    <a:pt x="4728" y="3930"/>
                    <a:pt x="4728" y="4037"/>
                  </a:cubicBezTo>
                  <a:lnTo>
                    <a:pt x="4728" y="4346"/>
                  </a:lnTo>
                  <a:cubicBezTo>
                    <a:pt x="4728" y="5227"/>
                    <a:pt x="4025" y="5942"/>
                    <a:pt x="3144" y="5942"/>
                  </a:cubicBezTo>
                  <a:cubicBezTo>
                    <a:pt x="3137" y="5942"/>
                    <a:pt x="3130" y="5942"/>
                    <a:pt x="3122" y="5942"/>
                  </a:cubicBezTo>
                  <a:cubicBezTo>
                    <a:pt x="2251" y="5942"/>
                    <a:pt x="1549" y="5232"/>
                    <a:pt x="1549" y="4358"/>
                  </a:cubicBezTo>
                  <a:lnTo>
                    <a:pt x="1549" y="4227"/>
                  </a:lnTo>
                  <a:cubicBezTo>
                    <a:pt x="1549" y="4168"/>
                    <a:pt x="1584" y="4108"/>
                    <a:pt x="1644" y="4084"/>
                  </a:cubicBezTo>
                  <a:cubicBezTo>
                    <a:pt x="1846" y="3965"/>
                    <a:pt x="2120" y="3739"/>
                    <a:pt x="2239" y="3370"/>
                  </a:cubicBezTo>
                  <a:cubicBezTo>
                    <a:pt x="2263" y="3275"/>
                    <a:pt x="2215" y="3191"/>
                    <a:pt x="2132" y="3156"/>
                  </a:cubicBezTo>
                  <a:cubicBezTo>
                    <a:pt x="2113" y="3151"/>
                    <a:pt x="2094" y="3149"/>
                    <a:pt x="2077" y="3149"/>
                  </a:cubicBezTo>
                  <a:cubicBezTo>
                    <a:pt x="2005" y="3149"/>
                    <a:pt x="1946" y="3187"/>
                    <a:pt x="1918" y="3263"/>
                  </a:cubicBezTo>
                  <a:cubicBezTo>
                    <a:pt x="1834" y="3525"/>
                    <a:pt x="1620" y="3692"/>
                    <a:pt x="1477" y="3787"/>
                  </a:cubicBezTo>
                  <a:cubicBezTo>
                    <a:pt x="1322" y="3870"/>
                    <a:pt x="1215" y="4037"/>
                    <a:pt x="1215" y="4203"/>
                  </a:cubicBezTo>
                  <a:cubicBezTo>
                    <a:pt x="1084" y="3918"/>
                    <a:pt x="1025" y="3620"/>
                    <a:pt x="1025" y="3311"/>
                  </a:cubicBezTo>
                  <a:cubicBezTo>
                    <a:pt x="1025" y="2144"/>
                    <a:pt x="1977" y="1191"/>
                    <a:pt x="3144" y="1191"/>
                  </a:cubicBezTo>
                  <a:close/>
                  <a:moveTo>
                    <a:pt x="3858" y="6144"/>
                  </a:moveTo>
                  <a:lnTo>
                    <a:pt x="3858" y="6537"/>
                  </a:lnTo>
                  <a:cubicBezTo>
                    <a:pt x="3858" y="6740"/>
                    <a:pt x="3977" y="6918"/>
                    <a:pt x="4168" y="7013"/>
                  </a:cubicBezTo>
                  <a:lnTo>
                    <a:pt x="4406" y="7121"/>
                  </a:lnTo>
                  <a:cubicBezTo>
                    <a:pt x="4156" y="7597"/>
                    <a:pt x="3680" y="7894"/>
                    <a:pt x="3144" y="7894"/>
                  </a:cubicBezTo>
                  <a:cubicBezTo>
                    <a:pt x="2608" y="7894"/>
                    <a:pt x="2132" y="7597"/>
                    <a:pt x="1882" y="7121"/>
                  </a:cubicBezTo>
                  <a:lnTo>
                    <a:pt x="2120" y="7013"/>
                  </a:lnTo>
                  <a:cubicBezTo>
                    <a:pt x="2311" y="6918"/>
                    <a:pt x="2430" y="6740"/>
                    <a:pt x="2430" y="6537"/>
                  </a:cubicBezTo>
                  <a:lnTo>
                    <a:pt x="2430" y="6144"/>
                  </a:lnTo>
                  <a:cubicBezTo>
                    <a:pt x="2644" y="6239"/>
                    <a:pt x="2882" y="6287"/>
                    <a:pt x="3144" y="6287"/>
                  </a:cubicBezTo>
                  <a:cubicBezTo>
                    <a:pt x="3394" y="6287"/>
                    <a:pt x="3632" y="6239"/>
                    <a:pt x="3858" y="6144"/>
                  </a:cubicBezTo>
                  <a:close/>
                  <a:moveTo>
                    <a:pt x="3144" y="1"/>
                  </a:moveTo>
                  <a:cubicBezTo>
                    <a:pt x="2465" y="1"/>
                    <a:pt x="1918" y="465"/>
                    <a:pt x="1918" y="1048"/>
                  </a:cubicBezTo>
                  <a:cubicBezTo>
                    <a:pt x="1918" y="1084"/>
                    <a:pt x="1918" y="1144"/>
                    <a:pt x="1930" y="1191"/>
                  </a:cubicBezTo>
                  <a:cubicBezTo>
                    <a:pt x="1191" y="1608"/>
                    <a:pt x="703" y="2418"/>
                    <a:pt x="703" y="3322"/>
                  </a:cubicBezTo>
                  <a:cubicBezTo>
                    <a:pt x="703" y="3918"/>
                    <a:pt x="918" y="4501"/>
                    <a:pt x="1310" y="4942"/>
                  </a:cubicBezTo>
                  <a:cubicBezTo>
                    <a:pt x="1441" y="5370"/>
                    <a:pt x="1727" y="5739"/>
                    <a:pt x="2096" y="5989"/>
                  </a:cubicBezTo>
                  <a:lnTo>
                    <a:pt x="2096" y="6549"/>
                  </a:lnTo>
                  <a:cubicBezTo>
                    <a:pt x="2096" y="6620"/>
                    <a:pt x="2049" y="6680"/>
                    <a:pt x="1989" y="6716"/>
                  </a:cubicBezTo>
                  <a:lnTo>
                    <a:pt x="525" y="7371"/>
                  </a:lnTo>
                  <a:cubicBezTo>
                    <a:pt x="203" y="7501"/>
                    <a:pt x="1" y="7811"/>
                    <a:pt x="1" y="8156"/>
                  </a:cubicBezTo>
                  <a:lnTo>
                    <a:pt x="1" y="9276"/>
                  </a:lnTo>
                  <a:cubicBezTo>
                    <a:pt x="1" y="9359"/>
                    <a:pt x="72" y="9442"/>
                    <a:pt x="167" y="9442"/>
                  </a:cubicBezTo>
                  <a:cubicBezTo>
                    <a:pt x="251" y="9442"/>
                    <a:pt x="322" y="9359"/>
                    <a:pt x="322" y="9276"/>
                  </a:cubicBezTo>
                  <a:lnTo>
                    <a:pt x="322" y="8156"/>
                  </a:lnTo>
                  <a:cubicBezTo>
                    <a:pt x="322" y="7954"/>
                    <a:pt x="441" y="7752"/>
                    <a:pt x="656" y="7668"/>
                  </a:cubicBezTo>
                  <a:lnTo>
                    <a:pt x="1596" y="7251"/>
                  </a:lnTo>
                  <a:cubicBezTo>
                    <a:pt x="1894" y="7847"/>
                    <a:pt x="2489" y="8216"/>
                    <a:pt x="3156" y="8216"/>
                  </a:cubicBezTo>
                  <a:cubicBezTo>
                    <a:pt x="3823" y="8216"/>
                    <a:pt x="4418" y="7847"/>
                    <a:pt x="4716" y="7251"/>
                  </a:cubicBezTo>
                  <a:lnTo>
                    <a:pt x="5656" y="7668"/>
                  </a:lnTo>
                  <a:cubicBezTo>
                    <a:pt x="5847" y="7752"/>
                    <a:pt x="5978" y="7942"/>
                    <a:pt x="5978" y="8156"/>
                  </a:cubicBezTo>
                  <a:lnTo>
                    <a:pt x="5978" y="9276"/>
                  </a:lnTo>
                  <a:cubicBezTo>
                    <a:pt x="5978" y="9359"/>
                    <a:pt x="6061" y="9442"/>
                    <a:pt x="6144" y="9442"/>
                  </a:cubicBezTo>
                  <a:cubicBezTo>
                    <a:pt x="6240" y="9442"/>
                    <a:pt x="6311" y="9359"/>
                    <a:pt x="6311" y="9276"/>
                  </a:cubicBezTo>
                  <a:lnTo>
                    <a:pt x="6311" y="8156"/>
                  </a:lnTo>
                  <a:cubicBezTo>
                    <a:pt x="6287" y="7811"/>
                    <a:pt x="6073" y="7501"/>
                    <a:pt x="5763" y="7371"/>
                  </a:cubicBezTo>
                  <a:lnTo>
                    <a:pt x="4287" y="6716"/>
                  </a:lnTo>
                  <a:cubicBezTo>
                    <a:pt x="4216" y="6680"/>
                    <a:pt x="4180" y="6609"/>
                    <a:pt x="4180" y="6549"/>
                  </a:cubicBezTo>
                  <a:lnTo>
                    <a:pt x="4180" y="5989"/>
                  </a:lnTo>
                  <a:cubicBezTo>
                    <a:pt x="4549" y="5739"/>
                    <a:pt x="4835" y="5370"/>
                    <a:pt x="4966" y="4942"/>
                  </a:cubicBezTo>
                  <a:cubicBezTo>
                    <a:pt x="5359" y="4501"/>
                    <a:pt x="5585" y="3918"/>
                    <a:pt x="5585" y="3322"/>
                  </a:cubicBezTo>
                  <a:cubicBezTo>
                    <a:pt x="5585" y="2418"/>
                    <a:pt x="5073" y="1608"/>
                    <a:pt x="4347" y="1191"/>
                  </a:cubicBezTo>
                  <a:cubicBezTo>
                    <a:pt x="4358" y="1144"/>
                    <a:pt x="4358" y="1084"/>
                    <a:pt x="4358" y="1048"/>
                  </a:cubicBezTo>
                  <a:cubicBezTo>
                    <a:pt x="4358" y="465"/>
                    <a:pt x="3811" y="1"/>
                    <a:pt x="314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2" name="Google Shape;10079;p67"/>
            <p:cNvSpPr/>
            <p:nvPr/>
          </p:nvSpPr>
          <p:spPr>
            <a:xfrm>
              <a:off x="4919620" y="1820471"/>
              <a:ext cx="10248" cy="33005"/>
            </a:xfrm>
            <a:custGeom>
              <a:avLst/>
              <a:rect l="l" t="t" r="r" b="b"/>
              <a:pathLst>
                <a:path w="322" h="1037">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3" name="Google Shape;10080;p67"/>
            <p:cNvSpPr/>
            <p:nvPr/>
          </p:nvSpPr>
          <p:spPr>
            <a:xfrm>
              <a:off x="5031398" y="1820471"/>
              <a:ext cx="10248" cy="33005"/>
            </a:xfrm>
            <a:custGeom>
              <a:avLst/>
              <a:rect l="l" t="t" r="r" b="b"/>
              <a:pathLst>
                <a:path w="322" h="1037">
                  <a:moveTo>
                    <a:pt x="155" y="0"/>
                  </a:moveTo>
                  <a:cubicBezTo>
                    <a:pt x="72" y="0"/>
                    <a:pt x="0" y="84"/>
                    <a:pt x="0" y="167"/>
                  </a:cubicBezTo>
                  <a:lnTo>
                    <a:pt x="0" y="870"/>
                  </a:lnTo>
                  <a:cubicBezTo>
                    <a:pt x="0" y="953"/>
                    <a:pt x="72" y="1036"/>
                    <a:pt x="155" y="1036"/>
                  </a:cubicBezTo>
                  <a:cubicBezTo>
                    <a:pt x="250" y="1036"/>
                    <a:pt x="322" y="953"/>
                    <a:pt x="322" y="870"/>
                  </a:cubicBezTo>
                  <a:lnTo>
                    <a:pt x="322" y="167"/>
                  </a:lnTo>
                  <a:cubicBezTo>
                    <a:pt x="322" y="84"/>
                    <a:pt x="250"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4" name="Google Shape;10081;p67"/>
            <p:cNvSpPr/>
            <p:nvPr/>
          </p:nvSpPr>
          <p:spPr>
            <a:xfrm>
              <a:off x="5070418" y="1552547"/>
              <a:ext cx="166394" cy="173969"/>
            </a:xfrm>
            <a:custGeom>
              <a:avLst/>
              <a:rect l="l" t="t" r="r" b="b"/>
              <a:pathLst>
                <a:path w="5228" h="5466">
                  <a:moveTo>
                    <a:pt x="691" y="1"/>
                  </a:moveTo>
                  <a:cubicBezTo>
                    <a:pt x="298" y="1"/>
                    <a:pt x="1" y="310"/>
                    <a:pt x="1" y="679"/>
                  </a:cubicBezTo>
                  <a:lnTo>
                    <a:pt x="1" y="3501"/>
                  </a:lnTo>
                  <a:cubicBezTo>
                    <a:pt x="1" y="3882"/>
                    <a:pt x="322" y="4180"/>
                    <a:pt x="691" y="4180"/>
                  </a:cubicBezTo>
                  <a:lnTo>
                    <a:pt x="1001" y="4180"/>
                  </a:lnTo>
                  <a:lnTo>
                    <a:pt x="763" y="5144"/>
                  </a:lnTo>
                  <a:cubicBezTo>
                    <a:pt x="739" y="5251"/>
                    <a:pt x="775" y="5358"/>
                    <a:pt x="870" y="5418"/>
                  </a:cubicBezTo>
                  <a:cubicBezTo>
                    <a:pt x="918" y="5442"/>
                    <a:pt x="953" y="5466"/>
                    <a:pt x="1001" y="5466"/>
                  </a:cubicBezTo>
                  <a:cubicBezTo>
                    <a:pt x="1049" y="5466"/>
                    <a:pt x="1108" y="5442"/>
                    <a:pt x="1156" y="5418"/>
                  </a:cubicBezTo>
                  <a:lnTo>
                    <a:pt x="2846" y="4180"/>
                  </a:lnTo>
                  <a:lnTo>
                    <a:pt x="4549" y="4180"/>
                  </a:lnTo>
                  <a:cubicBezTo>
                    <a:pt x="4930" y="4180"/>
                    <a:pt x="5228" y="3870"/>
                    <a:pt x="5228" y="3501"/>
                  </a:cubicBezTo>
                  <a:lnTo>
                    <a:pt x="5228" y="679"/>
                  </a:lnTo>
                  <a:cubicBezTo>
                    <a:pt x="5228" y="310"/>
                    <a:pt x="4918" y="1"/>
                    <a:pt x="4549" y="1"/>
                  </a:cubicBezTo>
                  <a:cubicBezTo>
                    <a:pt x="4454" y="1"/>
                    <a:pt x="4382" y="72"/>
                    <a:pt x="4382" y="167"/>
                  </a:cubicBezTo>
                  <a:cubicBezTo>
                    <a:pt x="4382" y="251"/>
                    <a:pt x="4454" y="322"/>
                    <a:pt x="4549" y="322"/>
                  </a:cubicBezTo>
                  <a:cubicBezTo>
                    <a:pt x="4739" y="322"/>
                    <a:pt x="4906" y="489"/>
                    <a:pt x="4906" y="679"/>
                  </a:cubicBezTo>
                  <a:lnTo>
                    <a:pt x="4906" y="3489"/>
                  </a:lnTo>
                  <a:cubicBezTo>
                    <a:pt x="4906" y="3692"/>
                    <a:pt x="4739" y="3846"/>
                    <a:pt x="4549" y="3846"/>
                  </a:cubicBezTo>
                  <a:lnTo>
                    <a:pt x="2787" y="3846"/>
                  </a:lnTo>
                  <a:cubicBezTo>
                    <a:pt x="2763" y="3846"/>
                    <a:pt x="2715" y="3870"/>
                    <a:pt x="2704" y="3882"/>
                  </a:cubicBezTo>
                  <a:lnTo>
                    <a:pt x="1132" y="5013"/>
                  </a:lnTo>
                  <a:lnTo>
                    <a:pt x="1370" y="4049"/>
                  </a:lnTo>
                  <a:cubicBezTo>
                    <a:pt x="1394" y="4001"/>
                    <a:pt x="1370" y="3942"/>
                    <a:pt x="1346" y="3918"/>
                  </a:cubicBezTo>
                  <a:cubicBezTo>
                    <a:pt x="1310" y="3870"/>
                    <a:pt x="1275" y="3858"/>
                    <a:pt x="1215" y="3858"/>
                  </a:cubicBezTo>
                  <a:lnTo>
                    <a:pt x="691" y="3858"/>
                  </a:lnTo>
                  <a:cubicBezTo>
                    <a:pt x="501" y="3858"/>
                    <a:pt x="334" y="3692"/>
                    <a:pt x="334" y="3501"/>
                  </a:cubicBezTo>
                  <a:lnTo>
                    <a:pt x="334" y="679"/>
                  </a:lnTo>
                  <a:cubicBezTo>
                    <a:pt x="334" y="489"/>
                    <a:pt x="489" y="322"/>
                    <a:pt x="691" y="322"/>
                  </a:cubicBezTo>
                  <a:cubicBezTo>
                    <a:pt x="775" y="322"/>
                    <a:pt x="846" y="251"/>
                    <a:pt x="846" y="167"/>
                  </a:cubicBezTo>
                  <a:cubicBezTo>
                    <a:pt x="846" y="72"/>
                    <a:pt x="775" y="1"/>
                    <a:pt x="6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295" name="Google Shape;10082;p67"/>
          <p:cNvGrpSpPr/>
          <p:nvPr/>
        </p:nvGrpSpPr>
        <p:grpSpPr>
          <a:xfrm>
            <a:off x="7386944" y="2986487"/>
            <a:ext cx="357359" cy="357391"/>
            <a:chOff x="5771483" y="1515787"/>
            <a:chExt cx="357359" cy="357391"/>
          </a:xfrm>
          <a:solidFill>
            <a:schemeClr val="accent1"/>
          </a:solidFill>
        </p:grpSpPr>
        <p:sp>
          <p:nvSpPr>
            <p:cNvPr id="1296" name="Google Shape;10083;p67"/>
            <p:cNvSpPr/>
            <p:nvPr/>
          </p:nvSpPr>
          <p:spPr>
            <a:xfrm>
              <a:off x="5771483" y="1515787"/>
              <a:ext cx="357359" cy="357391"/>
            </a:xfrm>
            <a:custGeom>
              <a:avLst/>
              <a:rect l="l" t="t" r="r" b="b"/>
              <a:pathLst>
                <a:path w="11228" h="11229">
                  <a:moveTo>
                    <a:pt x="6334" y="346"/>
                  </a:moveTo>
                  <a:cubicBezTo>
                    <a:pt x="6334" y="346"/>
                    <a:pt x="6346" y="346"/>
                    <a:pt x="6346" y="358"/>
                  </a:cubicBezTo>
                  <a:lnTo>
                    <a:pt x="6346" y="822"/>
                  </a:lnTo>
                  <a:cubicBezTo>
                    <a:pt x="6346" y="989"/>
                    <a:pt x="6454" y="1120"/>
                    <a:pt x="6608" y="1156"/>
                  </a:cubicBezTo>
                  <a:cubicBezTo>
                    <a:pt x="7132" y="1275"/>
                    <a:pt x="7644" y="1477"/>
                    <a:pt x="8097" y="1763"/>
                  </a:cubicBezTo>
                  <a:cubicBezTo>
                    <a:pt x="8157" y="1798"/>
                    <a:pt x="8225" y="1817"/>
                    <a:pt x="8290" y="1817"/>
                  </a:cubicBezTo>
                  <a:cubicBezTo>
                    <a:pt x="8377" y="1817"/>
                    <a:pt x="8459" y="1784"/>
                    <a:pt x="8513" y="1715"/>
                  </a:cubicBezTo>
                  <a:lnTo>
                    <a:pt x="8847" y="1394"/>
                  </a:lnTo>
                  <a:lnTo>
                    <a:pt x="8859" y="1394"/>
                  </a:lnTo>
                  <a:lnTo>
                    <a:pt x="9859" y="2382"/>
                  </a:lnTo>
                  <a:lnTo>
                    <a:pt x="9859" y="2406"/>
                  </a:lnTo>
                  <a:lnTo>
                    <a:pt x="9525" y="2727"/>
                  </a:lnTo>
                  <a:cubicBezTo>
                    <a:pt x="9406" y="2846"/>
                    <a:pt x="9394" y="3013"/>
                    <a:pt x="9490" y="3144"/>
                  </a:cubicBezTo>
                  <a:cubicBezTo>
                    <a:pt x="9787" y="3608"/>
                    <a:pt x="9978" y="4097"/>
                    <a:pt x="10097" y="4632"/>
                  </a:cubicBezTo>
                  <a:cubicBezTo>
                    <a:pt x="10121" y="4799"/>
                    <a:pt x="10264" y="4906"/>
                    <a:pt x="10418" y="4906"/>
                  </a:cubicBezTo>
                  <a:lnTo>
                    <a:pt x="10883" y="4906"/>
                  </a:lnTo>
                  <a:cubicBezTo>
                    <a:pt x="10883" y="4906"/>
                    <a:pt x="10895" y="4906"/>
                    <a:pt x="10895" y="4918"/>
                  </a:cubicBezTo>
                  <a:lnTo>
                    <a:pt x="10883" y="6335"/>
                  </a:lnTo>
                  <a:lnTo>
                    <a:pt x="10418" y="6335"/>
                  </a:lnTo>
                  <a:cubicBezTo>
                    <a:pt x="10264" y="6335"/>
                    <a:pt x="10121" y="6430"/>
                    <a:pt x="10097" y="6597"/>
                  </a:cubicBezTo>
                  <a:cubicBezTo>
                    <a:pt x="9978" y="7121"/>
                    <a:pt x="9763" y="7621"/>
                    <a:pt x="9490" y="8085"/>
                  </a:cubicBezTo>
                  <a:cubicBezTo>
                    <a:pt x="9394" y="8216"/>
                    <a:pt x="9406" y="8407"/>
                    <a:pt x="9525" y="8502"/>
                  </a:cubicBezTo>
                  <a:lnTo>
                    <a:pt x="9859" y="8835"/>
                  </a:lnTo>
                  <a:lnTo>
                    <a:pt x="9859" y="8847"/>
                  </a:lnTo>
                  <a:lnTo>
                    <a:pt x="8859" y="9847"/>
                  </a:lnTo>
                  <a:lnTo>
                    <a:pt x="8847" y="9847"/>
                  </a:lnTo>
                  <a:lnTo>
                    <a:pt x="8513" y="9514"/>
                  </a:lnTo>
                  <a:cubicBezTo>
                    <a:pt x="8447" y="9448"/>
                    <a:pt x="8370" y="9415"/>
                    <a:pt x="8290" y="9415"/>
                  </a:cubicBezTo>
                  <a:cubicBezTo>
                    <a:pt x="8226" y="9415"/>
                    <a:pt x="8160" y="9436"/>
                    <a:pt x="8097" y="9478"/>
                  </a:cubicBezTo>
                  <a:cubicBezTo>
                    <a:pt x="7644" y="9776"/>
                    <a:pt x="7144" y="9966"/>
                    <a:pt x="6608" y="10085"/>
                  </a:cubicBezTo>
                  <a:cubicBezTo>
                    <a:pt x="6454" y="10109"/>
                    <a:pt x="6346" y="10252"/>
                    <a:pt x="6346" y="10407"/>
                  </a:cubicBezTo>
                  <a:lnTo>
                    <a:pt x="6346" y="10871"/>
                  </a:lnTo>
                  <a:cubicBezTo>
                    <a:pt x="6346" y="10871"/>
                    <a:pt x="6346" y="10883"/>
                    <a:pt x="6334" y="10883"/>
                  </a:cubicBezTo>
                  <a:lnTo>
                    <a:pt x="4930" y="10883"/>
                  </a:lnTo>
                  <a:cubicBezTo>
                    <a:pt x="4930" y="10883"/>
                    <a:pt x="4918" y="10883"/>
                    <a:pt x="4918" y="10871"/>
                  </a:cubicBezTo>
                  <a:lnTo>
                    <a:pt x="4918" y="10407"/>
                  </a:lnTo>
                  <a:cubicBezTo>
                    <a:pt x="4918" y="10252"/>
                    <a:pt x="4810" y="10109"/>
                    <a:pt x="4644" y="10085"/>
                  </a:cubicBezTo>
                  <a:cubicBezTo>
                    <a:pt x="4132" y="9966"/>
                    <a:pt x="3620" y="9752"/>
                    <a:pt x="3156" y="9478"/>
                  </a:cubicBezTo>
                  <a:cubicBezTo>
                    <a:pt x="3096" y="9442"/>
                    <a:pt x="3036" y="9419"/>
                    <a:pt x="2977" y="9419"/>
                  </a:cubicBezTo>
                  <a:cubicBezTo>
                    <a:pt x="2894" y="9419"/>
                    <a:pt x="2798" y="9442"/>
                    <a:pt x="2739" y="9514"/>
                  </a:cubicBezTo>
                  <a:lnTo>
                    <a:pt x="2417" y="9847"/>
                  </a:lnTo>
                  <a:lnTo>
                    <a:pt x="2405" y="9847"/>
                  </a:lnTo>
                  <a:lnTo>
                    <a:pt x="1405" y="8847"/>
                  </a:lnTo>
                  <a:lnTo>
                    <a:pt x="1405" y="8835"/>
                  </a:lnTo>
                  <a:lnTo>
                    <a:pt x="1727" y="8502"/>
                  </a:lnTo>
                  <a:cubicBezTo>
                    <a:pt x="1846" y="8383"/>
                    <a:pt x="1870" y="8228"/>
                    <a:pt x="1774" y="8085"/>
                  </a:cubicBezTo>
                  <a:cubicBezTo>
                    <a:pt x="1477" y="7621"/>
                    <a:pt x="1286" y="7133"/>
                    <a:pt x="1167" y="6597"/>
                  </a:cubicBezTo>
                  <a:cubicBezTo>
                    <a:pt x="1131" y="6430"/>
                    <a:pt x="1000" y="6335"/>
                    <a:pt x="834" y="6335"/>
                  </a:cubicBezTo>
                  <a:lnTo>
                    <a:pt x="381" y="6335"/>
                  </a:lnTo>
                  <a:cubicBezTo>
                    <a:pt x="381" y="6335"/>
                    <a:pt x="358" y="6335"/>
                    <a:pt x="358" y="6311"/>
                  </a:cubicBezTo>
                  <a:lnTo>
                    <a:pt x="358" y="4918"/>
                  </a:lnTo>
                  <a:cubicBezTo>
                    <a:pt x="358" y="4918"/>
                    <a:pt x="358" y="4906"/>
                    <a:pt x="381" y="4906"/>
                  </a:cubicBezTo>
                  <a:lnTo>
                    <a:pt x="834" y="4906"/>
                  </a:lnTo>
                  <a:cubicBezTo>
                    <a:pt x="1000" y="4906"/>
                    <a:pt x="1131" y="4799"/>
                    <a:pt x="1167" y="4632"/>
                  </a:cubicBezTo>
                  <a:cubicBezTo>
                    <a:pt x="1286" y="4108"/>
                    <a:pt x="1489" y="3608"/>
                    <a:pt x="1774" y="3144"/>
                  </a:cubicBezTo>
                  <a:cubicBezTo>
                    <a:pt x="1870" y="3013"/>
                    <a:pt x="1846" y="2834"/>
                    <a:pt x="1727" y="2727"/>
                  </a:cubicBezTo>
                  <a:lnTo>
                    <a:pt x="1405" y="2406"/>
                  </a:lnTo>
                  <a:lnTo>
                    <a:pt x="1405" y="2382"/>
                  </a:lnTo>
                  <a:lnTo>
                    <a:pt x="2405" y="1394"/>
                  </a:lnTo>
                  <a:lnTo>
                    <a:pt x="2417" y="1394"/>
                  </a:lnTo>
                  <a:lnTo>
                    <a:pt x="2739" y="1715"/>
                  </a:lnTo>
                  <a:cubicBezTo>
                    <a:pt x="2807" y="1784"/>
                    <a:pt x="2891" y="1817"/>
                    <a:pt x="2975" y="1817"/>
                  </a:cubicBezTo>
                  <a:cubicBezTo>
                    <a:pt x="3037" y="1817"/>
                    <a:pt x="3100" y="1798"/>
                    <a:pt x="3156" y="1763"/>
                  </a:cubicBezTo>
                  <a:cubicBezTo>
                    <a:pt x="3620" y="1465"/>
                    <a:pt x="4108" y="1275"/>
                    <a:pt x="4644" y="1156"/>
                  </a:cubicBezTo>
                  <a:cubicBezTo>
                    <a:pt x="4810" y="1120"/>
                    <a:pt x="4918" y="989"/>
                    <a:pt x="4918" y="822"/>
                  </a:cubicBezTo>
                  <a:lnTo>
                    <a:pt x="4918" y="358"/>
                  </a:lnTo>
                  <a:cubicBezTo>
                    <a:pt x="4918" y="358"/>
                    <a:pt x="4918" y="346"/>
                    <a:pt x="4930" y="346"/>
                  </a:cubicBezTo>
                  <a:lnTo>
                    <a:pt x="6334" y="346"/>
                  </a:lnTo>
                  <a:close/>
                  <a:moveTo>
                    <a:pt x="4918" y="1"/>
                  </a:moveTo>
                  <a:cubicBezTo>
                    <a:pt x="4727" y="1"/>
                    <a:pt x="4572" y="156"/>
                    <a:pt x="4572" y="346"/>
                  </a:cubicBezTo>
                  <a:lnTo>
                    <a:pt x="4572" y="810"/>
                  </a:lnTo>
                  <a:cubicBezTo>
                    <a:pt x="4572" y="810"/>
                    <a:pt x="4572" y="822"/>
                    <a:pt x="4560" y="822"/>
                  </a:cubicBezTo>
                  <a:cubicBezTo>
                    <a:pt x="3989" y="941"/>
                    <a:pt x="3453" y="1168"/>
                    <a:pt x="2965" y="1477"/>
                  </a:cubicBezTo>
                  <a:lnTo>
                    <a:pt x="2953" y="1477"/>
                  </a:lnTo>
                  <a:lnTo>
                    <a:pt x="2620" y="1156"/>
                  </a:lnTo>
                  <a:cubicBezTo>
                    <a:pt x="2554" y="1090"/>
                    <a:pt x="2471" y="1057"/>
                    <a:pt x="2386" y="1057"/>
                  </a:cubicBezTo>
                  <a:cubicBezTo>
                    <a:pt x="2301" y="1057"/>
                    <a:pt x="2215" y="1090"/>
                    <a:pt x="2143" y="1156"/>
                  </a:cubicBezTo>
                  <a:lnTo>
                    <a:pt x="1155" y="2144"/>
                  </a:lnTo>
                  <a:cubicBezTo>
                    <a:pt x="1012" y="2287"/>
                    <a:pt x="1012" y="2489"/>
                    <a:pt x="1155" y="2620"/>
                  </a:cubicBezTo>
                  <a:lnTo>
                    <a:pt x="1477" y="2954"/>
                  </a:lnTo>
                  <a:lnTo>
                    <a:pt x="1477" y="2965"/>
                  </a:lnTo>
                  <a:cubicBezTo>
                    <a:pt x="1167" y="3454"/>
                    <a:pt x="941" y="3989"/>
                    <a:pt x="822" y="4561"/>
                  </a:cubicBezTo>
                  <a:cubicBezTo>
                    <a:pt x="822" y="4561"/>
                    <a:pt x="822" y="4573"/>
                    <a:pt x="810" y="4573"/>
                  </a:cubicBezTo>
                  <a:lnTo>
                    <a:pt x="346" y="4573"/>
                  </a:lnTo>
                  <a:cubicBezTo>
                    <a:pt x="155" y="4573"/>
                    <a:pt x="0" y="4728"/>
                    <a:pt x="0" y="4918"/>
                  </a:cubicBezTo>
                  <a:lnTo>
                    <a:pt x="0" y="6311"/>
                  </a:lnTo>
                  <a:cubicBezTo>
                    <a:pt x="0" y="6513"/>
                    <a:pt x="155" y="6656"/>
                    <a:pt x="346" y="6656"/>
                  </a:cubicBezTo>
                  <a:lnTo>
                    <a:pt x="810" y="6656"/>
                  </a:lnTo>
                  <a:cubicBezTo>
                    <a:pt x="810" y="6656"/>
                    <a:pt x="822" y="6656"/>
                    <a:pt x="822" y="6680"/>
                  </a:cubicBezTo>
                  <a:cubicBezTo>
                    <a:pt x="941" y="7240"/>
                    <a:pt x="1167" y="7776"/>
                    <a:pt x="1477" y="8264"/>
                  </a:cubicBezTo>
                  <a:lnTo>
                    <a:pt x="1477" y="8288"/>
                  </a:lnTo>
                  <a:lnTo>
                    <a:pt x="1155" y="8609"/>
                  </a:lnTo>
                  <a:cubicBezTo>
                    <a:pt x="1012" y="8740"/>
                    <a:pt x="1012" y="8954"/>
                    <a:pt x="1155" y="9085"/>
                  </a:cubicBezTo>
                  <a:lnTo>
                    <a:pt x="2143" y="10085"/>
                  </a:lnTo>
                  <a:cubicBezTo>
                    <a:pt x="2215" y="10151"/>
                    <a:pt x="2301" y="10184"/>
                    <a:pt x="2386" y="10184"/>
                  </a:cubicBezTo>
                  <a:cubicBezTo>
                    <a:pt x="2471" y="10184"/>
                    <a:pt x="2554" y="10151"/>
                    <a:pt x="2620" y="10085"/>
                  </a:cubicBezTo>
                  <a:lnTo>
                    <a:pt x="2953" y="9752"/>
                  </a:lnTo>
                  <a:lnTo>
                    <a:pt x="2965" y="9752"/>
                  </a:lnTo>
                  <a:cubicBezTo>
                    <a:pt x="3453" y="10073"/>
                    <a:pt x="3989" y="10288"/>
                    <a:pt x="4560" y="10407"/>
                  </a:cubicBezTo>
                  <a:cubicBezTo>
                    <a:pt x="4560" y="10407"/>
                    <a:pt x="4572" y="10407"/>
                    <a:pt x="4572" y="10431"/>
                  </a:cubicBezTo>
                  <a:lnTo>
                    <a:pt x="4572" y="10883"/>
                  </a:lnTo>
                  <a:cubicBezTo>
                    <a:pt x="4572" y="11085"/>
                    <a:pt x="4727" y="11228"/>
                    <a:pt x="4918" y="11228"/>
                  </a:cubicBezTo>
                  <a:lnTo>
                    <a:pt x="6311" y="11228"/>
                  </a:lnTo>
                  <a:cubicBezTo>
                    <a:pt x="6513" y="11228"/>
                    <a:pt x="6656" y="11085"/>
                    <a:pt x="6656" y="10883"/>
                  </a:cubicBezTo>
                  <a:lnTo>
                    <a:pt x="6656" y="10431"/>
                  </a:lnTo>
                  <a:cubicBezTo>
                    <a:pt x="6656" y="10431"/>
                    <a:pt x="6656" y="10407"/>
                    <a:pt x="6668" y="10407"/>
                  </a:cubicBezTo>
                  <a:cubicBezTo>
                    <a:pt x="7239" y="10288"/>
                    <a:pt x="7775" y="10062"/>
                    <a:pt x="8263" y="9752"/>
                  </a:cubicBezTo>
                  <a:lnTo>
                    <a:pt x="8275" y="9752"/>
                  </a:lnTo>
                  <a:lnTo>
                    <a:pt x="8609" y="10085"/>
                  </a:lnTo>
                  <a:cubicBezTo>
                    <a:pt x="8674" y="10151"/>
                    <a:pt x="8760" y="10184"/>
                    <a:pt x="8847" y="10184"/>
                  </a:cubicBezTo>
                  <a:cubicBezTo>
                    <a:pt x="8933" y="10184"/>
                    <a:pt x="9019" y="10151"/>
                    <a:pt x="9085" y="10085"/>
                  </a:cubicBezTo>
                  <a:lnTo>
                    <a:pt x="10085" y="9085"/>
                  </a:lnTo>
                  <a:cubicBezTo>
                    <a:pt x="10216" y="8954"/>
                    <a:pt x="10216" y="8740"/>
                    <a:pt x="10085" y="8609"/>
                  </a:cubicBezTo>
                  <a:lnTo>
                    <a:pt x="9752" y="8288"/>
                  </a:lnTo>
                  <a:lnTo>
                    <a:pt x="9752" y="8264"/>
                  </a:lnTo>
                  <a:cubicBezTo>
                    <a:pt x="10061" y="7776"/>
                    <a:pt x="10287" y="7240"/>
                    <a:pt x="10406" y="6680"/>
                  </a:cubicBezTo>
                  <a:cubicBezTo>
                    <a:pt x="10406" y="6680"/>
                    <a:pt x="10406" y="6656"/>
                    <a:pt x="10418" y="6656"/>
                  </a:cubicBezTo>
                  <a:lnTo>
                    <a:pt x="10883" y="6656"/>
                  </a:lnTo>
                  <a:cubicBezTo>
                    <a:pt x="11073" y="6656"/>
                    <a:pt x="11228" y="6513"/>
                    <a:pt x="11228" y="6311"/>
                  </a:cubicBezTo>
                  <a:lnTo>
                    <a:pt x="11228" y="4918"/>
                  </a:lnTo>
                  <a:cubicBezTo>
                    <a:pt x="11228" y="4728"/>
                    <a:pt x="11073" y="4573"/>
                    <a:pt x="10883" y="4573"/>
                  </a:cubicBezTo>
                  <a:lnTo>
                    <a:pt x="10418" y="4573"/>
                  </a:lnTo>
                  <a:cubicBezTo>
                    <a:pt x="10418" y="4573"/>
                    <a:pt x="10406" y="4573"/>
                    <a:pt x="10406" y="4561"/>
                  </a:cubicBezTo>
                  <a:cubicBezTo>
                    <a:pt x="10287" y="3989"/>
                    <a:pt x="10061" y="3454"/>
                    <a:pt x="9752" y="2965"/>
                  </a:cubicBezTo>
                  <a:lnTo>
                    <a:pt x="9752" y="2954"/>
                  </a:lnTo>
                  <a:lnTo>
                    <a:pt x="10085" y="2620"/>
                  </a:lnTo>
                  <a:cubicBezTo>
                    <a:pt x="10216" y="2489"/>
                    <a:pt x="10216" y="2287"/>
                    <a:pt x="10085" y="2144"/>
                  </a:cubicBezTo>
                  <a:lnTo>
                    <a:pt x="9085" y="1156"/>
                  </a:lnTo>
                  <a:cubicBezTo>
                    <a:pt x="9019" y="1090"/>
                    <a:pt x="8933" y="1057"/>
                    <a:pt x="8847" y="1057"/>
                  </a:cubicBezTo>
                  <a:cubicBezTo>
                    <a:pt x="8760" y="1057"/>
                    <a:pt x="8674" y="1090"/>
                    <a:pt x="8609" y="1156"/>
                  </a:cubicBezTo>
                  <a:lnTo>
                    <a:pt x="8275" y="1477"/>
                  </a:lnTo>
                  <a:lnTo>
                    <a:pt x="8263" y="1477"/>
                  </a:lnTo>
                  <a:cubicBezTo>
                    <a:pt x="7775" y="1168"/>
                    <a:pt x="7239" y="941"/>
                    <a:pt x="6668" y="822"/>
                  </a:cubicBezTo>
                  <a:cubicBezTo>
                    <a:pt x="6668" y="822"/>
                    <a:pt x="6656" y="822"/>
                    <a:pt x="6656" y="810"/>
                  </a:cubicBezTo>
                  <a:lnTo>
                    <a:pt x="6656" y="346"/>
                  </a:lnTo>
                  <a:cubicBezTo>
                    <a:pt x="6656" y="156"/>
                    <a:pt x="6513" y="1"/>
                    <a:pt x="6311" y="1"/>
                  </a:cubicBezTo>
                  <a:lnTo>
                    <a:pt x="491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7" name="Google Shape;10084;p67"/>
            <p:cNvSpPr/>
            <p:nvPr/>
          </p:nvSpPr>
          <p:spPr>
            <a:xfrm>
              <a:off x="5837429" y="1583070"/>
              <a:ext cx="185713" cy="183613"/>
            </a:xfrm>
            <a:custGeom>
              <a:avLst/>
              <a:rect l="l" t="t" r="r" b="b"/>
              <a:pathLst>
                <a:path w="5835" h="5769">
                  <a:moveTo>
                    <a:pt x="3566" y="1"/>
                  </a:moveTo>
                  <a:cubicBezTo>
                    <a:pt x="3505" y="1"/>
                    <a:pt x="3443" y="3"/>
                    <a:pt x="3381" y="6"/>
                  </a:cubicBezTo>
                  <a:cubicBezTo>
                    <a:pt x="2512" y="54"/>
                    <a:pt x="1703" y="411"/>
                    <a:pt x="1072" y="1030"/>
                  </a:cubicBezTo>
                  <a:cubicBezTo>
                    <a:pt x="464" y="1649"/>
                    <a:pt x="95" y="2459"/>
                    <a:pt x="48" y="3340"/>
                  </a:cubicBezTo>
                  <a:cubicBezTo>
                    <a:pt x="0" y="4209"/>
                    <a:pt x="286" y="5054"/>
                    <a:pt x="822" y="5709"/>
                  </a:cubicBezTo>
                  <a:cubicBezTo>
                    <a:pt x="845" y="5757"/>
                    <a:pt x="893" y="5769"/>
                    <a:pt x="953" y="5769"/>
                  </a:cubicBezTo>
                  <a:cubicBezTo>
                    <a:pt x="988" y="5769"/>
                    <a:pt x="1024" y="5745"/>
                    <a:pt x="1060" y="5733"/>
                  </a:cubicBezTo>
                  <a:cubicBezTo>
                    <a:pt x="1131" y="5673"/>
                    <a:pt x="1131" y="5566"/>
                    <a:pt x="1084" y="5495"/>
                  </a:cubicBezTo>
                  <a:cubicBezTo>
                    <a:pt x="595" y="4888"/>
                    <a:pt x="345" y="4126"/>
                    <a:pt x="393" y="3352"/>
                  </a:cubicBezTo>
                  <a:cubicBezTo>
                    <a:pt x="429" y="2566"/>
                    <a:pt x="762" y="1816"/>
                    <a:pt x="1310" y="1268"/>
                  </a:cubicBezTo>
                  <a:cubicBezTo>
                    <a:pt x="1857" y="720"/>
                    <a:pt x="2608" y="399"/>
                    <a:pt x="3393" y="351"/>
                  </a:cubicBezTo>
                  <a:cubicBezTo>
                    <a:pt x="3456" y="348"/>
                    <a:pt x="3518" y="346"/>
                    <a:pt x="3580" y="346"/>
                  </a:cubicBezTo>
                  <a:cubicBezTo>
                    <a:pt x="4291" y="346"/>
                    <a:pt x="4989" y="593"/>
                    <a:pt x="5536" y="1042"/>
                  </a:cubicBezTo>
                  <a:cubicBezTo>
                    <a:pt x="5567" y="1068"/>
                    <a:pt x="5605" y="1080"/>
                    <a:pt x="5642" y="1080"/>
                  </a:cubicBezTo>
                  <a:cubicBezTo>
                    <a:pt x="5692" y="1080"/>
                    <a:pt x="5741" y="1059"/>
                    <a:pt x="5775" y="1018"/>
                  </a:cubicBezTo>
                  <a:cubicBezTo>
                    <a:pt x="5834" y="947"/>
                    <a:pt x="5822" y="840"/>
                    <a:pt x="5751" y="780"/>
                  </a:cubicBezTo>
                  <a:cubicBezTo>
                    <a:pt x="5121" y="283"/>
                    <a:pt x="4358" y="1"/>
                    <a:pt x="356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8" name="Google Shape;10085;p67"/>
            <p:cNvSpPr/>
            <p:nvPr/>
          </p:nvSpPr>
          <p:spPr>
            <a:xfrm>
              <a:off x="5876068" y="1616584"/>
              <a:ext cx="186859" cy="189501"/>
            </a:xfrm>
            <a:custGeom>
              <a:avLst/>
              <a:rect l="l" t="t" r="r" b="b"/>
              <a:pathLst>
                <a:path w="5871" h="5954">
                  <a:moveTo>
                    <a:pt x="3406" y="322"/>
                  </a:moveTo>
                  <a:lnTo>
                    <a:pt x="3406" y="1013"/>
                  </a:lnTo>
                  <a:cubicBezTo>
                    <a:pt x="3406" y="1108"/>
                    <a:pt x="3370" y="1227"/>
                    <a:pt x="3322" y="1322"/>
                  </a:cubicBezTo>
                  <a:lnTo>
                    <a:pt x="3239" y="1489"/>
                  </a:lnTo>
                  <a:cubicBezTo>
                    <a:pt x="3227" y="1513"/>
                    <a:pt x="3227" y="1525"/>
                    <a:pt x="3227" y="1561"/>
                  </a:cubicBezTo>
                  <a:lnTo>
                    <a:pt x="3227" y="1918"/>
                  </a:lnTo>
                  <a:cubicBezTo>
                    <a:pt x="3227" y="2156"/>
                    <a:pt x="3132" y="2382"/>
                    <a:pt x="2953" y="2561"/>
                  </a:cubicBezTo>
                  <a:cubicBezTo>
                    <a:pt x="2775" y="2715"/>
                    <a:pt x="2548" y="2811"/>
                    <a:pt x="2310" y="2811"/>
                  </a:cubicBezTo>
                  <a:cubicBezTo>
                    <a:pt x="1834" y="2799"/>
                    <a:pt x="1453" y="2370"/>
                    <a:pt x="1453" y="1882"/>
                  </a:cubicBezTo>
                  <a:lnTo>
                    <a:pt x="1453" y="1572"/>
                  </a:lnTo>
                  <a:cubicBezTo>
                    <a:pt x="1453" y="1549"/>
                    <a:pt x="1453" y="1525"/>
                    <a:pt x="1441" y="1501"/>
                  </a:cubicBezTo>
                  <a:lnTo>
                    <a:pt x="1334" y="1287"/>
                  </a:lnTo>
                  <a:cubicBezTo>
                    <a:pt x="1298" y="1215"/>
                    <a:pt x="1274" y="1132"/>
                    <a:pt x="1274" y="1049"/>
                  </a:cubicBezTo>
                  <a:lnTo>
                    <a:pt x="1274" y="1037"/>
                  </a:lnTo>
                  <a:cubicBezTo>
                    <a:pt x="1274" y="644"/>
                    <a:pt x="1584" y="322"/>
                    <a:pt x="1989" y="322"/>
                  </a:cubicBezTo>
                  <a:lnTo>
                    <a:pt x="3406" y="322"/>
                  </a:lnTo>
                  <a:close/>
                  <a:moveTo>
                    <a:pt x="1989" y="3073"/>
                  </a:moveTo>
                  <a:cubicBezTo>
                    <a:pt x="2084" y="3108"/>
                    <a:pt x="2191" y="3132"/>
                    <a:pt x="2310" y="3132"/>
                  </a:cubicBezTo>
                  <a:lnTo>
                    <a:pt x="2358" y="3132"/>
                  </a:lnTo>
                  <a:cubicBezTo>
                    <a:pt x="2477" y="3132"/>
                    <a:pt x="2608" y="3120"/>
                    <a:pt x="2715" y="3073"/>
                  </a:cubicBezTo>
                  <a:lnTo>
                    <a:pt x="2715" y="3073"/>
                  </a:lnTo>
                  <a:cubicBezTo>
                    <a:pt x="2703" y="3132"/>
                    <a:pt x="2715" y="3180"/>
                    <a:pt x="2727" y="3227"/>
                  </a:cubicBezTo>
                  <a:lnTo>
                    <a:pt x="2596" y="3358"/>
                  </a:lnTo>
                  <a:cubicBezTo>
                    <a:pt x="2525" y="3430"/>
                    <a:pt x="2429" y="3466"/>
                    <a:pt x="2346" y="3466"/>
                  </a:cubicBezTo>
                  <a:cubicBezTo>
                    <a:pt x="2251" y="3466"/>
                    <a:pt x="2144" y="3418"/>
                    <a:pt x="2084" y="3358"/>
                  </a:cubicBezTo>
                  <a:lnTo>
                    <a:pt x="1953" y="3227"/>
                  </a:lnTo>
                  <a:cubicBezTo>
                    <a:pt x="1965" y="3180"/>
                    <a:pt x="1989" y="3120"/>
                    <a:pt x="1989" y="3073"/>
                  </a:cubicBezTo>
                  <a:close/>
                  <a:moveTo>
                    <a:pt x="2953" y="3489"/>
                  </a:moveTo>
                  <a:cubicBezTo>
                    <a:pt x="3001" y="3525"/>
                    <a:pt x="3048" y="3537"/>
                    <a:pt x="3108" y="3549"/>
                  </a:cubicBezTo>
                  <a:lnTo>
                    <a:pt x="3703" y="3716"/>
                  </a:lnTo>
                  <a:cubicBezTo>
                    <a:pt x="3846" y="3763"/>
                    <a:pt x="3965" y="3906"/>
                    <a:pt x="3965" y="4061"/>
                  </a:cubicBezTo>
                  <a:lnTo>
                    <a:pt x="3965" y="5192"/>
                  </a:lnTo>
                  <a:lnTo>
                    <a:pt x="3941" y="5192"/>
                  </a:lnTo>
                  <a:cubicBezTo>
                    <a:pt x="3822" y="5263"/>
                    <a:pt x="3703" y="5323"/>
                    <a:pt x="3560" y="5371"/>
                  </a:cubicBezTo>
                  <a:lnTo>
                    <a:pt x="3560" y="4370"/>
                  </a:lnTo>
                  <a:cubicBezTo>
                    <a:pt x="3560" y="4287"/>
                    <a:pt x="3489" y="4204"/>
                    <a:pt x="3406" y="4204"/>
                  </a:cubicBezTo>
                  <a:cubicBezTo>
                    <a:pt x="3310" y="4204"/>
                    <a:pt x="3239" y="4287"/>
                    <a:pt x="3239" y="4370"/>
                  </a:cubicBezTo>
                  <a:lnTo>
                    <a:pt x="3239" y="5490"/>
                  </a:lnTo>
                  <a:cubicBezTo>
                    <a:pt x="3001" y="5561"/>
                    <a:pt x="2763" y="5597"/>
                    <a:pt x="2513" y="5609"/>
                  </a:cubicBezTo>
                  <a:lnTo>
                    <a:pt x="2346" y="5609"/>
                  </a:lnTo>
                  <a:cubicBezTo>
                    <a:pt x="2048" y="5609"/>
                    <a:pt x="1751" y="5561"/>
                    <a:pt x="1453" y="5478"/>
                  </a:cubicBezTo>
                  <a:lnTo>
                    <a:pt x="1453" y="4359"/>
                  </a:lnTo>
                  <a:cubicBezTo>
                    <a:pt x="1453" y="4263"/>
                    <a:pt x="1382" y="4192"/>
                    <a:pt x="1286" y="4192"/>
                  </a:cubicBezTo>
                  <a:cubicBezTo>
                    <a:pt x="1203" y="4192"/>
                    <a:pt x="1120" y="4263"/>
                    <a:pt x="1120" y="4359"/>
                  </a:cubicBezTo>
                  <a:lnTo>
                    <a:pt x="1120" y="5359"/>
                  </a:lnTo>
                  <a:cubicBezTo>
                    <a:pt x="989" y="5299"/>
                    <a:pt x="870" y="5240"/>
                    <a:pt x="751" y="5180"/>
                  </a:cubicBezTo>
                  <a:lnTo>
                    <a:pt x="751" y="4061"/>
                  </a:lnTo>
                  <a:cubicBezTo>
                    <a:pt x="751" y="3894"/>
                    <a:pt x="858" y="3763"/>
                    <a:pt x="1024" y="3716"/>
                  </a:cubicBezTo>
                  <a:lnTo>
                    <a:pt x="1620" y="3549"/>
                  </a:lnTo>
                  <a:cubicBezTo>
                    <a:pt x="1655" y="3537"/>
                    <a:pt x="1715" y="3513"/>
                    <a:pt x="1763" y="3489"/>
                  </a:cubicBezTo>
                  <a:lnTo>
                    <a:pt x="1870" y="3597"/>
                  </a:lnTo>
                  <a:cubicBezTo>
                    <a:pt x="2001" y="3727"/>
                    <a:pt x="2179" y="3811"/>
                    <a:pt x="2358" y="3811"/>
                  </a:cubicBezTo>
                  <a:cubicBezTo>
                    <a:pt x="2537" y="3811"/>
                    <a:pt x="2715" y="3727"/>
                    <a:pt x="2846" y="3597"/>
                  </a:cubicBezTo>
                  <a:lnTo>
                    <a:pt x="2953" y="3489"/>
                  </a:lnTo>
                  <a:close/>
                  <a:moveTo>
                    <a:pt x="1953" y="1"/>
                  </a:moveTo>
                  <a:cubicBezTo>
                    <a:pt x="1382" y="1"/>
                    <a:pt x="917" y="453"/>
                    <a:pt x="917" y="1037"/>
                  </a:cubicBezTo>
                  <a:lnTo>
                    <a:pt x="917" y="1049"/>
                  </a:lnTo>
                  <a:cubicBezTo>
                    <a:pt x="917" y="1191"/>
                    <a:pt x="941" y="1322"/>
                    <a:pt x="1001" y="1441"/>
                  </a:cubicBezTo>
                  <a:lnTo>
                    <a:pt x="1096" y="1608"/>
                  </a:lnTo>
                  <a:lnTo>
                    <a:pt x="1096" y="1870"/>
                  </a:lnTo>
                  <a:cubicBezTo>
                    <a:pt x="1096" y="2299"/>
                    <a:pt x="1298" y="2680"/>
                    <a:pt x="1620" y="2918"/>
                  </a:cubicBezTo>
                  <a:lnTo>
                    <a:pt x="1620" y="3061"/>
                  </a:lnTo>
                  <a:cubicBezTo>
                    <a:pt x="1620" y="3156"/>
                    <a:pt x="1548" y="3227"/>
                    <a:pt x="1477" y="3239"/>
                  </a:cubicBezTo>
                  <a:lnTo>
                    <a:pt x="882" y="3406"/>
                  </a:lnTo>
                  <a:cubicBezTo>
                    <a:pt x="584" y="3489"/>
                    <a:pt x="381" y="3763"/>
                    <a:pt x="381" y="4073"/>
                  </a:cubicBezTo>
                  <a:lnTo>
                    <a:pt x="381" y="4966"/>
                  </a:lnTo>
                  <a:cubicBezTo>
                    <a:pt x="346" y="4954"/>
                    <a:pt x="334" y="4918"/>
                    <a:pt x="298" y="4906"/>
                  </a:cubicBezTo>
                  <a:cubicBezTo>
                    <a:pt x="268" y="4881"/>
                    <a:pt x="232" y="4869"/>
                    <a:pt x="196" y="4869"/>
                  </a:cubicBezTo>
                  <a:cubicBezTo>
                    <a:pt x="146" y="4869"/>
                    <a:pt x="95" y="4893"/>
                    <a:pt x="60" y="4942"/>
                  </a:cubicBezTo>
                  <a:cubicBezTo>
                    <a:pt x="0" y="5013"/>
                    <a:pt x="24" y="5121"/>
                    <a:pt x="96" y="5180"/>
                  </a:cubicBezTo>
                  <a:cubicBezTo>
                    <a:pt x="727" y="5680"/>
                    <a:pt x="1501" y="5954"/>
                    <a:pt x="2298" y="5954"/>
                  </a:cubicBezTo>
                  <a:lnTo>
                    <a:pt x="2477" y="5954"/>
                  </a:lnTo>
                  <a:cubicBezTo>
                    <a:pt x="3334" y="5906"/>
                    <a:pt x="4156" y="5549"/>
                    <a:pt x="4787" y="4918"/>
                  </a:cubicBezTo>
                  <a:cubicBezTo>
                    <a:pt x="5394" y="4311"/>
                    <a:pt x="5763" y="3489"/>
                    <a:pt x="5811" y="2620"/>
                  </a:cubicBezTo>
                  <a:cubicBezTo>
                    <a:pt x="5870" y="1763"/>
                    <a:pt x="5596" y="918"/>
                    <a:pt x="5049" y="251"/>
                  </a:cubicBezTo>
                  <a:cubicBezTo>
                    <a:pt x="5014" y="209"/>
                    <a:pt x="4967" y="192"/>
                    <a:pt x="4917" y="192"/>
                  </a:cubicBezTo>
                  <a:cubicBezTo>
                    <a:pt x="4882" y="192"/>
                    <a:pt x="4845" y="200"/>
                    <a:pt x="4811" y="215"/>
                  </a:cubicBezTo>
                  <a:cubicBezTo>
                    <a:pt x="4739" y="275"/>
                    <a:pt x="4739" y="382"/>
                    <a:pt x="4787" y="453"/>
                  </a:cubicBezTo>
                  <a:cubicBezTo>
                    <a:pt x="5275" y="1072"/>
                    <a:pt x="5525" y="1822"/>
                    <a:pt x="5489" y="2596"/>
                  </a:cubicBezTo>
                  <a:cubicBezTo>
                    <a:pt x="5442" y="3394"/>
                    <a:pt x="5108" y="4132"/>
                    <a:pt x="4561" y="4680"/>
                  </a:cubicBezTo>
                  <a:cubicBezTo>
                    <a:pt x="4453" y="4787"/>
                    <a:pt x="4358" y="4882"/>
                    <a:pt x="4239" y="4966"/>
                  </a:cubicBezTo>
                  <a:lnTo>
                    <a:pt x="4239" y="4073"/>
                  </a:lnTo>
                  <a:cubicBezTo>
                    <a:pt x="4239" y="3763"/>
                    <a:pt x="4025" y="3489"/>
                    <a:pt x="3727" y="3406"/>
                  </a:cubicBezTo>
                  <a:lnTo>
                    <a:pt x="3132" y="3239"/>
                  </a:lnTo>
                  <a:cubicBezTo>
                    <a:pt x="3060" y="3216"/>
                    <a:pt x="3001" y="3144"/>
                    <a:pt x="3001" y="3061"/>
                  </a:cubicBezTo>
                  <a:lnTo>
                    <a:pt x="3001" y="2930"/>
                  </a:lnTo>
                  <a:cubicBezTo>
                    <a:pt x="3060" y="2882"/>
                    <a:pt x="3108" y="2858"/>
                    <a:pt x="3156" y="2799"/>
                  </a:cubicBezTo>
                  <a:cubicBezTo>
                    <a:pt x="3394" y="2561"/>
                    <a:pt x="3537" y="2263"/>
                    <a:pt x="3537" y="1918"/>
                  </a:cubicBezTo>
                  <a:lnTo>
                    <a:pt x="3537" y="1608"/>
                  </a:lnTo>
                  <a:lnTo>
                    <a:pt x="3596" y="1465"/>
                  </a:lnTo>
                  <a:cubicBezTo>
                    <a:pt x="3668" y="1322"/>
                    <a:pt x="3703" y="1168"/>
                    <a:pt x="3703" y="1013"/>
                  </a:cubicBezTo>
                  <a:lnTo>
                    <a:pt x="3703" y="156"/>
                  </a:lnTo>
                  <a:cubicBezTo>
                    <a:pt x="3703" y="72"/>
                    <a:pt x="3620" y="1"/>
                    <a:pt x="3537" y="1"/>
                  </a:cubicBezTo>
                  <a:lnTo>
                    <a:pt x="195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299" name="Google Shape;10086;p67"/>
            <p:cNvSpPr/>
            <p:nvPr/>
          </p:nvSpPr>
          <p:spPr>
            <a:xfrm>
              <a:off x="5928360" y="1644624"/>
              <a:ext cx="45131" cy="16328"/>
            </a:xfrm>
            <a:custGeom>
              <a:avLst/>
              <a:rect l="l" t="t" r="r" b="b"/>
              <a:pathLst>
                <a:path w="1418" h="513">
                  <a:moveTo>
                    <a:pt x="167" y="1"/>
                  </a:moveTo>
                  <a:cubicBezTo>
                    <a:pt x="72" y="1"/>
                    <a:pt x="1" y="84"/>
                    <a:pt x="1" y="168"/>
                  </a:cubicBezTo>
                  <a:cubicBezTo>
                    <a:pt x="1" y="263"/>
                    <a:pt x="72" y="334"/>
                    <a:pt x="167" y="334"/>
                  </a:cubicBezTo>
                  <a:cubicBezTo>
                    <a:pt x="346" y="334"/>
                    <a:pt x="882" y="370"/>
                    <a:pt x="1144" y="501"/>
                  </a:cubicBezTo>
                  <a:cubicBezTo>
                    <a:pt x="1179" y="513"/>
                    <a:pt x="1191" y="513"/>
                    <a:pt x="1227" y="513"/>
                  </a:cubicBezTo>
                  <a:cubicBezTo>
                    <a:pt x="1286" y="513"/>
                    <a:pt x="1346" y="489"/>
                    <a:pt x="1370" y="430"/>
                  </a:cubicBezTo>
                  <a:cubicBezTo>
                    <a:pt x="1417" y="334"/>
                    <a:pt x="1370" y="227"/>
                    <a:pt x="1298" y="203"/>
                  </a:cubicBezTo>
                  <a:cubicBezTo>
                    <a:pt x="905" y="1"/>
                    <a:pt x="19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00" name="Google Shape;10087;p67"/>
          <p:cNvGrpSpPr/>
          <p:nvPr/>
        </p:nvGrpSpPr>
        <p:grpSpPr>
          <a:xfrm>
            <a:off x="8737130" y="3004310"/>
            <a:ext cx="321362" cy="321362"/>
            <a:chOff x="7121669" y="1533610"/>
            <a:chExt cx="321362" cy="321362"/>
          </a:xfrm>
          <a:solidFill>
            <a:schemeClr val="accent1"/>
          </a:solidFill>
        </p:grpSpPr>
        <p:sp>
          <p:nvSpPr>
            <p:cNvPr id="1301" name="Google Shape;10088;p67"/>
            <p:cNvSpPr/>
            <p:nvPr/>
          </p:nvSpPr>
          <p:spPr>
            <a:xfrm>
              <a:off x="7121669" y="1600289"/>
              <a:ext cx="142142" cy="192556"/>
            </a:xfrm>
            <a:custGeom>
              <a:avLst/>
              <a:rect l="l" t="t" r="r" b="b"/>
              <a:pathLst>
                <a:path w="4466" h="6050">
                  <a:moveTo>
                    <a:pt x="2346" y="275"/>
                  </a:moveTo>
                  <a:cubicBezTo>
                    <a:pt x="2929" y="275"/>
                    <a:pt x="3406" y="751"/>
                    <a:pt x="3406" y="1322"/>
                  </a:cubicBezTo>
                  <a:lnTo>
                    <a:pt x="3406" y="1608"/>
                  </a:lnTo>
                  <a:lnTo>
                    <a:pt x="3382" y="1608"/>
                  </a:lnTo>
                  <a:cubicBezTo>
                    <a:pt x="3048" y="1537"/>
                    <a:pt x="2941" y="1108"/>
                    <a:pt x="2941" y="1108"/>
                  </a:cubicBezTo>
                  <a:cubicBezTo>
                    <a:pt x="2929" y="1049"/>
                    <a:pt x="2882" y="1001"/>
                    <a:pt x="2822" y="989"/>
                  </a:cubicBezTo>
                  <a:cubicBezTo>
                    <a:pt x="2809" y="984"/>
                    <a:pt x="2796" y="981"/>
                    <a:pt x="2783" y="981"/>
                  </a:cubicBezTo>
                  <a:cubicBezTo>
                    <a:pt x="2738" y="981"/>
                    <a:pt x="2695" y="1011"/>
                    <a:pt x="2667" y="1049"/>
                  </a:cubicBezTo>
                  <a:cubicBezTo>
                    <a:pt x="2155" y="1608"/>
                    <a:pt x="1262" y="1608"/>
                    <a:pt x="1250" y="1608"/>
                  </a:cubicBezTo>
                  <a:lnTo>
                    <a:pt x="1191" y="1608"/>
                  </a:lnTo>
                  <a:lnTo>
                    <a:pt x="1191" y="1322"/>
                  </a:lnTo>
                  <a:cubicBezTo>
                    <a:pt x="1191" y="751"/>
                    <a:pt x="1667" y="275"/>
                    <a:pt x="2251" y="275"/>
                  </a:cubicBezTo>
                  <a:lnTo>
                    <a:pt x="2346" y="275"/>
                  </a:lnTo>
                  <a:close/>
                  <a:moveTo>
                    <a:pt x="1096" y="2049"/>
                  </a:moveTo>
                  <a:lnTo>
                    <a:pt x="1096" y="2382"/>
                  </a:lnTo>
                  <a:cubicBezTo>
                    <a:pt x="1060" y="2358"/>
                    <a:pt x="1012" y="2287"/>
                    <a:pt x="1012" y="2215"/>
                  </a:cubicBezTo>
                  <a:cubicBezTo>
                    <a:pt x="1012" y="2144"/>
                    <a:pt x="1036" y="2084"/>
                    <a:pt x="1096" y="2049"/>
                  </a:cubicBezTo>
                  <a:close/>
                  <a:moveTo>
                    <a:pt x="3394" y="2061"/>
                  </a:moveTo>
                  <a:cubicBezTo>
                    <a:pt x="3441" y="2084"/>
                    <a:pt x="3477" y="2144"/>
                    <a:pt x="3477" y="2215"/>
                  </a:cubicBezTo>
                  <a:cubicBezTo>
                    <a:pt x="3477" y="2299"/>
                    <a:pt x="3453" y="2358"/>
                    <a:pt x="3394" y="2382"/>
                  </a:cubicBezTo>
                  <a:lnTo>
                    <a:pt x="3394" y="2061"/>
                  </a:lnTo>
                  <a:close/>
                  <a:moveTo>
                    <a:pt x="2632" y="1442"/>
                  </a:moveTo>
                  <a:cubicBezTo>
                    <a:pt x="2727" y="1608"/>
                    <a:pt x="2858" y="1787"/>
                    <a:pt x="3084" y="1894"/>
                  </a:cubicBezTo>
                  <a:lnTo>
                    <a:pt x="3084" y="2537"/>
                  </a:lnTo>
                  <a:cubicBezTo>
                    <a:pt x="3084" y="2930"/>
                    <a:pt x="2751" y="3263"/>
                    <a:pt x="2346" y="3263"/>
                  </a:cubicBezTo>
                  <a:lnTo>
                    <a:pt x="2155" y="3263"/>
                  </a:lnTo>
                  <a:cubicBezTo>
                    <a:pt x="1739" y="3263"/>
                    <a:pt x="1417" y="2930"/>
                    <a:pt x="1417" y="2537"/>
                  </a:cubicBezTo>
                  <a:lnTo>
                    <a:pt x="1417" y="1918"/>
                  </a:lnTo>
                  <a:cubicBezTo>
                    <a:pt x="1679" y="1894"/>
                    <a:pt x="2227" y="1799"/>
                    <a:pt x="2632" y="1442"/>
                  </a:cubicBezTo>
                  <a:close/>
                  <a:moveTo>
                    <a:pt x="2536" y="3573"/>
                  </a:moveTo>
                  <a:lnTo>
                    <a:pt x="2536" y="3775"/>
                  </a:lnTo>
                  <a:lnTo>
                    <a:pt x="2251" y="4073"/>
                  </a:lnTo>
                  <a:lnTo>
                    <a:pt x="1965" y="3811"/>
                  </a:lnTo>
                  <a:lnTo>
                    <a:pt x="1965" y="3632"/>
                  </a:lnTo>
                  <a:lnTo>
                    <a:pt x="1965" y="3573"/>
                  </a:lnTo>
                  <a:cubicBezTo>
                    <a:pt x="2024" y="3585"/>
                    <a:pt x="2084" y="3585"/>
                    <a:pt x="2155" y="3585"/>
                  </a:cubicBezTo>
                  <a:lnTo>
                    <a:pt x="2346" y="3585"/>
                  </a:lnTo>
                  <a:cubicBezTo>
                    <a:pt x="2405" y="3585"/>
                    <a:pt x="2465" y="3585"/>
                    <a:pt x="2536" y="3573"/>
                  </a:cubicBezTo>
                  <a:close/>
                  <a:moveTo>
                    <a:pt x="2846" y="3906"/>
                  </a:moveTo>
                  <a:lnTo>
                    <a:pt x="2941" y="3989"/>
                  </a:lnTo>
                  <a:lnTo>
                    <a:pt x="2727" y="4454"/>
                  </a:lnTo>
                  <a:lnTo>
                    <a:pt x="2667" y="4406"/>
                  </a:lnTo>
                  <a:lnTo>
                    <a:pt x="2489" y="4275"/>
                  </a:lnTo>
                  <a:lnTo>
                    <a:pt x="2810" y="3930"/>
                  </a:lnTo>
                  <a:lnTo>
                    <a:pt x="2846" y="3906"/>
                  </a:lnTo>
                  <a:close/>
                  <a:moveTo>
                    <a:pt x="1655" y="3918"/>
                  </a:moveTo>
                  <a:cubicBezTo>
                    <a:pt x="1655" y="3942"/>
                    <a:pt x="1667" y="3966"/>
                    <a:pt x="1691" y="3989"/>
                  </a:cubicBezTo>
                  <a:lnTo>
                    <a:pt x="2012" y="4287"/>
                  </a:lnTo>
                  <a:lnTo>
                    <a:pt x="1774" y="4466"/>
                  </a:lnTo>
                  <a:lnTo>
                    <a:pt x="1536" y="3989"/>
                  </a:lnTo>
                  <a:lnTo>
                    <a:pt x="1655" y="3918"/>
                  </a:lnTo>
                  <a:close/>
                  <a:moveTo>
                    <a:pt x="2227" y="4490"/>
                  </a:moveTo>
                  <a:lnTo>
                    <a:pt x="2370" y="4597"/>
                  </a:lnTo>
                  <a:lnTo>
                    <a:pt x="2322" y="4704"/>
                  </a:lnTo>
                  <a:lnTo>
                    <a:pt x="2155" y="4704"/>
                  </a:lnTo>
                  <a:lnTo>
                    <a:pt x="2108" y="4585"/>
                  </a:lnTo>
                  <a:lnTo>
                    <a:pt x="2227" y="4490"/>
                  </a:lnTo>
                  <a:close/>
                  <a:moveTo>
                    <a:pt x="1846" y="4799"/>
                  </a:moveTo>
                  <a:lnTo>
                    <a:pt x="1893" y="4894"/>
                  </a:lnTo>
                  <a:lnTo>
                    <a:pt x="1846" y="5156"/>
                  </a:lnTo>
                  <a:lnTo>
                    <a:pt x="1751" y="4835"/>
                  </a:lnTo>
                  <a:cubicBezTo>
                    <a:pt x="1774" y="4835"/>
                    <a:pt x="1786" y="4823"/>
                    <a:pt x="1798" y="4823"/>
                  </a:cubicBezTo>
                  <a:lnTo>
                    <a:pt x="1846" y="4799"/>
                  </a:lnTo>
                  <a:close/>
                  <a:moveTo>
                    <a:pt x="2632" y="4799"/>
                  </a:moveTo>
                  <a:lnTo>
                    <a:pt x="2679" y="4823"/>
                  </a:lnTo>
                  <a:cubicBezTo>
                    <a:pt x="2691" y="4835"/>
                    <a:pt x="2703" y="4835"/>
                    <a:pt x="2739" y="4847"/>
                  </a:cubicBezTo>
                  <a:lnTo>
                    <a:pt x="2644" y="5156"/>
                  </a:lnTo>
                  <a:lnTo>
                    <a:pt x="2608" y="4882"/>
                  </a:lnTo>
                  <a:lnTo>
                    <a:pt x="2632" y="4799"/>
                  </a:lnTo>
                  <a:close/>
                  <a:moveTo>
                    <a:pt x="2322" y="5037"/>
                  </a:moveTo>
                  <a:lnTo>
                    <a:pt x="2441" y="5728"/>
                  </a:lnTo>
                  <a:lnTo>
                    <a:pt x="2084" y="5728"/>
                  </a:lnTo>
                  <a:lnTo>
                    <a:pt x="2203" y="5037"/>
                  </a:lnTo>
                  <a:lnTo>
                    <a:pt x="2322" y="5037"/>
                  </a:lnTo>
                  <a:close/>
                  <a:moveTo>
                    <a:pt x="3263" y="4156"/>
                  </a:moveTo>
                  <a:lnTo>
                    <a:pt x="3620" y="4299"/>
                  </a:lnTo>
                  <a:lnTo>
                    <a:pt x="3632" y="4299"/>
                  </a:lnTo>
                  <a:cubicBezTo>
                    <a:pt x="3644" y="4323"/>
                    <a:pt x="4156" y="4501"/>
                    <a:pt x="4156" y="5121"/>
                  </a:cubicBezTo>
                  <a:lnTo>
                    <a:pt x="4156" y="5728"/>
                  </a:lnTo>
                  <a:lnTo>
                    <a:pt x="3739" y="5728"/>
                  </a:lnTo>
                  <a:lnTo>
                    <a:pt x="3739" y="5097"/>
                  </a:lnTo>
                  <a:cubicBezTo>
                    <a:pt x="3739" y="5001"/>
                    <a:pt x="3656" y="4930"/>
                    <a:pt x="3572" y="4930"/>
                  </a:cubicBezTo>
                  <a:cubicBezTo>
                    <a:pt x="3477" y="4930"/>
                    <a:pt x="3406" y="5001"/>
                    <a:pt x="3406" y="5097"/>
                  </a:cubicBezTo>
                  <a:lnTo>
                    <a:pt x="3406" y="5728"/>
                  </a:lnTo>
                  <a:lnTo>
                    <a:pt x="2810" y="5728"/>
                  </a:lnTo>
                  <a:lnTo>
                    <a:pt x="3263" y="4156"/>
                  </a:lnTo>
                  <a:close/>
                  <a:moveTo>
                    <a:pt x="2179" y="1"/>
                  </a:moveTo>
                  <a:cubicBezTo>
                    <a:pt x="1429" y="1"/>
                    <a:pt x="810" y="608"/>
                    <a:pt x="810" y="1370"/>
                  </a:cubicBezTo>
                  <a:lnTo>
                    <a:pt x="810" y="1870"/>
                  </a:lnTo>
                  <a:cubicBezTo>
                    <a:pt x="739" y="1965"/>
                    <a:pt x="679" y="2084"/>
                    <a:pt x="679" y="2215"/>
                  </a:cubicBezTo>
                  <a:cubicBezTo>
                    <a:pt x="679" y="2465"/>
                    <a:pt x="858" y="2680"/>
                    <a:pt x="1096" y="2727"/>
                  </a:cubicBezTo>
                  <a:cubicBezTo>
                    <a:pt x="1155" y="3037"/>
                    <a:pt x="1346" y="3299"/>
                    <a:pt x="1631" y="3454"/>
                  </a:cubicBezTo>
                  <a:lnTo>
                    <a:pt x="1631" y="3525"/>
                  </a:lnTo>
                  <a:lnTo>
                    <a:pt x="1274" y="3763"/>
                  </a:lnTo>
                  <a:lnTo>
                    <a:pt x="1262" y="3763"/>
                  </a:lnTo>
                  <a:lnTo>
                    <a:pt x="727" y="3989"/>
                  </a:lnTo>
                  <a:cubicBezTo>
                    <a:pt x="477" y="4073"/>
                    <a:pt x="0" y="4418"/>
                    <a:pt x="0" y="5109"/>
                  </a:cubicBezTo>
                  <a:lnTo>
                    <a:pt x="0" y="5859"/>
                  </a:lnTo>
                  <a:cubicBezTo>
                    <a:pt x="0" y="5954"/>
                    <a:pt x="72" y="6025"/>
                    <a:pt x="155" y="6025"/>
                  </a:cubicBezTo>
                  <a:lnTo>
                    <a:pt x="1203" y="6025"/>
                  </a:lnTo>
                  <a:cubicBezTo>
                    <a:pt x="1286" y="6025"/>
                    <a:pt x="1370" y="5954"/>
                    <a:pt x="1370" y="5859"/>
                  </a:cubicBezTo>
                  <a:cubicBezTo>
                    <a:pt x="1370" y="5775"/>
                    <a:pt x="1286" y="5704"/>
                    <a:pt x="1203" y="5704"/>
                  </a:cubicBezTo>
                  <a:lnTo>
                    <a:pt x="1048" y="5704"/>
                  </a:lnTo>
                  <a:lnTo>
                    <a:pt x="1048" y="5061"/>
                  </a:lnTo>
                  <a:cubicBezTo>
                    <a:pt x="1048" y="4966"/>
                    <a:pt x="977" y="4894"/>
                    <a:pt x="893" y="4894"/>
                  </a:cubicBezTo>
                  <a:cubicBezTo>
                    <a:pt x="798" y="4894"/>
                    <a:pt x="727" y="4966"/>
                    <a:pt x="727" y="5061"/>
                  </a:cubicBezTo>
                  <a:lnTo>
                    <a:pt x="727" y="5704"/>
                  </a:lnTo>
                  <a:lnTo>
                    <a:pt x="310" y="5704"/>
                  </a:lnTo>
                  <a:lnTo>
                    <a:pt x="310" y="5085"/>
                  </a:lnTo>
                  <a:cubicBezTo>
                    <a:pt x="310" y="4454"/>
                    <a:pt x="798" y="4275"/>
                    <a:pt x="834" y="4275"/>
                  </a:cubicBezTo>
                  <a:lnTo>
                    <a:pt x="846" y="4275"/>
                  </a:lnTo>
                  <a:lnTo>
                    <a:pt x="1227" y="4109"/>
                  </a:lnTo>
                  <a:lnTo>
                    <a:pt x="1679" y="5704"/>
                  </a:lnTo>
                  <a:cubicBezTo>
                    <a:pt x="1608" y="5716"/>
                    <a:pt x="1560" y="5775"/>
                    <a:pt x="1560" y="5847"/>
                  </a:cubicBezTo>
                  <a:cubicBezTo>
                    <a:pt x="1560" y="5942"/>
                    <a:pt x="1631" y="6013"/>
                    <a:pt x="1727" y="6013"/>
                  </a:cubicBezTo>
                  <a:lnTo>
                    <a:pt x="1893" y="6049"/>
                  </a:lnTo>
                  <a:lnTo>
                    <a:pt x="4298" y="6049"/>
                  </a:lnTo>
                  <a:cubicBezTo>
                    <a:pt x="4394" y="6049"/>
                    <a:pt x="4465" y="5966"/>
                    <a:pt x="4465" y="5883"/>
                  </a:cubicBezTo>
                  <a:lnTo>
                    <a:pt x="4465" y="5121"/>
                  </a:lnTo>
                  <a:cubicBezTo>
                    <a:pt x="4465" y="4430"/>
                    <a:pt x="3989" y="4097"/>
                    <a:pt x="3727" y="4001"/>
                  </a:cubicBezTo>
                  <a:lnTo>
                    <a:pt x="3203" y="3775"/>
                  </a:lnTo>
                  <a:lnTo>
                    <a:pt x="2834" y="3537"/>
                  </a:lnTo>
                  <a:lnTo>
                    <a:pt x="2834" y="3454"/>
                  </a:lnTo>
                  <a:cubicBezTo>
                    <a:pt x="3108" y="3299"/>
                    <a:pt x="3310" y="3037"/>
                    <a:pt x="3370" y="2727"/>
                  </a:cubicBezTo>
                  <a:cubicBezTo>
                    <a:pt x="3608" y="2680"/>
                    <a:pt x="3787" y="2465"/>
                    <a:pt x="3787" y="2215"/>
                  </a:cubicBezTo>
                  <a:cubicBezTo>
                    <a:pt x="3787" y="2084"/>
                    <a:pt x="3751" y="1965"/>
                    <a:pt x="3656" y="1870"/>
                  </a:cubicBezTo>
                  <a:lnTo>
                    <a:pt x="3656" y="1370"/>
                  </a:lnTo>
                  <a:cubicBezTo>
                    <a:pt x="3656" y="608"/>
                    <a:pt x="3048" y="1"/>
                    <a:pt x="2286" y="1"/>
                  </a:cubicBezTo>
                  <a:lnTo>
                    <a:pt x="2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2" name="Google Shape;10089;p67"/>
            <p:cNvSpPr/>
            <p:nvPr/>
          </p:nvSpPr>
          <p:spPr>
            <a:xfrm>
              <a:off x="7170938" y="1533610"/>
              <a:ext cx="223206" cy="53852"/>
            </a:xfrm>
            <a:custGeom>
              <a:avLst/>
              <a:rect l="l" t="t" r="r" b="b"/>
              <a:pathLst>
                <a:path w="7013" h="1692">
                  <a:moveTo>
                    <a:pt x="3512" y="0"/>
                  </a:moveTo>
                  <a:cubicBezTo>
                    <a:pt x="2227" y="0"/>
                    <a:pt x="1000" y="477"/>
                    <a:pt x="72" y="1358"/>
                  </a:cubicBezTo>
                  <a:cubicBezTo>
                    <a:pt x="12" y="1405"/>
                    <a:pt x="0" y="1512"/>
                    <a:pt x="72" y="1572"/>
                  </a:cubicBezTo>
                  <a:cubicBezTo>
                    <a:pt x="92" y="1625"/>
                    <a:pt x="130" y="1649"/>
                    <a:pt x="171" y="1649"/>
                  </a:cubicBezTo>
                  <a:cubicBezTo>
                    <a:pt x="203" y="1649"/>
                    <a:pt x="236" y="1634"/>
                    <a:pt x="262" y="1608"/>
                  </a:cubicBezTo>
                  <a:cubicBezTo>
                    <a:pt x="1143" y="786"/>
                    <a:pt x="2286" y="322"/>
                    <a:pt x="3501" y="322"/>
                  </a:cubicBezTo>
                  <a:cubicBezTo>
                    <a:pt x="4584" y="322"/>
                    <a:pt x="5608" y="691"/>
                    <a:pt x="6453" y="1370"/>
                  </a:cubicBezTo>
                  <a:lnTo>
                    <a:pt x="6203" y="1370"/>
                  </a:lnTo>
                  <a:cubicBezTo>
                    <a:pt x="6120" y="1370"/>
                    <a:pt x="6037" y="1441"/>
                    <a:pt x="6037" y="1536"/>
                  </a:cubicBezTo>
                  <a:cubicBezTo>
                    <a:pt x="6037" y="1620"/>
                    <a:pt x="6120" y="1691"/>
                    <a:pt x="6203" y="1691"/>
                  </a:cubicBezTo>
                  <a:lnTo>
                    <a:pt x="6846" y="1691"/>
                  </a:lnTo>
                  <a:cubicBezTo>
                    <a:pt x="6930" y="1691"/>
                    <a:pt x="7013" y="1620"/>
                    <a:pt x="7013" y="1536"/>
                  </a:cubicBezTo>
                  <a:lnTo>
                    <a:pt x="7013" y="953"/>
                  </a:lnTo>
                  <a:cubicBezTo>
                    <a:pt x="7013" y="858"/>
                    <a:pt x="6930" y="786"/>
                    <a:pt x="6846" y="786"/>
                  </a:cubicBezTo>
                  <a:cubicBezTo>
                    <a:pt x="6751" y="786"/>
                    <a:pt x="6680" y="858"/>
                    <a:pt x="6680" y="953"/>
                  </a:cubicBezTo>
                  <a:lnTo>
                    <a:pt x="6680" y="1131"/>
                  </a:lnTo>
                  <a:cubicBezTo>
                    <a:pt x="5787" y="405"/>
                    <a:pt x="4667" y="0"/>
                    <a:pt x="351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3" name="Google Shape;10090;p67"/>
            <p:cNvSpPr/>
            <p:nvPr/>
          </p:nvSpPr>
          <p:spPr>
            <a:xfrm>
              <a:off x="7175107" y="1804558"/>
              <a:ext cx="215249" cy="50415"/>
            </a:xfrm>
            <a:custGeom>
              <a:avLst/>
              <a:rect l="l" t="t" r="r" b="b"/>
              <a:pathLst>
                <a:path w="6763" h="1584">
                  <a:moveTo>
                    <a:pt x="167" y="0"/>
                  </a:moveTo>
                  <a:cubicBezTo>
                    <a:pt x="72" y="0"/>
                    <a:pt x="0" y="72"/>
                    <a:pt x="0" y="167"/>
                  </a:cubicBezTo>
                  <a:lnTo>
                    <a:pt x="0" y="738"/>
                  </a:lnTo>
                  <a:cubicBezTo>
                    <a:pt x="0" y="834"/>
                    <a:pt x="72" y="905"/>
                    <a:pt x="167" y="905"/>
                  </a:cubicBezTo>
                  <a:cubicBezTo>
                    <a:pt x="250" y="905"/>
                    <a:pt x="333" y="834"/>
                    <a:pt x="333" y="738"/>
                  </a:cubicBezTo>
                  <a:lnTo>
                    <a:pt x="333" y="560"/>
                  </a:lnTo>
                  <a:cubicBezTo>
                    <a:pt x="1203" y="1215"/>
                    <a:pt x="2262" y="1584"/>
                    <a:pt x="3381" y="1584"/>
                  </a:cubicBezTo>
                  <a:cubicBezTo>
                    <a:pt x="4596" y="1584"/>
                    <a:pt x="5775" y="1143"/>
                    <a:pt x="6680" y="357"/>
                  </a:cubicBezTo>
                  <a:cubicBezTo>
                    <a:pt x="6739" y="298"/>
                    <a:pt x="6763" y="191"/>
                    <a:pt x="6691" y="131"/>
                  </a:cubicBezTo>
                  <a:cubicBezTo>
                    <a:pt x="6652" y="92"/>
                    <a:pt x="6609" y="74"/>
                    <a:pt x="6567" y="74"/>
                  </a:cubicBezTo>
                  <a:cubicBezTo>
                    <a:pt x="6532" y="74"/>
                    <a:pt x="6497" y="86"/>
                    <a:pt x="6465" y="107"/>
                  </a:cubicBezTo>
                  <a:cubicBezTo>
                    <a:pt x="5596" y="846"/>
                    <a:pt x="4501" y="1262"/>
                    <a:pt x="3370" y="1262"/>
                  </a:cubicBezTo>
                  <a:cubicBezTo>
                    <a:pt x="2334" y="1262"/>
                    <a:pt x="1346" y="941"/>
                    <a:pt x="536" y="322"/>
                  </a:cubicBezTo>
                  <a:lnTo>
                    <a:pt x="810" y="322"/>
                  </a:lnTo>
                  <a:cubicBezTo>
                    <a:pt x="893" y="322"/>
                    <a:pt x="965" y="250"/>
                    <a:pt x="965" y="167"/>
                  </a:cubicBezTo>
                  <a:cubicBezTo>
                    <a:pt x="965" y="72"/>
                    <a:pt x="893" y="0"/>
                    <a:pt x="810"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4" name="Google Shape;10091;p67"/>
            <p:cNvSpPr/>
            <p:nvPr/>
          </p:nvSpPr>
          <p:spPr>
            <a:xfrm>
              <a:off x="7300539" y="1600289"/>
              <a:ext cx="142492" cy="191793"/>
            </a:xfrm>
            <a:custGeom>
              <a:avLst/>
              <a:rect l="l" t="t" r="r" b="b"/>
              <a:pathLst>
                <a:path w="4477" h="6026">
                  <a:moveTo>
                    <a:pt x="2358" y="275"/>
                  </a:moveTo>
                  <a:cubicBezTo>
                    <a:pt x="2941" y="275"/>
                    <a:pt x="3417" y="751"/>
                    <a:pt x="3417" y="1322"/>
                  </a:cubicBezTo>
                  <a:lnTo>
                    <a:pt x="3417" y="1608"/>
                  </a:lnTo>
                  <a:lnTo>
                    <a:pt x="3381" y="1608"/>
                  </a:lnTo>
                  <a:cubicBezTo>
                    <a:pt x="3060" y="1537"/>
                    <a:pt x="2953" y="1108"/>
                    <a:pt x="2953" y="1108"/>
                  </a:cubicBezTo>
                  <a:cubicBezTo>
                    <a:pt x="2941" y="1049"/>
                    <a:pt x="2893" y="1001"/>
                    <a:pt x="2834" y="989"/>
                  </a:cubicBezTo>
                  <a:cubicBezTo>
                    <a:pt x="2821" y="984"/>
                    <a:pt x="2808" y="981"/>
                    <a:pt x="2795" y="981"/>
                  </a:cubicBezTo>
                  <a:cubicBezTo>
                    <a:pt x="2749" y="981"/>
                    <a:pt x="2704" y="1011"/>
                    <a:pt x="2667" y="1049"/>
                  </a:cubicBezTo>
                  <a:cubicBezTo>
                    <a:pt x="2167" y="1608"/>
                    <a:pt x="1274" y="1608"/>
                    <a:pt x="1250" y="1608"/>
                  </a:cubicBezTo>
                  <a:lnTo>
                    <a:pt x="1191" y="1608"/>
                  </a:lnTo>
                  <a:lnTo>
                    <a:pt x="1191" y="1322"/>
                  </a:lnTo>
                  <a:cubicBezTo>
                    <a:pt x="1191" y="751"/>
                    <a:pt x="1667" y="275"/>
                    <a:pt x="2250" y="275"/>
                  </a:cubicBezTo>
                  <a:lnTo>
                    <a:pt x="2358" y="275"/>
                  </a:lnTo>
                  <a:close/>
                  <a:moveTo>
                    <a:pt x="1107" y="2049"/>
                  </a:moveTo>
                  <a:lnTo>
                    <a:pt x="1107" y="2382"/>
                  </a:lnTo>
                  <a:cubicBezTo>
                    <a:pt x="1060" y="2358"/>
                    <a:pt x="1012" y="2287"/>
                    <a:pt x="1012" y="2215"/>
                  </a:cubicBezTo>
                  <a:cubicBezTo>
                    <a:pt x="1012" y="2144"/>
                    <a:pt x="1048" y="2084"/>
                    <a:pt x="1107" y="2049"/>
                  </a:cubicBezTo>
                  <a:close/>
                  <a:moveTo>
                    <a:pt x="3393" y="2061"/>
                  </a:moveTo>
                  <a:cubicBezTo>
                    <a:pt x="3441" y="2084"/>
                    <a:pt x="3489" y="2144"/>
                    <a:pt x="3489" y="2215"/>
                  </a:cubicBezTo>
                  <a:cubicBezTo>
                    <a:pt x="3489" y="2299"/>
                    <a:pt x="3453" y="2358"/>
                    <a:pt x="3393" y="2382"/>
                  </a:cubicBezTo>
                  <a:lnTo>
                    <a:pt x="3393" y="2061"/>
                  </a:lnTo>
                  <a:close/>
                  <a:moveTo>
                    <a:pt x="2643" y="1442"/>
                  </a:moveTo>
                  <a:cubicBezTo>
                    <a:pt x="2727" y="1608"/>
                    <a:pt x="2858" y="1787"/>
                    <a:pt x="3084" y="1894"/>
                  </a:cubicBezTo>
                  <a:lnTo>
                    <a:pt x="3084" y="2537"/>
                  </a:lnTo>
                  <a:cubicBezTo>
                    <a:pt x="3084" y="2930"/>
                    <a:pt x="2762" y="3263"/>
                    <a:pt x="2358" y="3263"/>
                  </a:cubicBezTo>
                  <a:lnTo>
                    <a:pt x="2167" y="3263"/>
                  </a:lnTo>
                  <a:cubicBezTo>
                    <a:pt x="1750" y="3263"/>
                    <a:pt x="1417" y="2930"/>
                    <a:pt x="1417" y="2537"/>
                  </a:cubicBezTo>
                  <a:lnTo>
                    <a:pt x="1417" y="1918"/>
                  </a:lnTo>
                  <a:cubicBezTo>
                    <a:pt x="1691" y="1894"/>
                    <a:pt x="2238" y="1799"/>
                    <a:pt x="2643" y="1442"/>
                  </a:cubicBezTo>
                  <a:close/>
                  <a:moveTo>
                    <a:pt x="2548" y="3573"/>
                  </a:moveTo>
                  <a:lnTo>
                    <a:pt x="2548" y="3775"/>
                  </a:lnTo>
                  <a:lnTo>
                    <a:pt x="2250" y="4073"/>
                  </a:lnTo>
                  <a:lnTo>
                    <a:pt x="1965" y="3811"/>
                  </a:lnTo>
                  <a:lnTo>
                    <a:pt x="1965" y="3632"/>
                  </a:lnTo>
                  <a:lnTo>
                    <a:pt x="1965" y="3573"/>
                  </a:lnTo>
                  <a:cubicBezTo>
                    <a:pt x="2024" y="3585"/>
                    <a:pt x="2084" y="3585"/>
                    <a:pt x="2155" y="3585"/>
                  </a:cubicBezTo>
                  <a:lnTo>
                    <a:pt x="2358" y="3585"/>
                  </a:lnTo>
                  <a:cubicBezTo>
                    <a:pt x="2417" y="3585"/>
                    <a:pt x="2477" y="3585"/>
                    <a:pt x="2548" y="3573"/>
                  </a:cubicBezTo>
                  <a:close/>
                  <a:moveTo>
                    <a:pt x="1667" y="3918"/>
                  </a:moveTo>
                  <a:cubicBezTo>
                    <a:pt x="1667" y="3942"/>
                    <a:pt x="1679" y="3954"/>
                    <a:pt x="1715" y="3989"/>
                  </a:cubicBezTo>
                  <a:lnTo>
                    <a:pt x="2024" y="4287"/>
                  </a:lnTo>
                  <a:lnTo>
                    <a:pt x="1774" y="4454"/>
                  </a:lnTo>
                  <a:lnTo>
                    <a:pt x="1548" y="3989"/>
                  </a:lnTo>
                  <a:lnTo>
                    <a:pt x="1667" y="3918"/>
                  </a:lnTo>
                  <a:close/>
                  <a:moveTo>
                    <a:pt x="2834" y="3918"/>
                  </a:moveTo>
                  <a:lnTo>
                    <a:pt x="2941" y="3989"/>
                  </a:lnTo>
                  <a:lnTo>
                    <a:pt x="2715" y="4454"/>
                  </a:lnTo>
                  <a:lnTo>
                    <a:pt x="2655" y="4406"/>
                  </a:lnTo>
                  <a:lnTo>
                    <a:pt x="2477" y="4275"/>
                  </a:lnTo>
                  <a:lnTo>
                    <a:pt x="2798" y="3942"/>
                  </a:lnTo>
                  <a:lnTo>
                    <a:pt x="2834" y="3918"/>
                  </a:lnTo>
                  <a:close/>
                  <a:moveTo>
                    <a:pt x="2238" y="4501"/>
                  </a:moveTo>
                  <a:lnTo>
                    <a:pt x="2369" y="4585"/>
                  </a:lnTo>
                  <a:lnTo>
                    <a:pt x="2322" y="4692"/>
                  </a:lnTo>
                  <a:lnTo>
                    <a:pt x="2167" y="4692"/>
                  </a:lnTo>
                  <a:lnTo>
                    <a:pt x="2119" y="4585"/>
                  </a:lnTo>
                  <a:lnTo>
                    <a:pt x="2238" y="4501"/>
                  </a:lnTo>
                  <a:close/>
                  <a:moveTo>
                    <a:pt x="1846" y="4799"/>
                  </a:moveTo>
                  <a:lnTo>
                    <a:pt x="1893" y="4894"/>
                  </a:lnTo>
                  <a:lnTo>
                    <a:pt x="1846" y="5156"/>
                  </a:lnTo>
                  <a:lnTo>
                    <a:pt x="1762" y="4835"/>
                  </a:lnTo>
                  <a:cubicBezTo>
                    <a:pt x="1774" y="4835"/>
                    <a:pt x="1786" y="4823"/>
                    <a:pt x="1810" y="4823"/>
                  </a:cubicBezTo>
                  <a:lnTo>
                    <a:pt x="1846" y="4799"/>
                  </a:lnTo>
                  <a:close/>
                  <a:moveTo>
                    <a:pt x="2643" y="4799"/>
                  </a:moveTo>
                  <a:lnTo>
                    <a:pt x="2679" y="4823"/>
                  </a:lnTo>
                  <a:cubicBezTo>
                    <a:pt x="2703" y="4835"/>
                    <a:pt x="2715" y="4835"/>
                    <a:pt x="2739" y="4847"/>
                  </a:cubicBezTo>
                  <a:lnTo>
                    <a:pt x="2655" y="5156"/>
                  </a:lnTo>
                  <a:lnTo>
                    <a:pt x="2608" y="4882"/>
                  </a:lnTo>
                  <a:lnTo>
                    <a:pt x="2643" y="4799"/>
                  </a:lnTo>
                  <a:close/>
                  <a:moveTo>
                    <a:pt x="2322" y="5037"/>
                  </a:moveTo>
                  <a:lnTo>
                    <a:pt x="2441" y="5728"/>
                  </a:lnTo>
                  <a:lnTo>
                    <a:pt x="2084" y="5728"/>
                  </a:lnTo>
                  <a:lnTo>
                    <a:pt x="2203" y="5037"/>
                  </a:lnTo>
                  <a:lnTo>
                    <a:pt x="2322" y="5037"/>
                  </a:lnTo>
                  <a:close/>
                  <a:moveTo>
                    <a:pt x="3262" y="4156"/>
                  </a:moveTo>
                  <a:lnTo>
                    <a:pt x="3620" y="4299"/>
                  </a:lnTo>
                  <a:lnTo>
                    <a:pt x="3631" y="4299"/>
                  </a:lnTo>
                  <a:cubicBezTo>
                    <a:pt x="3655" y="4323"/>
                    <a:pt x="4155" y="4501"/>
                    <a:pt x="4155" y="5121"/>
                  </a:cubicBezTo>
                  <a:lnTo>
                    <a:pt x="4155" y="5728"/>
                  </a:lnTo>
                  <a:lnTo>
                    <a:pt x="3739" y="5728"/>
                  </a:lnTo>
                  <a:lnTo>
                    <a:pt x="3739" y="5097"/>
                  </a:lnTo>
                  <a:cubicBezTo>
                    <a:pt x="3739" y="5001"/>
                    <a:pt x="3667" y="4930"/>
                    <a:pt x="3572" y="4930"/>
                  </a:cubicBezTo>
                  <a:cubicBezTo>
                    <a:pt x="3489" y="4930"/>
                    <a:pt x="3417" y="5001"/>
                    <a:pt x="3417" y="5097"/>
                  </a:cubicBezTo>
                  <a:lnTo>
                    <a:pt x="3417" y="5728"/>
                  </a:lnTo>
                  <a:lnTo>
                    <a:pt x="2822" y="5728"/>
                  </a:lnTo>
                  <a:lnTo>
                    <a:pt x="3262" y="4156"/>
                  </a:lnTo>
                  <a:close/>
                  <a:moveTo>
                    <a:pt x="2191" y="1"/>
                  </a:moveTo>
                  <a:cubicBezTo>
                    <a:pt x="1429" y="1"/>
                    <a:pt x="822" y="608"/>
                    <a:pt x="822" y="1370"/>
                  </a:cubicBezTo>
                  <a:lnTo>
                    <a:pt x="822" y="1870"/>
                  </a:lnTo>
                  <a:cubicBezTo>
                    <a:pt x="750" y="1965"/>
                    <a:pt x="691" y="2084"/>
                    <a:pt x="691" y="2215"/>
                  </a:cubicBezTo>
                  <a:cubicBezTo>
                    <a:pt x="691" y="2465"/>
                    <a:pt x="869" y="2680"/>
                    <a:pt x="1107" y="2727"/>
                  </a:cubicBezTo>
                  <a:cubicBezTo>
                    <a:pt x="1167" y="3037"/>
                    <a:pt x="1357" y="3299"/>
                    <a:pt x="1643" y="3454"/>
                  </a:cubicBezTo>
                  <a:lnTo>
                    <a:pt x="1643" y="3525"/>
                  </a:lnTo>
                  <a:lnTo>
                    <a:pt x="1286" y="3763"/>
                  </a:lnTo>
                  <a:lnTo>
                    <a:pt x="1262" y="3763"/>
                  </a:lnTo>
                  <a:lnTo>
                    <a:pt x="726" y="3989"/>
                  </a:lnTo>
                  <a:cubicBezTo>
                    <a:pt x="476" y="4073"/>
                    <a:pt x="0" y="4418"/>
                    <a:pt x="0" y="5109"/>
                  </a:cubicBezTo>
                  <a:lnTo>
                    <a:pt x="0" y="5859"/>
                  </a:lnTo>
                  <a:cubicBezTo>
                    <a:pt x="0" y="5954"/>
                    <a:pt x="72" y="6025"/>
                    <a:pt x="167" y="6025"/>
                  </a:cubicBezTo>
                  <a:lnTo>
                    <a:pt x="1203" y="6025"/>
                  </a:lnTo>
                  <a:cubicBezTo>
                    <a:pt x="1298" y="6025"/>
                    <a:pt x="1369" y="5954"/>
                    <a:pt x="1369" y="5859"/>
                  </a:cubicBezTo>
                  <a:cubicBezTo>
                    <a:pt x="1369" y="5775"/>
                    <a:pt x="1298" y="5704"/>
                    <a:pt x="1203" y="5704"/>
                  </a:cubicBezTo>
                  <a:lnTo>
                    <a:pt x="1060" y="5704"/>
                  </a:lnTo>
                  <a:lnTo>
                    <a:pt x="1060" y="5061"/>
                  </a:lnTo>
                  <a:cubicBezTo>
                    <a:pt x="1060" y="4966"/>
                    <a:pt x="988" y="4894"/>
                    <a:pt x="893" y="4894"/>
                  </a:cubicBezTo>
                  <a:cubicBezTo>
                    <a:pt x="810" y="4894"/>
                    <a:pt x="726" y="4966"/>
                    <a:pt x="726" y="5061"/>
                  </a:cubicBezTo>
                  <a:lnTo>
                    <a:pt x="726" y="5704"/>
                  </a:lnTo>
                  <a:lnTo>
                    <a:pt x="310" y="5704"/>
                  </a:lnTo>
                  <a:lnTo>
                    <a:pt x="310" y="5085"/>
                  </a:lnTo>
                  <a:cubicBezTo>
                    <a:pt x="310" y="4454"/>
                    <a:pt x="810" y="4275"/>
                    <a:pt x="834" y="4275"/>
                  </a:cubicBezTo>
                  <a:lnTo>
                    <a:pt x="845" y="4275"/>
                  </a:lnTo>
                  <a:lnTo>
                    <a:pt x="1238" y="4109"/>
                  </a:lnTo>
                  <a:lnTo>
                    <a:pt x="1679" y="5704"/>
                  </a:lnTo>
                  <a:cubicBezTo>
                    <a:pt x="1607" y="5716"/>
                    <a:pt x="1560" y="5775"/>
                    <a:pt x="1560" y="5847"/>
                  </a:cubicBezTo>
                  <a:cubicBezTo>
                    <a:pt x="1560" y="5942"/>
                    <a:pt x="1643" y="6013"/>
                    <a:pt x="1726" y="6013"/>
                  </a:cubicBezTo>
                  <a:lnTo>
                    <a:pt x="4322" y="6013"/>
                  </a:lnTo>
                  <a:cubicBezTo>
                    <a:pt x="4405" y="6013"/>
                    <a:pt x="4477" y="5942"/>
                    <a:pt x="4477" y="5847"/>
                  </a:cubicBezTo>
                  <a:lnTo>
                    <a:pt x="4477" y="5085"/>
                  </a:lnTo>
                  <a:cubicBezTo>
                    <a:pt x="4465" y="4442"/>
                    <a:pt x="3989" y="4097"/>
                    <a:pt x="3739" y="4001"/>
                  </a:cubicBezTo>
                  <a:lnTo>
                    <a:pt x="3203" y="3775"/>
                  </a:lnTo>
                  <a:lnTo>
                    <a:pt x="2846" y="3537"/>
                  </a:lnTo>
                  <a:lnTo>
                    <a:pt x="2846" y="3454"/>
                  </a:lnTo>
                  <a:cubicBezTo>
                    <a:pt x="3120" y="3299"/>
                    <a:pt x="3322" y="3037"/>
                    <a:pt x="3381" y="2727"/>
                  </a:cubicBezTo>
                  <a:cubicBezTo>
                    <a:pt x="3620" y="2680"/>
                    <a:pt x="3798" y="2465"/>
                    <a:pt x="3798" y="2215"/>
                  </a:cubicBezTo>
                  <a:cubicBezTo>
                    <a:pt x="3798" y="2084"/>
                    <a:pt x="3751" y="1965"/>
                    <a:pt x="3667" y="1870"/>
                  </a:cubicBezTo>
                  <a:lnTo>
                    <a:pt x="3667" y="1370"/>
                  </a:lnTo>
                  <a:cubicBezTo>
                    <a:pt x="3667" y="608"/>
                    <a:pt x="3048" y="1"/>
                    <a:pt x="2298" y="1"/>
                  </a:cubicBezTo>
                  <a:lnTo>
                    <a:pt x="2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05" name="Google Shape;10092;p67"/>
          <p:cNvGrpSpPr/>
          <p:nvPr/>
        </p:nvGrpSpPr>
        <p:grpSpPr>
          <a:xfrm>
            <a:off x="9178227" y="2985564"/>
            <a:ext cx="327059" cy="360192"/>
            <a:chOff x="7562766" y="1514864"/>
            <a:chExt cx="327059" cy="360192"/>
          </a:xfrm>
          <a:solidFill>
            <a:schemeClr val="accent1"/>
          </a:solidFill>
        </p:grpSpPr>
        <p:sp>
          <p:nvSpPr>
            <p:cNvPr id="1306" name="Google Shape;10093;p67"/>
            <p:cNvSpPr/>
            <p:nvPr/>
          </p:nvSpPr>
          <p:spPr>
            <a:xfrm>
              <a:off x="7662418" y="1600289"/>
              <a:ext cx="127724" cy="165248"/>
            </a:xfrm>
            <a:custGeom>
              <a:avLst/>
              <a:rect l="l" t="t" r="r" b="b"/>
              <a:pathLst>
                <a:path w="4013" h="5192">
                  <a:moveTo>
                    <a:pt x="2001" y="334"/>
                  </a:moveTo>
                  <a:cubicBezTo>
                    <a:pt x="2298" y="334"/>
                    <a:pt x="2548" y="513"/>
                    <a:pt x="2656" y="763"/>
                  </a:cubicBezTo>
                  <a:cubicBezTo>
                    <a:pt x="2679" y="846"/>
                    <a:pt x="2715" y="941"/>
                    <a:pt x="2715" y="1049"/>
                  </a:cubicBezTo>
                  <a:lnTo>
                    <a:pt x="2715" y="1227"/>
                  </a:lnTo>
                  <a:cubicBezTo>
                    <a:pt x="2441" y="1132"/>
                    <a:pt x="2322" y="846"/>
                    <a:pt x="2322" y="834"/>
                  </a:cubicBezTo>
                  <a:cubicBezTo>
                    <a:pt x="2298" y="775"/>
                    <a:pt x="2251" y="727"/>
                    <a:pt x="2179" y="727"/>
                  </a:cubicBezTo>
                  <a:cubicBezTo>
                    <a:pt x="2120" y="727"/>
                    <a:pt x="2060" y="763"/>
                    <a:pt x="2013" y="822"/>
                  </a:cubicBezTo>
                  <a:cubicBezTo>
                    <a:pt x="2013" y="822"/>
                    <a:pt x="1822" y="1180"/>
                    <a:pt x="1286" y="1239"/>
                  </a:cubicBezTo>
                  <a:lnTo>
                    <a:pt x="1286" y="1025"/>
                  </a:lnTo>
                  <a:cubicBezTo>
                    <a:pt x="1298" y="941"/>
                    <a:pt x="1310" y="846"/>
                    <a:pt x="1346" y="763"/>
                  </a:cubicBezTo>
                  <a:cubicBezTo>
                    <a:pt x="1453" y="513"/>
                    <a:pt x="1703" y="334"/>
                    <a:pt x="2001" y="334"/>
                  </a:cubicBezTo>
                  <a:close/>
                  <a:moveTo>
                    <a:pt x="2167" y="1180"/>
                  </a:moveTo>
                  <a:cubicBezTo>
                    <a:pt x="2263" y="1322"/>
                    <a:pt x="2465" y="1501"/>
                    <a:pt x="2727" y="1549"/>
                  </a:cubicBezTo>
                  <a:lnTo>
                    <a:pt x="2727" y="1775"/>
                  </a:lnTo>
                  <a:cubicBezTo>
                    <a:pt x="2727" y="2156"/>
                    <a:pt x="2429" y="2465"/>
                    <a:pt x="2048" y="2489"/>
                  </a:cubicBezTo>
                  <a:lnTo>
                    <a:pt x="1989" y="2489"/>
                  </a:lnTo>
                  <a:cubicBezTo>
                    <a:pt x="1596" y="2489"/>
                    <a:pt x="1298" y="2180"/>
                    <a:pt x="1298" y="1787"/>
                  </a:cubicBezTo>
                  <a:lnTo>
                    <a:pt x="1298" y="1561"/>
                  </a:lnTo>
                  <a:cubicBezTo>
                    <a:pt x="1727" y="1525"/>
                    <a:pt x="2001" y="1346"/>
                    <a:pt x="2167" y="1180"/>
                  </a:cubicBezTo>
                  <a:close/>
                  <a:moveTo>
                    <a:pt x="2215" y="2846"/>
                  </a:moveTo>
                  <a:lnTo>
                    <a:pt x="2132" y="3025"/>
                  </a:lnTo>
                  <a:lnTo>
                    <a:pt x="1906" y="3025"/>
                  </a:lnTo>
                  <a:lnTo>
                    <a:pt x="1810" y="2846"/>
                  </a:lnTo>
                  <a:lnTo>
                    <a:pt x="2215" y="2846"/>
                  </a:lnTo>
                  <a:close/>
                  <a:moveTo>
                    <a:pt x="2084" y="3347"/>
                  </a:moveTo>
                  <a:lnTo>
                    <a:pt x="2287" y="4180"/>
                  </a:lnTo>
                  <a:lnTo>
                    <a:pt x="2013" y="4442"/>
                  </a:lnTo>
                  <a:lnTo>
                    <a:pt x="1751" y="4180"/>
                  </a:lnTo>
                  <a:lnTo>
                    <a:pt x="1929" y="3347"/>
                  </a:lnTo>
                  <a:lnTo>
                    <a:pt x="2084" y="3347"/>
                  </a:lnTo>
                  <a:close/>
                  <a:moveTo>
                    <a:pt x="2572" y="2918"/>
                  </a:moveTo>
                  <a:cubicBezTo>
                    <a:pt x="2810" y="2989"/>
                    <a:pt x="3025" y="3120"/>
                    <a:pt x="3215" y="3311"/>
                  </a:cubicBezTo>
                  <a:cubicBezTo>
                    <a:pt x="3549" y="3620"/>
                    <a:pt x="3727" y="4025"/>
                    <a:pt x="3727" y="4442"/>
                  </a:cubicBezTo>
                  <a:lnTo>
                    <a:pt x="3668" y="4859"/>
                  </a:lnTo>
                  <a:lnTo>
                    <a:pt x="334" y="4859"/>
                  </a:lnTo>
                  <a:lnTo>
                    <a:pt x="334" y="4442"/>
                  </a:lnTo>
                  <a:cubicBezTo>
                    <a:pt x="334" y="4025"/>
                    <a:pt x="513" y="3620"/>
                    <a:pt x="834" y="3311"/>
                  </a:cubicBezTo>
                  <a:cubicBezTo>
                    <a:pt x="1013" y="3132"/>
                    <a:pt x="1239" y="2989"/>
                    <a:pt x="1477" y="2918"/>
                  </a:cubicBezTo>
                  <a:lnTo>
                    <a:pt x="1632" y="3204"/>
                  </a:lnTo>
                  <a:lnTo>
                    <a:pt x="1405" y="4192"/>
                  </a:lnTo>
                  <a:cubicBezTo>
                    <a:pt x="1394" y="4251"/>
                    <a:pt x="1405" y="4311"/>
                    <a:pt x="1453" y="4359"/>
                  </a:cubicBezTo>
                  <a:lnTo>
                    <a:pt x="1906" y="4775"/>
                  </a:lnTo>
                  <a:cubicBezTo>
                    <a:pt x="1941" y="4811"/>
                    <a:pt x="1989" y="4823"/>
                    <a:pt x="2025" y="4823"/>
                  </a:cubicBezTo>
                  <a:cubicBezTo>
                    <a:pt x="2072" y="4823"/>
                    <a:pt x="2096" y="4811"/>
                    <a:pt x="2144" y="4775"/>
                  </a:cubicBezTo>
                  <a:lnTo>
                    <a:pt x="2608" y="4359"/>
                  </a:lnTo>
                  <a:cubicBezTo>
                    <a:pt x="2656" y="4311"/>
                    <a:pt x="2668" y="4251"/>
                    <a:pt x="2656" y="4192"/>
                  </a:cubicBezTo>
                  <a:lnTo>
                    <a:pt x="2429" y="3204"/>
                  </a:lnTo>
                  <a:lnTo>
                    <a:pt x="2572" y="2918"/>
                  </a:lnTo>
                  <a:close/>
                  <a:moveTo>
                    <a:pt x="2001" y="1"/>
                  </a:moveTo>
                  <a:cubicBezTo>
                    <a:pt x="1417" y="1"/>
                    <a:pt x="953" y="465"/>
                    <a:pt x="953" y="1049"/>
                  </a:cubicBezTo>
                  <a:lnTo>
                    <a:pt x="953" y="1418"/>
                  </a:lnTo>
                  <a:lnTo>
                    <a:pt x="953" y="1787"/>
                  </a:lnTo>
                  <a:cubicBezTo>
                    <a:pt x="953" y="2120"/>
                    <a:pt x="1120" y="2418"/>
                    <a:pt x="1358" y="2608"/>
                  </a:cubicBezTo>
                  <a:cubicBezTo>
                    <a:pt x="572" y="2870"/>
                    <a:pt x="1" y="3608"/>
                    <a:pt x="1" y="4442"/>
                  </a:cubicBezTo>
                  <a:lnTo>
                    <a:pt x="1" y="5037"/>
                  </a:lnTo>
                  <a:cubicBezTo>
                    <a:pt x="1" y="5121"/>
                    <a:pt x="84" y="5192"/>
                    <a:pt x="167" y="5192"/>
                  </a:cubicBezTo>
                  <a:lnTo>
                    <a:pt x="3834" y="5192"/>
                  </a:lnTo>
                  <a:cubicBezTo>
                    <a:pt x="3918" y="5192"/>
                    <a:pt x="3989" y="5121"/>
                    <a:pt x="3989" y="5037"/>
                  </a:cubicBezTo>
                  <a:lnTo>
                    <a:pt x="3989" y="4442"/>
                  </a:lnTo>
                  <a:cubicBezTo>
                    <a:pt x="4013" y="3620"/>
                    <a:pt x="3430" y="2882"/>
                    <a:pt x="2644" y="2608"/>
                  </a:cubicBezTo>
                  <a:cubicBezTo>
                    <a:pt x="2882" y="2418"/>
                    <a:pt x="3037" y="2120"/>
                    <a:pt x="3037" y="1787"/>
                  </a:cubicBezTo>
                  <a:lnTo>
                    <a:pt x="3037" y="1418"/>
                  </a:lnTo>
                  <a:lnTo>
                    <a:pt x="3037" y="1049"/>
                  </a:lnTo>
                  <a:cubicBezTo>
                    <a:pt x="3037" y="465"/>
                    <a:pt x="2584" y="1"/>
                    <a:pt x="200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7" name="Google Shape;10094;p67"/>
            <p:cNvSpPr/>
            <p:nvPr/>
          </p:nvSpPr>
          <p:spPr>
            <a:xfrm>
              <a:off x="7599527" y="1548951"/>
              <a:ext cx="258853" cy="154841"/>
            </a:xfrm>
            <a:custGeom>
              <a:avLst/>
              <a:rect l="l" t="t" r="r" b="b"/>
              <a:pathLst>
                <a:path w="8133" h="4865">
                  <a:moveTo>
                    <a:pt x="3974" y="1"/>
                  </a:moveTo>
                  <a:cubicBezTo>
                    <a:pt x="3947" y="1"/>
                    <a:pt x="3923" y="7"/>
                    <a:pt x="3905" y="18"/>
                  </a:cubicBezTo>
                  <a:cubicBezTo>
                    <a:pt x="3882" y="42"/>
                    <a:pt x="1798" y="1269"/>
                    <a:pt x="238" y="1269"/>
                  </a:cubicBezTo>
                  <a:cubicBezTo>
                    <a:pt x="167" y="1269"/>
                    <a:pt x="95" y="1328"/>
                    <a:pt x="72" y="1411"/>
                  </a:cubicBezTo>
                  <a:cubicBezTo>
                    <a:pt x="72" y="1423"/>
                    <a:pt x="0" y="1912"/>
                    <a:pt x="0" y="2662"/>
                  </a:cubicBezTo>
                  <a:cubicBezTo>
                    <a:pt x="0" y="2745"/>
                    <a:pt x="72" y="2816"/>
                    <a:pt x="167" y="2816"/>
                  </a:cubicBezTo>
                  <a:cubicBezTo>
                    <a:pt x="250" y="2816"/>
                    <a:pt x="333" y="2745"/>
                    <a:pt x="333" y="2662"/>
                  </a:cubicBezTo>
                  <a:cubicBezTo>
                    <a:pt x="333" y="2162"/>
                    <a:pt x="357" y="1781"/>
                    <a:pt x="393" y="1590"/>
                  </a:cubicBezTo>
                  <a:cubicBezTo>
                    <a:pt x="1060" y="1554"/>
                    <a:pt x="1857" y="1352"/>
                    <a:pt x="2786" y="947"/>
                  </a:cubicBezTo>
                  <a:cubicBezTo>
                    <a:pt x="3346" y="697"/>
                    <a:pt x="3798" y="459"/>
                    <a:pt x="3977" y="352"/>
                  </a:cubicBezTo>
                  <a:cubicBezTo>
                    <a:pt x="4155" y="459"/>
                    <a:pt x="4596" y="697"/>
                    <a:pt x="5167" y="947"/>
                  </a:cubicBezTo>
                  <a:cubicBezTo>
                    <a:pt x="6084" y="1352"/>
                    <a:pt x="6894" y="1566"/>
                    <a:pt x="7561" y="1590"/>
                  </a:cubicBezTo>
                  <a:cubicBezTo>
                    <a:pt x="7608" y="2007"/>
                    <a:pt x="7715" y="3281"/>
                    <a:pt x="7394" y="4662"/>
                  </a:cubicBezTo>
                  <a:cubicBezTo>
                    <a:pt x="7382" y="4757"/>
                    <a:pt x="7430" y="4840"/>
                    <a:pt x="7513" y="4864"/>
                  </a:cubicBezTo>
                  <a:lnTo>
                    <a:pt x="7549" y="4864"/>
                  </a:lnTo>
                  <a:cubicBezTo>
                    <a:pt x="7620" y="4864"/>
                    <a:pt x="7692" y="4805"/>
                    <a:pt x="7715" y="4721"/>
                  </a:cubicBezTo>
                  <a:cubicBezTo>
                    <a:pt x="8132" y="3007"/>
                    <a:pt x="7894" y="1483"/>
                    <a:pt x="7894" y="1411"/>
                  </a:cubicBezTo>
                  <a:cubicBezTo>
                    <a:pt x="7870" y="1328"/>
                    <a:pt x="7799" y="1269"/>
                    <a:pt x="7727" y="1269"/>
                  </a:cubicBezTo>
                  <a:cubicBezTo>
                    <a:pt x="6168" y="1269"/>
                    <a:pt x="4096" y="42"/>
                    <a:pt x="4060" y="18"/>
                  </a:cubicBezTo>
                  <a:cubicBezTo>
                    <a:pt x="4030" y="7"/>
                    <a:pt x="4001" y="1"/>
                    <a:pt x="397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8" name="Google Shape;10095;p67"/>
            <p:cNvSpPr/>
            <p:nvPr/>
          </p:nvSpPr>
          <p:spPr>
            <a:xfrm>
              <a:off x="7599909" y="1648380"/>
              <a:ext cx="242175" cy="190679"/>
            </a:xfrm>
            <a:custGeom>
              <a:avLst/>
              <a:rect l="l" t="t" r="r" b="b"/>
              <a:pathLst>
                <a:path w="7609" h="5991">
                  <a:moveTo>
                    <a:pt x="185" y="1"/>
                  </a:moveTo>
                  <a:cubicBezTo>
                    <a:pt x="179" y="1"/>
                    <a:pt x="173" y="1"/>
                    <a:pt x="167" y="2"/>
                  </a:cubicBezTo>
                  <a:cubicBezTo>
                    <a:pt x="71" y="2"/>
                    <a:pt x="0" y="97"/>
                    <a:pt x="12" y="181"/>
                  </a:cubicBezTo>
                  <a:cubicBezTo>
                    <a:pt x="95" y="1419"/>
                    <a:pt x="369" y="2502"/>
                    <a:pt x="869" y="3419"/>
                  </a:cubicBezTo>
                  <a:cubicBezTo>
                    <a:pt x="1536" y="4669"/>
                    <a:pt x="2560" y="5526"/>
                    <a:pt x="3929" y="5979"/>
                  </a:cubicBezTo>
                  <a:cubicBezTo>
                    <a:pt x="3941" y="5979"/>
                    <a:pt x="3965" y="5991"/>
                    <a:pt x="3989" y="5991"/>
                  </a:cubicBezTo>
                  <a:cubicBezTo>
                    <a:pt x="4001" y="5991"/>
                    <a:pt x="4024" y="5991"/>
                    <a:pt x="4048" y="5979"/>
                  </a:cubicBezTo>
                  <a:cubicBezTo>
                    <a:pt x="4941" y="5681"/>
                    <a:pt x="5691" y="5217"/>
                    <a:pt x="6287" y="4574"/>
                  </a:cubicBezTo>
                  <a:cubicBezTo>
                    <a:pt x="6882" y="3931"/>
                    <a:pt x="7322" y="3133"/>
                    <a:pt x="7608" y="2181"/>
                  </a:cubicBezTo>
                  <a:cubicBezTo>
                    <a:pt x="7608" y="2097"/>
                    <a:pt x="7560" y="2002"/>
                    <a:pt x="7477" y="1966"/>
                  </a:cubicBezTo>
                  <a:cubicBezTo>
                    <a:pt x="7463" y="1963"/>
                    <a:pt x="7448" y="1961"/>
                    <a:pt x="7434" y="1961"/>
                  </a:cubicBezTo>
                  <a:cubicBezTo>
                    <a:pt x="7358" y="1961"/>
                    <a:pt x="7293" y="2013"/>
                    <a:pt x="7263" y="2074"/>
                  </a:cubicBezTo>
                  <a:cubicBezTo>
                    <a:pt x="7001" y="2990"/>
                    <a:pt x="6560" y="3741"/>
                    <a:pt x="6013" y="4336"/>
                  </a:cubicBezTo>
                  <a:cubicBezTo>
                    <a:pt x="5465" y="4919"/>
                    <a:pt x="4774" y="5348"/>
                    <a:pt x="3977" y="5634"/>
                  </a:cubicBezTo>
                  <a:cubicBezTo>
                    <a:pt x="2727" y="5205"/>
                    <a:pt x="1774" y="4395"/>
                    <a:pt x="1143" y="3252"/>
                  </a:cubicBezTo>
                  <a:cubicBezTo>
                    <a:pt x="691" y="2383"/>
                    <a:pt x="417" y="1347"/>
                    <a:pt x="345" y="157"/>
                  </a:cubicBezTo>
                  <a:cubicBezTo>
                    <a:pt x="345" y="68"/>
                    <a:pt x="263" y="1"/>
                    <a:pt x="18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09" name="Google Shape;10096;p67"/>
            <p:cNvSpPr/>
            <p:nvPr/>
          </p:nvSpPr>
          <p:spPr>
            <a:xfrm>
              <a:off x="7562766" y="1514864"/>
              <a:ext cx="327059" cy="360192"/>
            </a:xfrm>
            <a:custGeom>
              <a:avLst/>
              <a:rect l="l" t="t" r="r" b="b"/>
              <a:pathLst>
                <a:path w="10276" h="11317">
                  <a:moveTo>
                    <a:pt x="5132" y="363"/>
                  </a:moveTo>
                  <a:cubicBezTo>
                    <a:pt x="5334" y="482"/>
                    <a:pt x="5906" y="792"/>
                    <a:pt x="6644" y="1125"/>
                  </a:cubicBezTo>
                  <a:cubicBezTo>
                    <a:pt x="7823" y="1625"/>
                    <a:pt x="8835" y="1899"/>
                    <a:pt x="9668" y="1923"/>
                  </a:cubicBezTo>
                  <a:cubicBezTo>
                    <a:pt x="9728" y="2375"/>
                    <a:pt x="9882" y="3947"/>
                    <a:pt x="9501" y="5673"/>
                  </a:cubicBezTo>
                  <a:cubicBezTo>
                    <a:pt x="9251" y="6888"/>
                    <a:pt x="8823" y="7912"/>
                    <a:pt x="8192" y="8757"/>
                  </a:cubicBezTo>
                  <a:cubicBezTo>
                    <a:pt x="7442" y="9781"/>
                    <a:pt x="6406" y="10531"/>
                    <a:pt x="5132" y="10972"/>
                  </a:cubicBezTo>
                  <a:cubicBezTo>
                    <a:pt x="3846" y="10543"/>
                    <a:pt x="2822" y="9805"/>
                    <a:pt x="2060" y="8769"/>
                  </a:cubicBezTo>
                  <a:cubicBezTo>
                    <a:pt x="1453" y="7936"/>
                    <a:pt x="1012" y="6900"/>
                    <a:pt x="750" y="5709"/>
                  </a:cubicBezTo>
                  <a:cubicBezTo>
                    <a:pt x="393" y="3983"/>
                    <a:pt x="536" y="2387"/>
                    <a:pt x="596" y="1923"/>
                  </a:cubicBezTo>
                  <a:cubicBezTo>
                    <a:pt x="1429" y="1899"/>
                    <a:pt x="2453" y="1625"/>
                    <a:pt x="3608" y="1125"/>
                  </a:cubicBezTo>
                  <a:cubicBezTo>
                    <a:pt x="4346" y="816"/>
                    <a:pt x="4917" y="482"/>
                    <a:pt x="5132" y="363"/>
                  </a:cubicBezTo>
                  <a:close/>
                  <a:moveTo>
                    <a:pt x="5129" y="0"/>
                  </a:moveTo>
                  <a:cubicBezTo>
                    <a:pt x="5102" y="0"/>
                    <a:pt x="5078" y="6"/>
                    <a:pt x="5060" y="18"/>
                  </a:cubicBezTo>
                  <a:cubicBezTo>
                    <a:pt x="5025" y="42"/>
                    <a:pt x="2417" y="1589"/>
                    <a:pt x="453" y="1589"/>
                  </a:cubicBezTo>
                  <a:cubicBezTo>
                    <a:pt x="381" y="1589"/>
                    <a:pt x="310" y="1649"/>
                    <a:pt x="298" y="1720"/>
                  </a:cubicBezTo>
                  <a:cubicBezTo>
                    <a:pt x="274" y="1792"/>
                    <a:pt x="0" y="3637"/>
                    <a:pt x="441" y="5757"/>
                  </a:cubicBezTo>
                  <a:cubicBezTo>
                    <a:pt x="691" y="7007"/>
                    <a:pt x="1155" y="8078"/>
                    <a:pt x="1810" y="8948"/>
                  </a:cubicBezTo>
                  <a:cubicBezTo>
                    <a:pt x="2620" y="10055"/>
                    <a:pt x="3727" y="10841"/>
                    <a:pt x="5096" y="11305"/>
                  </a:cubicBezTo>
                  <a:cubicBezTo>
                    <a:pt x="5120" y="11305"/>
                    <a:pt x="5132" y="11317"/>
                    <a:pt x="5156" y="11317"/>
                  </a:cubicBezTo>
                  <a:cubicBezTo>
                    <a:pt x="5179" y="11317"/>
                    <a:pt x="5191" y="11317"/>
                    <a:pt x="5215" y="11305"/>
                  </a:cubicBezTo>
                  <a:cubicBezTo>
                    <a:pt x="6584" y="10841"/>
                    <a:pt x="7692" y="10055"/>
                    <a:pt x="8513" y="8948"/>
                  </a:cubicBezTo>
                  <a:cubicBezTo>
                    <a:pt x="9144" y="8078"/>
                    <a:pt x="9609" y="6983"/>
                    <a:pt x="9882" y="5757"/>
                  </a:cubicBezTo>
                  <a:cubicBezTo>
                    <a:pt x="10275" y="3637"/>
                    <a:pt x="10001" y="1792"/>
                    <a:pt x="9978" y="1720"/>
                  </a:cubicBezTo>
                  <a:cubicBezTo>
                    <a:pt x="9966" y="1649"/>
                    <a:pt x="9894" y="1589"/>
                    <a:pt x="9823" y="1589"/>
                  </a:cubicBezTo>
                  <a:cubicBezTo>
                    <a:pt x="7858" y="1589"/>
                    <a:pt x="5251" y="42"/>
                    <a:pt x="5215" y="18"/>
                  </a:cubicBezTo>
                  <a:cubicBezTo>
                    <a:pt x="5185" y="6"/>
                    <a:pt x="5156" y="0"/>
                    <a:pt x="512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10" name="Google Shape;10097;p67"/>
          <p:cNvGrpSpPr/>
          <p:nvPr/>
        </p:nvGrpSpPr>
        <p:grpSpPr>
          <a:xfrm>
            <a:off x="7836690" y="2969373"/>
            <a:ext cx="361636" cy="362183"/>
            <a:chOff x="6259175" y="1559008"/>
            <a:chExt cx="271743" cy="272093"/>
          </a:xfrm>
          <a:solidFill>
            <a:schemeClr val="accent1"/>
          </a:solidFill>
        </p:grpSpPr>
        <p:sp>
          <p:nvSpPr>
            <p:cNvPr id="1311" name="Google Shape;10098;p67"/>
            <p:cNvSpPr/>
            <p:nvPr/>
          </p:nvSpPr>
          <p:spPr>
            <a:xfrm>
              <a:off x="6259175" y="1559008"/>
              <a:ext cx="271743" cy="272093"/>
            </a:xfrm>
            <a:custGeom>
              <a:avLst/>
              <a:rect l="l" t="t" r="r" b="b"/>
              <a:pathLst>
                <a:path w="8538" h="8549">
                  <a:moveTo>
                    <a:pt x="4263" y="0"/>
                  </a:moveTo>
                  <a:cubicBezTo>
                    <a:pt x="3120" y="0"/>
                    <a:pt x="2049" y="453"/>
                    <a:pt x="1251" y="1250"/>
                  </a:cubicBezTo>
                  <a:cubicBezTo>
                    <a:pt x="441" y="2060"/>
                    <a:pt x="1" y="3131"/>
                    <a:pt x="1" y="4274"/>
                  </a:cubicBezTo>
                  <a:cubicBezTo>
                    <a:pt x="1" y="5417"/>
                    <a:pt x="441" y="6489"/>
                    <a:pt x="1251" y="7299"/>
                  </a:cubicBezTo>
                  <a:cubicBezTo>
                    <a:pt x="2049" y="8096"/>
                    <a:pt x="3120" y="8549"/>
                    <a:pt x="4263" y="8549"/>
                  </a:cubicBezTo>
                  <a:cubicBezTo>
                    <a:pt x="5418" y="8549"/>
                    <a:pt x="6490" y="8096"/>
                    <a:pt x="7287" y="7299"/>
                  </a:cubicBezTo>
                  <a:cubicBezTo>
                    <a:pt x="8097" y="6489"/>
                    <a:pt x="8537" y="5417"/>
                    <a:pt x="8537" y="4274"/>
                  </a:cubicBezTo>
                  <a:cubicBezTo>
                    <a:pt x="8526" y="4179"/>
                    <a:pt x="8526" y="4108"/>
                    <a:pt x="8526" y="4036"/>
                  </a:cubicBezTo>
                  <a:cubicBezTo>
                    <a:pt x="8526" y="3965"/>
                    <a:pt x="8466" y="3917"/>
                    <a:pt x="8383" y="3917"/>
                  </a:cubicBezTo>
                  <a:cubicBezTo>
                    <a:pt x="8311" y="3917"/>
                    <a:pt x="8276" y="3977"/>
                    <a:pt x="8276" y="4048"/>
                  </a:cubicBezTo>
                  <a:lnTo>
                    <a:pt x="8276" y="4274"/>
                  </a:lnTo>
                  <a:cubicBezTo>
                    <a:pt x="8276" y="5346"/>
                    <a:pt x="7859" y="6358"/>
                    <a:pt x="7097" y="7120"/>
                  </a:cubicBezTo>
                  <a:cubicBezTo>
                    <a:pt x="6335" y="7882"/>
                    <a:pt x="5323" y="8287"/>
                    <a:pt x="4251" y="8287"/>
                  </a:cubicBezTo>
                  <a:cubicBezTo>
                    <a:pt x="3180" y="8287"/>
                    <a:pt x="2168" y="7870"/>
                    <a:pt x="1406" y="7120"/>
                  </a:cubicBezTo>
                  <a:cubicBezTo>
                    <a:pt x="656" y="6358"/>
                    <a:pt x="239" y="5346"/>
                    <a:pt x="239" y="4274"/>
                  </a:cubicBezTo>
                  <a:cubicBezTo>
                    <a:pt x="239" y="3203"/>
                    <a:pt x="644" y="2191"/>
                    <a:pt x="1406" y="1429"/>
                  </a:cubicBezTo>
                  <a:cubicBezTo>
                    <a:pt x="2168" y="667"/>
                    <a:pt x="3180" y="250"/>
                    <a:pt x="4251" y="250"/>
                  </a:cubicBezTo>
                  <a:cubicBezTo>
                    <a:pt x="5204" y="250"/>
                    <a:pt x="6121" y="595"/>
                    <a:pt x="6847" y="1203"/>
                  </a:cubicBezTo>
                  <a:cubicBezTo>
                    <a:pt x="7561" y="1822"/>
                    <a:pt x="8049" y="2655"/>
                    <a:pt x="8216" y="3560"/>
                  </a:cubicBezTo>
                  <a:cubicBezTo>
                    <a:pt x="8227" y="3624"/>
                    <a:pt x="8276" y="3669"/>
                    <a:pt x="8337" y="3669"/>
                  </a:cubicBezTo>
                  <a:cubicBezTo>
                    <a:pt x="8344" y="3669"/>
                    <a:pt x="8352" y="3668"/>
                    <a:pt x="8359" y="3667"/>
                  </a:cubicBezTo>
                  <a:cubicBezTo>
                    <a:pt x="8430" y="3643"/>
                    <a:pt x="8478" y="3584"/>
                    <a:pt x="8466" y="3512"/>
                  </a:cubicBezTo>
                  <a:cubicBezTo>
                    <a:pt x="8287" y="2548"/>
                    <a:pt x="7775" y="1655"/>
                    <a:pt x="7025" y="1012"/>
                  </a:cubicBezTo>
                  <a:cubicBezTo>
                    <a:pt x="6251" y="357"/>
                    <a:pt x="5275" y="0"/>
                    <a:pt x="42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2" name="Google Shape;10099;p67"/>
            <p:cNvSpPr/>
            <p:nvPr/>
          </p:nvSpPr>
          <p:spPr>
            <a:xfrm>
              <a:off x="6278145" y="1577946"/>
              <a:ext cx="231927" cy="232309"/>
            </a:xfrm>
            <a:custGeom>
              <a:avLst/>
              <a:rect l="l" t="t" r="r" b="b"/>
              <a:pathLst>
                <a:path w="7287" h="7299">
                  <a:moveTo>
                    <a:pt x="3643" y="0"/>
                  </a:moveTo>
                  <a:cubicBezTo>
                    <a:pt x="3119" y="0"/>
                    <a:pt x="2631" y="108"/>
                    <a:pt x="2155" y="322"/>
                  </a:cubicBezTo>
                  <a:cubicBezTo>
                    <a:pt x="1703" y="524"/>
                    <a:pt x="1310" y="810"/>
                    <a:pt x="964" y="1179"/>
                  </a:cubicBezTo>
                  <a:cubicBezTo>
                    <a:pt x="917" y="1227"/>
                    <a:pt x="917" y="1310"/>
                    <a:pt x="964" y="1358"/>
                  </a:cubicBezTo>
                  <a:cubicBezTo>
                    <a:pt x="988" y="1382"/>
                    <a:pt x="1021" y="1393"/>
                    <a:pt x="1054" y="1393"/>
                  </a:cubicBezTo>
                  <a:cubicBezTo>
                    <a:pt x="1086" y="1393"/>
                    <a:pt x="1119" y="1382"/>
                    <a:pt x="1143" y="1358"/>
                  </a:cubicBezTo>
                  <a:cubicBezTo>
                    <a:pt x="1453" y="1012"/>
                    <a:pt x="1822" y="750"/>
                    <a:pt x="2262" y="560"/>
                  </a:cubicBezTo>
                  <a:cubicBezTo>
                    <a:pt x="2691" y="358"/>
                    <a:pt x="3167" y="262"/>
                    <a:pt x="3643" y="262"/>
                  </a:cubicBezTo>
                  <a:cubicBezTo>
                    <a:pt x="5513" y="262"/>
                    <a:pt x="7037" y="1774"/>
                    <a:pt x="7037" y="3656"/>
                  </a:cubicBezTo>
                  <a:cubicBezTo>
                    <a:pt x="7037" y="5525"/>
                    <a:pt x="5513" y="7049"/>
                    <a:pt x="3643" y="7049"/>
                  </a:cubicBezTo>
                  <a:cubicBezTo>
                    <a:pt x="1762" y="7049"/>
                    <a:pt x="250" y="5525"/>
                    <a:pt x="250" y="3656"/>
                  </a:cubicBezTo>
                  <a:cubicBezTo>
                    <a:pt x="250" y="2977"/>
                    <a:pt x="441" y="2322"/>
                    <a:pt x="810" y="1774"/>
                  </a:cubicBezTo>
                  <a:cubicBezTo>
                    <a:pt x="857" y="1727"/>
                    <a:pt x="845" y="1655"/>
                    <a:pt x="786" y="1608"/>
                  </a:cubicBezTo>
                  <a:cubicBezTo>
                    <a:pt x="766" y="1596"/>
                    <a:pt x="743" y="1591"/>
                    <a:pt x="721" y="1591"/>
                  </a:cubicBezTo>
                  <a:cubicBezTo>
                    <a:pt x="676" y="1591"/>
                    <a:pt x="631" y="1612"/>
                    <a:pt x="607" y="1643"/>
                  </a:cubicBezTo>
                  <a:cubicBezTo>
                    <a:pt x="202" y="2239"/>
                    <a:pt x="0" y="2941"/>
                    <a:pt x="0" y="3656"/>
                  </a:cubicBezTo>
                  <a:cubicBezTo>
                    <a:pt x="0" y="4632"/>
                    <a:pt x="381" y="5537"/>
                    <a:pt x="1072" y="6227"/>
                  </a:cubicBezTo>
                  <a:cubicBezTo>
                    <a:pt x="1750" y="6906"/>
                    <a:pt x="2679" y="7299"/>
                    <a:pt x="3643" y="7299"/>
                  </a:cubicBezTo>
                  <a:cubicBezTo>
                    <a:pt x="4620" y="7299"/>
                    <a:pt x="5536" y="6906"/>
                    <a:pt x="6215" y="6227"/>
                  </a:cubicBezTo>
                  <a:cubicBezTo>
                    <a:pt x="6894" y="5537"/>
                    <a:pt x="7287" y="4620"/>
                    <a:pt x="7287" y="3656"/>
                  </a:cubicBezTo>
                  <a:cubicBezTo>
                    <a:pt x="7287" y="2679"/>
                    <a:pt x="6906" y="1763"/>
                    <a:pt x="6215" y="1072"/>
                  </a:cubicBezTo>
                  <a:cubicBezTo>
                    <a:pt x="5536" y="393"/>
                    <a:pt x="4608" y="0"/>
                    <a:pt x="364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3" name="Google Shape;10100;p67"/>
            <p:cNvSpPr/>
            <p:nvPr/>
          </p:nvSpPr>
          <p:spPr>
            <a:xfrm>
              <a:off x="6297846" y="1690870"/>
              <a:ext cx="13272" cy="7607"/>
            </a:xfrm>
            <a:custGeom>
              <a:avLst/>
              <a:rect l="l" t="t" r="r" b="b"/>
              <a:pathLst>
                <a:path w="417" h="239">
                  <a:moveTo>
                    <a:pt x="119" y="0"/>
                  </a:moveTo>
                  <a:cubicBezTo>
                    <a:pt x="48" y="0"/>
                    <a:pt x="0" y="36"/>
                    <a:pt x="0" y="120"/>
                  </a:cubicBezTo>
                  <a:cubicBezTo>
                    <a:pt x="0" y="191"/>
                    <a:pt x="60" y="239"/>
                    <a:pt x="119" y="239"/>
                  </a:cubicBezTo>
                  <a:lnTo>
                    <a:pt x="298" y="239"/>
                  </a:lnTo>
                  <a:cubicBezTo>
                    <a:pt x="369" y="239"/>
                    <a:pt x="417" y="179"/>
                    <a:pt x="417" y="120"/>
                  </a:cubicBezTo>
                  <a:cubicBezTo>
                    <a:pt x="417" y="60"/>
                    <a:pt x="357" y="0"/>
                    <a:pt x="298" y="0"/>
                  </a:cubicBezTo>
                  <a:lnTo>
                    <a:pt x="11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4" name="Google Shape;10101;p67"/>
            <p:cNvSpPr/>
            <p:nvPr/>
          </p:nvSpPr>
          <p:spPr>
            <a:xfrm>
              <a:off x="6390687" y="1598029"/>
              <a:ext cx="100448" cy="100448"/>
            </a:xfrm>
            <a:custGeom>
              <a:avLst/>
              <a:rect l="l" t="t" r="r" b="b"/>
              <a:pathLst>
                <a:path w="3156" h="3156">
                  <a:moveTo>
                    <a:pt x="119" y="0"/>
                  </a:moveTo>
                  <a:cubicBezTo>
                    <a:pt x="60" y="0"/>
                    <a:pt x="0" y="60"/>
                    <a:pt x="0" y="119"/>
                  </a:cubicBezTo>
                  <a:lnTo>
                    <a:pt x="0" y="3037"/>
                  </a:lnTo>
                  <a:cubicBezTo>
                    <a:pt x="0" y="3108"/>
                    <a:pt x="60" y="3156"/>
                    <a:pt x="119" y="3156"/>
                  </a:cubicBezTo>
                  <a:lnTo>
                    <a:pt x="3036" y="3156"/>
                  </a:lnTo>
                  <a:cubicBezTo>
                    <a:pt x="3108" y="3156"/>
                    <a:pt x="3155" y="3096"/>
                    <a:pt x="3155" y="3037"/>
                  </a:cubicBezTo>
                  <a:cubicBezTo>
                    <a:pt x="3155" y="2977"/>
                    <a:pt x="3096" y="2917"/>
                    <a:pt x="3036" y="2917"/>
                  </a:cubicBezTo>
                  <a:lnTo>
                    <a:pt x="250" y="2917"/>
                  </a:lnTo>
                  <a:lnTo>
                    <a:pt x="250" y="119"/>
                  </a:lnTo>
                  <a:lnTo>
                    <a:pt x="238" y="119"/>
                  </a:lnTo>
                  <a:cubicBezTo>
                    <a:pt x="238" y="48"/>
                    <a:pt x="179" y="0"/>
                    <a:pt x="11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5" name="Google Shape;10102;p67"/>
            <p:cNvSpPr/>
            <p:nvPr/>
          </p:nvSpPr>
          <p:spPr>
            <a:xfrm>
              <a:off x="6390305" y="1778013"/>
              <a:ext cx="7607" cy="13304"/>
            </a:xfrm>
            <a:custGeom>
              <a:avLst/>
              <a:rect l="l" t="t" r="r" b="b"/>
              <a:pathLst>
                <a:path w="239" h="418">
                  <a:moveTo>
                    <a:pt x="119" y="1"/>
                  </a:moveTo>
                  <a:cubicBezTo>
                    <a:pt x="60" y="1"/>
                    <a:pt x="0" y="60"/>
                    <a:pt x="0" y="120"/>
                  </a:cubicBezTo>
                  <a:lnTo>
                    <a:pt x="0" y="299"/>
                  </a:lnTo>
                  <a:cubicBezTo>
                    <a:pt x="0" y="370"/>
                    <a:pt x="60" y="418"/>
                    <a:pt x="119" y="418"/>
                  </a:cubicBezTo>
                  <a:cubicBezTo>
                    <a:pt x="179" y="418"/>
                    <a:pt x="238" y="358"/>
                    <a:pt x="238" y="299"/>
                  </a:cubicBezTo>
                  <a:lnTo>
                    <a:pt x="238" y="120"/>
                  </a:lnTo>
                  <a:cubicBezTo>
                    <a:pt x="238" y="49"/>
                    <a:pt x="179" y="1"/>
                    <a:pt x="11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6" name="Google Shape;10103;p67"/>
            <p:cNvSpPr/>
            <p:nvPr/>
          </p:nvSpPr>
          <p:spPr>
            <a:xfrm>
              <a:off x="6324358" y="1624923"/>
              <a:ext cx="12922" cy="11776"/>
            </a:xfrm>
            <a:custGeom>
              <a:avLst/>
              <a:rect l="l" t="t" r="r" b="b"/>
              <a:pathLst>
                <a:path w="406" h="370">
                  <a:moveTo>
                    <a:pt x="133" y="1"/>
                  </a:moveTo>
                  <a:cubicBezTo>
                    <a:pt x="99" y="1"/>
                    <a:pt x="66" y="13"/>
                    <a:pt x="48" y="36"/>
                  </a:cubicBezTo>
                  <a:cubicBezTo>
                    <a:pt x="1" y="72"/>
                    <a:pt x="1" y="167"/>
                    <a:pt x="48" y="215"/>
                  </a:cubicBezTo>
                  <a:lnTo>
                    <a:pt x="179" y="346"/>
                  </a:lnTo>
                  <a:cubicBezTo>
                    <a:pt x="215" y="370"/>
                    <a:pt x="239" y="370"/>
                    <a:pt x="274" y="370"/>
                  </a:cubicBezTo>
                  <a:cubicBezTo>
                    <a:pt x="298" y="370"/>
                    <a:pt x="334" y="358"/>
                    <a:pt x="358" y="346"/>
                  </a:cubicBezTo>
                  <a:cubicBezTo>
                    <a:pt x="405" y="298"/>
                    <a:pt x="405" y="215"/>
                    <a:pt x="358" y="167"/>
                  </a:cubicBezTo>
                  <a:lnTo>
                    <a:pt x="227" y="36"/>
                  </a:lnTo>
                  <a:cubicBezTo>
                    <a:pt x="203" y="13"/>
                    <a:pt x="167" y="1"/>
                    <a:pt x="13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7" name="Google Shape;10104;p67"/>
            <p:cNvSpPr/>
            <p:nvPr/>
          </p:nvSpPr>
          <p:spPr>
            <a:xfrm>
              <a:off x="6451700" y="1752265"/>
              <a:ext cx="12890" cy="11776"/>
            </a:xfrm>
            <a:custGeom>
              <a:avLst/>
              <a:rect l="l" t="t" r="r" b="b"/>
              <a:pathLst>
                <a:path w="405" h="370">
                  <a:moveTo>
                    <a:pt x="133" y="0"/>
                  </a:moveTo>
                  <a:cubicBezTo>
                    <a:pt x="101" y="0"/>
                    <a:pt x="72" y="12"/>
                    <a:pt x="48" y="36"/>
                  </a:cubicBezTo>
                  <a:cubicBezTo>
                    <a:pt x="0" y="84"/>
                    <a:pt x="0" y="167"/>
                    <a:pt x="48" y="215"/>
                  </a:cubicBezTo>
                  <a:lnTo>
                    <a:pt x="179" y="346"/>
                  </a:lnTo>
                  <a:cubicBezTo>
                    <a:pt x="214" y="369"/>
                    <a:pt x="238" y="369"/>
                    <a:pt x="274" y="369"/>
                  </a:cubicBezTo>
                  <a:cubicBezTo>
                    <a:pt x="298" y="369"/>
                    <a:pt x="333" y="357"/>
                    <a:pt x="357" y="346"/>
                  </a:cubicBezTo>
                  <a:cubicBezTo>
                    <a:pt x="405" y="298"/>
                    <a:pt x="405" y="215"/>
                    <a:pt x="357" y="167"/>
                  </a:cubicBezTo>
                  <a:lnTo>
                    <a:pt x="226" y="36"/>
                  </a:lnTo>
                  <a:cubicBezTo>
                    <a:pt x="197" y="12"/>
                    <a:pt x="164" y="0"/>
                    <a:pt x="13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8" name="Google Shape;10105;p67"/>
            <p:cNvSpPr/>
            <p:nvPr/>
          </p:nvSpPr>
          <p:spPr>
            <a:xfrm>
              <a:off x="6451700" y="1624923"/>
              <a:ext cx="12890" cy="11776"/>
            </a:xfrm>
            <a:custGeom>
              <a:avLst/>
              <a:rect l="l" t="t" r="r" b="b"/>
              <a:pathLst>
                <a:path w="405" h="370">
                  <a:moveTo>
                    <a:pt x="272" y="1"/>
                  </a:moveTo>
                  <a:cubicBezTo>
                    <a:pt x="238" y="1"/>
                    <a:pt x="202" y="13"/>
                    <a:pt x="179" y="36"/>
                  </a:cubicBezTo>
                  <a:lnTo>
                    <a:pt x="48" y="167"/>
                  </a:lnTo>
                  <a:cubicBezTo>
                    <a:pt x="0" y="215"/>
                    <a:pt x="0" y="298"/>
                    <a:pt x="48" y="346"/>
                  </a:cubicBezTo>
                  <a:cubicBezTo>
                    <a:pt x="83" y="370"/>
                    <a:pt x="107" y="370"/>
                    <a:pt x="143" y="370"/>
                  </a:cubicBezTo>
                  <a:cubicBezTo>
                    <a:pt x="167" y="370"/>
                    <a:pt x="202" y="370"/>
                    <a:pt x="226" y="346"/>
                  </a:cubicBezTo>
                  <a:lnTo>
                    <a:pt x="357" y="215"/>
                  </a:lnTo>
                  <a:cubicBezTo>
                    <a:pt x="405" y="167"/>
                    <a:pt x="405" y="72"/>
                    <a:pt x="357" y="36"/>
                  </a:cubicBezTo>
                  <a:cubicBezTo>
                    <a:pt x="339" y="13"/>
                    <a:pt x="307" y="1"/>
                    <a:pt x="27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19" name="Google Shape;10106;p67"/>
            <p:cNvSpPr/>
            <p:nvPr/>
          </p:nvSpPr>
          <p:spPr>
            <a:xfrm>
              <a:off x="6324358" y="1751883"/>
              <a:ext cx="12922" cy="11776"/>
            </a:xfrm>
            <a:custGeom>
              <a:avLst/>
              <a:rect l="l" t="t" r="r" b="b"/>
              <a:pathLst>
                <a:path w="406" h="370">
                  <a:moveTo>
                    <a:pt x="268" y="0"/>
                  </a:moveTo>
                  <a:cubicBezTo>
                    <a:pt x="236" y="0"/>
                    <a:pt x="203" y="12"/>
                    <a:pt x="179" y="36"/>
                  </a:cubicBezTo>
                  <a:lnTo>
                    <a:pt x="48" y="167"/>
                  </a:lnTo>
                  <a:cubicBezTo>
                    <a:pt x="1" y="227"/>
                    <a:pt x="1" y="298"/>
                    <a:pt x="48" y="346"/>
                  </a:cubicBezTo>
                  <a:cubicBezTo>
                    <a:pt x="72" y="369"/>
                    <a:pt x="108" y="369"/>
                    <a:pt x="132" y="369"/>
                  </a:cubicBezTo>
                  <a:cubicBezTo>
                    <a:pt x="167" y="369"/>
                    <a:pt x="191" y="358"/>
                    <a:pt x="227" y="346"/>
                  </a:cubicBezTo>
                  <a:lnTo>
                    <a:pt x="358" y="215"/>
                  </a:lnTo>
                  <a:cubicBezTo>
                    <a:pt x="405" y="167"/>
                    <a:pt x="405" y="72"/>
                    <a:pt x="358" y="36"/>
                  </a:cubicBezTo>
                  <a:cubicBezTo>
                    <a:pt x="334" y="12"/>
                    <a:pt x="301" y="0"/>
                    <a:pt x="2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0" name="Google Shape;10107;p67"/>
            <p:cNvSpPr/>
            <p:nvPr/>
          </p:nvSpPr>
          <p:spPr>
            <a:xfrm>
              <a:off x="6304657" y="1653823"/>
              <a:ext cx="14036" cy="10567"/>
            </a:xfrm>
            <a:custGeom>
              <a:avLst/>
              <a:rect l="l" t="t" r="r" b="b"/>
              <a:pathLst>
                <a:path w="441" h="332">
                  <a:moveTo>
                    <a:pt x="143" y="0"/>
                  </a:moveTo>
                  <a:cubicBezTo>
                    <a:pt x="97" y="0"/>
                    <a:pt x="51" y="25"/>
                    <a:pt x="24" y="69"/>
                  </a:cubicBezTo>
                  <a:cubicBezTo>
                    <a:pt x="0" y="129"/>
                    <a:pt x="24" y="212"/>
                    <a:pt x="84" y="236"/>
                  </a:cubicBezTo>
                  <a:lnTo>
                    <a:pt x="250" y="307"/>
                  </a:lnTo>
                  <a:cubicBezTo>
                    <a:pt x="262" y="307"/>
                    <a:pt x="274" y="331"/>
                    <a:pt x="298" y="331"/>
                  </a:cubicBezTo>
                  <a:cubicBezTo>
                    <a:pt x="334" y="331"/>
                    <a:pt x="381" y="295"/>
                    <a:pt x="417" y="260"/>
                  </a:cubicBezTo>
                  <a:cubicBezTo>
                    <a:pt x="441" y="200"/>
                    <a:pt x="417" y="117"/>
                    <a:pt x="358" y="93"/>
                  </a:cubicBezTo>
                  <a:lnTo>
                    <a:pt x="191" y="10"/>
                  </a:lnTo>
                  <a:cubicBezTo>
                    <a:pt x="176" y="3"/>
                    <a:pt x="159" y="0"/>
                    <a:pt x="14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1" name="Google Shape;10108;p67"/>
            <p:cNvSpPr/>
            <p:nvPr/>
          </p:nvSpPr>
          <p:spPr>
            <a:xfrm>
              <a:off x="6469874" y="1724511"/>
              <a:ext cx="14068" cy="10344"/>
            </a:xfrm>
            <a:custGeom>
              <a:avLst/>
              <a:rect l="l" t="t" r="r" b="b"/>
              <a:pathLst>
                <a:path w="442" h="325">
                  <a:moveTo>
                    <a:pt x="140" y="1"/>
                  </a:moveTo>
                  <a:cubicBezTo>
                    <a:pt x="95" y="1"/>
                    <a:pt x="50" y="31"/>
                    <a:pt x="24" y="75"/>
                  </a:cubicBezTo>
                  <a:cubicBezTo>
                    <a:pt x="1" y="134"/>
                    <a:pt x="24" y="206"/>
                    <a:pt x="84" y="241"/>
                  </a:cubicBezTo>
                  <a:lnTo>
                    <a:pt x="251" y="313"/>
                  </a:lnTo>
                  <a:cubicBezTo>
                    <a:pt x="263" y="313"/>
                    <a:pt x="286" y="325"/>
                    <a:pt x="298" y="325"/>
                  </a:cubicBezTo>
                  <a:cubicBezTo>
                    <a:pt x="346" y="325"/>
                    <a:pt x="382" y="301"/>
                    <a:pt x="417" y="253"/>
                  </a:cubicBezTo>
                  <a:cubicBezTo>
                    <a:pt x="441" y="194"/>
                    <a:pt x="417" y="122"/>
                    <a:pt x="358" y="86"/>
                  </a:cubicBezTo>
                  <a:lnTo>
                    <a:pt x="191" y="15"/>
                  </a:lnTo>
                  <a:cubicBezTo>
                    <a:pt x="175" y="5"/>
                    <a:pt x="157" y="1"/>
                    <a:pt x="14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2" name="Google Shape;10109;p67"/>
            <p:cNvSpPr/>
            <p:nvPr/>
          </p:nvSpPr>
          <p:spPr>
            <a:xfrm>
              <a:off x="6424392" y="1605158"/>
              <a:ext cx="11394" cy="13368"/>
            </a:xfrm>
            <a:custGeom>
              <a:avLst/>
              <a:rect l="l" t="t" r="r" b="b"/>
              <a:pathLst>
                <a:path w="358" h="420">
                  <a:moveTo>
                    <a:pt x="212" y="0"/>
                  </a:moveTo>
                  <a:cubicBezTo>
                    <a:pt x="168" y="0"/>
                    <a:pt x="125" y="31"/>
                    <a:pt x="108" y="74"/>
                  </a:cubicBezTo>
                  <a:lnTo>
                    <a:pt x="25" y="229"/>
                  </a:lnTo>
                  <a:cubicBezTo>
                    <a:pt x="1" y="288"/>
                    <a:pt x="25" y="372"/>
                    <a:pt x="84" y="396"/>
                  </a:cubicBezTo>
                  <a:cubicBezTo>
                    <a:pt x="108" y="419"/>
                    <a:pt x="120" y="419"/>
                    <a:pt x="132" y="419"/>
                  </a:cubicBezTo>
                  <a:cubicBezTo>
                    <a:pt x="179" y="419"/>
                    <a:pt x="215" y="384"/>
                    <a:pt x="251" y="336"/>
                  </a:cubicBezTo>
                  <a:lnTo>
                    <a:pt x="322" y="181"/>
                  </a:lnTo>
                  <a:cubicBezTo>
                    <a:pt x="358" y="122"/>
                    <a:pt x="322" y="38"/>
                    <a:pt x="263" y="15"/>
                  </a:cubicBezTo>
                  <a:cubicBezTo>
                    <a:pt x="246" y="5"/>
                    <a:pt x="229" y="0"/>
                    <a:pt x="21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3" name="Google Shape;10110;p67"/>
            <p:cNvSpPr/>
            <p:nvPr/>
          </p:nvSpPr>
          <p:spPr>
            <a:xfrm>
              <a:off x="6353926" y="1770916"/>
              <a:ext cx="11394" cy="13208"/>
            </a:xfrm>
            <a:custGeom>
              <a:avLst/>
              <a:rect l="l" t="t" r="r" b="b"/>
              <a:pathLst>
                <a:path w="358" h="415">
                  <a:moveTo>
                    <a:pt x="214" y="0"/>
                  </a:moveTo>
                  <a:cubicBezTo>
                    <a:pt x="168" y="0"/>
                    <a:pt x="122" y="25"/>
                    <a:pt x="96" y="69"/>
                  </a:cubicBezTo>
                  <a:lnTo>
                    <a:pt x="24" y="236"/>
                  </a:lnTo>
                  <a:cubicBezTo>
                    <a:pt x="0" y="295"/>
                    <a:pt x="24" y="367"/>
                    <a:pt x="84" y="402"/>
                  </a:cubicBezTo>
                  <a:cubicBezTo>
                    <a:pt x="96" y="402"/>
                    <a:pt x="119" y="414"/>
                    <a:pt x="131" y="414"/>
                  </a:cubicBezTo>
                  <a:cubicBezTo>
                    <a:pt x="179" y="414"/>
                    <a:pt x="215" y="391"/>
                    <a:pt x="250" y="343"/>
                  </a:cubicBezTo>
                  <a:lnTo>
                    <a:pt x="322" y="176"/>
                  </a:lnTo>
                  <a:cubicBezTo>
                    <a:pt x="357" y="117"/>
                    <a:pt x="322" y="45"/>
                    <a:pt x="262" y="10"/>
                  </a:cubicBezTo>
                  <a:cubicBezTo>
                    <a:pt x="247" y="3"/>
                    <a:pt x="231" y="0"/>
                    <a:pt x="21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4" name="Google Shape;10111;p67"/>
            <p:cNvSpPr/>
            <p:nvPr/>
          </p:nvSpPr>
          <p:spPr>
            <a:xfrm>
              <a:off x="6355040" y="1604363"/>
              <a:ext cx="11044" cy="13399"/>
            </a:xfrm>
            <a:custGeom>
              <a:avLst/>
              <a:rect l="l" t="t" r="r" b="b"/>
              <a:pathLst>
                <a:path w="347" h="421">
                  <a:moveTo>
                    <a:pt x="127" y="1"/>
                  </a:moveTo>
                  <a:cubicBezTo>
                    <a:pt x="116" y="1"/>
                    <a:pt x="106" y="2"/>
                    <a:pt x="96" y="4"/>
                  </a:cubicBezTo>
                  <a:cubicBezTo>
                    <a:pt x="37" y="40"/>
                    <a:pt x="1" y="111"/>
                    <a:pt x="25" y="171"/>
                  </a:cubicBezTo>
                  <a:lnTo>
                    <a:pt x="96" y="337"/>
                  </a:lnTo>
                  <a:cubicBezTo>
                    <a:pt x="120" y="397"/>
                    <a:pt x="168" y="421"/>
                    <a:pt x="215" y="421"/>
                  </a:cubicBezTo>
                  <a:cubicBezTo>
                    <a:pt x="227" y="421"/>
                    <a:pt x="239" y="421"/>
                    <a:pt x="263" y="409"/>
                  </a:cubicBezTo>
                  <a:cubicBezTo>
                    <a:pt x="322" y="373"/>
                    <a:pt x="346" y="301"/>
                    <a:pt x="334" y="242"/>
                  </a:cubicBezTo>
                  <a:lnTo>
                    <a:pt x="263" y="75"/>
                  </a:lnTo>
                  <a:cubicBezTo>
                    <a:pt x="233" y="26"/>
                    <a:pt x="179" y="1"/>
                    <a:pt x="12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5" name="Google Shape;10112;p67"/>
            <p:cNvSpPr/>
            <p:nvPr/>
          </p:nvSpPr>
          <p:spPr>
            <a:xfrm>
              <a:off x="6422514" y="1771489"/>
              <a:ext cx="11012" cy="13017"/>
            </a:xfrm>
            <a:custGeom>
              <a:avLst/>
              <a:rect l="l" t="t" r="r" b="b"/>
              <a:pathLst>
                <a:path w="346" h="409">
                  <a:moveTo>
                    <a:pt x="151" y="1"/>
                  </a:moveTo>
                  <a:cubicBezTo>
                    <a:pt x="130" y="1"/>
                    <a:pt x="107" y="5"/>
                    <a:pt x="84" y="15"/>
                  </a:cubicBezTo>
                  <a:cubicBezTo>
                    <a:pt x="24" y="39"/>
                    <a:pt x="0" y="111"/>
                    <a:pt x="12" y="170"/>
                  </a:cubicBezTo>
                  <a:lnTo>
                    <a:pt x="84" y="337"/>
                  </a:lnTo>
                  <a:cubicBezTo>
                    <a:pt x="107" y="384"/>
                    <a:pt x="143" y="408"/>
                    <a:pt x="203" y="408"/>
                  </a:cubicBezTo>
                  <a:cubicBezTo>
                    <a:pt x="227" y="408"/>
                    <a:pt x="238" y="408"/>
                    <a:pt x="250" y="396"/>
                  </a:cubicBezTo>
                  <a:cubicBezTo>
                    <a:pt x="310" y="373"/>
                    <a:pt x="346" y="289"/>
                    <a:pt x="322" y="230"/>
                  </a:cubicBezTo>
                  <a:lnTo>
                    <a:pt x="250" y="63"/>
                  </a:lnTo>
                  <a:cubicBezTo>
                    <a:pt x="242" y="29"/>
                    <a:pt x="203" y="1"/>
                    <a:pt x="15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6" name="Google Shape;10113;p67"/>
            <p:cNvSpPr/>
            <p:nvPr/>
          </p:nvSpPr>
          <p:spPr>
            <a:xfrm>
              <a:off x="6470637" y="1655541"/>
              <a:ext cx="14036" cy="10726"/>
            </a:xfrm>
            <a:custGeom>
              <a:avLst/>
              <a:rect l="l" t="t" r="r" b="b"/>
              <a:pathLst>
                <a:path w="441" h="337">
                  <a:moveTo>
                    <a:pt x="293" y="0"/>
                  </a:moveTo>
                  <a:cubicBezTo>
                    <a:pt x="282" y="0"/>
                    <a:pt x="272" y="1"/>
                    <a:pt x="262" y="3"/>
                  </a:cubicBezTo>
                  <a:lnTo>
                    <a:pt x="96" y="75"/>
                  </a:lnTo>
                  <a:cubicBezTo>
                    <a:pt x="36" y="110"/>
                    <a:pt x="0" y="182"/>
                    <a:pt x="24" y="241"/>
                  </a:cubicBezTo>
                  <a:cubicBezTo>
                    <a:pt x="48" y="301"/>
                    <a:pt x="96" y="337"/>
                    <a:pt x="143" y="337"/>
                  </a:cubicBezTo>
                  <a:cubicBezTo>
                    <a:pt x="155" y="337"/>
                    <a:pt x="167" y="337"/>
                    <a:pt x="179" y="313"/>
                  </a:cubicBezTo>
                  <a:lnTo>
                    <a:pt x="346" y="241"/>
                  </a:lnTo>
                  <a:cubicBezTo>
                    <a:pt x="405" y="217"/>
                    <a:pt x="441" y="134"/>
                    <a:pt x="417" y="75"/>
                  </a:cubicBezTo>
                  <a:cubicBezTo>
                    <a:pt x="397" y="25"/>
                    <a:pt x="344" y="0"/>
                    <a:pt x="29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27" name="Google Shape;10114;p67"/>
            <p:cNvSpPr/>
            <p:nvPr/>
          </p:nvSpPr>
          <p:spPr>
            <a:xfrm>
              <a:off x="6303893" y="1723175"/>
              <a:ext cx="13686" cy="10153"/>
            </a:xfrm>
            <a:custGeom>
              <a:avLst/>
              <a:rect l="l" t="t" r="r" b="b"/>
              <a:pathLst>
                <a:path w="430" h="319">
                  <a:moveTo>
                    <a:pt x="317" y="0"/>
                  </a:moveTo>
                  <a:cubicBezTo>
                    <a:pt x="299" y="0"/>
                    <a:pt x="281" y="3"/>
                    <a:pt x="263" y="9"/>
                  </a:cubicBezTo>
                  <a:lnTo>
                    <a:pt x="96" y="81"/>
                  </a:lnTo>
                  <a:cubicBezTo>
                    <a:pt x="36" y="117"/>
                    <a:pt x="1" y="188"/>
                    <a:pt x="24" y="248"/>
                  </a:cubicBezTo>
                  <a:cubicBezTo>
                    <a:pt x="36" y="295"/>
                    <a:pt x="84" y="319"/>
                    <a:pt x="144" y="319"/>
                  </a:cubicBezTo>
                  <a:cubicBezTo>
                    <a:pt x="155" y="319"/>
                    <a:pt x="167" y="319"/>
                    <a:pt x="179" y="307"/>
                  </a:cubicBezTo>
                  <a:lnTo>
                    <a:pt x="346" y="236"/>
                  </a:lnTo>
                  <a:cubicBezTo>
                    <a:pt x="405" y="200"/>
                    <a:pt x="429" y="128"/>
                    <a:pt x="417" y="69"/>
                  </a:cubicBezTo>
                  <a:cubicBezTo>
                    <a:pt x="409" y="25"/>
                    <a:pt x="367" y="0"/>
                    <a:pt x="31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28" name="Google Shape;10115;p67"/>
          <p:cNvGrpSpPr/>
          <p:nvPr/>
        </p:nvGrpSpPr>
        <p:grpSpPr>
          <a:xfrm>
            <a:off x="4276920" y="3485701"/>
            <a:ext cx="322508" cy="273494"/>
            <a:chOff x="2661459" y="2015001"/>
            <a:chExt cx="322508" cy="273494"/>
          </a:xfrm>
          <a:solidFill>
            <a:schemeClr val="accent1"/>
          </a:solidFill>
        </p:grpSpPr>
        <p:sp>
          <p:nvSpPr>
            <p:cNvPr id="1329" name="Google Shape;10116;p67"/>
            <p:cNvSpPr/>
            <p:nvPr/>
          </p:nvSpPr>
          <p:spPr>
            <a:xfrm>
              <a:off x="2661459" y="2028878"/>
              <a:ext cx="322508" cy="259617"/>
            </a:xfrm>
            <a:custGeom>
              <a:avLst/>
              <a:rect l="l" t="t" r="r" b="b"/>
              <a:pathLst>
                <a:path w="10133" h="8157">
                  <a:moveTo>
                    <a:pt x="6156" y="2227"/>
                  </a:moveTo>
                  <a:lnTo>
                    <a:pt x="6966" y="2489"/>
                  </a:lnTo>
                  <a:cubicBezTo>
                    <a:pt x="6975" y="2492"/>
                    <a:pt x="6987" y="2494"/>
                    <a:pt x="6999" y="2494"/>
                  </a:cubicBezTo>
                  <a:cubicBezTo>
                    <a:pt x="7032" y="2494"/>
                    <a:pt x="7071" y="2483"/>
                    <a:pt x="7097" y="2465"/>
                  </a:cubicBezTo>
                  <a:lnTo>
                    <a:pt x="7347" y="2263"/>
                  </a:lnTo>
                  <a:lnTo>
                    <a:pt x="9121" y="4585"/>
                  </a:lnTo>
                  <a:lnTo>
                    <a:pt x="8847" y="4799"/>
                  </a:lnTo>
                  <a:cubicBezTo>
                    <a:pt x="8835" y="4787"/>
                    <a:pt x="8811" y="4763"/>
                    <a:pt x="8799" y="4763"/>
                  </a:cubicBezTo>
                  <a:lnTo>
                    <a:pt x="5728" y="3096"/>
                  </a:lnTo>
                  <a:lnTo>
                    <a:pt x="5847" y="2918"/>
                  </a:lnTo>
                  <a:cubicBezTo>
                    <a:pt x="5894" y="2846"/>
                    <a:pt x="5859" y="2763"/>
                    <a:pt x="5799" y="2715"/>
                  </a:cubicBezTo>
                  <a:cubicBezTo>
                    <a:pt x="5776" y="2700"/>
                    <a:pt x="5750" y="2693"/>
                    <a:pt x="5725" y="2693"/>
                  </a:cubicBezTo>
                  <a:cubicBezTo>
                    <a:pt x="5672" y="2693"/>
                    <a:pt x="5621" y="2723"/>
                    <a:pt x="5597" y="2763"/>
                  </a:cubicBezTo>
                  <a:lnTo>
                    <a:pt x="5263" y="3263"/>
                  </a:lnTo>
                  <a:cubicBezTo>
                    <a:pt x="5251" y="3299"/>
                    <a:pt x="5240" y="3311"/>
                    <a:pt x="5240" y="3335"/>
                  </a:cubicBezTo>
                  <a:lnTo>
                    <a:pt x="5240" y="4609"/>
                  </a:lnTo>
                  <a:cubicBezTo>
                    <a:pt x="5240" y="4870"/>
                    <a:pt x="5013" y="5085"/>
                    <a:pt x="4763" y="5085"/>
                  </a:cubicBezTo>
                  <a:cubicBezTo>
                    <a:pt x="4489" y="5085"/>
                    <a:pt x="4287" y="4859"/>
                    <a:pt x="4287" y="4609"/>
                  </a:cubicBezTo>
                  <a:lnTo>
                    <a:pt x="4287" y="3358"/>
                  </a:lnTo>
                  <a:lnTo>
                    <a:pt x="4561" y="2227"/>
                  </a:lnTo>
                  <a:lnTo>
                    <a:pt x="6156" y="2227"/>
                  </a:lnTo>
                  <a:close/>
                  <a:moveTo>
                    <a:pt x="2620" y="1727"/>
                  </a:moveTo>
                  <a:lnTo>
                    <a:pt x="2858" y="1870"/>
                  </a:lnTo>
                  <a:lnTo>
                    <a:pt x="906" y="5228"/>
                  </a:lnTo>
                  <a:lnTo>
                    <a:pt x="668" y="5097"/>
                  </a:lnTo>
                  <a:lnTo>
                    <a:pt x="2620" y="1727"/>
                  </a:lnTo>
                  <a:close/>
                  <a:moveTo>
                    <a:pt x="3108" y="4656"/>
                  </a:moveTo>
                  <a:cubicBezTo>
                    <a:pt x="3215" y="4656"/>
                    <a:pt x="3299" y="4704"/>
                    <a:pt x="3358" y="4799"/>
                  </a:cubicBezTo>
                  <a:cubicBezTo>
                    <a:pt x="3465" y="4942"/>
                    <a:pt x="3442" y="5156"/>
                    <a:pt x="3287" y="5251"/>
                  </a:cubicBezTo>
                  <a:lnTo>
                    <a:pt x="2263" y="6013"/>
                  </a:lnTo>
                  <a:cubicBezTo>
                    <a:pt x="2200" y="6057"/>
                    <a:pt x="2130" y="6079"/>
                    <a:pt x="2062" y="6079"/>
                  </a:cubicBezTo>
                  <a:cubicBezTo>
                    <a:pt x="1964" y="6079"/>
                    <a:pt x="1869" y="6033"/>
                    <a:pt x="1799" y="5942"/>
                  </a:cubicBezTo>
                  <a:cubicBezTo>
                    <a:pt x="1691" y="5799"/>
                    <a:pt x="1727" y="5597"/>
                    <a:pt x="1870" y="5478"/>
                  </a:cubicBezTo>
                  <a:lnTo>
                    <a:pt x="2918" y="4716"/>
                  </a:lnTo>
                  <a:cubicBezTo>
                    <a:pt x="2977" y="4680"/>
                    <a:pt x="3037" y="4656"/>
                    <a:pt x="3108" y="4656"/>
                  </a:cubicBezTo>
                  <a:close/>
                  <a:moveTo>
                    <a:pt x="3739" y="5418"/>
                  </a:moveTo>
                  <a:cubicBezTo>
                    <a:pt x="3823" y="5418"/>
                    <a:pt x="3918" y="5478"/>
                    <a:pt x="3977" y="5549"/>
                  </a:cubicBezTo>
                  <a:cubicBezTo>
                    <a:pt x="4073" y="5704"/>
                    <a:pt x="4049" y="5906"/>
                    <a:pt x="3894" y="6013"/>
                  </a:cubicBezTo>
                  <a:lnTo>
                    <a:pt x="3084" y="6609"/>
                  </a:lnTo>
                  <a:cubicBezTo>
                    <a:pt x="3021" y="6653"/>
                    <a:pt x="2952" y="6675"/>
                    <a:pt x="2885" y="6675"/>
                  </a:cubicBezTo>
                  <a:cubicBezTo>
                    <a:pt x="2788" y="6675"/>
                    <a:pt x="2695" y="6629"/>
                    <a:pt x="2632" y="6537"/>
                  </a:cubicBezTo>
                  <a:cubicBezTo>
                    <a:pt x="2525" y="6394"/>
                    <a:pt x="2561" y="6180"/>
                    <a:pt x="2703" y="6073"/>
                  </a:cubicBezTo>
                  <a:lnTo>
                    <a:pt x="3489" y="5513"/>
                  </a:lnTo>
                  <a:cubicBezTo>
                    <a:pt x="3525" y="5490"/>
                    <a:pt x="3549" y="5466"/>
                    <a:pt x="3585" y="5454"/>
                  </a:cubicBezTo>
                  <a:cubicBezTo>
                    <a:pt x="3632" y="5430"/>
                    <a:pt x="3680" y="5418"/>
                    <a:pt x="3739" y="5418"/>
                  </a:cubicBezTo>
                  <a:close/>
                  <a:moveTo>
                    <a:pt x="4269" y="6177"/>
                  </a:moveTo>
                  <a:cubicBezTo>
                    <a:pt x="4367" y="6177"/>
                    <a:pt x="4461" y="6221"/>
                    <a:pt x="4525" y="6299"/>
                  </a:cubicBezTo>
                  <a:cubicBezTo>
                    <a:pt x="4632" y="6442"/>
                    <a:pt x="4597" y="6656"/>
                    <a:pt x="4454" y="6764"/>
                  </a:cubicBezTo>
                  <a:lnTo>
                    <a:pt x="3882" y="7192"/>
                  </a:lnTo>
                  <a:cubicBezTo>
                    <a:pt x="3823" y="7232"/>
                    <a:pt x="3747" y="7255"/>
                    <a:pt x="3683" y="7255"/>
                  </a:cubicBezTo>
                  <a:cubicBezTo>
                    <a:pt x="3669" y="7255"/>
                    <a:pt x="3656" y="7254"/>
                    <a:pt x="3644" y="7252"/>
                  </a:cubicBezTo>
                  <a:cubicBezTo>
                    <a:pt x="3549" y="7240"/>
                    <a:pt x="3477" y="7192"/>
                    <a:pt x="3442" y="7121"/>
                  </a:cubicBezTo>
                  <a:cubicBezTo>
                    <a:pt x="3335" y="6966"/>
                    <a:pt x="3358" y="6775"/>
                    <a:pt x="3513" y="6656"/>
                  </a:cubicBezTo>
                  <a:lnTo>
                    <a:pt x="4061" y="6252"/>
                  </a:lnTo>
                  <a:lnTo>
                    <a:pt x="4073" y="6240"/>
                  </a:lnTo>
                  <a:cubicBezTo>
                    <a:pt x="4135" y="6197"/>
                    <a:pt x="4203" y="6177"/>
                    <a:pt x="4269" y="6177"/>
                  </a:cubicBezTo>
                  <a:close/>
                  <a:moveTo>
                    <a:pt x="2799" y="2549"/>
                  </a:moveTo>
                  <a:lnTo>
                    <a:pt x="3061" y="2715"/>
                  </a:lnTo>
                  <a:cubicBezTo>
                    <a:pt x="3086" y="2724"/>
                    <a:pt x="3105" y="2732"/>
                    <a:pt x="3127" y="2732"/>
                  </a:cubicBezTo>
                  <a:cubicBezTo>
                    <a:pt x="3136" y="2732"/>
                    <a:pt x="3145" y="2731"/>
                    <a:pt x="3156" y="2727"/>
                  </a:cubicBezTo>
                  <a:lnTo>
                    <a:pt x="3858" y="2656"/>
                  </a:lnTo>
                  <a:lnTo>
                    <a:pt x="4108" y="2751"/>
                  </a:lnTo>
                  <a:lnTo>
                    <a:pt x="3954" y="3335"/>
                  </a:lnTo>
                  <a:lnTo>
                    <a:pt x="3954" y="3370"/>
                  </a:lnTo>
                  <a:lnTo>
                    <a:pt x="3954" y="4632"/>
                  </a:lnTo>
                  <a:cubicBezTo>
                    <a:pt x="3954" y="5061"/>
                    <a:pt x="4299" y="5406"/>
                    <a:pt x="4728" y="5406"/>
                  </a:cubicBezTo>
                  <a:cubicBezTo>
                    <a:pt x="5168" y="5406"/>
                    <a:pt x="5501" y="5061"/>
                    <a:pt x="5501" y="4632"/>
                  </a:cubicBezTo>
                  <a:lnTo>
                    <a:pt x="5501" y="3406"/>
                  </a:lnTo>
                  <a:lnTo>
                    <a:pt x="5537" y="3370"/>
                  </a:lnTo>
                  <a:lnTo>
                    <a:pt x="8621" y="5049"/>
                  </a:lnTo>
                  <a:cubicBezTo>
                    <a:pt x="8811" y="5109"/>
                    <a:pt x="8871" y="5299"/>
                    <a:pt x="8776" y="5466"/>
                  </a:cubicBezTo>
                  <a:cubicBezTo>
                    <a:pt x="8718" y="5573"/>
                    <a:pt x="8609" y="5634"/>
                    <a:pt x="8492" y="5634"/>
                  </a:cubicBezTo>
                  <a:cubicBezTo>
                    <a:pt x="8440" y="5634"/>
                    <a:pt x="8386" y="5622"/>
                    <a:pt x="8335" y="5597"/>
                  </a:cubicBezTo>
                  <a:lnTo>
                    <a:pt x="6621" y="4656"/>
                  </a:lnTo>
                  <a:cubicBezTo>
                    <a:pt x="6599" y="4645"/>
                    <a:pt x="6574" y="4640"/>
                    <a:pt x="6550" y="4640"/>
                  </a:cubicBezTo>
                  <a:cubicBezTo>
                    <a:pt x="6497" y="4640"/>
                    <a:pt x="6447" y="4666"/>
                    <a:pt x="6430" y="4716"/>
                  </a:cubicBezTo>
                  <a:cubicBezTo>
                    <a:pt x="6383" y="4799"/>
                    <a:pt x="6418" y="4882"/>
                    <a:pt x="6490" y="4918"/>
                  </a:cubicBezTo>
                  <a:lnTo>
                    <a:pt x="7918" y="5692"/>
                  </a:lnTo>
                  <a:cubicBezTo>
                    <a:pt x="8085" y="5775"/>
                    <a:pt x="8145" y="5966"/>
                    <a:pt x="8049" y="6133"/>
                  </a:cubicBezTo>
                  <a:cubicBezTo>
                    <a:pt x="7985" y="6245"/>
                    <a:pt x="7877" y="6309"/>
                    <a:pt x="7766" y="6309"/>
                  </a:cubicBezTo>
                  <a:cubicBezTo>
                    <a:pt x="7713" y="6309"/>
                    <a:pt x="7659" y="6294"/>
                    <a:pt x="7609" y="6263"/>
                  </a:cubicBezTo>
                  <a:lnTo>
                    <a:pt x="6144" y="5478"/>
                  </a:lnTo>
                  <a:cubicBezTo>
                    <a:pt x="6122" y="5463"/>
                    <a:pt x="6097" y="5456"/>
                    <a:pt x="6073" y="5456"/>
                  </a:cubicBezTo>
                  <a:cubicBezTo>
                    <a:pt x="6020" y="5456"/>
                    <a:pt x="5970" y="5488"/>
                    <a:pt x="5954" y="5537"/>
                  </a:cubicBezTo>
                  <a:cubicBezTo>
                    <a:pt x="5906" y="5609"/>
                    <a:pt x="5942" y="5704"/>
                    <a:pt x="6013" y="5728"/>
                  </a:cubicBezTo>
                  <a:lnTo>
                    <a:pt x="7192" y="6371"/>
                  </a:lnTo>
                  <a:cubicBezTo>
                    <a:pt x="7347" y="6466"/>
                    <a:pt x="7395" y="6656"/>
                    <a:pt x="7323" y="6823"/>
                  </a:cubicBezTo>
                  <a:cubicBezTo>
                    <a:pt x="7255" y="6925"/>
                    <a:pt x="7139" y="6984"/>
                    <a:pt x="7018" y="6984"/>
                  </a:cubicBezTo>
                  <a:cubicBezTo>
                    <a:pt x="6969" y="6984"/>
                    <a:pt x="6919" y="6975"/>
                    <a:pt x="6871" y="6954"/>
                  </a:cubicBezTo>
                  <a:lnTo>
                    <a:pt x="5644" y="6287"/>
                  </a:lnTo>
                  <a:cubicBezTo>
                    <a:pt x="5616" y="6271"/>
                    <a:pt x="5587" y="6263"/>
                    <a:pt x="5560" y="6263"/>
                  </a:cubicBezTo>
                  <a:cubicBezTo>
                    <a:pt x="5509" y="6263"/>
                    <a:pt x="5465" y="6292"/>
                    <a:pt x="5442" y="6347"/>
                  </a:cubicBezTo>
                  <a:cubicBezTo>
                    <a:pt x="5406" y="6418"/>
                    <a:pt x="5430" y="6502"/>
                    <a:pt x="5501" y="6537"/>
                  </a:cubicBezTo>
                  <a:lnTo>
                    <a:pt x="6454" y="7061"/>
                  </a:lnTo>
                  <a:cubicBezTo>
                    <a:pt x="6609" y="7145"/>
                    <a:pt x="6668" y="7335"/>
                    <a:pt x="6597" y="7502"/>
                  </a:cubicBezTo>
                  <a:cubicBezTo>
                    <a:pt x="6531" y="7609"/>
                    <a:pt x="6419" y="7670"/>
                    <a:pt x="6301" y="7670"/>
                  </a:cubicBezTo>
                  <a:cubicBezTo>
                    <a:pt x="6249" y="7670"/>
                    <a:pt x="6196" y="7658"/>
                    <a:pt x="6144" y="7633"/>
                  </a:cubicBezTo>
                  <a:lnTo>
                    <a:pt x="5478" y="7264"/>
                  </a:lnTo>
                  <a:cubicBezTo>
                    <a:pt x="5478" y="7133"/>
                    <a:pt x="5430" y="7002"/>
                    <a:pt x="5347" y="6883"/>
                  </a:cubicBezTo>
                  <a:cubicBezTo>
                    <a:pt x="5228" y="6728"/>
                    <a:pt x="5061" y="6644"/>
                    <a:pt x="4882" y="6644"/>
                  </a:cubicBezTo>
                  <a:lnTo>
                    <a:pt x="4882" y="6597"/>
                  </a:lnTo>
                  <a:cubicBezTo>
                    <a:pt x="4906" y="6430"/>
                    <a:pt x="4870" y="6263"/>
                    <a:pt x="4763" y="6133"/>
                  </a:cubicBezTo>
                  <a:cubicBezTo>
                    <a:pt x="4644" y="5990"/>
                    <a:pt x="4478" y="5894"/>
                    <a:pt x="4299" y="5894"/>
                  </a:cubicBezTo>
                  <a:lnTo>
                    <a:pt x="4299" y="5847"/>
                  </a:lnTo>
                  <a:cubicBezTo>
                    <a:pt x="4335" y="5692"/>
                    <a:pt x="4287" y="5525"/>
                    <a:pt x="4180" y="5394"/>
                  </a:cubicBezTo>
                  <a:cubicBezTo>
                    <a:pt x="4061" y="5240"/>
                    <a:pt x="3894" y="5156"/>
                    <a:pt x="3716" y="5156"/>
                  </a:cubicBezTo>
                  <a:lnTo>
                    <a:pt x="3716" y="5109"/>
                  </a:lnTo>
                  <a:cubicBezTo>
                    <a:pt x="3751" y="4942"/>
                    <a:pt x="3704" y="4775"/>
                    <a:pt x="3596" y="4644"/>
                  </a:cubicBezTo>
                  <a:cubicBezTo>
                    <a:pt x="3476" y="4488"/>
                    <a:pt x="3297" y="4404"/>
                    <a:pt x="3111" y="4404"/>
                  </a:cubicBezTo>
                  <a:cubicBezTo>
                    <a:pt x="2984" y="4404"/>
                    <a:pt x="2855" y="4443"/>
                    <a:pt x="2739" y="4525"/>
                  </a:cubicBezTo>
                  <a:lnTo>
                    <a:pt x="1715" y="5275"/>
                  </a:lnTo>
                  <a:lnTo>
                    <a:pt x="1334" y="5073"/>
                  </a:lnTo>
                  <a:lnTo>
                    <a:pt x="2799" y="2549"/>
                  </a:lnTo>
                  <a:close/>
                  <a:moveTo>
                    <a:pt x="4855" y="6920"/>
                  </a:moveTo>
                  <a:cubicBezTo>
                    <a:pt x="4953" y="6920"/>
                    <a:pt x="5045" y="6960"/>
                    <a:pt x="5109" y="7037"/>
                  </a:cubicBezTo>
                  <a:cubicBezTo>
                    <a:pt x="5168" y="7133"/>
                    <a:pt x="5192" y="7228"/>
                    <a:pt x="5180" y="7299"/>
                  </a:cubicBezTo>
                  <a:cubicBezTo>
                    <a:pt x="5168" y="7383"/>
                    <a:pt x="5120" y="7466"/>
                    <a:pt x="5049" y="7526"/>
                  </a:cubicBezTo>
                  <a:lnTo>
                    <a:pt x="4704" y="7776"/>
                  </a:lnTo>
                  <a:cubicBezTo>
                    <a:pt x="4643" y="7818"/>
                    <a:pt x="4574" y="7838"/>
                    <a:pt x="4507" y="7838"/>
                  </a:cubicBezTo>
                  <a:cubicBezTo>
                    <a:pt x="4404" y="7838"/>
                    <a:pt x="4304" y="7791"/>
                    <a:pt x="4239" y="7704"/>
                  </a:cubicBezTo>
                  <a:cubicBezTo>
                    <a:pt x="4132" y="7549"/>
                    <a:pt x="4168" y="7347"/>
                    <a:pt x="4311" y="7240"/>
                  </a:cubicBezTo>
                  <a:lnTo>
                    <a:pt x="4644" y="7002"/>
                  </a:lnTo>
                  <a:lnTo>
                    <a:pt x="4656" y="6978"/>
                  </a:lnTo>
                  <a:cubicBezTo>
                    <a:pt x="4719" y="6939"/>
                    <a:pt x="4788" y="6920"/>
                    <a:pt x="4855" y="6920"/>
                  </a:cubicBezTo>
                  <a:close/>
                  <a:moveTo>
                    <a:pt x="172" y="0"/>
                  </a:moveTo>
                  <a:cubicBezTo>
                    <a:pt x="121" y="0"/>
                    <a:pt x="72" y="29"/>
                    <a:pt x="48" y="84"/>
                  </a:cubicBezTo>
                  <a:cubicBezTo>
                    <a:pt x="1" y="156"/>
                    <a:pt x="25" y="239"/>
                    <a:pt x="108" y="287"/>
                  </a:cubicBezTo>
                  <a:lnTo>
                    <a:pt x="2346" y="1584"/>
                  </a:lnTo>
                  <a:lnTo>
                    <a:pt x="406" y="4942"/>
                  </a:lnTo>
                  <a:lnTo>
                    <a:pt x="251" y="4847"/>
                  </a:lnTo>
                  <a:cubicBezTo>
                    <a:pt x="226" y="4830"/>
                    <a:pt x="199" y="4822"/>
                    <a:pt x="172" y="4822"/>
                  </a:cubicBezTo>
                  <a:cubicBezTo>
                    <a:pt x="121" y="4822"/>
                    <a:pt x="72" y="4851"/>
                    <a:pt x="48" y="4906"/>
                  </a:cubicBezTo>
                  <a:cubicBezTo>
                    <a:pt x="1" y="4978"/>
                    <a:pt x="25" y="5061"/>
                    <a:pt x="108" y="5109"/>
                  </a:cubicBezTo>
                  <a:lnTo>
                    <a:pt x="894" y="5549"/>
                  </a:lnTo>
                  <a:cubicBezTo>
                    <a:pt x="919" y="5566"/>
                    <a:pt x="947" y="5574"/>
                    <a:pt x="975" y="5574"/>
                  </a:cubicBezTo>
                  <a:cubicBezTo>
                    <a:pt x="1025" y="5574"/>
                    <a:pt x="1073" y="5548"/>
                    <a:pt x="1096" y="5501"/>
                  </a:cubicBezTo>
                  <a:lnTo>
                    <a:pt x="1215" y="5299"/>
                  </a:lnTo>
                  <a:lnTo>
                    <a:pt x="1525" y="5466"/>
                  </a:lnTo>
                  <a:cubicBezTo>
                    <a:pt x="1430" y="5680"/>
                    <a:pt x="1441" y="5918"/>
                    <a:pt x="1572" y="6121"/>
                  </a:cubicBezTo>
                  <a:cubicBezTo>
                    <a:pt x="1691" y="6287"/>
                    <a:pt x="1882" y="6371"/>
                    <a:pt x="2084" y="6371"/>
                  </a:cubicBezTo>
                  <a:cubicBezTo>
                    <a:pt x="2144" y="6371"/>
                    <a:pt x="2215" y="6359"/>
                    <a:pt x="2275" y="6347"/>
                  </a:cubicBezTo>
                  <a:cubicBezTo>
                    <a:pt x="2275" y="6478"/>
                    <a:pt x="2322" y="6597"/>
                    <a:pt x="2394" y="6716"/>
                  </a:cubicBezTo>
                  <a:cubicBezTo>
                    <a:pt x="2513" y="6883"/>
                    <a:pt x="2703" y="6966"/>
                    <a:pt x="2882" y="6966"/>
                  </a:cubicBezTo>
                  <a:cubicBezTo>
                    <a:pt x="2942" y="6966"/>
                    <a:pt x="3013" y="6954"/>
                    <a:pt x="3073" y="6942"/>
                  </a:cubicBezTo>
                  <a:cubicBezTo>
                    <a:pt x="3073" y="7061"/>
                    <a:pt x="3120" y="7192"/>
                    <a:pt x="3192" y="7299"/>
                  </a:cubicBezTo>
                  <a:cubicBezTo>
                    <a:pt x="3299" y="7430"/>
                    <a:pt x="3430" y="7514"/>
                    <a:pt x="3596" y="7549"/>
                  </a:cubicBezTo>
                  <a:cubicBezTo>
                    <a:pt x="3632" y="7549"/>
                    <a:pt x="3656" y="7561"/>
                    <a:pt x="3704" y="7561"/>
                  </a:cubicBezTo>
                  <a:cubicBezTo>
                    <a:pt x="3763" y="7561"/>
                    <a:pt x="3835" y="7549"/>
                    <a:pt x="3894" y="7537"/>
                  </a:cubicBezTo>
                  <a:cubicBezTo>
                    <a:pt x="3894" y="7668"/>
                    <a:pt x="3942" y="7787"/>
                    <a:pt x="4013" y="7895"/>
                  </a:cubicBezTo>
                  <a:cubicBezTo>
                    <a:pt x="4120" y="8026"/>
                    <a:pt x="4251" y="8109"/>
                    <a:pt x="4418" y="8145"/>
                  </a:cubicBezTo>
                  <a:cubicBezTo>
                    <a:pt x="4442" y="8145"/>
                    <a:pt x="4478" y="8157"/>
                    <a:pt x="4525" y="8157"/>
                  </a:cubicBezTo>
                  <a:cubicBezTo>
                    <a:pt x="4656" y="8157"/>
                    <a:pt x="4775" y="8109"/>
                    <a:pt x="4882" y="8037"/>
                  </a:cubicBezTo>
                  <a:lnTo>
                    <a:pt x="5216" y="7787"/>
                  </a:lnTo>
                  <a:cubicBezTo>
                    <a:pt x="5299" y="7728"/>
                    <a:pt x="5359" y="7668"/>
                    <a:pt x="5394" y="7597"/>
                  </a:cubicBezTo>
                  <a:lnTo>
                    <a:pt x="6013" y="7918"/>
                  </a:lnTo>
                  <a:cubicBezTo>
                    <a:pt x="6097" y="7966"/>
                    <a:pt x="6204" y="7990"/>
                    <a:pt x="6311" y="7990"/>
                  </a:cubicBezTo>
                  <a:cubicBezTo>
                    <a:pt x="6371" y="7990"/>
                    <a:pt x="6430" y="7978"/>
                    <a:pt x="6490" y="7966"/>
                  </a:cubicBezTo>
                  <a:cubicBezTo>
                    <a:pt x="6644" y="7918"/>
                    <a:pt x="6787" y="7811"/>
                    <a:pt x="6859" y="7668"/>
                  </a:cubicBezTo>
                  <a:cubicBezTo>
                    <a:pt x="6918" y="7549"/>
                    <a:pt x="6942" y="7430"/>
                    <a:pt x="6930" y="7299"/>
                  </a:cubicBezTo>
                  <a:cubicBezTo>
                    <a:pt x="6966" y="7299"/>
                    <a:pt x="7002" y="7311"/>
                    <a:pt x="7049" y="7311"/>
                  </a:cubicBezTo>
                  <a:cubicBezTo>
                    <a:pt x="7275" y="7311"/>
                    <a:pt x="7478" y="7192"/>
                    <a:pt x="7597" y="6990"/>
                  </a:cubicBezTo>
                  <a:cubicBezTo>
                    <a:pt x="7656" y="6871"/>
                    <a:pt x="7692" y="6740"/>
                    <a:pt x="7680" y="6609"/>
                  </a:cubicBezTo>
                  <a:cubicBezTo>
                    <a:pt x="7716" y="6609"/>
                    <a:pt x="7752" y="6633"/>
                    <a:pt x="7799" y="6633"/>
                  </a:cubicBezTo>
                  <a:cubicBezTo>
                    <a:pt x="8014" y="6633"/>
                    <a:pt x="8228" y="6514"/>
                    <a:pt x="8347" y="6299"/>
                  </a:cubicBezTo>
                  <a:cubicBezTo>
                    <a:pt x="8407" y="6180"/>
                    <a:pt x="8430" y="6061"/>
                    <a:pt x="8418" y="5930"/>
                  </a:cubicBezTo>
                  <a:cubicBezTo>
                    <a:pt x="8454" y="5930"/>
                    <a:pt x="8490" y="5942"/>
                    <a:pt x="8538" y="5942"/>
                  </a:cubicBezTo>
                  <a:cubicBezTo>
                    <a:pt x="8597" y="5942"/>
                    <a:pt x="8657" y="5930"/>
                    <a:pt x="8716" y="5918"/>
                  </a:cubicBezTo>
                  <a:cubicBezTo>
                    <a:pt x="8883" y="5871"/>
                    <a:pt x="9014" y="5763"/>
                    <a:pt x="9085" y="5621"/>
                  </a:cubicBezTo>
                  <a:cubicBezTo>
                    <a:pt x="9169" y="5466"/>
                    <a:pt x="9192" y="5299"/>
                    <a:pt x="9133" y="5144"/>
                  </a:cubicBezTo>
                  <a:cubicBezTo>
                    <a:pt x="9121" y="5097"/>
                    <a:pt x="9109" y="5061"/>
                    <a:pt x="9085" y="5037"/>
                  </a:cubicBezTo>
                  <a:lnTo>
                    <a:pt x="9347" y="4859"/>
                  </a:lnTo>
                  <a:lnTo>
                    <a:pt x="9478" y="5037"/>
                  </a:lnTo>
                  <a:cubicBezTo>
                    <a:pt x="9506" y="5072"/>
                    <a:pt x="9550" y="5090"/>
                    <a:pt x="9593" y="5090"/>
                  </a:cubicBezTo>
                  <a:cubicBezTo>
                    <a:pt x="9625" y="5090"/>
                    <a:pt x="9656" y="5081"/>
                    <a:pt x="9681" y="5061"/>
                  </a:cubicBezTo>
                  <a:lnTo>
                    <a:pt x="10085" y="4739"/>
                  </a:lnTo>
                  <a:cubicBezTo>
                    <a:pt x="10121" y="4668"/>
                    <a:pt x="10133" y="4573"/>
                    <a:pt x="10085" y="4513"/>
                  </a:cubicBezTo>
                  <a:cubicBezTo>
                    <a:pt x="10065" y="4479"/>
                    <a:pt x="10019" y="4460"/>
                    <a:pt x="9974" y="4460"/>
                  </a:cubicBezTo>
                  <a:cubicBezTo>
                    <a:pt x="9941" y="4460"/>
                    <a:pt x="9908" y="4470"/>
                    <a:pt x="9883" y="4489"/>
                  </a:cubicBezTo>
                  <a:lnTo>
                    <a:pt x="9585" y="4704"/>
                  </a:lnTo>
                  <a:lnTo>
                    <a:pt x="7252" y="1644"/>
                  </a:lnTo>
                  <a:lnTo>
                    <a:pt x="8585" y="775"/>
                  </a:lnTo>
                  <a:cubicBezTo>
                    <a:pt x="8657" y="739"/>
                    <a:pt x="8680" y="644"/>
                    <a:pt x="8633" y="572"/>
                  </a:cubicBezTo>
                  <a:cubicBezTo>
                    <a:pt x="8602" y="526"/>
                    <a:pt x="8556" y="500"/>
                    <a:pt x="8505" y="500"/>
                  </a:cubicBezTo>
                  <a:cubicBezTo>
                    <a:pt x="8478" y="500"/>
                    <a:pt x="8448" y="508"/>
                    <a:pt x="8418" y="525"/>
                  </a:cubicBezTo>
                  <a:lnTo>
                    <a:pt x="6954" y="1477"/>
                  </a:lnTo>
                  <a:cubicBezTo>
                    <a:pt x="6871" y="1525"/>
                    <a:pt x="6859" y="1632"/>
                    <a:pt x="6906" y="1680"/>
                  </a:cubicBezTo>
                  <a:lnTo>
                    <a:pt x="7168" y="2037"/>
                  </a:lnTo>
                  <a:lnTo>
                    <a:pt x="6978" y="2192"/>
                  </a:lnTo>
                  <a:lnTo>
                    <a:pt x="6216" y="1942"/>
                  </a:lnTo>
                  <a:cubicBezTo>
                    <a:pt x="6204" y="1942"/>
                    <a:pt x="6192" y="1918"/>
                    <a:pt x="6180" y="1918"/>
                  </a:cubicBezTo>
                  <a:lnTo>
                    <a:pt x="4430" y="1918"/>
                  </a:lnTo>
                  <a:cubicBezTo>
                    <a:pt x="4358" y="1918"/>
                    <a:pt x="4299" y="1965"/>
                    <a:pt x="4287" y="2037"/>
                  </a:cubicBezTo>
                  <a:lnTo>
                    <a:pt x="4180" y="2430"/>
                  </a:lnTo>
                  <a:lnTo>
                    <a:pt x="3930" y="2323"/>
                  </a:lnTo>
                  <a:cubicBezTo>
                    <a:pt x="3894" y="2311"/>
                    <a:pt x="3882" y="2311"/>
                    <a:pt x="3846" y="2311"/>
                  </a:cubicBezTo>
                  <a:lnTo>
                    <a:pt x="3168" y="2382"/>
                  </a:lnTo>
                  <a:lnTo>
                    <a:pt x="2930" y="2251"/>
                  </a:lnTo>
                  <a:lnTo>
                    <a:pt x="3156" y="1858"/>
                  </a:lnTo>
                  <a:cubicBezTo>
                    <a:pt x="3192" y="1787"/>
                    <a:pt x="3168" y="1703"/>
                    <a:pt x="3096" y="1656"/>
                  </a:cubicBezTo>
                  <a:lnTo>
                    <a:pt x="251" y="25"/>
                  </a:lnTo>
                  <a:cubicBezTo>
                    <a:pt x="226" y="8"/>
                    <a:pt x="199" y="0"/>
                    <a:pt x="17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0" name="Google Shape;10117;p67"/>
            <p:cNvSpPr/>
            <p:nvPr/>
          </p:nvSpPr>
          <p:spPr>
            <a:xfrm>
              <a:off x="2946442" y="2015001"/>
              <a:ext cx="37525" cy="26799"/>
            </a:xfrm>
            <a:custGeom>
              <a:avLst/>
              <a:rect l="l" t="t" r="r" b="b"/>
              <a:pathLst>
                <a:path w="1179" h="842">
                  <a:moveTo>
                    <a:pt x="1011" y="1"/>
                  </a:moveTo>
                  <a:cubicBezTo>
                    <a:pt x="983" y="1"/>
                    <a:pt x="955" y="7"/>
                    <a:pt x="929" y="20"/>
                  </a:cubicBezTo>
                  <a:lnTo>
                    <a:pt x="96" y="556"/>
                  </a:lnTo>
                  <a:cubicBezTo>
                    <a:pt x="24" y="603"/>
                    <a:pt x="0" y="699"/>
                    <a:pt x="48" y="770"/>
                  </a:cubicBezTo>
                  <a:cubicBezTo>
                    <a:pt x="84" y="818"/>
                    <a:pt x="119" y="842"/>
                    <a:pt x="167" y="842"/>
                  </a:cubicBezTo>
                  <a:cubicBezTo>
                    <a:pt x="203" y="842"/>
                    <a:pt x="226" y="830"/>
                    <a:pt x="238" y="818"/>
                  </a:cubicBezTo>
                  <a:lnTo>
                    <a:pt x="1072" y="282"/>
                  </a:lnTo>
                  <a:cubicBezTo>
                    <a:pt x="1167" y="234"/>
                    <a:pt x="1179" y="127"/>
                    <a:pt x="1131" y="68"/>
                  </a:cubicBezTo>
                  <a:cubicBezTo>
                    <a:pt x="1108" y="22"/>
                    <a:pt x="1061" y="1"/>
                    <a:pt x="101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31" name="Google Shape;10118;p67"/>
          <p:cNvGrpSpPr/>
          <p:nvPr/>
        </p:nvGrpSpPr>
        <p:grpSpPr>
          <a:xfrm>
            <a:off x="8286548" y="3480004"/>
            <a:ext cx="332757" cy="281833"/>
            <a:chOff x="6671087" y="2009304"/>
            <a:chExt cx="332757" cy="281833"/>
          </a:xfrm>
          <a:solidFill>
            <a:schemeClr val="accent1"/>
          </a:solidFill>
        </p:grpSpPr>
        <p:sp>
          <p:nvSpPr>
            <p:cNvPr id="1332" name="Google Shape;10119;p67"/>
            <p:cNvSpPr/>
            <p:nvPr/>
          </p:nvSpPr>
          <p:spPr>
            <a:xfrm>
              <a:off x="6671087" y="2023658"/>
              <a:ext cx="331993" cy="267478"/>
            </a:xfrm>
            <a:custGeom>
              <a:avLst/>
              <a:rect l="l" t="t" r="r" b="b"/>
              <a:pathLst>
                <a:path w="10431" h="8404">
                  <a:moveTo>
                    <a:pt x="6359" y="2272"/>
                  </a:moveTo>
                  <a:lnTo>
                    <a:pt x="7192" y="2546"/>
                  </a:lnTo>
                  <a:cubicBezTo>
                    <a:pt x="7203" y="2553"/>
                    <a:pt x="7215" y="2556"/>
                    <a:pt x="7228" y="2556"/>
                  </a:cubicBezTo>
                  <a:cubicBezTo>
                    <a:pt x="7261" y="2556"/>
                    <a:pt x="7298" y="2539"/>
                    <a:pt x="7323" y="2522"/>
                  </a:cubicBezTo>
                  <a:lnTo>
                    <a:pt x="7585" y="2332"/>
                  </a:lnTo>
                  <a:lnTo>
                    <a:pt x="9419" y="4725"/>
                  </a:lnTo>
                  <a:lnTo>
                    <a:pt x="9109" y="4951"/>
                  </a:lnTo>
                  <a:cubicBezTo>
                    <a:pt x="9097" y="4927"/>
                    <a:pt x="9061" y="4915"/>
                    <a:pt x="9050" y="4903"/>
                  </a:cubicBezTo>
                  <a:lnTo>
                    <a:pt x="5882" y="3177"/>
                  </a:lnTo>
                  <a:lnTo>
                    <a:pt x="6002" y="2987"/>
                  </a:lnTo>
                  <a:cubicBezTo>
                    <a:pt x="6049" y="2903"/>
                    <a:pt x="6025" y="2820"/>
                    <a:pt x="5954" y="2772"/>
                  </a:cubicBezTo>
                  <a:cubicBezTo>
                    <a:pt x="5929" y="2755"/>
                    <a:pt x="5900" y="2747"/>
                    <a:pt x="5873" y="2747"/>
                  </a:cubicBezTo>
                  <a:cubicBezTo>
                    <a:pt x="5822" y="2747"/>
                    <a:pt x="5775" y="2774"/>
                    <a:pt x="5752" y="2820"/>
                  </a:cubicBezTo>
                  <a:lnTo>
                    <a:pt x="5418" y="3356"/>
                  </a:lnTo>
                  <a:cubicBezTo>
                    <a:pt x="5406" y="3379"/>
                    <a:pt x="5382" y="3415"/>
                    <a:pt x="5382" y="3427"/>
                  </a:cubicBezTo>
                  <a:lnTo>
                    <a:pt x="5382" y="4725"/>
                  </a:lnTo>
                  <a:cubicBezTo>
                    <a:pt x="5382" y="4987"/>
                    <a:pt x="5168" y="5213"/>
                    <a:pt x="4894" y="5213"/>
                  </a:cubicBezTo>
                  <a:cubicBezTo>
                    <a:pt x="4632" y="5213"/>
                    <a:pt x="4406" y="4987"/>
                    <a:pt x="4406" y="4725"/>
                  </a:cubicBezTo>
                  <a:lnTo>
                    <a:pt x="4406" y="3439"/>
                  </a:lnTo>
                  <a:lnTo>
                    <a:pt x="4704" y="2272"/>
                  </a:lnTo>
                  <a:lnTo>
                    <a:pt x="6359" y="2272"/>
                  </a:lnTo>
                  <a:close/>
                  <a:moveTo>
                    <a:pt x="2692" y="1796"/>
                  </a:moveTo>
                  <a:lnTo>
                    <a:pt x="2930" y="1927"/>
                  </a:lnTo>
                  <a:lnTo>
                    <a:pt x="929" y="5392"/>
                  </a:lnTo>
                  <a:lnTo>
                    <a:pt x="691" y="5261"/>
                  </a:lnTo>
                  <a:lnTo>
                    <a:pt x="2692" y="1796"/>
                  </a:lnTo>
                  <a:close/>
                  <a:moveTo>
                    <a:pt x="3215" y="4844"/>
                  </a:moveTo>
                  <a:cubicBezTo>
                    <a:pt x="3323" y="4844"/>
                    <a:pt x="3406" y="4892"/>
                    <a:pt x="3489" y="4975"/>
                  </a:cubicBezTo>
                  <a:cubicBezTo>
                    <a:pt x="3608" y="5130"/>
                    <a:pt x="3561" y="5344"/>
                    <a:pt x="3406" y="5451"/>
                  </a:cubicBezTo>
                  <a:lnTo>
                    <a:pt x="2323" y="6213"/>
                  </a:lnTo>
                  <a:cubicBezTo>
                    <a:pt x="2266" y="6255"/>
                    <a:pt x="2199" y="6275"/>
                    <a:pt x="2131" y="6275"/>
                  </a:cubicBezTo>
                  <a:cubicBezTo>
                    <a:pt x="2027" y="6275"/>
                    <a:pt x="1923" y="6228"/>
                    <a:pt x="1858" y="6142"/>
                  </a:cubicBezTo>
                  <a:cubicBezTo>
                    <a:pt x="1763" y="5987"/>
                    <a:pt x="1787" y="5785"/>
                    <a:pt x="1942" y="5677"/>
                  </a:cubicBezTo>
                  <a:lnTo>
                    <a:pt x="3025" y="4903"/>
                  </a:lnTo>
                  <a:cubicBezTo>
                    <a:pt x="3085" y="4856"/>
                    <a:pt x="3156" y="4844"/>
                    <a:pt x="3215" y="4844"/>
                  </a:cubicBezTo>
                  <a:close/>
                  <a:moveTo>
                    <a:pt x="3811" y="5606"/>
                  </a:moveTo>
                  <a:cubicBezTo>
                    <a:pt x="3918" y="5606"/>
                    <a:pt x="4001" y="5665"/>
                    <a:pt x="4061" y="5737"/>
                  </a:cubicBezTo>
                  <a:cubicBezTo>
                    <a:pt x="4180" y="5880"/>
                    <a:pt x="4144" y="6106"/>
                    <a:pt x="3989" y="6213"/>
                  </a:cubicBezTo>
                  <a:lnTo>
                    <a:pt x="3156" y="6820"/>
                  </a:lnTo>
                  <a:cubicBezTo>
                    <a:pt x="3100" y="6863"/>
                    <a:pt x="3032" y="6883"/>
                    <a:pt x="2964" y="6883"/>
                  </a:cubicBezTo>
                  <a:cubicBezTo>
                    <a:pt x="2861" y="6883"/>
                    <a:pt x="2756" y="6835"/>
                    <a:pt x="2692" y="6749"/>
                  </a:cubicBezTo>
                  <a:cubicBezTo>
                    <a:pt x="2573" y="6594"/>
                    <a:pt x="2620" y="6380"/>
                    <a:pt x="2775" y="6273"/>
                  </a:cubicBezTo>
                  <a:lnTo>
                    <a:pt x="3573" y="5689"/>
                  </a:lnTo>
                  <a:cubicBezTo>
                    <a:pt x="3608" y="5677"/>
                    <a:pt x="3632" y="5642"/>
                    <a:pt x="3668" y="5630"/>
                  </a:cubicBezTo>
                  <a:cubicBezTo>
                    <a:pt x="3704" y="5618"/>
                    <a:pt x="3763" y="5606"/>
                    <a:pt x="3811" y="5606"/>
                  </a:cubicBezTo>
                  <a:close/>
                  <a:moveTo>
                    <a:pt x="4415" y="6386"/>
                  </a:moveTo>
                  <a:cubicBezTo>
                    <a:pt x="4516" y="6386"/>
                    <a:pt x="4617" y="6431"/>
                    <a:pt x="4680" y="6523"/>
                  </a:cubicBezTo>
                  <a:cubicBezTo>
                    <a:pt x="4799" y="6666"/>
                    <a:pt x="4751" y="6892"/>
                    <a:pt x="4597" y="6999"/>
                  </a:cubicBezTo>
                  <a:lnTo>
                    <a:pt x="4001" y="7416"/>
                  </a:lnTo>
                  <a:cubicBezTo>
                    <a:pt x="3946" y="7462"/>
                    <a:pt x="3883" y="7479"/>
                    <a:pt x="3814" y="7479"/>
                  </a:cubicBezTo>
                  <a:cubicBezTo>
                    <a:pt x="3793" y="7479"/>
                    <a:pt x="3773" y="7478"/>
                    <a:pt x="3751" y="7475"/>
                  </a:cubicBezTo>
                  <a:cubicBezTo>
                    <a:pt x="3668" y="7463"/>
                    <a:pt x="3585" y="7416"/>
                    <a:pt x="3525" y="7344"/>
                  </a:cubicBezTo>
                  <a:cubicBezTo>
                    <a:pt x="3430" y="7189"/>
                    <a:pt x="3454" y="6987"/>
                    <a:pt x="3608" y="6880"/>
                  </a:cubicBezTo>
                  <a:lnTo>
                    <a:pt x="4180" y="6463"/>
                  </a:lnTo>
                  <a:lnTo>
                    <a:pt x="4216" y="6451"/>
                  </a:lnTo>
                  <a:cubicBezTo>
                    <a:pt x="4274" y="6407"/>
                    <a:pt x="4344" y="6386"/>
                    <a:pt x="4415" y="6386"/>
                  </a:cubicBezTo>
                  <a:close/>
                  <a:moveTo>
                    <a:pt x="2894" y="2594"/>
                  </a:moveTo>
                  <a:lnTo>
                    <a:pt x="3168" y="2760"/>
                  </a:lnTo>
                  <a:cubicBezTo>
                    <a:pt x="3193" y="2769"/>
                    <a:pt x="3212" y="2777"/>
                    <a:pt x="3234" y="2777"/>
                  </a:cubicBezTo>
                  <a:cubicBezTo>
                    <a:pt x="3243" y="2777"/>
                    <a:pt x="3253" y="2776"/>
                    <a:pt x="3263" y="2772"/>
                  </a:cubicBezTo>
                  <a:lnTo>
                    <a:pt x="3977" y="2677"/>
                  </a:lnTo>
                  <a:lnTo>
                    <a:pt x="4239" y="2784"/>
                  </a:lnTo>
                  <a:lnTo>
                    <a:pt x="4097" y="3379"/>
                  </a:lnTo>
                  <a:lnTo>
                    <a:pt x="4097" y="3415"/>
                  </a:lnTo>
                  <a:lnTo>
                    <a:pt x="4097" y="4701"/>
                  </a:lnTo>
                  <a:cubicBezTo>
                    <a:pt x="4097" y="5154"/>
                    <a:pt x="4454" y="5511"/>
                    <a:pt x="4894" y="5511"/>
                  </a:cubicBezTo>
                  <a:cubicBezTo>
                    <a:pt x="5347" y="5511"/>
                    <a:pt x="5704" y="5154"/>
                    <a:pt x="5704" y="4701"/>
                  </a:cubicBezTo>
                  <a:lnTo>
                    <a:pt x="5704" y="3439"/>
                  </a:lnTo>
                  <a:lnTo>
                    <a:pt x="5728" y="3391"/>
                  </a:lnTo>
                  <a:lnTo>
                    <a:pt x="8919" y="5118"/>
                  </a:lnTo>
                  <a:cubicBezTo>
                    <a:pt x="9061" y="5261"/>
                    <a:pt x="9121" y="5463"/>
                    <a:pt x="9038" y="5630"/>
                  </a:cubicBezTo>
                  <a:cubicBezTo>
                    <a:pt x="8973" y="5742"/>
                    <a:pt x="8860" y="5806"/>
                    <a:pt x="8742" y="5806"/>
                  </a:cubicBezTo>
                  <a:cubicBezTo>
                    <a:pt x="8685" y="5806"/>
                    <a:pt x="8627" y="5792"/>
                    <a:pt x="8573" y="5761"/>
                  </a:cubicBezTo>
                  <a:lnTo>
                    <a:pt x="6799" y="4796"/>
                  </a:lnTo>
                  <a:cubicBezTo>
                    <a:pt x="6777" y="4781"/>
                    <a:pt x="6753" y="4775"/>
                    <a:pt x="6730" y="4775"/>
                  </a:cubicBezTo>
                  <a:cubicBezTo>
                    <a:pt x="6679" y="4775"/>
                    <a:pt x="6630" y="4807"/>
                    <a:pt x="6597" y="4856"/>
                  </a:cubicBezTo>
                  <a:cubicBezTo>
                    <a:pt x="6549" y="4927"/>
                    <a:pt x="6585" y="5023"/>
                    <a:pt x="6656" y="5058"/>
                  </a:cubicBezTo>
                  <a:lnTo>
                    <a:pt x="8133" y="5868"/>
                  </a:lnTo>
                  <a:cubicBezTo>
                    <a:pt x="8288" y="5951"/>
                    <a:pt x="8347" y="6166"/>
                    <a:pt x="8264" y="6332"/>
                  </a:cubicBezTo>
                  <a:cubicBezTo>
                    <a:pt x="8198" y="6439"/>
                    <a:pt x="8080" y="6501"/>
                    <a:pt x="7959" y="6501"/>
                  </a:cubicBezTo>
                  <a:cubicBezTo>
                    <a:pt x="7905" y="6501"/>
                    <a:pt x="7851" y="6489"/>
                    <a:pt x="7799" y="6463"/>
                  </a:cubicBezTo>
                  <a:lnTo>
                    <a:pt x="6299" y="5642"/>
                  </a:lnTo>
                  <a:cubicBezTo>
                    <a:pt x="6277" y="5627"/>
                    <a:pt x="6252" y="5620"/>
                    <a:pt x="6227" y="5620"/>
                  </a:cubicBezTo>
                  <a:cubicBezTo>
                    <a:pt x="6173" y="5620"/>
                    <a:pt x="6118" y="5652"/>
                    <a:pt x="6085" y="5701"/>
                  </a:cubicBezTo>
                  <a:cubicBezTo>
                    <a:pt x="6049" y="5773"/>
                    <a:pt x="6073" y="5868"/>
                    <a:pt x="6144" y="5916"/>
                  </a:cubicBezTo>
                  <a:lnTo>
                    <a:pt x="7371" y="6570"/>
                  </a:lnTo>
                  <a:cubicBezTo>
                    <a:pt x="7537" y="6654"/>
                    <a:pt x="7597" y="6868"/>
                    <a:pt x="7502" y="7023"/>
                  </a:cubicBezTo>
                  <a:cubicBezTo>
                    <a:pt x="7444" y="7139"/>
                    <a:pt x="7322" y="7203"/>
                    <a:pt x="7197" y="7203"/>
                  </a:cubicBezTo>
                  <a:cubicBezTo>
                    <a:pt x="7143" y="7203"/>
                    <a:pt x="7088" y="7191"/>
                    <a:pt x="7037" y="7166"/>
                  </a:cubicBezTo>
                  <a:lnTo>
                    <a:pt x="5775" y="6463"/>
                  </a:lnTo>
                  <a:cubicBezTo>
                    <a:pt x="5753" y="6448"/>
                    <a:pt x="5728" y="6442"/>
                    <a:pt x="5704" y="6442"/>
                  </a:cubicBezTo>
                  <a:cubicBezTo>
                    <a:pt x="5650" y="6442"/>
                    <a:pt x="5597" y="6474"/>
                    <a:pt x="5573" y="6523"/>
                  </a:cubicBezTo>
                  <a:cubicBezTo>
                    <a:pt x="5525" y="6594"/>
                    <a:pt x="5549" y="6689"/>
                    <a:pt x="5632" y="6725"/>
                  </a:cubicBezTo>
                  <a:lnTo>
                    <a:pt x="6609" y="7261"/>
                  </a:lnTo>
                  <a:cubicBezTo>
                    <a:pt x="6775" y="7356"/>
                    <a:pt x="6835" y="7559"/>
                    <a:pt x="6740" y="7725"/>
                  </a:cubicBezTo>
                  <a:cubicBezTo>
                    <a:pt x="6683" y="7838"/>
                    <a:pt x="6567" y="7902"/>
                    <a:pt x="6450" y="7902"/>
                  </a:cubicBezTo>
                  <a:cubicBezTo>
                    <a:pt x="6394" y="7902"/>
                    <a:pt x="6337" y="7887"/>
                    <a:pt x="6287" y="7856"/>
                  </a:cubicBezTo>
                  <a:lnTo>
                    <a:pt x="5597" y="7487"/>
                  </a:lnTo>
                  <a:cubicBezTo>
                    <a:pt x="5597" y="7344"/>
                    <a:pt x="5549" y="7201"/>
                    <a:pt x="5466" y="7082"/>
                  </a:cubicBezTo>
                  <a:cubicBezTo>
                    <a:pt x="5347" y="6939"/>
                    <a:pt x="5168" y="6844"/>
                    <a:pt x="4990" y="6832"/>
                  </a:cubicBezTo>
                  <a:cubicBezTo>
                    <a:pt x="4990" y="6820"/>
                    <a:pt x="4990" y="6808"/>
                    <a:pt x="5001" y="6785"/>
                  </a:cubicBezTo>
                  <a:cubicBezTo>
                    <a:pt x="5037" y="6606"/>
                    <a:pt x="4990" y="6451"/>
                    <a:pt x="4882" y="6308"/>
                  </a:cubicBezTo>
                  <a:cubicBezTo>
                    <a:pt x="4763" y="6166"/>
                    <a:pt x="4585" y="6070"/>
                    <a:pt x="4406" y="6058"/>
                  </a:cubicBezTo>
                  <a:cubicBezTo>
                    <a:pt x="4406" y="6046"/>
                    <a:pt x="4406" y="6035"/>
                    <a:pt x="4418" y="6011"/>
                  </a:cubicBezTo>
                  <a:cubicBezTo>
                    <a:pt x="4454" y="5832"/>
                    <a:pt x="4406" y="5677"/>
                    <a:pt x="4299" y="5535"/>
                  </a:cubicBezTo>
                  <a:cubicBezTo>
                    <a:pt x="4180" y="5392"/>
                    <a:pt x="4001" y="5296"/>
                    <a:pt x="3823" y="5284"/>
                  </a:cubicBezTo>
                  <a:cubicBezTo>
                    <a:pt x="3823" y="5273"/>
                    <a:pt x="3823" y="5261"/>
                    <a:pt x="3847" y="5237"/>
                  </a:cubicBezTo>
                  <a:cubicBezTo>
                    <a:pt x="3870" y="5058"/>
                    <a:pt x="3823" y="4903"/>
                    <a:pt x="3727" y="4761"/>
                  </a:cubicBezTo>
                  <a:cubicBezTo>
                    <a:pt x="3600" y="4597"/>
                    <a:pt x="3413" y="4515"/>
                    <a:pt x="3222" y="4515"/>
                  </a:cubicBezTo>
                  <a:cubicBezTo>
                    <a:pt x="3093" y="4515"/>
                    <a:pt x="2962" y="4553"/>
                    <a:pt x="2846" y="4630"/>
                  </a:cubicBezTo>
                  <a:lnTo>
                    <a:pt x="1775" y="5404"/>
                  </a:lnTo>
                  <a:lnTo>
                    <a:pt x="1382" y="5201"/>
                  </a:lnTo>
                  <a:lnTo>
                    <a:pt x="2894" y="2594"/>
                  </a:lnTo>
                  <a:close/>
                  <a:moveTo>
                    <a:pt x="5009" y="7159"/>
                  </a:moveTo>
                  <a:cubicBezTo>
                    <a:pt x="5109" y="7159"/>
                    <a:pt x="5207" y="7205"/>
                    <a:pt x="5263" y="7297"/>
                  </a:cubicBezTo>
                  <a:cubicBezTo>
                    <a:pt x="5311" y="7356"/>
                    <a:pt x="5347" y="7451"/>
                    <a:pt x="5335" y="7535"/>
                  </a:cubicBezTo>
                  <a:cubicBezTo>
                    <a:pt x="5311" y="7630"/>
                    <a:pt x="5263" y="7701"/>
                    <a:pt x="5192" y="7761"/>
                  </a:cubicBezTo>
                  <a:lnTo>
                    <a:pt x="4835" y="8011"/>
                  </a:lnTo>
                  <a:cubicBezTo>
                    <a:pt x="4778" y="8053"/>
                    <a:pt x="4711" y="8073"/>
                    <a:pt x="4643" y="8073"/>
                  </a:cubicBezTo>
                  <a:cubicBezTo>
                    <a:pt x="4539" y="8073"/>
                    <a:pt x="4435" y="8026"/>
                    <a:pt x="4370" y="7940"/>
                  </a:cubicBezTo>
                  <a:cubicBezTo>
                    <a:pt x="4275" y="7785"/>
                    <a:pt x="4299" y="7582"/>
                    <a:pt x="4454" y="7475"/>
                  </a:cubicBezTo>
                  <a:lnTo>
                    <a:pt x="4775" y="7237"/>
                  </a:lnTo>
                  <a:lnTo>
                    <a:pt x="4811" y="7225"/>
                  </a:lnTo>
                  <a:cubicBezTo>
                    <a:pt x="4869" y="7181"/>
                    <a:pt x="4940" y="7159"/>
                    <a:pt x="5009" y="7159"/>
                  </a:cubicBezTo>
                  <a:close/>
                  <a:moveTo>
                    <a:pt x="182" y="0"/>
                  </a:moveTo>
                  <a:cubicBezTo>
                    <a:pt x="131" y="0"/>
                    <a:pt x="81" y="32"/>
                    <a:pt x="48" y="81"/>
                  </a:cubicBezTo>
                  <a:cubicBezTo>
                    <a:pt x="1" y="153"/>
                    <a:pt x="25" y="248"/>
                    <a:pt x="108" y="284"/>
                  </a:cubicBezTo>
                  <a:lnTo>
                    <a:pt x="2430" y="1629"/>
                  </a:lnTo>
                  <a:lnTo>
                    <a:pt x="418" y="5094"/>
                  </a:lnTo>
                  <a:lnTo>
                    <a:pt x="251" y="5011"/>
                  </a:lnTo>
                  <a:cubicBezTo>
                    <a:pt x="226" y="4994"/>
                    <a:pt x="200" y="4986"/>
                    <a:pt x="175" y="4986"/>
                  </a:cubicBezTo>
                  <a:cubicBezTo>
                    <a:pt x="126" y="4986"/>
                    <a:pt x="80" y="5015"/>
                    <a:pt x="48" y="5070"/>
                  </a:cubicBezTo>
                  <a:cubicBezTo>
                    <a:pt x="1" y="5142"/>
                    <a:pt x="25" y="5225"/>
                    <a:pt x="108" y="5273"/>
                  </a:cubicBezTo>
                  <a:lnTo>
                    <a:pt x="906" y="5737"/>
                  </a:lnTo>
                  <a:cubicBezTo>
                    <a:pt x="932" y="5752"/>
                    <a:pt x="958" y="5759"/>
                    <a:pt x="983" y="5759"/>
                  </a:cubicBezTo>
                  <a:cubicBezTo>
                    <a:pt x="1038" y="5759"/>
                    <a:pt x="1087" y="5726"/>
                    <a:pt x="1120" y="5677"/>
                  </a:cubicBezTo>
                  <a:lnTo>
                    <a:pt x="1239" y="5463"/>
                  </a:lnTo>
                  <a:lnTo>
                    <a:pt x="1561" y="5642"/>
                  </a:lnTo>
                  <a:cubicBezTo>
                    <a:pt x="1465" y="5856"/>
                    <a:pt x="1465" y="6106"/>
                    <a:pt x="1608" y="6320"/>
                  </a:cubicBezTo>
                  <a:cubicBezTo>
                    <a:pt x="1727" y="6499"/>
                    <a:pt x="1942" y="6582"/>
                    <a:pt x="2132" y="6582"/>
                  </a:cubicBezTo>
                  <a:cubicBezTo>
                    <a:pt x="2192" y="6582"/>
                    <a:pt x="2263" y="6570"/>
                    <a:pt x="2323" y="6558"/>
                  </a:cubicBezTo>
                  <a:cubicBezTo>
                    <a:pt x="2323" y="6689"/>
                    <a:pt x="2370" y="6820"/>
                    <a:pt x="2442" y="6928"/>
                  </a:cubicBezTo>
                  <a:cubicBezTo>
                    <a:pt x="2561" y="7094"/>
                    <a:pt x="2751" y="7178"/>
                    <a:pt x="2965" y="7178"/>
                  </a:cubicBezTo>
                  <a:cubicBezTo>
                    <a:pt x="3025" y="7178"/>
                    <a:pt x="3096" y="7166"/>
                    <a:pt x="3156" y="7154"/>
                  </a:cubicBezTo>
                  <a:cubicBezTo>
                    <a:pt x="3156" y="7285"/>
                    <a:pt x="3204" y="7404"/>
                    <a:pt x="3275" y="7523"/>
                  </a:cubicBezTo>
                  <a:cubicBezTo>
                    <a:pt x="3382" y="7654"/>
                    <a:pt x="3525" y="7749"/>
                    <a:pt x="3692" y="7773"/>
                  </a:cubicBezTo>
                  <a:cubicBezTo>
                    <a:pt x="3716" y="7773"/>
                    <a:pt x="3763" y="7785"/>
                    <a:pt x="3799" y="7785"/>
                  </a:cubicBezTo>
                  <a:cubicBezTo>
                    <a:pt x="3858" y="7785"/>
                    <a:pt x="3930" y="7773"/>
                    <a:pt x="3989" y="7761"/>
                  </a:cubicBezTo>
                  <a:cubicBezTo>
                    <a:pt x="3989" y="7892"/>
                    <a:pt x="4037" y="8011"/>
                    <a:pt x="4108" y="8130"/>
                  </a:cubicBezTo>
                  <a:cubicBezTo>
                    <a:pt x="4216" y="8261"/>
                    <a:pt x="4358" y="8356"/>
                    <a:pt x="4525" y="8380"/>
                  </a:cubicBezTo>
                  <a:cubicBezTo>
                    <a:pt x="4549" y="8380"/>
                    <a:pt x="4597" y="8404"/>
                    <a:pt x="4632" y="8404"/>
                  </a:cubicBezTo>
                  <a:cubicBezTo>
                    <a:pt x="4763" y="8404"/>
                    <a:pt x="4894" y="8356"/>
                    <a:pt x="5001" y="8285"/>
                  </a:cubicBezTo>
                  <a:lnTo>
                    <a:pt x="5359" y="8023"/>
                  </a:lnTo>
                  <a:cubicBezTo>
                    <a:pt x="5430" y="7963"/>
                    <a:pt x="5490" y="7904"/>
                    <a:pt x="5537" y="7820"/>
                  </a:cubicBezTo>
                  <a:lnTo>
                    <a:pt x="6156" y="8166"/>
                  </a:lnTo>
                  <a:cubicBezTo>
                    <a:pt x="6252" y="8201"/>
                    <a:pt x="6359" y="8237"/>
                    <a:pt x="6478" y="8237"/>
                  </a:cubicBezTo>
                  <a:cubicBezTo>
                    <a:pt x="6537" y="8237"/>
                    <a:pt x="6597" y="8225"/>
                    <a:pt x="6656" y="8201"/>
                  </a:cubicBezTo>
                  <a:cubicBezTo>
                    <a:pt x="6811" y="8166"/>
                    <a:pt x="6954" y="8047"/>
                    <a:pt x="7037" y="7892"/>
                  </a:cubicBezTo>
                  <a:cubicBezTo>
                    <a:pt x="7097" y="7773"/>
                    <a:pt x="7133" y="7642"/>
                    <a:pt x="7109" y="7523"/>
                  </a:cubicBezTo>
                  <a:cubicBezTo>
                    <a:pt x="7156" y="7523"/>
                    <a:pt x="7192" y="7535"/>
                    <a:pt x="7228" y="7535"/>
                  </a:cubicBezTo>
                  <a:cubicBezTo>
                    <a:pt x="7454" y="7535"/>
                    <a:pt x="7680" y="7416"/>
                    <a:pt x="7799" y="7213"/>
                  </a:cubicBezTo>
                  <a:cubicBezTo>
                    <a:pt x="7859" y="7094"/>
                    <a:pt x="7883" y="6951"/>
                    <a:pt x="7871" y="6832"/>
                  </a:cubicBezTo>
                  <a:cubicBezTo>
                    <a:pt x="7918" y="6832"/>
                    <a:pt x="7942" y="6856"/>
                    <a:pt x="7990" y="6856"/>
                  </a:cubicBezTo>
                  <a:cubicBezTo>
                    <a:pt x="8216" y="6856"/>
                    <a:pt x="8442" y="6737"/>
                    <a:pt x="8561" y="6523"/>
                  </a:cubicBezTo>
                  <a:cubicBezTo>
                    <a:pt x="8621" y="6404"/>
                    <a:pt x="8645" y="6273"/>
                    <a:pt x="8633" y="6154"/>
                  </a:cubicBezTo>
                  <a:cubicBezTo>
                    <a:pt x="8680" y="6154"/>
                    <a:pt x="8704" y="6166"/>
                    <a:pt x="8752" y="6166"/>
                  </a:cubicBezTo>
                  <a:cubicBezTo>
                    <a:pt x="8811" y="6166"/>
                    <a:pt x="8871" y="6154"/>
                    <a:pt x="8930" y="6142"/>
                  </a:cubicBezTo>
                  <a:cubicBezTo>
                    <a:pt x="9097" y="6094"/>
                    <a:pt x="9228" y="5975"/>
                    <a:pt x="9311" y="5820"/>
                  </a:cubicBezTo>
                  <a:cubicBezTo>
                    <a:pt x="9407" y="5677"/>
                    <a:pt x="9419" y="5499"/>
                    <a:pt x="9359" y="5332"/>
                  </a:cubicBezTo>
                  <a:cubicBezTo>
                    <a:pt x="9347" y="5284"/>
                    <a:pt x="9335" y="5261"/>
                    <a:pt x="9311" y="5213"/>
                  </a:cubicBezTo>
                  <a:lnTo>
                    <a:pt x="9585" y="5023"/>
                  </a:lnTo>
                  <a:lnTo>
                    <a:pt x="9728" y="5201"/>
                  </a:lnTo>
                  <a:cubicBezTo>
                    <a:pt x="9756" y="5236"/>
                    <a:pt x="9804" y="5254"/>
                    <a:pt x="9853" y="5254"/>
                  </a:cubicBezTo>
                  <a:cubicBezTo>
                    <a:pt x="9889" y="5254"/>
                    <a:pt x="9925" y="5245"/>
                    <a:pt x="9954" y="5225"/>
                  </a:cubicBezTo>
                  <a:lnTo>
                    <a:pt x="10371" y="4903"/>
                  </a:lnTo>
                  <a:cubicBezTo>
                    <a:pt x="10431" y="4808"/>
                    <a:pt x="10431" y="4725"/>
                    <a:pt x="10395" y="4653"/>
                  </a:cubicBezTo>
                  <a:cubicBezTo>
                    <a:pt x="10350" y="4616"/>
                    <a:pt x="10300" y="4592"/>
                    <a:pt x="10254" y="4592"/>
                  </a:cubicBezTo>
                  <a:cubicBezTo>
                    <a:pt x="10228" y="4592"/>
                    <a:pt x="10202" y="4600"/>
                    <a:pt x="10181" y="4618"/>
                  </a:cubicBezTo>
                  <a:lnTo>
                    <a:pt x="9883" y="4856"/>
                  </a:lnTo>
                  <a:lnTo>
                    <a:pt x="7454" y="1689"/>
                  </a:lnTo>
                  <a:lnTo>
                    <a:pt x="8835" y="796"/>
                  </a:lnTo>
                  <a:cubicBezTo>
                    <a:pt x="8919" y="748"/>
                    <a:pt x="8930" y="665"/>
                    <a:pt x="8883" y="582"/>
                  </a:cubicBezTo>
                  <a:cubicBezTo>
                    <a:pt x="8854" y="539"/>
                    <a:pt x="8813" y="517"/>
                    <a:pt x="8769" y="517"/>
                  </a:cubicBezTo>
                  <a:cubicBezTo>
                    <a:pt x="8740" y="517"/>
                    <a:pt x="8709" y="527"/>
                    <a:pt x="8680" y="546"/>
                  </a:cubicBezTo>
                  <a:lnTo>
                    <a:pt x="7156" y="1522"/>
                  </a:lnTo>
                  <a:cubicBezTo>
                    <a:pt x="7085" y="1570"/>
                    <a:pt x="7073" y="1677"/>
                    <a:pt x="7109" y="1748"/>
                  </a:cubicBezTo>
                  <a:lnTo>
                    <a:pt x="7395" y="2106"/>
                  </a:lnTo>
                  <a:lnTo>
                    <a:pt x="7204" y="2248"/>
                  </a:lnTo>
                  <a:lnTo>
                    <a:pt x="6418" y="1998"/>
                  </a:lnTo>
                  <a:cubicBezTo>
                    <a:pt x="6406" y="1998"/>
                    <a:pt x="6383" y="1986"/>
                    <a:pt x="6371" y="1986"/>
                  </a:cubicBezTo>
                  <a:lnTo>
                    <a:pt x="4585" y="1986"/>
                  </a:lnTo>
                  <a:cubicBezTo>
                    <a:pt x="4513" y="1986"/>
                    <a:pt x="4454" y="2034"/>
                    <a:pt x="4442" y="2106"/>
                  </a:cubicBezTo>
                  <a:lnTo>
                    <a:pt x="4335" y="2510"/>
                  </a:lnTo>
                  <a:lnTo>
                    <a:pt x="4073" y="2403"/>
                  </a:lnTo>
                  <a:cubicBezTo>
                    <a:pt x="4049" y="2391"/>
                    <a:pt x="4037" y="2391"/>
                    <a:pt x="4001" y="2391"/>
                  </a:cubicBezTo>
                  <a:lnTo>
                    <a:pt x="3287" y="2475"/>
                  </a:lnTo>
                  <a:lnTo>
                    <a:pt x="3049" y="2344"/>
                  </a:lnTo>
                  <a:lnTo>
                    <a:pt x="3275" y="1939"/>
                  </a:lnTo>
                  <a:cubicBezTo>
                    <a:pt x="3323" y="1867"/>
                    <a:pt x="3287" y="1772"/>
                    <a:pt x="3215" y="1736"/>
                  </a:cubicBezTo>
                  <a:lnTo>
                    <a:pt x="251" y="22"/>
                  </a:lnTo>
                  <a:cubicBezTo>
                    <a:pt x="228" y="7"/>
                    <a:pt x="205" y="0"/>
                    <a:pt x="18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3" name="Google Shape;10120;p67"/>
            <p:cNvSpPr/>
            <p:nvPr/>
          </p:nvSpPr>
          <p:spPr>
            <a:xfrm>
              <a:off x="6965173" y="2009304"/>
              <a:ext cx="38670" cy="27181"/>
            </a:xfrm>
            <a:custGeom>
              <a:avLst/>
              <a:rect l="l" t="t" r="r" b="b"/>
              <a:pathLst>
                <a:path w="1215" h="854">
                  <a:moveTo>
                    <a:pt x="1023" y="1"/>
                  </a:moveTo>
                  <a:cubicBezTo>
                    <a:pt x="995" y="1"/>
                    <a:pt x="966" y="8"/>
                    <a:pt x="941" y="20"/>
                  </a:cubicBezTo>
                  <a:lnTo>
                    <a:pt x="95" y="580"/>
                  </a:lnTo>
                  <a:cubicBezTo>
                    <a:pt x="12" y="616"/>
                    <a:pt x="0" y="711"/>
                    <a:pt x="48" y="782"/>
                  </a:cubicBezTo>
                  <a:cubicBezTo>
                    <a:pt x="83" y="830"/>
                    <a:pt x="119" y="854"/>
                    <a:pt x="179" y="854"/>
                  </a:cubicBezTo>
                  <a:cubicBezTo>
                    <a:pt x="214" y="854"/>
                    <a:pt x="238" y="842"/>
                    <a:pt x="274" y="830"/>
                  </a:cubicBezTo>
                  <a:lnTo>
                    <a:pt x="1119" y="282"/>
                  </a:lnTo>
                  <a:cubicBezTo>
                    <a:pt x="1179" y="235"/>
                    <a:pt x="1214" y="140"/>
                    <a:pt x="1155" y="68"/>
                  </a:cubicBezTo>
                  <a:cubicBezTo>
                    <a:pt x="1124" y="22"/>
                    <a:pt x="1074" y="1"/>
                    <a:pt x="102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334" name="Google Shape;10121;p67"/>
          <p:cNvSpPr/>
          <p:nvPr/>
        </p:nvSpPr>
        <p:spPr>
          <a:xfrm>
            <a:off x="3361401" y="3437832"/>
            <a:ext cx="368371" cy="368340"/>
          </a:xfrm>
          <a:custGeom>
            <a:avLst/>
            <a:rect l="l" t="t" r="r" b="b"/>
            <a:pathLst>
              <a:path w="11574" h="11573">
                <a:moveTo>
                  <a:pt x="10680" y="333"/>
                </a:moveTo>
                <a:cubicBezTo>
                  <a:pt x="10990" y="333"/>
                  <a:pt x="11228" y="583"/>
                  <a:pt x="11228" y="881"/>
                </a:cubicBezTo>
                <a:lnTo>
                  <a:pt x="11228" y="5620"/>
                </a:lnTo>
                <a:lnTo>
                  <a:pt x="11037" y="5620"/>
                </a:lnTo>
                <a:cubicBezTo>
                  <a:pt x="10954" y="5620"/>
                  <a:pt x="10871" y="5691"/>
                  <a:pt x="10871" y="5787"/>
                </a:cubicBezTo>
                <a:cubicBezTo>
                  <a:pt x="10871" y="5870"/>
                  <a:pt x="10954" y="5953"/>
                  <a:pt x="11037" y="5953"/>
                </a:cubicBezTo>
                <a:lnTo>
                  <a:pt x="11228" y="5953"/>
                </a:lnTo>
                <a:lnTo>
                  <a:pt x="11228" y="10680"/>
                </a:lnTo>
                <a:cubicBezTo>
                  <a:pt x="11228" y="10990"/>
                  <a:pt x="10978" y="11228"/>
                  <a:pt x="10680" y="11228"/>
                </a:cubicBezTo>
                <a:lnTo>
                  <a:pt x="5953" y="11228"/>
                </a:lnTo>
                <a:lnTo>
                  <a:pt x="5953" y="9406"/>
                </a:lnTo>
                <a:cubicBezTo>
                  <a:pt x="5953" y="9108"/>
                  <a:pt x="5715" y="8870"/>
                  <a:pt x="5418" y="8870"/>
                </a:cubicBezTo>
                <a:lnTo>
                  <a:pt x="5060" y="8870"/>
                </a:lnTo>
                <a:cubicBezTo>
                  <a:pt x="4834" y="8870"/>
                  <a:pt x="4644" y="8954"/>
                  <a:pt x="4525" y="9108"/>
                </a:cubicBezTo>
                <a:cubicBezTo>
                  <a:pt x="4358" y="9299"/>
                  <a:pt x="4132" y="9406"/>
                  <a:pt x="3882" y="9406"/>
                </a:cubicBezTo>
                <a:cubicBezTo>
                  <a:pt x="3632" y="9406"/>
                  <a:pt x="3382" y="9287"/>
                  <a:pt x="3239" y="9085"/>
                </a:cubicBezTo>
                <a:cubicBezTo>
                  <a:pt x="3072" y="8894"/>
                  <a:pt x="3013" y="8644"/>
                  <a:pt x="3072" y="8394"/>
                </a:cubicBezTo>
                <a:cubicBezTo>
                  <a:pt x="3132" y="8073"/>
                  <a:pt x="3405" y="7822"/>
                  <a:pt x="3727" y="7751"/>
                </a:cubicBezTo>
                <a:cubicBezTo>
                  <a:pt x="3781" y="7740"/>
                  <a:pt x="3835" y="7735"/>
                  <a:pt x="3889" y="7735"/>
                </a:cubicBezTo>
                <a:cubicBezTo>
                  <a:pt x="4129" y="7735"/>
                  <a:pt x="4357" y="7842"/>
                  <a:pt x="4513" y="8037"/>
                </a:cubicBezTo>
                <a:cubicBezTo>
                  <a:pt x="4656" y="8192"/>
                  <a:pt x="4846" y="8287"/>
                  <a:pt x="5049" y="8287"/>
                </a:cubicBezTo>
                <a:lnTo>
                  <a:pt x="5430" y="8287"/>
                </a:lnTo>
                <a:cubicBezTo>
                  <a:pt x="5727" y="8287"/>
                  <a:pt x="5965" y="8049"/>
                  <a:pt x="5965" y="7751"/>
                </a:cubicBezTo>
                <a:lnTo>
                  <a:pt x="5965" y="5917"/>
                </a:lnTo>
                <a:lnTo>
                  <a:pt x="7799" y="5917"/>
                </a:lnTo>
                <a:cubicBezTo>
                  <a:pt x="7894" y="5917"/>
                  <a:pt x="7989" y="6001"/>
                  <a:pt x="7989" y="6108"/>
                </a:cubicBezTo>
                <a:lnTo>
                  <a:pt x="7989" y="6477"/>
                </a:lnTo>
                <a:cubicBezTo>
                  <a:pt x="7989" y="6584"/>
                  <a:pt x="7942" y="6691"/>
                  <a:pt x="7858" y="6763"/>
                </a:cubicBezTo>
                <a:cubicBezTo>
                  <a:pt x="7525" y="7037"/>
                  <a:pt x="7382" y="7453"/>
                  <a:pt x="7454" y="7882"/>
                </a:cubicBezTo>
                <a:cubicBezTo>
                  <a:pt x="7537" y="8346"/>
                  <a:pt x="7894" y="8704"/>
                  <a:pt x="8347" y="8799"/>
                </a:cubicBezTo>
                <a:cubicBezTo>
                  <a:pt x="8430" y="8823"/>
                  <a:pt x="8513" y="8835"/>
                  <a:pt x="8597" y="8835"/>
                </a:cubicBezTo>
                <a:cubicBezTo>
                  <a:pt x="8870" y="8835"/>
                  <a:pt x="9120" y="8739"/>
                  <a:pt x="9347" y="8561"/>
                </a:cubicBezTo>
                <a:cubicBezTo>
                  <a:pt x="9609" y="8346"/>
                  <a:pt x="9775" y="8013"/>
                  <a:pt x="9775" y="7656"/>
                </a:cubicBezTo>
                <a:cubicBezTo>
                  <a:pt x="9775" y="7311"/>
                  <a:pt x="9621" y="6977"/>
                  <a:pt x="9347" y="6751"/>
                </a:cubicBezTo>
                <a:cubicBezTo>
                  <a:pt x="9263" y="6691"/>
                  <a:pt x="9228" y="6584"/>
                  <a:pt x="9228" y="6465"/>
                </a:cubicBezTo>
                <a:lnTo>
                  <a:pt x="9228" y="6108"/>
                </a:lnTo>
                <a:cubicBezTo>
                  <a:pt x="9228" y="6001"/>
                  <a:pt x="9311" y="5917"/>
                  <a:pt x="9418" y="5917"/>
                </a:cubicBezTo>
                <a:lnTo>
                  <a:pt x="10323" y="5917"/>
                </a:lnTo>
                <a:cubicBezTo>
                  <a:pt x="10418" y="5917"/>
                  <a:pt x="10490" y="5846"/>
                  <a:pt x="10490" y="5751"/>
                </a:cubicBezTo>
                <a:cubicBezTo>
                  <a:pt x="10490" y="5667"/>
                  <a:pt x="10418" y="5584"/>
                  <a:pt x="10323" y="5584"/>
                </a:cubicBezTo>
                <a:lnTo>
                  <a:pt x="9418" y="5584"/>
                </a:lnTo>
                <a:cubicBezTo>
                  <a:pt x="9120" y="5584"/>
                  <a:pt x="8882" y="5822"/>
                  <a:pt x="8882" y="6120"/>
                </a:cubicBezTo>
                <a:lnTo>
                  <a:pt x="8882" y="6477"/>
                </a:lnTo>
                <a:cubicBezTo>
                  <a:pt x="8882" y="6703"/>
                  <a:pt x="8966" y="6894"/>
                  <a:pt x="9120" y="7013"/>
                </a:cubicBezTo>
                <a:cubicBezTo>
                  <a:pt x="9311" y="7180"/>
                  <a:pt x="9418" y="7406"/>
                  <a:pt x="9418" y="7656"/>
                </a:cubicBezTo>
                <a:cubicBezTo>
                  <a:pt x="9418" y="7906"/>
                  <a:pt x="9299" y="8144"/>
                  <a:pt x="9109" y="8299"/>
                </a:cubicBezTo>
                <a:cubicBezTo>
                  <a:pt x="8957" y="8423"/>
                  <a:pt x="8780" y="8488"/>
                  <a:pt x="8595" y="8488"/>
                </a:cubicBezTo>
                <a:cubicBezTo>
                  <a:pt x="8533" y="8488"/>
                  <a:pt x="8469" y="8480"/>
                  <a:pt x="8406" y="8465"/>
                </a:cubicBezTo>
                <a:cubicBezTo>
                  <a:pt x="8097" y="8406"/>
                  <a:pt x="7835" y="8132"/>
                  <a:pt x="7763" y="7811"/>
                </a:cubicBezTo>
                <a:cubicBezTo>
                  <a:pt x="7704" y="7513"/>
                  <a:pt x="7811" y="7215"/>
                  <a:pt x="8049" y="7013"/>
                </a:cubicBezTo>
                <a:cubicBezTo>
                  <a:pt x="8216" y="6882"/>
                  <a:pt x="8299" y="6691"/>
                  <a:pt x="8299" y="6477"/>
                </a:cubicBezTo>
                <a:lnTo>
                  <a:pt x="8299" y="6108"/>
                </a:lnTo>
                <a:cubicBezTo>
                  <a:pt x="8299" y="5810"/>
                  <a:pt x="8061" y="5572"/>
                  <a:pt x="7763" y="5572"/>
                </a:cubicBezTo>
                <a:lnTo>
                  <a:pt x="5953" y="5572"/>
                </a:lnTo>
                <a:lnTo>
                  <a:pt x="5953" y="3739"/>
                </a:lnTo>
                <a:cubicBezTo>
                  <a:pt x="5953" y="3643"/>
                  <a:pt x="6037" y="3548"/>
                  <a:pt x="6144" y="3548"/>
                </a:cubicBezTo>
                <a:lnTo>
                  <a:pt x="6513" y="3548"/>
                </a:lnTo>
                <a:cubicBezTo>
                  <a:pt x="6620" y="3548"/>
                  <a:pt x="6727" y="3596"/>
                  <a:pt x="6799" y="3679"/>
                </a:cubicBezTo>
                <a:cubicBezTo>
                  <a:pt x="7017" y="3956"/>
                  <a:pt x="7342" y="4102"/>
                  <a:pt x="7698" y="4102"/>
                </a:cubicBezTo>
                <a:cubicBezTo>
                  <a:pt x="7770" y="4102"/>
                  <a:pt x="7844" y="4096"/>
                  <a:pt x="7918" y="4084"/>
                </a:cubicBezTo>
                <a:cubicBezTo>
                  <a:pt x="8370" y="4001"/>
                  <a:pt x="8728" y="3643"/>
                  <a:pt x="8835" y="3191"/>
                </a:cubicBezTo>
                <a:cubicBezTo>
                  <a:pt x="8906" y="2834"/>
                  <a:pt x="8823" y="2477"/>
                  <a:pt x="8597" y="2215"/>
                </a:cubicBezTo>
                <a:cubicBezTo>
                  <a:pt x="8370" y="1941"/>
                  <a:pt x="8049" y="1774"/>
                  <a:pt x="7692" y="1774"/>
                </a:cubicBezTo>
                <a:cubicBezTo>
                  <a:pt x="7346" y="1774"/>
                  <a:pt x="7001" y="1929"/>
                  <a:pt x="6775" y="2215"/>
                </a:cubicBezTo>
                <a:cubicBezTo>
                  <a:pt x="6715" y="2286"/>
                  <a:pt x="6620" y="2334"/>
                  <a:pt x="6501" y="2334"/>
                </a:cubicBezTo>
                <a:lnTo>
                  <a:pt x="6144" y="2334"/>
                </a:lnTo>
                <a:cubicBezTo>
                  <a:pt x="6037" y="2334"/>
                  <a:pt x="5941" y="2238"/>
                  <a:pt x="5941" y="2131"/>
                </a:cubicBezTo>
                <a:lnTo>
                  <a:pt x="5941" y="1226"/>
                </a:lnTo>
                <a:cubicBezTo>
                  <a:pt x="5941" y="1143"/>
                  <a:pt x="5870" y="1060"/>
                  <a:pt x="5787" y="1060"/>
                </a:cubicBezTo>
                <a:cubicBezTo>
                  <a:pt x="5691" y="1060"/>
                  <a:pt x="5620" y="1143"/>
                  <a:pt x="5620" y="1226"/>
                </a:cubicBezTo>
                <a:lnTo>
                  <a:pt x="5620" y="2131"/>
                </a:lnTo>
                <a:cubicBezTo>
                  <a:pt x="5620" y="2429"/>
                  <a:pt x="5858" y="2667"/>
                  <a:pt x="6156" y="2667"/>
                </a:cubicBezTo>
                <a:lnTo>
                  <a:pt x="6513" y="2667"/>
                </a:lnTo>
                <a:cubicBezTo>
                  <a:pt x="6739" y="2667"/>
                  <a:pt x="6930" y="2584"/>
                  <a:pt x="7049" y="2429"/>
                </a:cubicBezTo>
                <a:cubicBezTo>
                  <a:pt x="7215" y="2238"/>
                  <a:pt x="7430" y="2131"/>
                  <a:pt x="7692" y="2131"/>
                </a:cubicBezTo>
                <a:cubicBezTo>
                  <a:pt x="7942" y="2131"/>
                  <a:pt x="8180" y="2250"/>
                  <a:pt x="8323" y="2453"/>
                </a:cubicBezTo>
                <a:cubicBezTo>
                  <a:pt x="8489" y="2643"/>
                  <a:pt x="8549" y="2893"/>
                  <a:pt x="8489" y="3143"/>
                </a:cubicBezTo>
                <a:cubicBezTo>
                  <a:pt x="8430" y="3465"/>
                  <a:pt x="8168" y="3715"/>
                  <a:pt x="7835" y="3786"/>
                </a:cubicBezTo>
                <a:cubicBezTo>
                  <a:pt x="7780" y="3797"/>
                  <a:pt x="7726" y="3802"/>
                  <a:pt x="7673" y="3802"/>
                </a:cubicBezTo>
                <a:cubicBezTo>
                  <a:pt x="7432" y="3802"/>
                  <a:pt x="7205" y="3695"/>
                  <a:pt x="7049" y="3501"/>
                </a:cubicBezTo>
                <a:cubicBezTo>
                  <a:pt x="6918" y="3346"/>
                  <a:pt x="6727" y="3250"/>
                  <a:pt x="6513" y="3250"/>
                </a:cubicBezTo>
                <a:lnTo>
                  <a:pt x="6144" y="3250"/>
                </a:lnTo>
                <a:cubicBezTo>
                  <a:pt x="5846" y="3250"/>
                  <a:pt x="5608" y="3489"/>
                  <a:pt x="5608" y="3786"/>
                </a:cubicBezTo>
                <a:lnTo>
                  <a:pt x="5608" y="5620"/>
                </a:lnTo>
                <a:lnTo>
                  <a:pt x="3775" y="5620"/>
                </a:lnTo>
                <a:cubicBezTo>
                  <a:pt x="3667" y="5620"/>
                  <a:pt x="3584" y="5525"/>
                  <a:pt x="3584" y="5429"/>
                </a:cubicBezTo>
                <a:lnTo>
                  <a:pt x="3584" y="5048"/>
                </a:lnTo>
                <a:cubicBezTo>
                  <a:pt x="3584" y="4953"/>
                  <a:pt x="3620" y="4846"/>
                  <a:pt x="3715" y="4774"/>
                </a:cubicBezTo>
                <a:cubicBezTo>
                  <a:pt x="4036" y="4501"/>
                  <a:pt x="4191" y="4084"/>
                  <a:pt x="4120" y="3655"/>
                </a:cubicBezTo>
                <a:cubicBezTo>
                  <a:pt x="4025" y="3191"/>
                  <a:pt x="3667" y="2834"/>
                  <a:pt x="3227" y="2727"/>
                </a:cubicBezTo>
                <a:cubicBezTo>
                  <a:pt x="3148" y="2711"/>
                  <a:pt x="3069" y="2703"/>
                  <a:pt x="2991" y="2703"/>
                </a:cubicBezTo>
                <a:cubicBezTo>
                  <a:pt x="2716" y="2703"/>
                  <a:pt x="2452" y="2798"/>
                  <a:pt x="2239" y="2965"/>
                </a:cubicBezTo>
                <a:cubicBezTo>
                  <a:pt x="1977" y="3191"/>
                  <a:pt x="1810" y="3524"/>
                  <a:pt x="1810" y="3882"/>
                </a:cubicBezTo>
                <a:cubicBezTo>
                  <a:pt x="1810" y="4215"/>
                  <a:pt x="1953" y="4560"/>
                  <a:pt x="2239" y="4786"/>
                </a:cubicBezTo>
                <a:cubicBezTo>
                  <a:pt x="2310" y="4846"/>
                  <a:pt x="2358" y="4953"/>
                  <a:pt x="2358" y="5072"/>
                </a:cubicBezTo>
                <a:lnTo>
                  <a:pt x="2358" y="5429"/>
                </a:lnTo>
                <a:cubicBezTo>
                  <a:pt x="2358" y="5525"/>
                  <a:pt x="2274" y="5620"/>
                  <a:pt x="2167" y="5620"/>
                </a:cubicBezTo>
                <a:lnTo>
                  <a:pt x="334" y="5620"/>
                </a:lnTo>
                <a:lnTo>
                  <a:pt x="334" y="881"/>
                </a:lnTo>
                <a:cubicBezTo>
                  <a:pt x="334" y="572"/>
                  <a:pt x="584" y="333"/>
                  <a:pt x="881" y="333"/>
                </a:cubicBezTo>
                <a:lnTo>
                  <a:pt x="5620" y="333"/>
                </a:lnTo>
                <a:lnTo>
                  <a:pt x="5620" y="524"/>
                </a:lnTo>
                <a:cubicBezTo>
                  <a:pt x="5620" y="619"/>
                  <a:pt x="5691" y="691"/>
                  <a:pt x="5787" y="691"/>
                </a:cubicBezTo>
                <a:cubicBezTo>
                  <a:pt x="5870" y="691"/>
                  <a:pt x="5941" y="619"/>
                  <a:pt x="5941" y="524"/>
                </a:cubicBezTo>
                <a:lnTo>
                  <a:pt x="5941" y="333"/>
                </a:lnTo>
                <a:lnTo>
                  <a:pt x="10680" y="333"/>
                </a:lnTo>
                <a:close/>
                <a:moveTo>
                  <a:pt x="2976" y="3061"/>
                </a:moveTo>
                <a:cubicBezTo>
                  <a:pt x="3040" y="3061"/>
                  <a:pt x="3104" y="3069"/>
                  <a:pt x="3167" y="3084"/>
                </a:cubicBezTo>
                <a:cubicBezTo>
                  <a:pt x="3477" y="3143"/>
                  <a:pt x="3727" y="3417"/>
                  <a:pt x="3810" y="3739"/>
                </a:cubicBezTo>
                <a:cubicBezTo>
                  <a:pt x="3870" y="4036"/>
                  <a:pt x="3763" y="4334"/>
                  <a:pt x="3525" y="4536"/>
                </a:cubicBezTo>
                <a:cubicBezTo>
                  <a:pt x="3358" y="4667"/>
                  <a:pt x="3274" y="4858"/>
                  <a:pt x="3274" y="5072"/>
                </a:cubicBezTo>
                <a:lnTo>
                  <a:pt x="3274" y="5441"/>
                </a:lnTo>
                <a:cubicBezTo>
                  <a:pt x="3274" y="5739"/>
                  <a:pt x="3513" y="5977"/>
                  <a:pt x="3810" y="5977"/>
                </a:cubicBezTo>
                <a:lnTo>
                  <a:pt x="5632" y="5977"/>
                </a:lnTo>
                <a:lnTo>
                  <a:pt x="5632" y="7811"/>
                </a:lnTo>
                <a:cubicBezTo>
                  <a:pt x="5632" y="7918"/>
                  <a:pt x="5549" y="8001"/>
                  <a:pt x="5441" y="8001"/>
                </a:cubicBezTo>
                <a:lnTo>
                  <a:pt x="5072" y="8001"/>
                </a:lnTo>
                <a:cubicBezTo>
                  <a:pt x="4965" y="8001"/>
                  <a:pt x="4858" y="7953"/>
                  <a:pt x="4787" y="7870"/>
                </a:cubicBezTo>
                <a:cubicBezTo>
                  <a:pt x="4569" y="7593"/>
                  <a:pt x="4244" y="7447"/>
                  <a:pt x="3887" y="7447"/>
                </a:cubicBezTo>
                <a:cubicBezTo>
                  <a:pt x="3815" y="7447"/>
                  <a:pt x="3741" y="7453"/>
                  <a:pt x="3667" y="7465"/>
                </a:cubicBezTo>
                <a:cubicBezTo>
                  <a:pt x="3215" y="7561"/>
                  <a:pt x="2858" y="7918"/>
                  <a:pt x="2751" y="8358"/>
                </a:cubicBezTo>
                <a:cubicBezTo>
                  <a:pt x="2679" y="8715"/>
                  <a:pt x="2763" y="9073"/>
                  <a:pt x="2989" y="9346"/>
                </a:cubicBezTo>
                <a:cubicBezTo>
                  <a:pt x="3215" y="9608"/>
                  <a:pt x="3536" y="9775"/>
                  <a:pt x="3894" y="9775"/>
                </a:cubicBezTo>
                <a:cubicBezTo>
                  <a:pt x="4239" y="9775"/>
                  <a:pt x="4584" y="9620"/>
                  <a:pt x="4798" y="9346"/>
                </a:cubicBezTo>
                <a:cubicBezTo>
                  <a:pt x="4858" y="9263"/>
                  <a:pt x="4965" y="9227"/>
                  <a:pt x="5084" y="9227"/>
                </a:cubicBezTo>
                <a:lnTo>
                  <a:pt x="5441" y="9227"/>
                </a:lnTo>
                <a:cubicBezTo>
                  <a:pt x="5549" y="9227"/>
                  <a:pt x="5632" y="9311"/>
                  <a:pt x="5632" y="9418"/>
                </a:cubicBezTo>
                <a:lnTo>
                  <a:pt x="5632" y="11251"/>
                </a:lnTo>
                <a:lnTo>
                  <a:pt x="869" y="11251"/>
                </a:lnTo>
                <a:cubicBezTo>
                  <a:pt x="560" y="11251"/>
                  <a:pt x="322" y="10990"/>
                  <a:pt x="322" y="10692"/>
                </a:cubicBezTo>
                <a:lnTo>
                  <a:pt x="322" y="5965"/>
                </a:lnTo>
                <a:lnTo>
                  <a:pt x="2155" y="5965"/>
                </a:lnTo>
                <a:cubicBezTo>
                  <a:pt x="2453" y="5965"/>
                  <a:pt x="2691" y="5727"/>
                  <a:pt x="2691" y="5429"/>
                </a:cubicBezTo>
                <a:lnTo>
                  <a:pt x="2691" y="5072"/>
                </a:lnTo>
                <a:cubicBezTo>
                  <a:pt x="2691" y="4846"/>
                  <a:pt x="2596" y="4655"/>
                  <a:pt x="2453" y="4536"/>
                </a:cubicBezTo>
                <a:cubicBezTo>
                  <a:pt x="2262" y="4370"/>
                  <a:pt x="2155" y="4143"/>
                  <a:pt x="2155" y="3893"/>
                </a:cubicBezTo>
                <a:cubicBezTo>
                  <a:pt x="2155" y="3643"/>
                  <a:pt x="2274" y="3405"/>
                  <a:pt x="2465" y="3250"/>
                </a:cubicBezTo>
                <a:cubicBezTo>
                  <a:pt x="2607" y="3126"/>
                  <a:pt x="2789" y="3061"/>
                  <a:pt x="2976" y="3061"/>
                </a:cubicBezTo>
                <a:close/>
                <a:moveTo>
                  <a:pt x="893" y="0"/>
                </a:moveTo>
                <a:cubicBezTo>
                  <a:pt x="393" y="0"/>
                  <a:pt x="0" y="393"/>
                  <a:pt x="0" y="893"/>
                </a:cubicBezTo>
                <a:lnTo>
                  <a:pt x="0" y="10680"/>
                </a:lnTo>
                <a:cubicBezTo>
                  <a:pt x="0" y="11168"/>
                  <a:pt x="393" y="11573"/>
                  <a:pt x="893" y="11573"/>
                </a:cubicBezTo>
                <a:lnTo>
                  <a:pt x="10680" y="11573"/>
                </a:lnTo>
                <a:cubicBezTo>
                  <a:pt x="11168" y="11573"/>
                  <a:pt x="11573" y="11168"/>
                  <a:pt x="11573" y="10680"/>
                </a:cubicBezTo>
                <a:lnTo>
                  <a:pt x="11573" y="893"/>
                </a:lnTo>
                <a:cubicBezTo>
                  <a:pt x="11573" y="393"/>
                  <a:pt x="11168" y="0"/>
                  <a:pt x="10680" y="0"/>
                </a:cubicBezTo>
                <a:lnTo>
                  <a:pt x="893" y="0"/>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335" name="Google Shape;10122;p67"/>
          <p:cNvGrpSpPr/>
          <p:nvPr/>
        </p:nvGrpSpPr>
        <p:grpSpPr>
          <a:xfrm>
            <a:off x="3817267" y="3447285"/>
            <a:ext cx="349784" cy="349434"/>
            <a:chOff x="2201806" y="1976585"/>
            <a:chExt cx="349784" cy="349434"/>
          </a:xfrm>
          <a:solidFill>
            <a:schemeClr val="accent1"/>
          </a:solidFill>
        </p:grpSpPr>
        <p:sp>
          <p:nvSpPr>
            <p:cNvPr id="1336" name="Google Shape;10123;p67"/>
            <p:cNvSpPr/>
            <p:nvPr/>
          </p:nvSpPr>
          <p:spPr>
            <a:xfrm>
              <a:off x="2231755" y="2073373"/>
              <a:ext cx="319835" cy="252647"/>
            </a:xfrm>
            <a:custGeom>
              <a:avLst/>
              <a:rect l="l" t="t" r="r" b="b"/>
              <a:pathLst>
                <a:path w="10049" h="7938">
                  <a:moveTo>
                    <a:pt x="9368" y="0"/>
                  </a:moveTo>
                  <a:cubicBezTo>
                    <a:pt x="9345" y="0"/>
                    <a:pt x="9322" y="6"/>
                    <a:pt x="9299" y="20"/>
                  </a:cubicBezTo>
                  <a:cubicBezTo>
                    <a:pt x="9227" y="67"/>
                    <a:pt x="9180" y="151"/>
                    <a:pt x="9227" y="234"/>
                  </a:cubicBezTo>
                  <a:cubicBezTo>
                    <a:pt x="9561" y="925"/>
                    <a:pt x="9716" y="1675"/>
                    <a:pt x="9716" y="2449"/>
                  </a:cubicBezTo>
                  <a:cubicBezTo>
                    <a:pt x="9716" y="3830"/>
                    <a:pt x="9180" y="5127"/>
                    <a:pt x="8203" y="6104"/>
                  </a:cubicBezTo>
                  <a:cubicBezTo>
                    <a:pt x="7215" y="7092"/>
                    <a:pt x="5917" y="7628"/>
                    <a:pt x="4536" y="7628"/>
                  </a:cubicBezTo>
                  <a:cubicBezTo>
                    <a:pt x="3715" y="7628"/>
                    <a:pt x="2929" y="7449"/>
                    <a:pt x="2203" y="7080"/>
                  </a:cubicBezTo>
                  <a:cubicBezTo>
                    <a:pt x="1596" y="6759"/>
                    <a:pt x="1060" y="6342"/>
                    <a:pt x="607" y="5830"/>
                  </a:cubicBezTo>
                  <a:lnTo>
                    <a:pt x="607" y="5830"/>
                  </a:lnTo>
                  <a:lnTo>
                    <a:pt x="1250" y="6032"/>
                  </a:lnTo>
                  <a:cubicBezTo>
                    <a:pt x="1272" y="6040"/>
                    <a:pt x="1293" y="6044"/>
                    <a:pt x="1312" y="6044"/>
                  </a:cubicBezTo>
                  <a:cubicBezTo>
                    <a:pt x="1380" y="6044"/>
                    <a:pt x="1434" y="5999"/>
                    <a:pt x="1453" y="5925"/>
                  </a:cubicBezTo>
                  <a:cubicBezTo>
                    <a:pt x="1488" y="5842"/>
                    <a:pt x="1441" y="5747"/>
                    <a:pt x="1357" y="5723"/>
                  </a:cubicBezTo>
                  <a:lnTo>
                    <a:pt x="202" y="5330"/>
                  </a:lnTo>
                  <a:cubicBezTo>
                    <a:pt x="191" y="5327"/>
                    <a:pt x="179" y="5325"/>
                    <a:pt x="167" y="5325"/>
                  </a:cubicBezTo>
                  <a:cubicBezTo>
                    <a:pt x="131" y="5325"/>
                    <a:pt x="95" y="5339"/>
                    <a:pt x="60" y="5366"/>
                  </a:cubicBezTo>
                  <a:cubicBezTo>
                    <a:pt x="12" y="5389"/>
                    <a:pt x="0" y="5449"/>
                    <a:pt x="0" y="5508"/>
                  </a:cubicBezTo>
                  <a:lnTo>
                    <a:pt x="191" y="6854"/>
                  </a:lnTo>
                  <a:cubicBezTo>
                    <a:pt x="214" y="6925"/>
                    <a:pt x="274" y="6985"/>
                    <a:pt x="357" y="6985"/>
                  </a:cubicBezTo>
                  <a:lnTo>
                    <a:pt x="393" y="6985"/>
                  </a:lnTo>
                  <a:cubicBezTo>
                    <a:pt x="476" y="6973"/>
                    <a:pt x="536" y="6890"/>
                    <a:pt x="524" y="6806"/>
                  </a:cubicBezTo>
                  <a:lnTo>
                    <a:pt x="417" y="6068"/>
                  </a:lnTo>
                  <a:lnTo>
                    <a:pt x="417" y="6068"/>
                  </a:lnTo>
                  <a:cubicBezTo>
                    <a:pt x="881" y="6604"/>
                    <a:pt x="1465" y="7044"/>
                    <a:pt x="2084" y="7354"/>
                  </a:cubicBezTo>
                  <a:cubicBezTo>
                    <a:pt x="2858" y="7747"/>
                    <a:pt x="3691" y="7937"/>
                    <a:pt x="4560" y="7937"/>
                  </a:cubicBezTo>
                  <a:cubicBezTo>
                    <a:pt x="6025" y="7937"/>
                    <a:pt x="7394" y="7366"/>
                    <a:pt x="8442" y="6330"/>
                  </a:cubicBezTo>
                  <a:cubicBezTo>
                    <a:pt x="9477" y="5282"/>
                    <a:pt x="10049" y="3913"/>
                    <a:pt x="10049" y="2449"/>
                  </a:cubicBezTo>
                  <a:cubicBezTo>
                    <a:pt x="10049" y="1627"/>
                    <a:pt x="9870" y="829"/>
                    <a:pt x="9513" y="91"/>
                  </a:cubicBezTo>
                  <a:cubicBezTo>
                    <a:pt x="9479" y="40"/>
                    <a:pt x="9426" y="0"/>
                    <a:pt x="93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7" name="Google Shape;10124;p67"/>
            <p:cNvSpPr/>
            <p:nvPr/>
          </p:nvSpPr>
          <p:spPr>
            <a:xfrm>
              <a:off x="2201806" y="1976585"/>
              <a:ext cx="319484" cy="252424"/>
            </a:xfrm>
            <a:custGeom>
              <a:avLst/>
              <a:rect l="l" t="t" r="r" b="b"/>
              <a:pathLst>
                <a:path w="10038" h="7931">
                  <a:moveTo>
                    <a:pt x="5501" y="1"/>
                  </a:moveTo>
                  <a:cubicBezTo>
                    <a:pt x="4025" y="1"/>
                    <a:pt x="2656" y="560"/>
                    <a:pt x="1608" y="1608"/>
                  </a:cubicBezTo>
                  <a:cubicBezTo>
                    <a:pt x="572" y="2644"/>
                    <a:pt x="0" y="4013"/>
                    <a:pt x="0" y="5490"/>
                  </a:cubicBezTo>
                  <a:cubicBezTo>
                    <a:pt x="0" y="6311"/>
                    <a:pt x="179" y="7109"/>
                    <a:pt x="536" y="7835"/>
                  </a:cubicBezTo>
                  <a:cubicBezTo>
                    <a:pt x="572" y="7895"/>
                    <a:pt x="632" y="7930"/>
                    <a:pt x="691" y="7930"/>
                  </a:cubicBezTo>
                  <a:cubicBezTo>
                    <a:pt x="715" y="7930"/>
                    <a:pt x="739" y="7930"/>
                    <a:pt x="762" y="7918"/>
                  </a:cubicBezTo>
                  <a:cubicBezTo>
                    <a:pt x="834" y="7871"/>
                    <a:pt x="882" y="7776"/>
                    <a:pt x="834" y="7704"/>
                  </a:cubicBezTo>
                  <a:cubicBezTo>
                    <a:pt x="512" y="7002"/>
                    <a:pt x="346" y="6263"/>
                    <a:pt x="346" y="5490"/>
                  </a:cubicBezTo>
                  <a:cubicBezTo>
                    <a:pt x="346" y="4108"/>
                    <a:pt x="882" y="2811"/>
                    <a:pt x="1870" y="1822"/>
                  </a:cubicBezTo>
                  <a:cubicBezTo>
                    <a:pt x="2846" y="846"/>
                    <a:pt x="4144" y="310"/>
                    <a:pt x="5525" y="310"/>
                  </a:cubicBezTo>
                  <a:cubicBezTo>
                    <a:pt x="7049" y="310"/>
                    <a:pt x="8454" y="965"/>
                    <a:pt x="9454" y="2108"/>
                  </a:cubicBezTo>
                  <a:lnTo>
                    <a:pt x="8811" y="1906"/>
                  </a:lnTo>
                  <a:cubicBezTo>
                    <a:pt x="8792" y="1898"/>
                    <a:pt x="8772" y="1894"/>
                    <a:pt x="8753" y="1894"/>
                  </a:cubicBezTo>
                  <a:cubicBezTo>
                    <a:pt x="8688" y="1894"/>
                    <a:pt x="8627" y="1937"/>
                    <a:pt x="8609" y="2001"/>
                  </a:cubicBezTo>
                  <a:cubicBezTo>
                    <a:pt x="8573" y="2096"/>
                    <a:pt x="8621" y="2180"/>
                    <a:pt x="8716" y="2215"/>
                  </a:cubicBezTo>
                  <a:lnTo>
                    <a:pt x="9859" y="2596"/>
                  </a:lnTo>
                  <a:cubicBezTo>
                    <a:pt x="9871" y="2596"/>
                    <a:pt x="9883" y="2620"/>
                    <a:pt x="9906" y="2620"/>
                  </a:cubicBezTo>
                  <a:cubicBezTo>
                    <a:pt x="9930" y="2620"/>
                    <a:pt x="9978" y="2596"/>
                    <a:pt x="10002" y="2572"/>
                  </a:cubicBezTo>
                  <a:cubicBezTo>
                    <a:pt x="10026" y="2525"/>
                    <a:pt x="10037" y="2465"/>
                    <a:pt x="10037" y="2418"/>
                  </a:cubicBezTo>
                  <a:lnTo>
                    <a:pt x="9847" y="1084"/>
                  </a:lnTo>
                  <a:cubicBezTo>
                    <a:pt x="9827" y="1003"/>
                    <a:pt x="9772" y="948"/>
                    <a:pt x="9705" y="948"/>
                  </a:cubicBezTo>
                  <a:cubicBezTo>
                    <a:pt x="9693" y="948"/>
                    <a:pt x="9681" y="950"/>
                    <a:pt x="9668" y="953"/>
                  </a:cubicBezTo>
                  <a:cubicBezTo>
                    <a:pt x="9573" y="965"/>
                    <a:pt x="9514" y="1037"/>
                    <a:pt x="9525" y="1132"/>
                  </a:cubicBezTo>
                  <a:lnTo>
                    <a:pt x="9633" y="1870"/>
                  </a:lnTo>
                  <a:cubicBezTo>
                    <a:pt x="8597" y="667"/>
                    <a:pt x="7085" y="1"/>
                    <a:pt x="550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8" name="Google Shape;10125;p67"/>
            <p:cNvSpPr/>
            <p:nvPr/>
          </p:nvSpPr>
          <p:spPr>
            <a:xfrm>
              <a:off x="2331789" y="2068662"/>
              <a:ext cx="16709" cy="27340"/>
            </a:xfrm>
            <a:custGeom>
              <a:avLst/>
              <a:rect l="l" t="t" r="r" b="b"/>
              <a:pathLst>
                <a:path w="525" h="859">
                  <a:moveTo>
                    <a:pt x="358" y="1"/>
                  </a:moveTo>
                  <a:cubicBezTo>
                    <a:pt x="262" y="1"/>
                    <a:pt x="191" y="84"/>
                    <a:pt x="191" y="168"/>
                  </a:cubicBezTo>
                  <a:lnTo>
                    <a:pt x="191" y="465"/>
                  </a:lnTo>
                  <a:lnTo>
                    <a:pt x="72" y="584"/>
                  </a:lnTo>
                  <a:cubicBezTo>
                    <a:pt x="12" y="644"/>
                    <a:pt x="0" y="751"/>
                    <a:pt x="72" y="811"/>
                  </a:cubicBezTo>
                  <a:cubicBezTo>
                    <a:pt x="96" y="834"/>
                    <a:pt x="143" y="858"/>
                    <a:pt x="191" y="858"/>
                  </a:cubicBezTo>
                  <a:cubicBezTo>
                    <a:pt x="238" y="858"/>
                    <a:pt x="262" y="834"/>
                    <a:pt x="298" y="811"/>
                  </a:cubicBezTo>
                  <a:lnTo>
                    <a:pt x="453" y="644"/>
                  </a:lnTo>
                  <a:cubicBezTo>
                    <a:pt x="488" y="620"/>
                    <a:pt x="500" y="572"/>
                    <a:pt x="500" y="525"/>
                  </a:cubicBezTo>
                  <a:lnTo>
                    <a:pt x="524" y="168"/>
                  </a:lnTo>
                  <a:cubicBezTo>
                    <a:pt x="524" y="84"/>
                    <a:pt x="441" y="1"/>
                    <a:pt x="35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39" name="Google Shape;10126;p67"/>
            <p:cNvSpPr/>
            <p:nvPr/>
          </p:nvSpPr>
          <p:spPr>
            <a:xfrm>
              <a:off x="2243118" y="2021653"/>
              <a:ext cx="265664" cy="261908"/>
            </a:xfrm>
            <a:custGeom>
              <a:avLst/>
              <a:rect l="l" t="t" r="r" b="b"/>
              <a:pathLst>
                <a:path w="8347" h="8229">
                  <a:moveTo>
                    <a:pt x="2751" y="3109"/>
                  </a:moveTo>
                  <a:lnTo>
                    <a:pt x="2977" y="3133"/>
                  </a:lnTo>
                  <a:lnTo>
                    <a:pt x="3084" y="3133"/>
                  </a:lnTo>
                  <a:lnTo>
                    <a:pt x="2917" y="3502"/>
                  </a:lnTo>
                  <a:lnTo>
                    <a:pt x="2643" y="3431"/>
                  </a:lnTo>
                  <a:lnTo>
                    <a:pt x="2751" y="3109"/>
                  </a:lnTo>
                  <a:close/>
                  <a:moveTo>
                    <a:pt x="3834" y="3026"/>
                  </a:moveTo>
                  <a:lnTo>
                    <a:pt x="4156" y="3419"/>
                  </a:lnTo>
                  <a:lnTo>
                    <a:pt x="4120" y="3526"/>
                  </a:lnTo>
                  <a:cubicBezTo>
                    <a:pt x="4096" y="3609"/>
                    <a:pt x="4144" y="3704"/>
                    <a:pt x="4227" y="3728"/>
                  </a:cubicBezTo>
                  <a:cubicBezTo>
                    <a:pt x="4239" y="3728"/>
                    <a:pt x="4263" y="3740"/>
                    <a:pt x="4275" y="3740"/>
                  </a:cubicBezTo>
                  <a:cubicBezTo>
                    <a:pt x="4346" y="3740"/>
                    <a:pt x="4406" y="3704"/>
                    <a:pt x="4417" y="3645"/>
                  </a:cubicBezTo>
                  <a:lnTo>
                    <a:pt x="4465" y="3526"/>
                  </a:lnTo>
                  <a:cubicBezTo>
                    <a:pt x="4501" y="3419"/>
                    <a:pt x="4477" y="3312"/>
                    <a:pt x="4417" y="3240"/>
                  </a:cubicBezTo>
                  <a:lnTo>
                    <a:pt x="4334" y="3133"/>
                  </a:lnTo>
                  <a:lnTo>
                    <a:pt x="4608" y="3359"/>
                  </a:lnTo>
                  <a:cubicBezTo>
                    <a:pt x="4638" y="3374"/>
                    <a:pt x="4673" y="3389"/>
                    <a:pt x="4710" y="3389"/>
                  </a:cubicBezTo>
                  <a:cubicBezTo>
                    <a:pt x="4731" y="3389"/>
                    <a:pt x="4753" y="3384"/>
                    <a:pt x="4775" y="3371"/>
                  </a:cubicBezTo>
                  <a:lnTo>
                    <a:pt x="4989" y="3288"/>
                  </a:lnTo>
                  <a:lnTo>
                    <a:pt x="5108" y="3419"/>
                  </a:lnTo>
                  <a:cubicBezTo>
                    <a:pt x="5132" y="3466"/>
                    <a:pt x="5191" y="3478"/>
                    <a:pt x="5239" y="3478"/>
                  </a:cubicBezTo>
                  <a:lnTo>
                    <a:pt x="5644" y="3442"/>
                  </a:lnTo>
                  <a:lnTo>
                    <a:pt x="5656" y="3526"/>
                  </a:lnTo>
                  <a:cubicBezTo>
                    <a:pt x="5668" y="3562"/>
                    <a:pt x="5644" y="3597"/>
                    <a:pt x="5644" y="3609"/>
                  </a:cubicBezTo>
                  <a:cubicBezTo>
                    <a:pt x="5620" y="3621"/>
                    <a:pt x="5608" y="3657"/>
                    <a:pt x="5560" y="3657"/>
                  </a:cubicBezTo>
                  <a:lnTo>
                    <a:pt x="4882" y="3716"/>
                  </a:lnTo>
                  <a:cubicBezTo>
                    <a:pt x="4787" y="3716"/>
                    <a:pt x="4715" y="3764"/>
                    <a:pt x="4668" y="3835"/>
                  </a:cubicBezTo>
                  <a:cubicBezTo>
                    <a:pt x="4644" y="3895"/>
                    <a:pt x="4608" y="3954"/>
                    <a:pt x="4632" y="4014"/>
                  </a:cubicBezTo>
                  <a:lnTo>
                    <a:pt x="4167" y="3859"/>
                  </a:lnTo>
                  <a:cubicBezTo>
                    <a:pt x="4156" y="3859"/>
                    <a:pt x="4156" y="3847"/>
                    <a:pt x="4156" y="3835"/>
                  </a:cubicBezTo>
                  <a:cubicBezTo>
                    <a:pt x="4120" y="3657"/>
                    <a:pt x="3977" y="3538"/>
                    <a:pt x="3798" y="3538"/>
                  </a:cubicBezTo>
                  <a:lnTo>
                    <a:pt x="3775" y="3538"/>
                  </a:lnTo>
                  <a:lnTo>
                    <a:pt x="3286" y="3550"/>
                  </a:lnTo>
                  <a:lnTo>
                    <a:pt x="3405" y="3204"/>
                  </a:lnTo>
                  <a:cubicBezTo>
                    <a:pt x="3429" y="3181"/>
                    <a:pt x="3453" y="3169"/>
                    <a:pt x="3489" y="3145"/>
                  </a:cubicBezTo>
                  <a:lnTo>
                    <a:pt x="3834" y="3026"/>
                  </a:lnTo>
                  <a:close/>
                  <a:moveTo>
                    <a:pt x="7561" y="3562"/>
                  </a:moveTo>
                  <a:cubicBezTo>
                    <a:pt x="7573" y="3562"/>
                    <a:pt x="7620" y="3562"/>
                    <a:pt x="7656" y="3597"/>
                  </a:cubicBezTo>
                  <a:lnTo>
                    <a:pt x="7977" y="3907"/>
                  </a:lnTo>
                  <a:cubicBezTo>
                    <a:pt x="7989" y="4026"/>
                    <a:pt x="7989" y="4133"/>
                    <a:pt x="7977" y="4216"/>
                  </a:cubicBezTo>
                  <a:cubicBezTo>
                    <a:pt x="7930" y="5169"/>
                    <a:pt x="7549" y="6086"/>
                    <a:pt x="6858" y="6752"/>
                  </a:cubicBezTo>
                  <a:cubicBezTo>
                    <a:pt x="6763" y="6860"/>
                    <a:pt x="6656" y="6943"/>
                    <a:pt x="6537" y="7050"/>
                  </a:cubicBezTo>
                  <a:cubicBezTo>
                    <a:pt x="6596" y="6955"/>
                    <a:pt x="6644" y="6871"/>
                    <a:pt x="6680" y="6776"/>
                  </a:cubicBezTo>
                  <a:lnTo>
                    <a:pt x="7430" y="5074"/>
                  </a:lnTo>
                  <a:cubicBezTo>
                    <a:pt x="7454" y="5026"/>
                    <a:pt x="7442" y="4966"/>
                    <a:pt x="7418" y="4907"/>
                  </a:cubicBezTo>
                  <a:cubicBezTo>
                    <a:pt x="7382" y="4859"/>
                    <a:pt x="7323" y="4836"/>
                    <a:pt x="7263" y="4836"/>
                  </a:cubicBezTo>
                  <a:lnTo>
                    <a:pt x="7192" y="4836"/>
                  </a:lnTo>
                  <a:lnTo>
                    <a:pt x="7596" y="4026"/>
                  </a:lnTo>
                  <a:cubicBezTo>
                    <a:pt x="7656" y="3895"/>
                    <a:pt x="7620" y="3728"/>
                    <a:pt x="7501" y="3657"/>
                  </a:cubicBezTo>
                  <a:lnTo>
                    <a:pt x="7477" y="3621"/>
                  </a:lnTo>
                  <a:lnTo>
                    <a:pt x="7489" y="3609"/>
                  </a:lnTo>
                  <a:cubicBezTo>
                    <a:pt x="7513" y="3562"/>
                    <a:pt x="7549" y="3562"/>
                    <a:pt x="7561" y="3562"/>
                  </a:cubicBezTo>
                  <a:close/>
                  <a:moveTo>
                    <a:pt x="4088" y="0"/>
                  </a:moveTo>
                  <a:cubicBezTo>
                    <a:pt x="4055" y="0"/>
                    <a:pt x="4022" y="1"/>
                    <a:pt x="3989" y="2"/>
                  </a:cubicBezTo>
                  <a:cubicBezTo>
                    <a:pt x="2953" y="49"/>
                    <a:pt x="1977" y="478"/>
                    <a:pt x="1250" y="1216"/>
                  </a:cubicBezTo>
                  <a:cubicBezTo>
                    <a:pt x="524" y="1942"/>
                    <a:pt x="96" y="2919"/>
                    <a:pt x="48" y="3954"/>
                  </a:cubicBezTo>
                  <a:cubicBezTo>
                    <a:pt x="0" y="4978"/>
                    <a:pt x="346" y="5979"/>
                    <a:pt x="1012" y="6764"/>
                  </a:cubicBezTo>
                  <a:cubicBezTo>
                    <a:pt x="1048" y="6812"/>
                    <a:pt x="1084" y="6824"/>
                    <a:pt x="1131" y="6824"/>
                  </a:cubicBezTo>
                  <a:cubicBezTo>
                    <a:pt x="1167" y="6824"/>
                    <a:pt x="1203" y="6812"/>
                    <a:pt x="1239" y="6776"/>
                  </a:cubicBezTo>
                  <a:cubicBezTo>
                    <a:pt x="1310" y="6717"/>
                    <a:pt x="1310" y="6610"/>
                    <a:pt x="1250" y="6550"/>
                  </a:cubicBezTo>
                  <a:cubicBezTo>
                    <a:pt x="643" y="5824"/>
                    <a:pt x="334" y="4907"/>
                    <a:pt x="369" y="3966"/>
                  </a:cubicBezTo>
                  <a:cubicBezTo>
                    <a:pt x="417" y="3014"/>
                    <a:pt x="810" y="2109"/>
                    <a:pt x="1489" y="1430"/>
                  </a:cubicBezTo>
                  <a:cubicBezTo>
                    <a:pt x="2155" y="764"/>
                    <a:pt x="3072" y="359"/>
                    <a:pt x="4025" y="323"/>
                  </a:cubicBezTo>
                  <a:cubicBezTo>
                    <a:pt x="4087" y="316"/>
                    <a:pt x="4150" y="313"/>
                    <a:pt x="4213" y="313"/>
                  </a:cubicBezTo>
                  <a:cubicBezTo>
                    <a:pt x="4363" y="313"/>
                    <a:pt x="4512" y="330"/>
                    <a:pt x="4656" y="347"/>
                  </a:cubicBezTo>
                  <a:lnTo>
                    <a:pt x="4882" y="621"/>
                  </a:lnTo>
                  <a:lnTo>
                    <a:pt x="4798" y="823"/>
                  </a:lnTo>
                  <a:lnTo>
                    <a:pt x="4656" y="585"/>
                  </a:lnTo>
                  <a:cubicBezTo>
                    <a:pt x="4632" y="537"/>
                    <a:pt x="4572" y="502"/>
                    <a:pt x="4525" y="502"/>
                  </a:cubicBezTo>
                  <a:lnTo>
                    <a:pt x="4025" y="502"/>
                  </a:lnTo>
                  <a:cubicBezTo>
                    <a:pt x="3965" y="502"/>
                    <a:pt x="3906" y="525"/>
                    <a:pt x="3870" y="585"/>
                  </a:cubicBezTo>
                  <a:lnTo>
                    <a:pt x="3513" y="1276"/>
                  </a:lnTo>
                  <a:cubicBezTo>
                    <a:pt x="3465" y="1359"/>
                    <a:pt x="3465" y="1478"/>
                    <a:pt x="3513" y="1573"/>
                  </a:cubicBezTo>
                  <a:cubicBezTo>
                    <a:pt x="3560" y="1657"/>
                    <a:pt x="3667" y="1716"/>
                    <a:pt x="3763" y="1728"/>
                  </a:cubicBezTo>
                  <a:lnTo>
                    <a:pt x="4048" y="1764"/>
                  </a:lnTo>
                  <a:cubicBezTo>
                    <a:pt x="4108" y="1764"/>
                    <a:pt x="4167" y="1752"/>
                    <a:pt x="4203" y="1692"/>
                  </a:cubicBezTo>
                  <a:lnTo>
                    <a:pt x="4298" y="1537"/>
                  </a:lnTo>
                  <a:lnTo>
                    <a:pt x="4358" y="1609"/>
                  </a:lnTo>
                  <a:lnTo>
                    <a:pt x="4310" y="1895"/>
                  </a:lnTo>
                  <a:lnTo>
                    <a:pt x="3822" y="1966"/>
                  </a:lnTo>
                  <a:cubicBezTo>
                    <a:pt x="3798" y="1966"/>
                    <a:pt x="3775" y="1990"/>
                    <a:pt x="3751" y="2002"/>
                  </a:cubicBezTo>
                  <a:lnTo>
                    <a:pt x="3108" y="2466"/>
                  </a:lnTo>
                  <a:cubicBezTo>
                    <a:pt x="3084" y="2490"/>
                    <a:pt x="3048" y="2526"/>
                    <a:pt x="3048" y="2550"/>
                  </a:cubicBezTo>
                  <a:lnTo>
                    <a:pt x="2977" y="2847"/>
                  </a:lnTo>
                  <a:lnTo>
                    <a:pt x="2751" y="2823"/>
                  </a:lnTo>
                  <a:cubicBezTo>
                    <a:pt x="2736" y="2821"/>
                    <a:pt x="2721" y="2819"/>
                    <a:pt x="2706" y="2819"/>
                  </a:cubicBezTo>
                  <a:cubicBezTo>
                    <a:pt x="2591" y="2819"/>
                    <a:pt x="2483" y="2898"/>
                    <a:pt x="2441" y="3014"/>
                  </a:cubicBezTo>
                  <a:lnTo>
                    <a:pt x="2310" y="3371"/>
                  </a:lnTo>
                  <a:cubicBezTo>
                    <a:pt x="2274" y="3442"/>
                    <a:pt x="2274" y="3538"/>
                    <a:pt x="2322" y="3609"/>
                  </a:cubicBezTo>
                  <a:cubicBezTo>
                    <a:pt x="2370" y="3681"/>
                    <a:pt x="2429" y="3740"/>
                    <a:pt x="2501" y="3752"/>
                  </a:cubicBezTo>
                  <a:cubicBezTo>
                    <a:pt x="2346" y="3812"/>
                    <a:pt x="2251" y="3978"/>
                    <a:pt x="2251" y="4145"/>
                  </a:cubicBezTo>
                  <a:lnTo>
                    <a:pt x="2251" y="4216"/>
                  </a:lnTo>
                  <a:lnTo>
                    <a:pt x="1798" y="4740"/>
                  </a:lnTo>
                  <a:cubicBezTo>
                    <a:pt x="1727" y="4812"/>
                    <a:pt x="1703" y="4919"/>
                    <a:pt x="1703" y="5026"/>
                  </a:cubicBezTo>
                  <a:lnTo>
                    <a:pt x="1703" y="5621"/>
                  </a:lnTo>
                  <a:cubicBezTo>
                    <a:pt x="1703" y="5764"/>
                    <a:pt x="1750" y="5919"/>
                    <a:pt x="1881" y="6038"/>
                  </a:cubicBezTo>
                  <a:lnTo>
                    <a:pt x="2310" y="6455"/>
                  </a:lnTo>
                  <a:cubicBezTo>
                    <a:pt x="2393" y="6538"/>
                    <a:pt x="2524" y="6598"/>
                    <a:pt x="2643" y="6610"/>
                  </a:cubicBezTo>
                  <a:lnTo>
                    <a:pt x="3917" y="6717"/>
                  </a:lnTo>
                  <a:lnTo>
                    <a:pt x="3917" y="6764"/>
                  </a:lnTo>
                  <a:cubicBezTo>
                    <a:pt x="3894" y="6907"/>
                    <a:pt x="3965" y="7074"/>
                    <a:pt x="4096" y="7169"/>
                  </a:cubicBezTo>
                  <a:lnTo>
                    <a:pt x="4310" y="7324"/>
                  </a:lnTo>
                  <a:lnTo>
                    <a:pt x="4298" y="7372"/>
                  </a:lnTo>
                  <a:cubicBezTo>
                    <a:pt x="4251" y="7538"/>
                    <a:pt x="4298" y="7717"/>
                    <a:pt x="4429" y="7836"/>
                  </a:cubicBezTo>
                  <a:lnTo>
                    <a:pt x="4489" y="7895"/>
                  </a:lnTo>
                  <a:cubicBezTo>
                    <a:pt x="4429" y="7895"/>
                    <a:pt x="4394" y="7907"/>
                    <a:pt x="4334" y="7907"/>
                  </a:cubicBezTo>
                  <a:cubicBezTo>
                    <a:pt x="4272" y="7910"/>
                    <a:pt x="4211" y="7912"/>
                    <a:pt x="4149" y="7912"/>
                  </a:cubicBezTo>
                  <a:cubicBezTo>
                    <a:pt x="3262" y="7912"/>
                    <a:pt x="2407" y="7593"/>
                    <a:pt x="1739" y="7014"/>
                  </a:cubicBezTo>
                  <a:cubicBezTo>
                    <a:pt x="1708" y="6989"/>
                    <a:pt x="1672" y="6976"/>
                    <a:pt x="1637" y="6976"/>
                  </a:cubicBezTo>
                  <a:cubicBezTo>
                    <a:pt x="1591" y="6976"/>
                    <a:pt x="1546" y="6998"/>
                    <a:pt x="1512" y="7038"/>
                  </a:cubicBezTo>
                  <a:cubicBezTo>
                    <a:pt x="1453" y="7110"/>
                    <a:pt x="1477" y="7193"/>
                    <a:pt x="1536" y="7252"/>
                  </a:cubicBezTo>
                  <a:cubicBezTo>
                    <a:pt x="2274" y="7883"/>
                    <a:pt x="3215" y="8229"/>
                    <a:pt x="4179" y="8229"/>
                  </a:cubicBezTo>
                  <a:lnTo>
                    <a:pt x="4346" y="8229"/>
                  </a:lnTo>
                  <a:cubicBezTo>
                    <a:pt x="5382" y="8181"/>
                    <a:pt x="6358" y="7753"/>
                    <a:pt x="7084" y="7014"/>
                  </a:cubicBezTo>
                  <a:cubicBezTo>
                    <a:pt x="7811" y="6288"/>
                    <a:pt x="8239" y="5312"/>
                    <a:pt x="8287" y="4276"/>
                  </a:cubicBezTo>
                  <a:cubicBezTo>
                    <a:pt x="8347" y="3204"/>
                    <a:pt x="8001" y="2216"/>
                    <a:pt x="7335" y="1418"/>
                  </a:cubicBezTo>
                  <a:cubicBezTo>
                    <a:pt x="7303" y="1381"/>
                    <a:pt x="7259" y="1363"/>
                    <a:pt x="7216" y="1363"/>
                  </a:cubicBezTo>
                  <a:cubicBezTo>
                    <a:pt x="7176" y="1363"/>
                    <a:pt x="7137" y="1378"/>
                    <a:pt x="7108" y="1407"/>
                  </a:cubicBezTo>
                  <a:cubicBezTo>
                    <a:pt x="7037" y="1466"/>
                    <a:pt x="7037" y="1573"/>
                    <a:pt x="7096" y="1633"/>
                  </a:cubicBezTo>
                  <a:cubicBezTo>
                    <a:pt x="7525" y="2157"/>
                    <a:pt x="7823" y="2776"/>
                    <a:pt x="7930" y="3431"/>
                  </a:cubicBezTo>
                  <a:lnTo>
                    <a:pt x="7894" y="3383"/>
                  </a:lnTo>
                  <a:cubicBezTo>
                    <a:pt x="7809" y="3308"/>
                    <a:pt x="7694" y="3262"/>
                    <a:pt x="7577" y="3262"/>
                  </a:cubicBezTo>
                  <a:cubicBezTo>
                    <a:pt x="7564" y="3262"/>
                    <a:pt x="7550" y="3263"/>
                    <a:pt x="7537" y="3264"/>
                  </a:cubicBezTo>
                  <a:cubicBezTo>
                    <a:pt x="7394" y="3288"/>
                    <a:pt x="7275" y="3359"/>
                    <a:pt x="7215" y="3466"/>
                  </a:cubicBezTo>
                  <a:lnTo>
                    <a:pt x="7192" y="3502"/>
                  </a:lnTo>
                  <a:cubicBezTo>
                    <a:pt x="7108" y="3502"/>
                    <a:pt x="7037" y="3538"/>
                    <a:pt x="6977" y="3585"/>
                  </a:cubicBezTo>
                  <a:lnTo>
                    <a:pt x="6775" y="3323"/>
                  </a:lnTo>
                  <a:cubicBezTo>
                    <a:pt x="6744" y="3286"/>
                    <a:pt x="6700" y="3268"/>
                    <a:pt x="6656" y="3268"/>
                  </a:cubicBezTo>
                  <a:cubicBezTo>
                    <a:pt x="6616" y="3268"/>
                    <a:pt x="6577" y="3283"/>
                    <a:pt x="6549" y="3312"/>
                  </a:cubicBezTo>
                  <a:cubicBezTo>
                    <a:pt x="6477" y="3371"/>
                    <a:pt x="6477" y="3478"/>
                    <a:pt x="6537" y="3538"/>
                  </a:cubicBezTo>
                  <a:lnTo>
                    <a:pt x="6858" y="3919"/>
                  </a:lnTo>
                  <a:cubicBezTo>
                    <a:pt x="6894" y="3954"/>
                    <a:pt x="6942" y="3978"/>
                    <a:pt x="6977" y="3978"/>
                  </a:cubicBezTo>
                  <a:cubicBezTo>
                    <a:pt x="7025" y="3978"/>
                    <a:pt x="7073" y="3966"/>
                    <a:pt x="7096" y="3943"/>
                  </a:cubicBezTo>
                  <a:lnTo>
                    <a:pt x="7204" y="3835"/>
                  </a:lnTo>
                  <a:lnTo>
                    <a:pt x="7335" y="3919"/>
                  </a:lnTo>
                  <a:lnTo>
                    <a:pt x="6858" y="4871"/>
                  </a:lnTo>
                  <a:lnTo>
                    <a:pt x="6834" y="4871"/>
                  </a:lnTo>
                  <a:cubicBezTo>
                    <a:pt x="6799" y="4871"/>
                    <a:pt x="6763" y="4859"/>
                    <a:pt x="6739" y="4836"/>
                  </a:cubicBezTo>
                  <a:lnTo>
                    <a:pt x="6096" y="4062"/>
                  </a:lnTo>
                  <a:cubicBezTo>
                    <a:pt x="6069" y="4014"/>
                    <a:pt x="6023" y="3994"/>
                    <a:pt x="5977" y="3994"/>
                  </a:cubicBezTo>
                  <a:cubicBezTo>
                    <a:pt x="5942" y="3994"/>
                    <a:pt x="5908" y="4005"/>
                    <a:pt x="5882" y="4026"/>
                  </a:cubicBezTo>
                  <a:cubicBezTo>
                    <a:pt x="5799" y="4085"/>
                    <a:pt x="5799" y="4193"/>
                    <a:pt x="5846" y="4252"/>
                  </a:cubicBezTo>
                  <a:lnTo>
                    <a:pt x="6489" y="5026"/>
                  </a:lnTo>
                  <a:cubicBezTo>
                    <a:pt x="6584" y="5133"/>
                    <a:pt x="6715" y="5193"/>
                    <a:pt x="6858" y="5193"/>
                  </a:cubicBezTo>
                  <a:lnTo>
                    <a:pt x="7073" y="5169"/>
                  </a:lnTo>
                  <a:lnTo>
                    <a:pt x="6430" y="6645"/>
                  </a:lnTo>
                  <a:cubicBezTo>
                    <a:pt x="6382" y="6752"/>
                    <a:pt x="6322" y="6848"/>
                    <a:pt x="6251" y="6943"/>
                  </a:cubicBezTo>
                  <a:lnTo>
                    <a:pt x="5751" y="7550"/>
                  </a:lnTo>
                  <a:cubicBezTo>
                    <a:pt x="5489" y="7657"/>
                    <a:pt x="5227" y="7753"/>
                    <a:pt x="4953" y="7812"/>
                  </a:cubicBezTo>
                  <a:lnTo>
                    <a:pt x="4679" y="7562"/>
                  </a:lnTo>
                  <a:cubicBezTo>
                    <a:pt x="4644" y="7538"/>
                    <a:pt x="4632" y="7491"/>
                    <a:pt x="4644" y="7443"/>
                  </a:cubicBezTo>
                  <a:lnTo>
                    <a:pt x="4691" y="7288"/>
                  </a:lnTo>
                  <a:cubicBezTo>
                    <a:pt x="4703" y="7229"/>
                    <a:pt x="4691" y="7145"/>
                    <a:pt x="4632" y="7110"/>
                  </a:cubicBezTo>
                  <a:lnTo>
                    <a:pt x="4322" y="6871"/>
                  </a:lnTo>
                  <a:cubicBezTo>
                    <a:pt x="4287" y="6836"/>
                    <a:pt x="4275" y="6812"/>
                    <a:pt x="4275" y="6764"/>
                  </a:cubicBezTo>
                  <a:lnTo>
                    <a:pt x="4298" y="6550"/>
                  </a:lnTo>
                  <a:cubicBezTo>
                    <a:pt x="4298" y="6514"/>
                    <a:pt x="4298" y="6467"/>
                    <a:pt x="4275" y="6431"/>
                  </a:cubicBezTo>
                  <a:cubicBezTo>
                    <a:pt x="4239" y="6407"/>
                    <a:pt x="4203" y="6371"/>
                    <a:pt x="4167" y="6371"/>
                  </a:cubicBezTo>
                  <a:lnTo>
                    <a:pt x="2679" y="6264"/>
                  </a:lnTo>
                  <a:cubicBezTo>
                    <a:pt x="2620" y="6264"/>
                    <a:pt x="2572" y="6229"/>
                    <a:pt x="2536" y="6181"/>
                  </a:cubicBezTo>
                  <a:lnTo>
                    <a:pt x="2096" y="5764"/>
                  </a:lnTo>
                  <a:cubicBezTo>
                    <a:pt x="2060" y="5728"/>
                    <a:pt x="2024" y="5645"/>
                    <a:pt x="2024" y="5586"/>
                  </a:cubicBezTo>
                  <a:lnTo>
                    <a:pt x="2024" y="4990"/>
                  </a:lnTo>
                  <a:cubicBezTo>
                    <a:pt x="2024" y="4966"/>
                    <a:pt x="2036" y="4931"/>
                    <a:pt x="2060" y="4919"/>
                  </a:cubicBezTo>
                  <a:lnTo>
                    <a:pt x="2548" y="4359"/>
                  </a:lnTo>
                  <a:cubicBezTo>
                    <a:pt x="2572" y="4324"/>
                    <a:pt x="2596" y="4300"/>
                    <a:pt x="2596" y="4252"/>
                  </a:cubicBezTo>
                  <a:lnTo>
                    <a:pt x="2596" y="4121"/>
                  </a:lnTo>
                  <a:cubicBezTo>
                    <a:pt x="2596" y="4074"/>
                    <a:pt x="2620" y="4038"/>
                    <a:pt x="2655" y="4014"/>
                  </a:cubicBezTo>
                  <a:lnTo>
                    <a:pt x="3036" y="3847"/>
                  </a:lnTo>
                  <a:lnTo>
                    <a:pt x="3751" y="3835"/>
                  </a:lnTo>
                  <a:cubicBezTo>
                    <a:pt x="3763" y="3835"/>
                    <a:pt x="3786" y="3847"/>
                    <a:pt x="3786" y="3859"/>
                  </a:cubicBezTo>
                  <a:cubicBezTo>
                    <a:pt x="3798" y="3990"/>
                    <a:pt x="3906" y="4097"/>
                    <a:pt x="4025" y="4145"/>
                  </a:cubicBezTo>
                  <a:lnTo>
                    <a:pt x="4537" y="4324"/>
                  </a:lnTo>
                  <a:cubicBezTo>
                    <a:pt x="4569" y="4331"/>
                    <a:pt x="4601" y="4335"/>
                    <a:pt x="4633" y="4335"/>
                  </a:cubicBezTo>
                  <a:cubicBezTo>
                    <a:pt x="4705" y="4335"/>
                    <a:pt x="4772" y="4314"/>
                    <a:pt x="4822" y="4264"/>
                  </a:cubicBezTo>
                  <a:cubicBezTo>
                    <a:pt x="4882" y="4204"/>
                    <a:pt x="4918" y="4121"/>
                    <a:pt x="4918" y="4026"/>
                  </a:cubicBezTo>
                  <a:lnTo>
                    <a:pt x="5549" y="3978"/>
                  </a:lnTo>
                  <a:cubicBezTo>
                    <a:pt x="5668" y="3966"/>
                    <a:pt x="5787" y="3907"/>
                    <a:pt x="5870" y="3812"/>
                  </a:cubicBezTo>
                  <a:cubicBezTo>
                    <a:pt x="5941" y="3728"/>
                    <a:pt x="5965" y="3597"/>
                    <a:pt x="5941" y="3478"/>
                  </a:cubicBezTo>
                  <a:lnTo>
                    <a:pt x="5930" y="3383"/>
                  </a:lnTo>
                  <a:cubicBezTo>
                    <a:pt x="5896" y="3247"/>
                    <a:pt x="5776" y="3144"/>
                    <a:pt x="5632" y="3144"/>
                  </a:cubicBezTo>
                  <a:cubicBezTo>
                    <a:pt x="5624" y="3144"/>
                    <a:pt x="5616" y="3144"/>
                    <a:pt x="5608" y="3145"/>
                  </a:cubicBezTo>
                  <a:lnTo>
                    <a:pt x="5275" y="3181"/>
                  </a:lnTo>
                  <a:lnTo>
                    <a:pt x="5227" y="3121"/>
                  </a:lnTo>
                  <a:lnTo>
                    <a:pt x="5668" y="2669"/>
                  </a:lnTo>
                  <a:cubicBezTo>
                    <a:pt x="5727" y="2609"/>
                    <a:pt x="5727" y="2502"/>
                    <a:pt x="5668" y="2442"/>
                  </a:cubicBezTo>
                  <a:cubicBezTo>
                    <a:pt x="5638" y="2413"/>
                    <a:pt x="5599" y="2398"/>
                    <a:pt x="5560" y="2398"/>
                  </a:cubicBezTo>
                  <a:cubicBezTo>
                    <a:pt x="5522" y="2398"/>
                    <a:pt x="5483" y="2413"/>
                    <a:pt x="5453" y="2442"/>
                  </a:cubicBezTo>
                  <a:lnTo>
                    <a:pt x="4918" y="2978"/>
                  </a:lnTo>
                  <a:lnTo>
                    <a:pt x="4739" y="3061"/>
                  </a:lnTo>
                  <a:lnTo>
                    <a:pt x="4227" y="2669"/>
                  </a:lnTo>
                  <a:cubicBezTo>
                    <a:pt x="4193" y="2652"/>
                    <a:pt x="4166" y="2635"/>
                    <a:pt x="4131" y="2635"/>
                  </a:cubicBezTo>
                  <a:cubicBezTo>
                    <a:pt x="4117" y="2635"/>
                    <a:pt x="4102" y="2638"/>
                    <a:pt x="4084" y="2645"/>
                  </a:cubicBezTo>
                  <a:lnTo>
                    <a:pt x="3382" y="2859"/>
                  </a:lnTo>
                  <a:cubicBezTo>
                    <a:pt x="3370" y="2859"/>
                    <a:pt x="3334" y="2883"/>
                    <a:pt x="3322" y="2895"/>
                  </a:cubicBezTo>
                  <a:lnTo>
                    <a:pt x="3370" y="2680"/>
                  </a:lnTo>
                  <a:lnTo>
                    <a:pt x="3917" y="2288"/>
                  </a:lnTo>
                  <a:lnTo>
                    <a:pt x="4501" y="2192"/>
                  </a:lnTo>
                  <a:cubicBezTo>
                    <a:pt x="4572" y="2180"/>
                    <a:pt x="4620" y="2133"/>
                    <a:pt x="4632" y="2061"/>
                  </a:cubicBezTo>
                  <a:lnTo>
                    <a:pt x="4691" y="1597"/>
                  </a:lnTo>
                  <a:cubicBezTo>
                    <a:pt x="4691" y="1549"/>
                    <a:pt x="4691" y="1514"/>
                    <a:pt x="4656" y="1478"/>
                  </a:cubicBezTo>
                  <a:lnTo>
                    <a:pt x="4417" y="1180"/>
                  </a:lnTo>
                  <a:cubicBezTo>
                    <a:pt x="4394" y="1133"/>
                    <a:pt x="4346" y="1121"/>
                    <a:pt x="4287" y="1121"/>
                  </a:cubicBezTo>
                  <a:cubicBezTo>
                    <a:pt x="4239" y="1121"/>
                    <a:pt x="4179" y="1156"/>
                    <a:pt x="4156" y="1192"/>
                  </a:cubicBezTo>
                  <a:lnTo>
                    <a:pt x="3977" y="1454"/>
                  </a:lnTo>
                  <a:lnTo>
                    <a:pt x="3786" y="1430"/>
                  </a:lnTo>
                  <a:lnTo>
                    <a:pt x="4096" y="835"/>
                  </a:lnTo>
                  <a:lnTo>
                    <a:pt x="4417" y="835"/>
                  </a:lnTo>
                  <a:lnTo>
                    <a:pt x="4656" y="1287"/>
                  </a:lnTo>
                  <a:cubicBezTo>
                    <a:pt x="4691" y="1347"/>
                    <a:pt x="4751" y="1371"/>
                    <a:pt x="4810" y="1371"/>
                  </a:cubicBezTo>
                  <a:cubicBezTo>
                    <a:pt x="4870" y="1371"/>
                    <a:pt x="4929" y="1335"/>
                    <a:pt x="4941" y="1276"/>
                  </a:cubicBezTo>
                  <a:lnTo>
                    <a:pt x="5168" y="740"/>
                  </a:lnTo>
                  <a:cubicBezTo>
                    <a:pt x="5215" y="645"/>
                    <a:pt x="5191" y="525"/>
                    <a:pt x="5132" y="454"/>
                  </a:cubicBezTo>
                  <a:lnTo>
                    <a:pt x="5132" y="454"/>
                  </a:lnTo>
                  <a:cubicBezTo>
                    <a:pt x="5668" y="597"/>
                    <a:pt x="6168" y="859"/>
                    <a:pt x="6596" y="1216"/>
                  </a:cubicBezTo>
                  <a:cubicBezTo>
                    <a:pt x="6625" y="1240"/>
                    <a:pt x="6658" y="1250"/>
                    <a:pt x="6691" y="1250"/>
                  </a:cubicBezTo>
                  <a:cubicBezTo>
                    <a:pt x="6739" y="1250"/>
                    <a:pt x="6787" y="1228"/>
                    <a:pt x="6823" y="1192"/>
                  </a:cubicBezTo>
                  <a:cubicBezTo>
                    <a:pt x="6882" y="1121"/>
                    <a:pt x="6858" y="1037"/>
                    <a:pt x="6799" y="978"/>
                  </a:cubicBezTo>
                  <a:cubicBezTo>
                    <a:pt x="6038" y="344"/>
                    <a:pt x="5077" y="0"/>
                    <a:pt x="408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40" name="Google Shape;10127;p67"/>
          <p:cNvGrpSpPr/>
          <p:nvPr/>
        </p:nvGrpSpPr>
        <p:grpSpPr>
          <a:xfrm>
            <a:off x="4709678" y="3447285"/>
            <a:ext cx="350198" cy="350548"/>
            <a:chOff x="3094217" y="1976585"/>
            <a:chExt cx="350198" cy="350548"/>
          </a:xfrm>
          <a:solidFill>
            <a:schemeClr val="accent1"/>
          </a:solidFill>
        </p:grpSpPr>
        <p:sp>
          <p:nvSpPr>
            <p:cNvPr id="1341" name="Google Shape;10128;p67"/>
            <p:cNvSpPr/>
            <p:nvPr/>
          </p:nvSpPr>
          <p:spPr>
            <a:xfrm>
              <a:off x="3094217" y="2129039"/>
              <a:ext cx="131543" cy="197362"/>
            </a:xfrm>
            <a:custGeom>
              <a:avLst/>
              <a:rect l="l" t="t" r="r" b="b"/>
              <a:pathLst>
                <a:path w="4133" h="6201">
                  <a:moveTo>
                    <a:pt x="2072" y="345"/>
                  </a:moveTo>
                  <a:cubicBezTo>
                    <a:pt x="2117" y="345"/>
                    <a:pt x="2162" y="348"/>
                    <a:pt x="2203" y="354"/>
                  </a:cubicBezTo>
                  <a:cubicBezTo>
                    <a:pt x="2906" y="414"/>
                    <a:pt x="3454" y="1045"/>
                    <a:pt x="3454" y="1759"/>
                  </a:cubicBezTo>
                  <a:cubicBezTo>
                    <a:pt x="3454" y="2438"/>
                    <a:pt x="3620" y="3069"/>
                    <a:pt x="3751" y="3402"/>
                  </a:cubicBezTo>
                  <a:lnTo>
                    <a:pt x="3751" y="3426"/>
                  </a:lnTo>
                  <a:cubicBezTo>
                    <a:pt x="3608" y="3509"/>
                    <a:pt x="3299" y="3688"/>
                    <a:pt x="2763" y="3807"/>
                  </a:cubicBezTo>
                  <a:lnTo>
                    <a:pt x="2763" y="3759"/>
                  </a:lnTo>
                  <a:lnTo>
                    <a:pt x="2763" y="3438"/>
                  </a:lnTo>
                  <a:cubicBezTo>
                    <a:pt x="2965" y="3319"/>
                    <a:pt x="3144" y="3140"/>
                    <a:pt x="3263" y="2926"/>
                  </a:cubicBezTo>
                  <a:cubicBezTo>
                    <a:pt x="3489" y="2533"/>
                    <a:pt x="3418" y="2021"/>
                    <a:pt x="3073" y="1712"/>
                  </a:cubicBezTo>
                  <a:cubicBezTo>
                    <a:pt x="2834" y="1485"/>
                    <a:pt x="2418" y="1235"/>
                    <a:pt x="1727" y="1235"/>
                  </a:cubicBezTo>
                  <a:cubicBezTo>
                    <a:pt x="1691" y="1235"/>
                    <a:pt x="1644" y="1247"/>
                    <a:pt x="1608" y="1283"/>
                  </a:cubicBezTo>
                  <a:lnTo>
                    <a:pt x="1275" y="1616"/>
                  </a:lnTo>
                  <a:cubicBezTo>
                    <a:pt x="1215" y="1676"/>
                    <a:pt x="1215" y="1783"/>
                    <a:pt x="1275" y="1843"/>
                  </a:cubicBezTo>
                  <a:cubicBezTo>
                    <a:pt x="1304" y="1872"/>
                    <a:pt x="1343" y="1887"/>
                    <a:pt x="1382" y="1887"/>
                  </a:cubicBezTo>
                  <a:cubicBezTo>
                    <a:pt x="1421" y="1887"/>
                    <a:pt x="1459" y="1872"/>
                    <a:pt x="1489" y="1843"/>
                  </a:cubicBezTo>
                  <a:lnTo>
                    <a:pt x="1787" y="1545"/>
                  </a:lnTo>
                  <a:cubicBezTo>
                    <a:pt x="2227" y="1557"/>
                    <a:pt x="2584" y="1700"/>
                    <a:pt x="2846" y="1938"/>
                  </a:cubicBezTo>
                  <a:cubicBezTo>
                    <a:pt x="3073" y="2140"/>
                    <a:pt x="3132" y="2485"/>
                    <a:pt x="2977" y="2747"/>
                  </a:cubicBezTo>
                  <a:cubicBezTo>
                    <a:pt x="2799" y="3081"/>
                    <a:pt x="2441" y="3283"/>
                    <a:pt x="2072" y="3283"/>
                  </a:cubicBezTo>
                  <a:cubicBezTo>
                    <a:pt x="1489" y="3283"/>
                    <a:pt x="1037" y="2831"/>
                    <a:pt x="1037" y="2247"/>
                  </a:cubicBezTo>
                  <a:cubicBezTo>
                    <a:pt x="1037" y="2152"/>
                    <a:pt x="953" y="2081"/>
                    <a:pt x="870" y="2081"/>
                  </a:cubicBezTo>
                  <a:cubicBezTo>
                    <a:pt x="775" y="2081"/>
                    <a:pt x="703" y="2152"/>
                    <a:pt x="703" y="2247"/>
                  </a:cubicBezTo>
                  <a:cubicBezTo>
                    <a:pt x="703" y="2747"/>
                    <a:pt x="989" y="3200"/>
                    <a:pt x="1394" y="3438"/>
                  </a:cubicBezTo>
                  <a:lnTo>
                    <a:pt x="1394" y="3759"/>
                  </a:lnTo>
                  <a:lnTo>
                    <a:pt x="1394" y="3807"/>
                  </a:lnTo>
                  <a:cubicBezTo>
                    <a:pt x="858" y="3688"/>
                    <a:pt x="525" y="3509"/>
                    <a:pt x="394" y="3426"/>
                  </a:cubicBezTo>
                  <a:cubicBezTo>
                    <a:pt x="394" y="3426"/>
                    <a:pt x="382" y="3426"/>
                    <a:pt x="394" y="3402"/>
                  </a:cubicBezTo>
                  <a:cubicBezTo>
                    <a:pt x="525" y="3081"/>
                    <a:pt x="691" y="2438"/>
                    <a:pt x="691" y="1759"/>
                  </a:cubicBezTo>
                  <a:cubicBezTo>
                    <a:pt x="691" y="1045"/>
                    <a:pt x="1239" y="414"/>
                    <a:pt x="1941" y="354"/>
                  </a:cubicBezTo>
                  <a:cubicBezTo>
                    <a:pt x="1983" y="348"/>
                    <a:pt x="2028" y="345"/>
                    <a:pt x="2072" y="345"/>
                  </a:cubicBezTo>
                  <a:close/>
                  <a:moveTo>
                    <a:pt x="2430" y="3581"/>
                  </a:moveTo>
                  <a:lnTo>
                    <a:pt x="2430" y="3783"/>
                  </a:lnTo>
                  <a:cubicBezTo>
                    <a:pt x="2430" y="3974"/>
                    <a:pt x="2537" y="4152"/>
                    <a:pt x="2715" y="4224"/>
                  </a:cubicBezTo>
                  <a:lnTo>
                    <a:pt x="2822" y="4271"/>
                  </a:lnTo>
                  <a:cubicBezTo>
                    <a:pt x="2656" y="4509"/>
                    <a:pt x="2370" y="4676"/>
                    <a:pt x="2072" y="4676"/>
                  </a:cubicBezTo>
                  <a:cubicBezTo>
                    <a:pt x="1775" y="4676"/>
                    <a:pt x="1489" y="4509"/>
                    <a:pt x="1334" y="4271"/>
                  </a:cubicBezTo>
                  <a:lnTo>
                    <a:pt x="1429" y="4224"/>
                  </a:lnTo>
                  <a:cubicBezTo>
                    <a:pt x="1608" y="4140"/>
                    <a:pt x="1715" y="3974"/>
                    <a:pt x="1715" y="3783"/>
                  </a:cubicBezTo>
                  <a:lnTo>
                    <a:pt x="1715" y="3581"/>
                  </a:lnTo>
                  <a:cubicBezTo>
                    <a:pt x="1834" y="3617"/>
                    <a:pt x="1953" y="3628"/>
                    <a:pt x="2072" y="3628"/>
                  </a:cubicBezTo>
                  <a:cubicBezTo>
                    <a:pt x="2191" y="3628"/>
                    <a:pt x="2311" y="3617"/>
                    <a:pt x="2430" y="3581"/>
                  </a:cubicBezTo>
                  <a:close/>
                  <a:moveTo>
                    <a:pt x="2065" y="0"/>
                  </a:moveTo>
                  <a:cubicBezTo>
                    <a:pt x="2010" y="0"/>
                    <a:pt x="1953" y="3"/>
                    <a:pt x="1894" y="9"/>
                  </a:cubicBezTo>
                  <a:cubicBezTo>
                    <a:pt x="1037" y="92"/>
                    <a:pt x="346" y="842"/>
                    <a:pt x="346" y="1735"/>
                  </a:cubicBezTo>
                  <a:cubicBezTo>
                    <a:pt x="346" y="2378"/>
                    <a:pt x="203" y="2962"/>
                    <a:pt x="60" y="3271"/>
                  </a:cubicBezTo>
                  <a:cubicBezTo>
                    <a:pt x="1" y="3426"/>
                    <a:pt x="48" y="3581"/>
                    <a:pt x="179" y="3676"/>
                  </a:cubicBezTo>
                  <a:cubicBezTo>
                    <a:pt x="310" y="3759"/>
                    <a:pt x="584" y="3926"/>
                    <a:pt x="1013" y="4045"/>
                  </a:cubicBezTo>
                  <a:lnTo>
                    <a:pt x="382" y="4379"/>
                  </a:lnTo>
                  <a:cubicBezTo>
                    <a:pt x="144" y="4498"/>
                    <a:pt x="1" y="4712"/>
                    <a:pt x="1" y="4986"/>
                  </a:cubicBezTo>
                  <a:lnTo>
                    <a:pt x="1" y="6045"/>
                  </a:lnTo>
                  <a:cubicBezTo>
                    <a:pt x="1" y="6129"/>
                    <a:pt x="84" y="6200"/>
                    <a:pt x="167" y="6200"/>
                  </a:cubicBezTo>
                  <a:cubicBezTo>
                    <a:pt x="263" y="6200"/>
                    <a:pt x="334" y="6129"/>
                    <a:pt x="334" y="6045"/>
                  </a:cubicBezTo>
                  <a:lnTo>
                    <a:pt x="334" y="4974"/>
                  </a:lnTo>
                  <a:cubicBezTo>
                    <a:pt x="334" y="4831"/>
                    <a:pt x="406" y="4712"/>
                    <a:pt x="525" y="4652"/>
                  </a:cubicBezTo>
                  <a:lnTo>
                    <a:pt x="1037" y="4402"/>
                  </a:lnTo>
                  <a:cubicBezTo>
                    <a:pt x="1239" y="4760"/>
                    <a:pt x="1644" y="4986"/>
                    <a:pt x="2060" y="4986"/>
                  </a:cubicBezTo>
                  <a:cubicBezTo>
                    <a:pt x="2489" y="4986"/>
                    <a:pt x="2882" y="4760"/>
                    <a:pt x="3084" y="4402"/>
                  </a:cubicBezTo>
                  <a:lnTo>
                    <a:pt x="3596" y="4652"/>
                  </a:lnTo>
                  <a:cubicBezTo>
                    <a:pt x="3704" y="4712"/>
                    <a:pt x="3787" y="4831"/>
                    <a:pt x="3787" y="4974"/>
                  </a:cubicBezTo>
                  <a:lnTo>
                    <a:pt x="3787" y="6022"/>
                  </a:lnTo>
                  <a:cubicBezTo>
                    <a:pt x="3787" y="6117"/>
                    <a:pt x="3858" y="6188"/>
                    <a:pt x="3954" y="6188"/>
                  </a:cubicBezTo>
                  <a:cubicBezTo>
                    <a:pt x="4037" y="6188"/>
                    <a:pt x="4108" y="6117"/>
                    <a:pt x="4108" y="6022"/>
                  </a:cubicBezTo>
                  <a:lnTo>
                    <a:pt x="4108" y="4974"/>
                  </a:lnTo>
                  <a:cubicBezTo>
                    <a:pt x="4132" y="4712"/>
                    <a:pt x="3977" y="4474"/>
                    <a:pt x="3739" y="4379"/>
                  </a:cubicBezTo>
                  <a:lnTo>
                    <a:pt x="3096" y="4045"/>
                  </a:lnTo>
                  <a:cubicBezTo>
                    <a:pt x="3537" y="3926"/>
                    <a:pt x="3799" y="3759"/>
                    <a:pt x="3930" y="3676"/>
                  </a:cubicBezTo>
                  <a:cubicBezTo>
                    <a:pt x="4073" y="3581"/>
                    <a:pt x="4108" y="3426"/>
                    <a:pt x="4049" y="3271"/>
                  </a:cubicBezTo>
                  <a:cubicBezTo>
                    <a:pt x="3918" y="2962"/>
                    <a:pt x="3775" y="2378"/>
                    <a:pt x="3775" y="1735"/>
                  </a:cubicBezTo>
                  <a:cubicBezTo>
                    <a:pt x="3775" y="866"/>
                    <a:pt x="3084" y="104"/>
                    <a:pt x="2227" y="9"/>
                  </a:cubicBezTo>
                  <a:cubicBezTo>
                    <a:pt x="2174" y="3"/>
                    <a:pt x="2120" y="0"/>
                    <a:pt x="206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2" name="Google Shape;10129;p67"/>
            <p:cNvSpPr/>
            <p:nvPr/>
          </p:nvSpPr>
          <p:spPr>
            <a:xfrm>
              <a:off x="3116592" y="2293778"/>
              <a:ext cx="10630" cy="32241"/>
            </a:xfrm>
            <a:custGeom>
              <a:avLst/>
              <a:rect l="l" t="t" r="r" b="b"/>
              <a:pathLst>
                <a:path w="334" h="1013">
                  <a:moveTo>
                    <a:pt x="167" y="0"/>
                  </a:moveTo>
                  <a:cubicBezTo>
                    <a:pt x="72" y="0"/>
                    <a:pt x="0" y="72"/>
                    <a:pt x="0" y="167"/>
                  </a:cubicBezTo>
                  <a:lnTo>
                    <a:pt x="0" y="846"/>
                  </a:lnTo>
                  <a:cubicBezTo>
                    <a:pt x="0" y="941"/>
                    <a:pt x="72" y="1012"/>
                    <a:pt x="167" y="1012"/>
                  </a:cubicBezTo>
                  <a:cubicBezTo>
                    <a:pt x="250" y="1012"/>
                    <a:pt x="334" y="941"/>
                    <a:pt x="334" y="846"/>
                  </a:cubicBezTo>
                  <a:lnTo>
                    <a:pt x="334" y="167"/>
                  </a:lnTo>
                  <a:cubicBezTo>
                    <a:pt x="310" y="72"/>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3" name="Google Shape;10130;p67"/>
            <p:cNvSpPr/>
            <p:nvPr/>
          </p:nvSpPr>
          <p:spPr>
            <a:xfrm>
              <a:off x="3193519" y="2293778"/>
              <a:ext cx="10248" cy="32241"/>
            </a:xfrm>
            <a:custGeom>
              <a:avLst/>
              <a:rect l="l" t="t" r="r" b="b"/>
              <a:pathLst>
                <a:path w="322" h="1013">
                  <a:moveTo>
                    <a:pt x="155" y="0"/>
                  </a:moveTo>
                  <a:cubicBezTo>
                    <a:pt x="72" y="0"/>
                    <a:pt x="0" y="72"/>
                    <a:pt x="0" y="167"/>
                  </a:cubicBezTo>
                  <a:lnTo>
                    <a:pt x="0" y="846"/>
                  </a:lnTo>
                  <a:cubicBezTo>
                    <a:pt x="0" y="941"/>
                    <a:pt x="72" y="1012"/>
                    <a:pt x="155" y="1012"/>
                  </a:cubicBezTo>
                  <a:cubicBezTo>
                    <a:pt x="250" y="1012"/>
                    <a:pt x="322" y="941"/>
                    <a:pt x="322" y="846"/>
                  </a:cubicBezTo>
                  <a:lnTo>
                    <a:pt x="322" y="167"/>
                  </a:lnTo>
                  <a:cubicBezTo>
                    <a:pt x="310" y="72"/>
                    <a:pt x="250"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4" name="Google Shape;10131;p67"/>
            <p:cNvSpPr/>
            <p:nvPr/>
          </p:nvSpPr>
          <p:spPr>
            <a:xfrm>
              <a:off x="3346227" y="2166755"/>
              <a:ext cx="54966" cy="18301"/>
            </a:xfrm>
            <a:custGeom>
              <a:avLst/>
              <a:rect l="l" t="t" r="r" b="b"/>
              <a:pathLst>
                <a:path w="1727" h="575">
                  <a:moveTo>
                    <a:pt x="646" y="0"/>
                  </a:moveTo>
                  <a:cubicBezTo>
                    <a:pt x="494" y="0"/>
                    <a:pt x="326" y="15"/>
                    <a:pt x="143" y="50"/>
                  </a:cubicBezTo>
                  <a:cubicBezTo>
                    <a:pt x="60" y="62"/>
                    <a:pt x="0" y="122"/>
                    <a:pt x="0" y="217"/>
                  </a:cubicBezTo>
                  <a:lnTo>
                    <a:pt x="0" y="396"/>
                  </a:lnTo>
                  <a:cubicBezTo>
                    <a:pt x="0" y="479"/>
                    <a:pt x="84" y="550"/>
                    <a:pt x="167" y="550"/>
                  </a:cubicBezTo>
                  <a:cubicBezTo>
                    <a:pt x="262" y="550"/>
                    <a:pt x="334" y="479"/>
                    <a:pt x="334" y="396"/>
                  </a:cubicBezTo>
                  <a:lnTo>
                    <a:pt x="334" y="360"/>
                  </a:lnTo>
                  <a:cubicBezTo>
                    <a:pt x="445" y="344"/>
                    <a:pt x="549" y="338"/>
                    <a:pt x="645" y="338"/>
                  </a:cubicBezTo>
                  <a:cubicBezTo>
                    <a:pt x="845" y="338"/>
                    <a:pt x="1007" y="367"/>
                    <a:pt x="1120" y="407"/>
                  </a:cubicBezTo>
                  <a:cubicBezTo>
                    <a:pt x="1334" y="467"/>
                    <a:pt x="1453" y="538"/>
                    <a:pt x="1453" y="538"/>
                  </a:cubicBezTo>
                  <a:cubicBezTo>
                    <a:pt x="1477" y="550"/>
                    <a:pt x="1512" y="574"/>
                    <a:pt x="1536" y="574"/>
                  </a:cubicBezTo>
                  <a:cubicBezTo>
                    <a:pt x="1584" y="574"/>
                    <a:pt x="1643" y="538"/>
                    <a:pt x="1667" y="491"/>
                  </a:cubicBezTo>
                  <a:cubicBezTo>
                    <a:pt x="1727" y="396"/>
                    <a:pt x="1715" y="288"/>
                    <a:pt x="1643" y="241"/>
                  </a:cubicBezTo>
                  <a:cubicBezTo>
                    <a:pt x="1615" y="231"/>
                    <a:pt x="1258" y="0"/>
                    <a:pt x="64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5" name="Google Shape;10132;p67"/>
            <p:cNvSpPr/>
            <p:nvPr/>
          </p:nvSpPr>
          <p:spPr>
            <a:xfrm>
              <a:off x="3302655" y="2134991"/>
              <a:ext cx="141760" cy="192143"/>
            </a:xfrm>
            <a:custGeom>
              <a:avLst/>
              <a:rect l="l" t="t" r="r" b="b"/>
              <a:pathLst>
                <a:path w="4454" h="6037">
                  <a:moveTo>
                    <a:pt x="3453" y="334"/>
                  </a:moveTo>
                  <a:lnTo>
                    <a:pt x="3453" y="1132"/>
                  </a:lnTo>
                  <a:cubicBezTo>
                    <a:pt x="3453" y="1263"/>
                    <a:pt x="3429" y="1405"/>
                    <a:pt x="3370" y="1525"/>
                  </a:cubicBezTo>
                  <a:lnTo>
                    <a:pt x="3310" y="1644"/>
                  </a:lnTo>
                  <a:cubicBezTo>
                    <a:pt x="3298" y="1667"/>
                    <a:pt x="3298" y="1691"/>
                    <a:pt x="3298" y="1715"/>
                  </a:cubicBezTo>
                  <a:lnTo>
                    <a:pt x="3298" y="2060"/>
                  </a:lnTo>
                  <a:cubicBezTo>
                    <a:pt x="3274" y="2346"/>
                    <a:pt x="3155" y="2608"/>
                    <a:pt x="2953" y="2799"/>
                  </a:cubicBezTo>
                  <a:cubicBezTo>
                    <a:pt x="2739" y="3001"/>
                    <a:pt x="2477" y="3096"/>
                    <a:pt x="2191" y="3096"/>
                  </a:cubicBezTo>
                  <a:cubicBezTo>
                    <a:pt x="1643" y="3084"/>
                    <a:pt x="1179" y="2596"/>
                    <a:pt x="1179" y="2013"/>
                  </a:cubicBezTo>
                  <a:lnTo>
                    <a:pt x="1179" y="1715"/>
                  </a:lnTo>
                  <a:cubicBezTo>
                    <a:pt x="1179" y="1691"/>
                    <a:pt x="1179" y="1667"/>
                    <a:pt x="1167" y="1644"/>
                  </a:cubicBezTo>
                  <a:lnTo>
                    <a:pt x="1107" y="1525"/>
                  </a:lnTo>
                  <a:cubicBezTo>
                    <a:pt x="1048" y="1405"/>
                    <a:pt x="1012" y="1275"/>
                    <a:pt x="1012" y="1132"/>
                  </a:cubicBezTo>
                  <a:cubicBezTo>
                    <a:pt x="1012" y="691"/>
                    <a:pt x="1369" y="334"/>
                    <a:pt x="1822" y="334"/>
                  </a:cubicBezTo>
                  <a:lnTo>
                    <a:pt x="3453" y="334"/>
                  </a:lnTo>
                  <a:close/>
                  <a:moveTo>
                    <a:pt x="2762" y="3310"/>
                  </a:moveTo>
                  <a:lnTo>
                    <a:pt x="2762" y="3537"/>
                  </a:lnTo>
                  <a:cubicBezTo>
                    <a:pt x="2762" y="3572"/>
                    <a:pt x="2774" y="3620"/>
                    <a:pt x="2774" y="3680"/>
                  </a:cubicBezTo>
                  <a:lnTo>
                    <a:pt x="2239" y="4096"/>
                  </a:lnTo>
                  <a:lnTo>
                    <a:pt x="1691" y="3680"/>
                  </a:lnTo>
                  <a:cubicBezTo>
                    <a:pt x="1703" y="3632"/>
                    <a:pt x="1703" y="3584"/>
                    <a:pt x="1703" y="3537"/>
                  </a:cubicBezTo>
                  <a:lnTo>
                    <a:pt x="1703" y="3310"/>
                  </a:lnTo>
                  <a:cubicBezTo>
                    <a:pt x="1846" y="3370"/>
                    <a:pt x="2012" y="3406"/>
                    <a:pt x="2191" y="3406"/>
                  </a:cubicBezTo>
                  <a:lnTo>
                    <a:pt x="2239" y="3406"/>
                  </a:lnTo>
                  <a:cubicBezTo>
                    <a:pt x="2417" y="3406"/>
                    <a:pt x="2596" y="3382"/>
                    <a:pt x="2762" y="3310"/>
                  </a:cubicBezTo>
                  <a:close/>
                  <a:moveTo>
                    <a:pt x="1822" y="1"/>
                  </a:moveTo>
                  <a:cubicBezTo>
                    <a:pt x="1191" y="1"/>
                    <a:pt x="703" y="513"/>
                    <a:pt x="703" y="1120"/>
                  </a:cubicBezTo>
                  <a:cubicBezTo>
                    <a:pt x="703" y="1298"/>
                    <a:pt x="750" y="1489"/>
                    <a:pt x="822" y="1656"/>
                  </a:cubicBezTo>
                  <a:lnTo>
                    <a:pt x="869" y="1751"/>
                  </a:lnTo>
                  <a:lnTo>
                    <a:pt x="869" y="2001"/>
                  </a:lnTo>
                  <a:cubicBezTo>
                    <a:pt x="869" y="2441"/>
                    <a:pt x="1072" y="2846"/>
                    <a:pt x="1381" y="3096"/>
                  </a:cubicBezTo>
                  <a:lnTo>
                    <a:pt x="1381" y="3537"/>
                  </a:lnTo>
                  <a:cubicBezTo>
                    <a:pt x="1381" y="3608"/>
                    <a:pt x="1346" y="3680"/>
                    <a:pt x="1274" y="3703"/>
                  </a:cubicBezTo>
                  <a:lnTo>
                    <a:pt x="453" y="4025"/>
                  </a:lnTo>
                  <a:cubicBezTo>
                    <a:pt x="179" y="4132"/>
                    <a:pt x="0" y="4382"/>
                    <a:pt x="0" y="4668"/>
                  </a:cubicBezTo>
                  <a:lnTo>
                    <a:pt x="0" y="5858"/>
                  </a:lnTo>
                  <a:cubicBezTo>
                    <a:pt x="0" y="5942"/>
                    <a:pt x="83" y="6013"/>
                    <a:pt x="167" y="6013"/>
                  </a:cubicBezTo>
                  <a:cubicBezTo>
                    <a:pt x="262" y="6013"/>
                    <a:pt x="334" y="5942"/>
                    <a:pt x="334" y="5858"/>
                  </a:cubicBezTo>
                  <a:lnTo>
                    <a:pt x="334" y="4668"/>
                  </a:lnTo>
                  <a:cubicBezTo>
                    <a:pt x="334" y="4513"/>
                    <a:pt x="417" y="4382"/>
                    <a:pt x="560" y="4334"/>
                  </a:cubicBezTo>
                  <a:lnTo>
                    <a:pt x="1369" y="4025"/>
                  </a:lnTo>
                  <a:cubicBezTo>
                    <a:pt x="1417" y="4001"/>
                    <a:pt x="1465" y="3977"/>
                    <a:pt x="1488" y="3965"/>
                  </a:cubicBezTo>
                  <a:lnTo>
                    <a:pt x="2060" y="4394"/>
                  </a:lnTo>
                  <a:lnTo>
                    <a:pt x="2060" y="5870"/>
                  </a:lnTo>
                  <a:cubicBezTo>
                    <a:pt x="2060" y="5954"/>
                    <a:pt x="2131" y="6037"/>
                    <a:pt x="2215" y="6037"/>
                  </a:cubicBezTo>
                  <a:cubicBezTo>
                    <a:pt x="2310" y="6037"/>
                    <a:pt x="2381" y="5954"/>
                    <a:pt x="2381" y="5870"/>
                  </a:cubicBezTo>
                  <a:lnTo>
                    <a:pt x="2381" y="4394"/>
                  </a:lnTo>
                  <a:lnTo>
                    <a:pt x="2953" y="3965"/>
                  </a:lnTo>
                  <a:cubicBezTo>
                    <a:pt x="2977" y="3989"/>
                    <a:pt x="3024" y="4013"/>
                    <a:pt x="3072" y="4025"/>
                  </a:cubicBezTo>
                  <a:lnTo>
                    <a:pt x="3882" y="4334"/>
                  </a:lnTo>
                  <a:cubicBezTo>
                    <a:pt x="4024" y="4382"/>
                    <a:pt x="4108" y="4513"/>
                    <a:pt x="4108" y="4668"/>
                  </a:cubicBezTo>
                  <a:lnTo>
                    <a:pt x="4108" y="5858"/>
                  </a:lnTo>
                  <a:cubicBezTo>
                    <a:pt x="4108" y="5942"/>
                    <a:pt x="4179" y="6013"/>
                    <a:pt x="4274" y="6013"/>
                  </a:cubicBezTo>
                  <a:cubicBezTo>
                    <a:pt x="4358" y="6013"/>
                    <a:pt x="4441" y="5942"/>
                    <a:pt x="4441" y="5858"/>
                  </a:cubicBezTo>
                  <a:lnTo>
                    <a:pt x="4441" y="4668"/>
                  </a:lnTo>
                  <a:cubicBezTo>
                    <a:pt x="4453" y="4382"/>
                    <a:pt x="4274" y="4108"/>
                    <a:pt x="4024" y="4025"/>
                  </a:cubicBezTo>
                  <a:lnTo>
                    <a:pt x="3203" y="3703"/>
                  </a:lnTo>
                  <a:cubicBezTo>
                    <a:pt x="3131" y="3680"/>
                    <a:pt x="3084" y="3620"/>
                    <a:pt x="3084" y="3537"/>
                  </a:cubicBezTo>
                  <a:lnTo>
                    <a:pt x="3084" y="3108"/>
                  </a:lnTo>
                  <a:cubicBezTo>
                    <a:pt x="3120" y="3084"/>
                    <a:pt x="3155" y="3060"/>
                    <a:pt x="3191" y="3025"/>
                  </a:cubicBezTo>
                  <a:cubicBezTo>
                    <a:pt x="3453" y="2775"/>
                    <a:pt x="3608" y="2418"/>
                    <a:pt x="3608" y="2037"/>
                  </a:cubicBezTo>
                  <a:lnTo>
                    <a:pt x="3608" y="1727"/>
                  </a:lnTo>
                  <a:lnTo>
                    <a:pt x="3655" y="1644"/>
                  </a:lnTo>
                  <a:cubicBezTo>
                    <a:pt x="3739" y="1477"/>
                    <a:pt x="3774" y="1298"/>
                    <a:pt x="3774" y="1108"/>
                  </a:cubicBezTo>
                  <a:lnTo>
                    <a:pt x="3774" y="167"/>
                  </a:lnTo>
                  <a:cubicBezTo>
                    <a:pt x="3774" y="84"/>
                    <a:pt x="3691" y="1"/>
                    <a:pt x="3608" y="1"/>
                  </a:cubicBezTo>
                  <a:lnTo>
                    <a:pt x="182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6" name="Google Shape;10133;p67"/>
            <p:cNvSpPr/>
            <p:nvPr/>
          </p:nvSpPr>
          <p:spPr>
            <a:xfrm>
              <a:off x="3330313" y="2288463"/>
              <a:ext cx="10248" cy="37938"/>
            </a:xfrm>
            <a:custGeom>
              <a:avLst/>
              <a:rect l="l" t="t" r="r" b="b"/>
              <a:pathLst>
                <a:path w="322" h="1192">
                  <a:moveTo>
                    <a:pt x="167" y="1"/>
                  </a:moveTo>
                  <a:cubicBezTo>
                    <a:pt x="72" y="1"/>
                    <a:pt x="0" y="84"/>
                    <a:pt x="0" y="167"/>
                  </a:cubicBezTo>
                  <a:lnTo>
                    <a:pt x="0" y="1036"/>
                  </a:lnTo>
                  <a:cubicBezTo>
                    <a:pt x="0" y="1120"/>
                    <a:pt x="72" y="1191"/>
                    <a:pt x="167" y="1191"/>
                  </a:cubicBezTo>
                  <a:cubicBezTo>
                    <a:pt x="250" y="1191"/>
                    <a:pt x="322" y="1120"/>
                    <a:pt x="322" y="1036"/>
                  </a:cubicBezTo>
                  <a:lnTo>
                    <a:pt x="322" y="167"/>
                  </a:lnTo>
                  <a:cubicBezTo>
                    <a:pt x="310" y="84"/>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7" name="Google Shape;10134;p67"/>
            <p:cNvSpPr/>
            <p:nvPr/>
          </p:nvSpPr>
          <p:spPr>
            <a:xfrm>
              <a:off x="3406859" y="2288463"/>
              <a:ext cx="10630" cy="37938"/>
            </a:xfrm>
            <a:custGeom>
              <a:avLst/>
              <a:rect l="l" t="t" r="r" b="b"/>
              <a:pathLst>
                <a:path w="334" h="1192">
                  <a:moveTo>
                    <a:pt x="167" y="1"/>
                  </a:moveTo>
                  <a:cubicBezTo>
                    <a:pt x="84" y="1"/>
                    <a:pt x="0" y="84"/>
                    <a:pt x="0" y="167"/>
                  </a:cubicBezTo>
                  <a:lnTo>
                    <a:pt x="0" y="1036"/>
                  </a:lnTo>
                  <a:cubicBezTo>
                    <a:pt x="0" y="1120"/>
                    <a:pt x="84" y="1191"/>
                    <a:pt x="167" y="1191"/>
                  </a:cubicBezTo>
                  <a:cubicBezTo>
                    <a:pt x="262" y="1191"/>
                    <a:pt x="334" y="1120"/>
                    <a:pt x="334" y="1036"/>
                  </a:cubicBezTo>
                  <a:lnTo>
                    <a:pt x="334" y="167"/>
                  </a:lnTo>
                  <a:cubicBezTo>
                    <a:pt x="322" y="84"/>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8" name="Google Shape;10135;p67"/>
            <p:cNvSpPr/>
            <p:nvPr/>
          </p:nvSpPr>
          <p:spPr>
            <a:xfrm>
              <a:off x="3149183" y="1976585"/>
              <a:ext cx="219419" cy="183072"/>
            </a:xfrm>
            <a:custGeom>
              <a:avLst/>
              <a:rect l="l" t="t" r="r" b="b"/>
              <a:pathLst>
                <a:path w="6894" h="5752">
                  <a:moveTo>
                    <a:pt x="2369" y="4108"/>
                  </a:moveTo>
                  <a:lnTo>
                    <a:pt x="2286" y="4466"/>
                  </a:lnTo>
                  <a:lnTo>
                    <a:pt x="2060" y="4466"/>
                  </a:lnTo>
                  <a:cubicBezTo>
                    <a:pt x="1869" y="4466"/>
                    <a:pt x="1703" y="4299"/>
                    <a:pt x="1703" y="4108"/>
                  </a:cubicBezTo>
                  <a:lnTo>
                    <a:pt x="2369" y="4108"/>
                  </a:lnTo>
                  <a:close/>
                  <a:moveTo>
                    <a:pt x="5513" y="310"/>
                  </a:moveTo>
                  <a:cubicBezTo>
                    <a:pt x="5703" y="310"/>
                    <a:pt x="5870" y="477"/>
                    <a:pt x="5870" y="667"/>
                  </a:cubicBezTo>
                  <a:lnTo>
                    <a:pt x="5870" y="3418"/>
                  </a:lnTo>
                  <a:cubicBezTo>
                    <a:pt x="5870" y="3608"/>
                    <a:pt x="5703" y="3775"/>
                    <a:pt x="5513" y="3775"/>
                  </a:cubicBezTo>
                  <a:lnTo>
                    <a:pt x="4132" y="3775"/>
                  </a:lnTo>
                  <a:cubicBezTo>
                    <a:pt x="4096" y="3775"/>
                    <a:pt x="4048" y="3787"/>
                    <a:pt x="4036" y="3811"/>
                  </a:cubicBezTo>
                  <a:lnTo>
                    <a:pt x="2500" y="4918"/>
                  </a:lnTo>
                  <a:lnTo>
                    <a:pt x="2739" y="3966"/>
                  </a:lnTo>
                  <a:cubicBezTo>
                    <a:pt x="2762" y="3930"/>
                    <a:pt x="2739" y="3870"/>
                    <a:pt x="2715" y="3835"/>
                  </a:cubicBezTo>
                  <a:cubicBezTo>
                    <a:pt x="2679" y="3787"/>
                    <a:pt x="2643" y="3775"/>
                    <a:pt x="2584" y="3775"/>
                  </a:cubicBezTo>
                  <a:lnTo>
                    <a:pt x="691" y="3775"/>
                  </a:lnTo>
                  <a:cubicBezTo>
                    <a:pt x="500" y="3775"/>
                    <a:pt x="333" y="3608"/>
                    <a:pt x="333" y="3418"/>
                  </a:cubicBezTo>
                  <a:lnTo>
                    <a:pt x="333" y="667"/>
                  </a:lnTo>
                  <a:cubicBezTo>
                    <a:pt x="333" y="477"/>
                    <a:pt x="500" y="310"/>
                    <a:pt x="691" y="310"/>
                  </a:cubicBezTo>
                  <a:lnTo>
                    <a:pt x="5513" y="310"/>
                  </a:lnTo>
                  <a:close/>
                  <a:moveTo>
                    <a:pt x="6215" y="989"/>
                  </a:moveTo>
                  <a:cubicBezTo>
                    <a:pt x="6406" y="989"/>
                    <a:pt x="6572" y="1156"/>
                    <a:pt x="6572" y="1346"/>
                  </a:cubicBezTo>
                  <a:lnTo>
                    <a:pt x="6572" y="4108"/>
                  </a:lnTo>
                  <a:lnTo>
                    <a:pt x="6549" y="4108"/>
                  </a:lnTo>
                  <a:cubicBezTo>
                    <a:pt x="6549" y="4299"/>
                    <a:pt x="6394" y="4466"/>
                    <a:pt x="6191" y="4466"/>
                  </a:cubicBezTo>
                  <a:lnTo>
                    <a:pt x="4810" y="4466"/>
                  </a:lnTo>
                  <a:cubicBezTo>
                    <a:pt x="4763" y="4466"/>
                    <a:pt x="4727" y="4477"/>
                    <a:pt x="4691" y="4513"/>
                  </a:cubicBezTo>
                  <a:cubicBezTo>
                    <a:pt x="4667" y="4549"/>
                    <a:pt x="4644" y="4608"/>
                    <a:pt x="4667" y="4656"/>
                  </a:cubicBezTo>
                  <a:lnTo>
                    <a:pt x="4763" y="5323"/>
                  </a:lnTo>
                  <a:lnTo>
                    <a:pt x="3596" y="4537"/>
                  </a:lnTo>
                  <a:lnTo>
                    <a:pt x="4191" y="4096"/>
                  </a:lnTo>
                  <a:lnTo>
                    <a:pt x="5513" y="4096"/>
                  </a:lnTo>
                  <a:cubicBezTo>
                    <a:pt x="5882" y="4096"/>
                    <a:pt x="6191" y="3799"/>
                    <a:pt x="6191" y="3418"/>
                  </a:cubicBezTo>
                  <a:lnTo>
                    <a:pt x="6191" y="989"/>
                  </a:lnTo>
                  <a:lnTo>
                    <a:pt x="6215" y="989"/>
                  </a:lnTo>
                  <a:close/>
                  <a:moveTo>
                    <a:pt x="691" y="1"/>
                  </a:moveTo>
                  <a:cubicBezTo>
                    <a:pt x="322" y="1"/>
                    <a:pt x="0" y="298"/>
                    <a:pt x="0" y="679"/>
                  </a:cubicBezTo>
                  <a:lnTo>
                    <a:pt x="0" y="3430"/>
                  </a:lnTo>
                  <a:cubicBezTo>
                    <a:pt x="0" y="3811"/>
                    <a:pt x="298" y="4120"/>
                    <a:pt x="691" y="4120"/>
                  </a:cubicBezTo>
                  <a:lnTo>
                    <a:pt x="1393" y="4120"/>
                  </a:lnTo>
                  <a:lnTo>
                    <a:pt x="1393" y="4132"/>
                  </a:lnTo>
                  <a:cubicBezTo>
                    <a:pt x="1393" y="4501"/>
                    <a:pt x="1691" y="4823"/>
                    <a:pt x="2072" y="4823"/>
                  </a:cubicBezTo>
                  <a:lnTo>
                    <a:pt x="2203" y="4823"/>
                  </a:lnTo>
                  <a:lnTo>
                    <a:pt x="2143" y="5073"/>
                  </a:lnTo>
                  <a:cubicBezTo>
                    <a:pt x="2119" y="5180"/>
                    <a:pt x="2167" y="5275"/>
                    <a:pt x="2250" y="5335"/>
                  </a:cubicBezTo>
                  <a:cubicBezTo>
                    <a:pt x="2298" y="5370"/>
                    <a:pt x="2346" y="5382"/>
                    <a:pt x="2381" y="5382"/>
                  </a:cubicBezTo>
                  <a:cubicBezTo>
                    <a:pt x="2429" y="5382"/>
                    <a:pt x="2489" y="5370"/>
                    <a:pt x="2536" y="5335"/>
                  </a:cubicBezTo>
                  <a:lnTo>
                    <a:pt x="3251" y="4823"/>
                  </a:lnTo>
                  <a:lnTo>
                    <a:pt x="3417" y="4823"/>
                  </a:lnTo>
                  <a:lnTo>
                    <a:pt x="4751" y="5716"/>
                  </a:lnTo>
                  <a:cubicBezTo>
                    <a:pt x="4798" y="5740"/>
                    <a:pt x="4846" y="5751"/>
                    <a:pt x="4882" y="5751"/>
                  </a:cubicBezTo>
                  <a:cubicBezTo>
                    <a:pt x="4929" y="5751"/>
                    <a:pt x="4977" y="5740"/>
                    <a:pt x="5025" y="5716"/>
                  </a:cubicBezTo>
                  <a:cubicBezTo>
                    <a:pt x="5108" y="5656"/>
                    <a:pt x="5144" y="5561"/>
                    <a:pt x="5120" y="5454"/>
                  </a:cubicBezTo>
                  <a:lnTo>
                    <a:pt x="5025" y="4799"/>
                  </a:lnTo>
                  <a:lnTo>
                    <a:pt x="6215" y="4799"/>
                  </a:lnTo>
                  <a:cubicBezTo>
                    <a:pt x="6584" y="4799"/>
                    <a:pt x="6894" y="4501"/>
                    <a:pt x="6894" y="4120"/>
                  </a:cubicBezTo>
                  <a:lnTo>
                    <a:pt x="6894" y="1370"/>
                  </a:lnTo>
                  <a:cubicBezTo>
                    <a:pt x="6870" y="977"/>
                    <a:pt x="6572" y="679"/>
                    <a:pt x="6191" y="679"/>
                  </a:cubicBezTo>
                  <a:cubicBezTo>
                    <a:pt x="6179" y="298"/>
                    <a:pt x="5882" y="1"/>
                    <a:pt x="5513" y="1"/>
                  </a:cubicBezTo>
                  <a:lnTo>
                    <a:pt x="6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49" name="Google Shape;10136;p67"/>
            <p:cNvSpPr/>
            <p:nvPr/>
          </p:nvSpPr>
          <p:spPr>
            <a:xfrm>
              <a:off x="3187822" y="2009177"/>
              <a:ext cx="26926" cy="10280"/>
            </a:xfrm>
            <a:custGeom>
              <a:avLst/>
              <a:rect l="l" t="t" r="r" b="b"/>
              <a:pathLst>
                <a:path w="846" h="323">
                  <a:moveTo>
                    <a:pt x="155" y="1"/>
                  </a:moveTo>
                  <a:cubicBezTo>
                    <a:pt x="72" y="1"/>
                    <a:pt x="1" y="72"/>
                    <a:pt x="1" y="167"/>
                  </a:cubicBezTo>
                  <a:cubicBezTo>
                    <a:pt x="1" y="251"/>
                    <a:pt x="72" y="322"/>
                    <a:pt x="155" y="322"/>
                  </a:cubicBezTo>
                  <a:lnTo>
                    <a:pt x="679" y="322"/>
                  </a:lnTo>
                  <a:cubicBezTo>
                    <a:pt x="774" y="322"/>
                    <a:pt x="846" y="251"/>
                    <a:pt x="846" y="167"/>
                  </a:cubicBezTo>
                  <a:cubicBezTo>
                    <a:pt x="846" y="72"/>
                    <a:pt x="774" y="1"/>
                    <a:pt x="679"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0" name="Google Shape;10137;p67"/>
            <p:cNvSpPr/>
            <p:nvPr/>
          </p:nvSpPr>
          <p:spPr>
            <a:xfrm>
              <a:off x="3226110" y="2009177"/>
              <a:ext cx="81478" cy="10280"/>
            </a:xfrm>
            <a:custGeom>
              <a:avLst/>
              <a:rect l="l" t="t" r="r" b="b"/>
              <a:pathLst>
                <a:path w="2560" h="323">
                  <a:moveTo>
                    <a:pt x="167" y="1"/>
                  </a:moveTo>
                  <a:cubicBezTo>
                    <a:pt x="72" y="1"/>
                    <a:pt x="0" y="72"/>
                    <a:pt x="0" y="167"/>
                  </a:cubicBezTo>
                  <a:cubicBezTo>
                    <a:pt x="0" y="251"/>
                    <a:pt x="72" y="322"/>
                    <a:pt x="167" y="322"/>
                  </a:cubicBezTo>
                  <a:lnTo>
                    <a:pt x="2393" y="322"/>
                  </a:lnTo>
                  <a:cubicBezTo>
                    <a:pt x="2488" y="322"/>
                    <a:pt x="2560" y="251"/>
                    <a:pt x="2560" y="167"/>
                  </a:cubicBezTo>
                  <a:cubicBezTo>
                    <a:pt x="2560" y="72"/>
                    <a:pt x="2488" y="1"/>
                    <a:pt x="2393"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1" name="Google Shape;10138;p67"/>
            <p:cNvSpPr/>
            <p:nvPr/>
          </p:nvSpPr>
          <p:spPr>
            <a:xfrm>
              <a:off x="3187822" y="2036453"/>
              <a:ext cx="119767" cy="10662"/>
            </a:xfrm>
            <a:custGeom>
              <a:avLst/>
              <a:rect l="l" t="t" r="r" b="b"/>
              <a:pathLst>
                <a:path w="3763" h="335">
                  <a:moveTo>
                    <a:pt x="155" y="1"/>
                  </a:moveTo>
                  <a:cubicBezTo>
                    <a:pt x="72" y="1"/>
                    <a:pt x="1" y="84"/>
                    <a:pt x="1" y="168"/>
                  </a:cubicBezTo>
                  <a:cubicBezTo>
                    <a:pt x="1" y="263"/>
                    <a:pt x="72" y="334"/>
                    <a:pt x="155" y="334"/>
                  </a:cubicBezTo>
                  <a:lnTo>
                    <a:pt x="3596" y="334"/>
                  </a:lnTo>
                  <a:cubicBezTo>
                    <a:pt x="3691" y="334"/>
                    <a:pt x="3763" y="263"/>
                    <a:pt x="3763" y="168"/>
                  </a:cubicBezTo>
                  <a:cubicBezTo>
                    <a:pt x="3763" y="84"/>
                    <a:pt x="3691" y="1"/>
                    <a:pt x="3596"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2" name="Google Shape;10139;p67"/>
            <p:cNvSpPr/>
            <p:nvPr/>
          </p:nvSpPr>
          <p:spPr>
            <a:xfrm>
              <a:off x="3187822" y="2064143"/>
              <a:ext cx="81510" cy="10248"/>
            </a:xfrm>
            <a:custGeom>
              <a:avLst/>
              <a:rect l="l" t="t" r="r" b="b"/>
              <a:pathLst>
                <a:path w="2561" h="322">
                  <a:moveTo>
                    <a:pt x="155" y="0"/>
                  </a:moveTo>
                  <a:cubicBezTo>
                    <a:pt x="72" y="0"/>
                    <a:pt x="1" y="72"/>
                    <a:pt x="1" y="167"/>
                  </a:cubicBezTo>
                  <a:cubicBezTo>
                    <a:pt x="1" y="250"/>
                    <a:pt x="72" y="322"/>
                    <a:pt x="155" y="322"/>
                  </a:cubicBezTo>
                  <a:lnTo>
                    <a:pt x="2394" y="322"/>
                  </a:lnTo>
                  <a:cubicBezTo>
                    <a:pt x="2477" y="322"/>
                    <a:pt x="2560" y="250"/>
                    <a:pt x="2560" y="167"/>
                  </a:cubicBezTo>
                  <a:cubicBezTo>
                    <a:pt x="2560" y="72"/>
                    <a:pt x="2477" y="0"/>
                    <a:pt x="2394"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3" name="Google Shape;10140;p67"/>
            <p:cNvSpPr/>
            <p:nvPr/>
          </p:nvSpPr>
          <p:spPr>
            <a:xfrm>
              <a:off x="3280663" y="2064143"/>
              <a:ext cx="26926" cy="10248"/>
            </a:xfrm>
            <a:custGeom>
              <a:avLst/>
              <a:rect l="l" t="t" r="r" b="b"/>
              <a:pathLst>
                <a:path w="846" h="322">
                  <a:moveTo>
                    <a:pt x="155" y="0"/>
                  </a:moveTo>
                  <a:cubicBezTo>
                    <a:pt x="72" y="0"/>
                    <a:pt x="1" y="72"/>
                    <a:pt x="1" y="167"/>
                  </a:cubicBezTo>
                  <a:cubicBezTo>
                    <a:pt x="1" y="250"/>
                    <a:pt x="72" y="322"/>
                    <a:pt x="155" y="322"/>
                  </a:cubicBezTo>
                  <a:lnTo>
                    <a:pt x="679" y="322"/>
                  </a:lnTo>
                  <a:cubicBezTo>
                    <a:pt x="774" y="322"/>
                    <a:pt x="846" y="250"/>
                    <a:pt x="846" y="167"/>
                  </a:cubicBezTo>
                  <a:cubicBezTo>
                    <a:pt x="846" y="72"/>
                    <a:pt x="774" y="0"/>
                    <a:pt x="679"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54" name="Google Shape;10141;p67"/>
          <p:cNvGrpSpPr/>
          <p:nvPr/>
        </p:nvGrpSpPr>
        <p:grpSpPr>
          <a:xfrm>
            <a:off x="2486400" y="3446521"/>
            <a:ext cx="332375" cy="350071"/>
            <a:chOff x="870939" y="1975821"/>
            <a:chExt cx="332375" cy="350071"/>
          </a:xfrm>
          <a:solidFill>
            <a:schemeClr val="accent1"/>
          </a:solidFill>
        </p:grpSpPr>
        <p:sp>
          <p:nvSpPr>
            <p:cNvPr id="1355" name="Google Shape;10142;p67"/>
            <p:cNvSpPr/>
            <p:nvPr/>
          </p:nvSpPr>
          <p:spPr>
            <a:xfrm>
              <a:off x="870939" y="1975821"/>
              <a:ext cx="332375" cy="350071"/>
            </a:xfrm>
            <a:custGeom>
              <a:avLst/>
              <a:rect l="l" t="t" r="r" b="b"/>
              <a:pathLst>
                <a:path w="10443" h="10999">
                  <a:moveTo>
                    <a:pt x="8049" y="334"/>
                  </a:moveTo>
                  <a:lnTo>
                    <a:pt x="5728" y="3573"/>
                  </a:lnTo>
                  <a:lnTo>
                    <a:pt x="5406" y="3120"/>
                  </a:lnTo>
                  <a:lnTo>
                    <a:pt x="7395" y="334"/>
                  </a:lnTo>
                  <a:lnTo>
                    <a:pt x="8049" y="334"/>
                  </a:lnTo>
                  <a:close/>
                  <a:moveTo>
                    <a:pt x="9109" y="334"/>
                  </a:moveTo>
                  <a:lnTo>
                    <a:pt x="6263" y="4311"/>
                  </a:lnTo>
                  <a:lnTo>
                    <a:pt x="5942" y="3847"/>
                  </a:lnTo>
                  <a:lnTo>
                    <a:pt x="8454" y="334"/>
                  </a:lnTo>
                  <a:lnTo>
                    <a:pt x="9109" y="334"/>
                  </a:lnTo>
                  <a:close/>
                  <a:moveTo>
                    <a:pt x="3025" y="334"/>
                  </a:moveTo>
                  <a:lnTo>
                    <a:pt x="6025" y="4525"/>
                  </a:lnTo>
                  <a:cubicBezTo>
                    <a:pt x="5998" y="4533"/>
                    <a:pt x="5970" y="4537"/>
                    <a:pt x="5942" y="4537"/>
                  </a:cubicBezTo>
                  <a:cubicBezTo>
                    <a:pt x="5849" y="4537"/>
                    <a:pt x="5759" y="4494"/>
                    <a:pt x="5704" y="4430"/>
                  </a:cubicBezTo>
                  <a:cubicBezTo>
                    <a:pt x="5561" y="4287"/>
                    <a:pt x="5382" y="4228"/>
                    <a:pt x="5228" y="4228"/>
                  </a:cubicBezTo>
                  <a:lnTo>
                    <a:pt x="2430" y="334"/>
                  </a:lnTo>
                  <a:lnTo>
                    <a:pt x="3025" y="334"/>
                  </a:lnTo>
                  <a:close/>
                  <a:moveTo>
                    <a:pt x="2025" y="334"/>
                  </a:moveTo>
                  <a:lnTo>
                    <a:pt x="4882" y="4323"/>
                  </a:lnTo>
                  <a:cubicBezTo>
                    <a:pt x="4823" y="4347"/>
                    <a:pt x="4775" y="4394"/>
                    <a:pt x="4728" y="4442"/>
                  </a:cubicBezTo>
                  <a:cubicBezTo>
                    <a:pt x="4667" y="4503"/>
                    <a:pt x="4569" y="4544"/>
                    <a:pt x="4474" y="4544"/>
                  </a:cubicBezTo>
                  <a:cubicBezTo>
                    <a:pt x="4438" y="4544"/>
                    <a:pt x="4403" y="4538"/>
                    <a:pt x="4370" y="4525"/>
                  </a:cubicBezTo>
                  <a:lnTo>
                    <a:pt x="1370" y="334"/>
                  </a:lnTo>
                  <a:lnTo>
                    <a:pt x="2025" y="334"/>
                  </a:lnTo>
                  <a:close/>
                  <a:moveTo>
                    <a:pt x="965" y="334"/>
                  </a:moveTo>
                  <a:lnTo>
                    <a:pt x="3942" y="4490"/>
                  </a:lnTo>
                  <a:cubicBezTo>
                    <a:pt x="3775" y="4525"/>
                    <a:pt x="3632" y="4621"/>
                    <a:pt x="3525" y="4763"/>
                  </a:cubicBezTo>
                  <a:lnTo>
                    <a:pt x="358" y="334"/>
                  </a:lnTo>
                  <a:lnTo>
                    <a:pt x="965" y="334"/>
                  </a:lnTo>
                  <a:close/>
                  <a:moveTo>
                    <a:pt x="10062" y="334"/>
                  </a:moveTo>
                  <a:lnTo>
                    <a:pt x="6894" y="4763"/>
                  </a:lnTo>
                  <a:cubicBezTo>
                    <a:pt x="6799" y="4632"/>
                    <a:pt x="6668" y="4549"/>
                    <a:pt x="6513" y="4501"/>
                  </a:cubicBezTo>
                  <a:lnTo>
                    <a:pt x="9514" y="334"/>
                  </a:lnTo>
                  <a:lnTo>
                    <a:pt x="10062" y="334"/>
                  </a:lnTo>
                  <a:close/>
                  <a:moveTo>
                    <a:pt x="5192" y="4582"/>
                  </a:moveTo>
                  <a:cubicBezTo>
                    <a:pt x="5284" y="4582"/>
                    <a:pt x="5376" y="4615"/>
                    <a:pt x="5442" y="4680"/>
                  </a:cubicBezTo>
                  <a:cubicBezTo>
                    <a:pt x="5577" y="4807"/>
                    <a:pt x="5744" y="4876"/>
                    <a:pt x="5917" y="4876"/>
                  </a:cubicBezTo>
                  <a:cubicBezTo>
                    <a:pt x="6004" y="4876"/>
                    <a:pt x="6093" y="4859"/>
                    <a:pt x="6180" y="4823"/>
                  </a:cubicBezTo>
                  <a:cubicBezTo>
                    <a:pt x="6216" y="4808"/>
                    <a:pt x="6254" y="4801"/>
                    <a:pt x="6293" y="4801"/>
                  </a:cubicBezTo>
                  <a:cubicBezTo>
                    <a:pt x="6436" y="4801"/>
                    <a:pt x="6586" y="4897"/>
                    <a:pt x="6633" y="5037"/>
                  </a:cubicBezTo>
                  <a:cubicBezTo>
                    <a:pt x="6633" y="5049"/>
                    <a:pt x="6644" y="5061"/>
                    <a:pt x="6644" y="5061"/>
                  </a:cubicBezTo>
                  <a:cubicBezTo>
                    <a:pt x="6728" y="5263"/>
                    <a:pt x="6859" y="5335"/>
                    <a:pt x="6859" y="5335"/>
                  </a:cubicBezTo>
                  <a:cubicBezTo>
                    <a:pt x="6990" y="5406"/>
                    <a:pt x="7133" y="5454"/>
                    <a:pt x="7264" y="5466"/>
                  </a:cubicBezTo>
                  <a:cubicBezTo>
                    <a:pt x="7454" y="5478"/>
                    <a:pt x="7621" y="5644"/>
                    <a:pt x="7609" y="5859"/>
                  </a:cubicBezTo>
                  <a:cubicBezTo>
                    <a:pt x="7585" y="6121"/>
                    <a:pt x="7740" y="6371"/>
                    <a:pt x="7978" y="6490"/>
                  </a:cubicBezTo>
                  <a:cubicBezTo>
                    <a:pt x="8157" y="6585"/>
                    <a:pt x="8228" y="6811"/>
                    <a:pt x="8145" y="6990"/>
                  </a:cubicBezTo>
                  <a:cubicBezTo>
                    <a:pt x="8026" y="7228"/>
                    <a:pt x="8049" y="7526"/>
                    <a:pt x="8216" y="7728"/>
                  </a:cubicBezTo>
                  <a:cubicBezTo>
                    <a:pt x="8335" y="7883"/>
                    <a:pt x="8323" y="8121"/>
                    <a:pt x="8157" y="8240"/>
                  </a:cubicBezTo>
                  <a:cubicBezTo>
                    <a:pt x="7942" y="8395"/>
                    <a:pt x="7859" y="8681"/>
                    <a:pt x="7930" y="8931"/>
                  </a:cubicBezTo>
                  <a:cubicBezTo>
                    <a:pt x="7978" y="9133"/>
                    <a:pt x="7871" y="9323"/>
                    <a:pt x="7680" y="9383"/>
                  </a:cubicBezTo>
                  <a:cubicBezTo>
                    <a:pt x="7430" y="9454"/>
                    <a:pt x="7228" y="9669"/>
                    <a:pt x="7192" y="9931"/>
                  </a:cubicBezTo>
                  <a:cubicBezTo>
                    <a:pt x="7160" y="10101"/>
                    <a:pt x="7004" y="10234"/>
                    <a:pt x="6835" y="10234"/>
                  </a:cubicBezTo>
                  <a:cubicBezTo>
                    <a:pt x="6815" y="10234"/>
                    <a:pt x="6795" y="10232"/>
                    <a:pt x="6775" y="10228"/>
                  </a:cubicBezTo>
                  <a:cubicBezTo>
                    <a:pt x="6735" y="10221"/>
                    <a:pt x="6695" y="10218"/>
                    <a:pt x="6656" y="10218"/>
                  </a:cubicBezTo>
                  <a:cubicBezTo>
                    <a:pt x="6427" y="10218"/>
                    <a:pt x="6217" y="10333"/>
                    <a:pt x="6085" y="10526"/>
                  </a:cubicBezTo>
                  <a:cubicBezTo>
                    <a:pt x="6016" y="10633"/>
                    <a:pt x="5904" y="10690"/>
                    <a:pt x="5786" y="10690"/>
                  </a:cubicBezTo>
                  <a:cubicBezTo>
                    <a:pt x="5718" y="10690"/>
                    <a:pt x="5649" y="10672"/>
                    <a:pt x="5585" y="10633"/>
                  </a:cubicBezTo>
                  <a:cubicBezTo>
                    <a:pt x="5454" y="10562"/>
                    <a:pt x="5347" y="10526"/>
                    <a:pt x="5204" y="10526"/>
                  </a:cubicBezTo>
                  <a:cubicBezTo>
                    <a:pt x="5073" y="10526"/>
                    <a:pt x="4954" y="10562"/>
                    <a:pt x="4835" y="10633"/>
                  </a:cubicBezTo>
                  <a:cubicBezTo>
                    <a:pt x="4774" y="10672"/>
                    <a:pt x="4708" y="10690"/>
                    <a:pt x="4642" y="10690"/>
                  </a:cubicBezTo>
                  <a:cubicBezTo>
                    <a:pt x="4524" y="10690"/>
                    <a:pt x="4406" y="10633"/>
                    <a:pt x="4323" y="10526"/>
                  </a:cubicBezTo>
                  <a:cubicBezTo>
                    <a:pt x="4201" y="10333"/>
                    <a:pt x="3983" y="10218"/>
                    <a:pt x="3760" y="10218"/>
                  </a:cubicBezTo>
                  <a:cubicBezTo>
                    <a:pt x="3721" y="10218"/>
                    <a:pt x="3682" y="10221"/>
                    <a:pt x="3644" y="10228"/>
                  </a:cubicBezTo>
                  <a:cubicBezTo>
                    <a:pt x="3624" y="10232"/>
                    <a:pt x="3604" y="10234"/>
                    <a:pt x="3585" y="10234"/>
                  </a:cubicBezTo>
                  <a:cubicBezTo>
                    <a:pt x="3416" y="10234"/>
                    <a:pt x="3259" y="10101"/>
                    <a:pt x="3227" y="9931"/>
                  </a:cubicBezTo>
                  <a:cubicBezTo>
                    <a:pt x="3180" y="9669"/>
                    <a:pt x="2989" y="9454"/>
                    <a:pt x="2739" y="9383"/>
                  </a:cubicBezTo>
                  <a:cubicBezTo>
                    <a:pt x="2537" y="9323"/>
                    <a:pt x="2418" y="9133"/>
                    <a:pt x="2477" y="8931"/>
                  </a:cubicBezTo>
                  <a:cubicBezTo>
                    <a:pt x="2561" y="8681"/>
                    <a:pt x="2465" y="8395"/>
                    <a:pt x="2263" y="8240"/>
                  </a:cubicBezTo>
                  <a:cubicBezTo>
                    <a:pt x="2108" y="8121"/>
                    <a:pt x="2084" y="7883"/>
                    <a:pt x="2203" y="7728"/>
                  </a:cubicBezTo>
                  <a:cubicBezTo>
                    <a:pt x="2358" y="7526"/>
                    <a:pt x="2394" y="7228"/>
                    <a:pt x="2275" y="6990"/>
                  </a:cubicBezTo>
                  <a:cubicBezTo>
                    <a:pt x="2180" y="6811"/>
                    <a:pt x="2263" y="6585"/>
                    <a:pt x="2442" y="6490"/>
                  </a:cubicBezTo>
                  <a:cubicBezTo>
                    <a:pt x="2680" y="6371"/>
                    <a:pt x="2823" y="6121"/>
                    <a:pt x="2811" y="5859"/>
                  </a:cubicBezTo>
                  <a:cubicBezTo>
                    <a:pt x="2799" y="5656"/>
                    <a:pt x="2953" y="5478"/>
                    <a:pt x="3156" y="5466"/>
                  </a:cubicBezTo>
                  <a:cubicBezTo>
                    <a:pt x="3358" y="5454"/>
                    <a:pt x="3549" y="5347"/>
                    <a:pt x="3668" y="5180"/>
                  </a:cubicBezTo>
                  <a:lnTo>
                    <a:pt x="3668" y="5168"/>
                  </a:lnTo>
                  <a:cubicBezTo>
                    <a:pt x="3704" y="5121"/>
                    <a:pt x="3727" y="5085"/>
                    <a:pt x="3751" y="5037"/>
                  </a:cubicBezTo>
                  <a:cubicBezTo>
                    <a:pt x="3807" y="4897"/>
                    <a:pt x="3945" y="4801"/>
                    <a:pt x="4087" y="4801"/>
                  </a:cubicBezTo>
                  <a:cubicBezTo>
                    <a:pt x="4126" y="4801"/>
                    <a:pt x="4165" y="4808"/>
                    <a:pt x="4204" y="4823"/>
                  </a:cubicBezTo>
                  <a:cubicBezTo>
                    <a:pt x="4287" y="4853"/>
                    <a:pt x="4372" y="4868"/>
                    <a:pt x="4456" y="4868"/>
                  </a:cubicBezTo>
                  <a:cubicBezTo>
                    <a:pt x="4633" y="4868"/>
                    <a:pt x="4804" y="4802"/>
                    <a:pt x="4942" y="4680"/>
                  </a:cubicBezTo>
                  <a:cubicBezTo>
                    <a:pt x="5007" y="4615"/>
                    <a:pt x="5100" y="4582"/>
                    <a:pt x="5192" y="4582"/>
                  </a:cubicBezTo>
                  <a:close/>
                  <a:moveTo>
                    <a:pt x="286" y="1"/>
                  </a:moveTo>
                  <a:cubicBezTo>
                    <a:pt x="179" y="1"/>
                    <a:pt x="84" y="60"/>
                    <a:pt x="48" y="156"/>
                  </a:cubicBezTo>
                  <a:cubicBezTo>
                    <a:pt x="1" y="239"/>
                    <a:pt x="1" y="346"/>
                    <a:pt x="60" y="441"/>
                  </a:cubicBezTo>
                  <a:lnTo>
                    <a:pt x="3358" y="5049"/>
                  </a:lnTo>
                  <a:cubicBezTo>
                    <a:pt x="3299" y="5097"/>
                    <a:pt x="3227" y="5121"/>
                    <a:pt x="3156" y="5121"/>
                  </a:cubicBezTo>
                  <a:cubicBezTo>
                    <a:pt x="2787" y="5144"/>
                    <a:pt x="2489" y="5466"/>
                    <a:pt x="2513" y="5835"/>
                  </a:cubicBezTo>
                  <a:cubicBezTo>
                    <a:pt x="2513" y="5990"/>
                    <a:pt x="2442" y="6121"/>
                    <a:pt x="2322" y="6180"/>
                  </a:cubicBezTo>
                  <a:cubicBezTo>
                    <a:pt x="1989" y="6359"/>
                    <a:pt x="1858" y="6764"/>
                    <a:pt x="2025" y="7109"/>
                  </a:cubicBezTo>
                  <a:cubicBezTo>
                    <a:pt x="2084" y="7240"/>
                    <a:pt x="2072" y="7383"/>
                    <a:pt x="1977" y="7490"/>
                  </a:cubicBezTo>
                  <a:cubicBezTo>
                    <a:pt x="1739" y="7788"/>
                    <a:pt x="1787" y="8216"/>
                    <a:pt x="2084" y="8454"/>
                  </a:cubicBezTo>
                  <a:cubicBezTo>
                    <a:pt x="2180" y="8550"/>
                    <a:pt x="2239" y="8692"/>
                    <a:pt x="2203" y="8835"/>
                  </a:cubicBezTo>
                  <a:cubicBezTo>
                    <a:pt x="2108" y="9193"/>
                    <a:pt x="2322" y="9574"/>
                    <a:pt x="2680" y="9669"/>
                  </a:cubicBezTo>
                  <a:cubicBezTo>
                    <a:pt x="2811" y="9704"/>
                    <a:pt x="2918" y="9812"/>
                    <a:pt x="2942" y="9966"/>
                  </a:cubicBezTo>
                  <a:cubicBezTo>
                    <a:pt x="2995" y="10299"/>
                    <a:pt x="3290" y="10535"/>
                    <a:pt x="3609" y="10535"/>
                  </a:cubicBezTo>
                  <a:cubicBezTo>
                    <a:pt x="3645" y="10535"/>
                    <a:pt x="3680" y="10532"/>
                    <a:pt x="3715" y="10526"/>
                  </a:cubicBezTo>
                  <a:cubicBezTo>
                    <a:pt x="3726" y="10525"/>
                    <a:pt x="3738" y="10525"/>
                    <a:pt x="3749" y="10525"/>
                  </a:cubicBezTo>
                  <a:cubicBezTo>
                    <a:pt x="3872" y="10525"/>
                    <a:pt x="4007" y="10584"/>
                    <a:pt x="4073" y="10693"/>
                  </a:cubicBezTo>
                  <a:cubicBezTo>
                    <a:pt x="4208" y="10889"/>
                    <a:pt x="4425" y="10999"/>
                    <a:pt x="4645" y="10999"/>
                  </a:cubicBezTo>
                  <a:cubicBezTo>
                    <a:pt x="4772" y="10999"/>
                    <a:pt x="4900" y="10962"/>
                    <a:pt x="5013" y="10883"/>
                  </a:cubicBezTo>
                  <a:cubicBezTo>
                    <a:pt x="5073" y="10847"/>
                    <a:pt x="5141" y="10830"/>
                    <a:pt x="5208" y="10830"/>
                  </a:cubicBezTo>
                  <a:cubicBezTo>
                    <a:pt x="5275" y="10830"/>
                    <a:pt x="5341" y="10847"/>
                    <a:pt x="5394" y="10883"/>
                  </a:cubicBezTo>
                  <a:cubicBezTo>
                    <a:pt x="5513" y="10955"/>
                    <a:pt x="5632" y="10990"/>
                    <a:pt x="5775" y="10990"/>
                  </a:cubicBezTo>
                  <a:cubicBezTo>
                    <a:pt x="5990" y="10990"/>
                    <a:pt x="6216" y="10883"/>
                    <a:pt x="6347" y="10681"/>
                  </a:cubicBezTo>
                  <a:cubicBezTo>
                    <a:pt x="6423" y="10572"/>
                    <a:pt x="6549" y="10513"/>
                    <a:pt x="6671" y="10513"/>
                  </a:cubicBezTo>
                  <a:cubicBezTo>
                    <a:pt x="6682" y="10513"/>
                    <a:pt x="6693" y="10513"/>
                    <a:pt x="6704" y="10514"/>
                  </a:cubicBezTo>
                  <a:cubicBezTo>
                    <a:pt x="6742" y="10520"/>
                    <a:pt x="6779" y="10523"/>
                    <a:pt x="6816" y="10523"/>
                  </a:cubicBezTo>
                  <a:cubicBezTo>
                    <a:pt x="7150" y="10523"/>
                    <a:pt x="7435" y="10286"/>
                    <a:pt x="7478" y="9943"/>
                  </a:cubicBezTo>
                  <a:cubicBezTo>
                    <a:pt x="7514" y="9812"/>
                    <a:pt x="7597" y="9693"/>
                    <a:pt x="7752" y="9645"/>
                  </a:cubicBezTo>
                  <a:cubicBezTo>
                    <a:pt x="8109" y="9550"/>
                    <a:pt x="8335" y="9169"/>
                    <a:pt x="8228" y="8812"/>
                  </a:cubicBezTo>
                  <a:cubicBezTo>
                    <a:pt x="8192" y="8681"/>
                    <a:pt x="8240" y="8538"/>
                    <a:pt x="8347" y="8442"/>
                  </a:cubicBezTo>
                  <a:cubicBezTo>
                    <a:pt x="8645" y="8204"/>
                    <a:pt x="8692" y="7776"/>
                    <a:pt x="8454" y="7478"/>
                  </a:cubicBezTo>
                  <a:cubicBezTo>
                    <a:pt x="8359" y="7371"/>
                    <a:pt x="8347" y="7204"/>
                    <a:pt x="8407" y="7085"/>
                  </a:cubicBezTo>
                  <a:cubicBezTo>
                    <a:pt x="8573" y="6764"/>
                    <a:pt x="8430" y="6347"/>
                    <a:pt x="8109" y="6168"/>
                  </a:cubicBezTo>
                  <a:cubicBezTo>
                    <a:pt x="7990" y="6109"/>
                    <a:pt x="7895" y="5978"/>
                    <a:pt x="7918" y="5823"/>
                  </a:cubicBezTo>
                  <a:cubicBezTo>
                    <a:pt x="7930" y="5454"/>
                    <a:pt x="7645" y="5121"/>
                    <a:pt x="7275" y="5109"/>
                  </a:cubicBezTo>
                  <a:cubicBezTo>
                    <a:pt x="7204" y="5109"/>
                    <a:pt x="7121" y="5085"/>
                    <a:pt x="7061" y="5037"/>
                  </a:cubicBezTo>
                  <a:lnTo>
                    <a:pt x="10371" y="418"/>
                  </a:lnTo>
                  <a:cubicBezTo>
                    <a:pt x="10431" y="358"/>
                    <a:pt x="10443" y="263"/>
                    <a:pt x="10407" y="156"/>
                  </a:cubicBezTo>
                  <a:cubicBezTo>
                    <a:pt x="10359" y="60"/>
                    <a:pt x="10264" y="1"/>
                    <a:pt x="10169" y="1"/>
                  </a:cubicBezTo>
                  <a:lnTo>
                    <a:pt x="7383" y="1"/>
                  </a:lnTo>
                  <a:cubicBezTo>
                    <a:pt x="7287" y="1"/>
                    <a:pt x="7216" y="49"/>
                    <a:pt x="7156" y="120"/>
                  </a:cubicBezTo>
                  <a:lnTo>
                    <a:pt x="5228" y="2835"/>
                  </a:lnTo>
                  <a:lnTo>
                    <a:pt x="3287" y="120"/>
                  </a:lnTo>
                  <a:cubicBezTo>
                    <a:pt x="3239" y="49"/>
                    <a:pt x="3156" y="1"/>
                    <a:pt x="3061" y="1"/>
                  </a:cubicBezTo>
                  <a:lnTo>
                    <a:pt x="28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6" name="Google Shape;10143;p67"/>
            <p:cNvSpPr/>
            <p:nvPr/>
          </p:nvSpPr>
          <p:spPr>
            <a:xfrm>
              <a:off x="955059" y="2135755"/>
              <a:ext cx="164134" cy="75877"/>
            </a:xfrm>
            <a:custGeom>
              <a:avLst/>
              <a:rect l="l" t="t" r="r" b="b"/>
              <a:pathLst>
                <a:path w="5157" h="2384">
                  <a:moveTo>
                    <a:pt x="2573" y="0"/>
                  </a:moveTo>
                  <a:cubicBezTo>
                    <a:pt x="1954" y="0"/>
                    <a:pt x="1346" y="215"/>
                    <a:pt x="882" y="631"/>
                  </a:cubicBezTo>
                  <a:cubicBezTo>
                    <a:pt x="418" y="1036"/>
                    <a:pt x="108" y="1608"/>
                    <a:pt x="13" y="2203"/>
                  </a:cubicBezTo>
                  <a:cubicBezTo>
                    <a:pt x="1" y="2286"/>
                    <a:pt x="60" y="2358"/>
                    <a:pt x="156" y="2382"/>
                  </a:cubicBezTo>
                  <a:lnTo>
                    <a:pt x="180" y="2382"/>
                  </a:lnTo>
                  <a:cubicBezTo>
                    <a:pt x="251" y="2382"/>
                    <a:pt x="334" y="2322"/>
                    <a:pt x="346" y="2239"/>
                  </a:cubicBezTo>
                  <a:cubicBezTo>
                    <a:pt x="418" y="1703"/>
                    <a:pt x="703" y="1215"/>
                    <a:pt x="1108" y="870"/>
                  </a:cubicBezTo>
                  <a:cubicBezTo>
                    <a:pt x="1525" y="512"/>
                    <a:pt x="2037" y="322"/>
                    <a:pt x="2596" y="322"/>
                  </a:cubicBezTo>
                  <a:cubicBezTo>
                    <a:pt x="3144" y="322"/>
                    <a:pt x="3668" y="512"/>
                    <a:pt x="4085" y="870"/>
                  </a:cubicBezTo>
                  <a:cubicBezTo>
                    <a:pt x="4478" y="1227"/>
                    <a:pt x="4763" y="1727"/>
                    <a:pt x="4835" y="2239"/>
                  </a:cubicBezTo>
                  <a:cubicBezTo>
                    <a:pt x="4857" y="2326"/>
                    <a:pt x="4918" y="2383"/>
                    <a:pt x="4992" y="2383"/>
                  </a:cubicBezTo>
                  <a:cubicBezTo>
                    <a:pt x="4999" y="2383"/>
                    <a:pt x="5006" y="2383"/>
                    <a:pt x="5013" y="2382"/>
                  </a:cubicBezTo>
                  <a:cubicBezTo>
                    <a:pt x="5085" y="2382"/>
                    <a:pt x="5156" y="2286"/>
                    <a:pt x="5144" y="2203"/>
                  </a:cubicBezTo>
                  <a:cubicBezTo>
                    <a:pt x="5049" y="1584"/>
                    <a:pt x="4740" y="1036"/>
                    <a:pt x="4275" y="631"/>
                  </a:cubicBezTo>
                  <a:cubicBezTo>
                    <a:pt x="3799" y="238"/>
                    <a:pt x="3204" y="0"/>
                    <a:pt x="257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7" name="Google Shape;10144;p67"/>
            <p:cNvSpPr/>
            <p:nvPr/>
          </p:nvSpPr>
          <p:spPr>
            <a:xfrm>
              <a:off x="955059" y="2224999"/>
              <a:ext cx="164134" cy="75240"/>
            </a:xfrm>
            <a:custGeom>
              <a:avLst/>
              <a:rect l="l" t="t" r="r" b="b"/>
              <a:pathLst>
                <a:path w="5157" h="2364">
                  <a:moveTo>
                    <a:pt x="193" y="1"/>
                  </a:moveTo>
                  <a:cubicBezTo>
                    <a:pt x="181" y="1"/>
                    <a:pt x="168" y="3"/>
                    <a:pt x="156" y="6"/>
                  </a:cubicBezTo>
                  <a:cubicBezTo>
                    <a:pt x="60" y="18"/>
                    <a:pt x="1" y="90"/>
                    <a:pt x="25" y="185"/>
                  </a:cubicBezTo>
                  <a:cubicBezTo>
                    <a:pt x="108" y="792"/>
                    <a:pt x="418" y="1340"/>
                    <a:pt x="882" y="1745"/>
                  </a:cubicBezTo>
                  <a:cubicBezTo>
                    <a:pt x="1358" y="2149"/>
                    <a:pt x="1954" y="2364"/>
                    <a:pt x="2585" y="2364"/>
                  </a:cubicBezTo>
                  <a:cubicBezTo>
                    <a:pt x="3204" y="2364"/>
                    <a:pt x="3811" y="2149"/>
                    <a:pt x="4275" y="1733"/>
                  </a:cubicBezTo>
                  <a:cubicBezTo>
                    <a:pt x="4740" y="1328"/>
                    <a:pt x="5049" y="756"/>
                    <a:pt x="5144" y="161"/>
                  </a:cubicBezTo>
                  <a:cubicBezTo>
                    <a:pt x="5156" y="90"/>
                    <a:pt x="5085" y="18"/>
                    <a:pt x="5002" y="6"/>
                  </a:cubicBezTo>
                  <a:cubicBezTo>
                    <a:pt x="4990" y="3"/>
                    <a:pt x="4980" y="2"/>
                    <a:pt x="4969" y="2"/>
                  </a:cubicBezTo>
                  <a:cubicBezTo>
                    <a:pt x="4900" y="2"/>
                    <a:pt x="4844" y="65"/>
                    <a:pt x="4823" y="137"/>
                  </a:cubicBezTo>
                  <a:cubicBezTo>
                    <a:pt x="4752" y="673"/>
                    <a:pt x="4466" y="1161"/>
                    <a:pt x="4073" y="1506"/>
                  </a:cubicBezTo>
                  <a:cubicBezTo>
                    <a:pt x="3656" y="1864"/>
                    <a:pt x="3132" y="2054"/>
                    <a:pt x="2585" y="2054"/>
                  </a:cubicBezTo>
                  <a:cubicBezTo>
                    <a:pt x="2025" y="2054"/>
                    <a:pt x="1513" y="1864"/>
                    <a:pt x="1096" y="1506"/>
                  </a:cubicBezTo>
                  <a:cubicBezTo>
                    <a:pt x="691" y="1149"/>
                    <a:pt x="406" y="673"/>
                    <a:pt x="334" y="137"/>
                  </a:cubicBezTo>
                  <a:cubicBezTo>
                    <a:pt x="324" y="56"/>
                    <a:pt x="262" y="1"/>
                    <a:pt x="19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58" name="Google Shape;10145;p67"/>
            <p:cNvSpPr/>
            <p:nvPr/>
          </p:nvSpPr>
          <p:spPr>
            <a:xfrm>
              <a:off x="1021387" y="2183496"/>
              <a:ext cx="18969" cy="69766"/>
            </a:xfrm>
            <a:custGeom>
              <a:avLst/>
              <a:rect l="l" t="t" r="r" b="b"/>
              <a:pathLst>
                <a:path w="596" h="2192">
                  <a:moveTo>
                    <a:pt x="453" y="1"/>
                  </a:moveTo>
                  <a:cubicBezTo>
                    <a:pt x="417" y="1"/>
                    <a:pt x="393" y="12"/>
                    <a:pt x="382" y="24"/>
                  </a:cubicBezTo>
                  <a:lnTo>
                    <a:pt x="60" y="322"/>
                  </a:lnTo>
                  <a:cubicBezTo>
                    <a:pt x="24" y="358"/>
                    <a:pt x="1" y="405"/>
                    <a:pt x="1" y="441"/>
                  </a:cubicBezTo>
                  <a:cubicBezTo>
                    <a:pt x="1" y="501"/>
                    <a:pt x="48" y="584"/>
                    <a:pt x="108" y="584"/>
                  </a:cubicBezTo>
                  <a:cubicBezTo>
                    <a:pt x="120" y="584"/>
                    <a:pt x="155" y="560"/>
                    <a:pt x="167" y="548"/>
                  </a:cubicBezTo>
                  <a:lnTo>
                    <a:pt x="274" y="417"/>
                  </a:lnTo>
                  <a:lnTo>
                    <a:pt x="274" y="2084"/>
                  </a:lnTo>
                  <a:cubicBezTo>
                    <a:pt x="274" y="2156"/>
                    <a:pt x="346" y="2191"/>
                    <a:pt x="429" y="2191"/>
                  </a:cubicBezTo>
                  <a:cubicBezTo>
                    <a:pt x="512" y="2191"/>
                    <a:pt x="596" y="2156"/>
                    <a:pt x="596" y="2084"/>
                  </a:cubicBezTo>
                  <a:lnTo>
                    <a:pt x="596" y="108"/>
                  </a:lnTo>
                  <a:cubicBezTo>
                    <a:pt x="596" y="48"/>
                    <a:pt x="524" y="1"/>
                    <a:pt x="45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359" name="Google Shape;10146;p67"/>
          <p:cNvSpPr/>
          <p:nvPr/>
        </p:nvSpPr>
        <p:spPr>
          <a:xfrm>
            <a:off x="2891500" y="3432517"/>
            <a:ext cx="414967" cy="378970"/>
          </a:xfrm>
          <a:custGeom>
            <a:avLst/>
            <a:rect l="l" t="t" r="r" b="b"/>
            <a:pathLst>
              <a:path w="13038" h="11907">
                <a:moveTo>
                  <a:pt x="6632" y="369"/>
                </a:moveTo>
                <a:cubicBezTo>
                  <a:pt x="6680" y="369"/>
                  <a:pt x="6704" y="405"/>
                  <a:pt x="6704" y="441"/>
                </a:cubicBezTo>
                <a:lnTo>
                  <a:pt x="6704" y="881"/>
                </a:lnTo>
                <a:cubicBezTo>
                  <a:pt x="6644" y="864"/>
                  <a:pt x="6582" y="855"/>
                  <a:pt x="6519" y="855"/>
                </a:cubicBezTo>
                <a:cubicBezTo>
                  <a:pt x="6457" y="855"/>
                  <a:pt x="6394" y="864"/>
                  <a:pt x="6335" y="881"/>
                </a:cubicBezTo>
                <a:lnTo>
                  <a:pt x="6335" y="441"/>
                </a:lnTo>
                <a:lnTo>
                  <a:pt x="6323" y="441"/>
                </a:lnTo>
                <a:cubicBezTo>
                  <a:pt x="6323" y="405"/>
                  <a:pt x="6347" y="369"/>
                  <a:pt x="6394" y="369"/>
                </a:cubicBezTo>
                <a:lnTo>
                  <a:pt x="6632" y="369"/>
                </a:lnTo>
                <a:close/>
                <a:moveTo>
                  <a:pt x="6501" y="1251"/>
                </a:moveTo>
                <a:cubicBezTo>
                  <a:pt x="7061" y="1251"/>
                  <a:pt x="7275" y="2013"/>
                  <a:pt x="6763" y="2286"/>
                </a:cubicBezTo>
                <a:cubicBezTo>
                  <a:pt x="6692" y="2322"/>
                  <a:pt x="6585" y="2346"/>
                  <a:pt x="6501" y="2346"/>
                </a:cubicBezTo>
                <a:cubicBezTo>
                  <a:pt x="6204" y="2346"/>
                  <a:pt x="5954" y="2096"/>
                  <a:pt x="5954" y="1798"/>
                </a:cubicBezTo>
                <a:cubicBezTo>
                  <a:pt x="5954" y="1489"/>
                  <a:pt x="6204" y="1251"/>
                  <a:pt x="6501" y="1251"/>
                </a:cubicBezTo>
                <a:close/>
                <a:moveTo>
                  <a:pt x="2382" y="2429"/>
                </a:moveTo>
                <a:cubicBezTo>
                  <a:pt x="2560" y="2429"/>
                  <a:pt x="2703" y="2572"/>
                  <a:pt x="2703" y="2751"/>
                </a:cubicBezTo>
                <a:cubicBezTo>
                  <a:pt x="2703" y="2929"/>
                  <a:pt x="2560" y="3084"/>
                  <a:pt x="2382" y="3084"/>
                </a:cubicBezTo>
                <a:cubicBezTo>
                  <a:pt x="2215" y="3084"/>
                  <a:pt x="2048" y="2941"/>
                  <a:pt x="2048" y="2751"/>
                </a:cubicBezTo>
                <a:cubicBezTo>
                  <a:pt x="2048" y="2560"/>
                  <a:pt x="2203" y="2429"/>
                  <a:pt x="2382" y="2429"/>
                </a:cubicBezTo>
                <a:close/>
                <a:moveTo>
                  <a:pt x="10657" y="2429"/>
                </a:moveTo>
                <a:cubicBezTo>
                  <a:pt x="10835" y="2429"/>
                  <a:pt x="10978" y="2572"/>
                  <a:pt x="10978" y="2751"/>
                </a:cubicBezTo>
                <a:cubicBezTo>
                  <a:pt x="10978" y="2929"/>
                  <a:pt x="10835" y="3084"/>
                  <a:pt x="10657" y="3084"/>
                </a:cubicBezTo>
                <a:cubicBezTo>
                  <a:pt x="10478" y="3084"/>
                  <a:pt x="10323" y="2941"/>
                  <a:pt x="10323" y="2751"/>
                </a:cubicBezTo>
                <a:cubicBezTo>
                  <a:pt x="10323" y="2560"/>
                  <a:pt x="10478" y="2429"/>
                  <a:pt x="10657" y="2429"/>
                </a:cubicBezTo>
                <a:close/>
                <a:moveTo>
                  <a:pt x="2477" y="3441"/>
                </a:moveTo>
                <a:lnTo>
                  <a:pt x="3715" y="6025"/>
                </a:lnTo>
                <a:lnTo>
                  <a:pt x="1024" y="6025"/>
                </a:lnTo>
                <a:lnTo>
                  <a:pt x="2239" y="3441"/>
                </a:lnTo>
                <a:cubicBezTo>
                  <a:pt x="2275" y="3447"/>
                  <a:pt x="2316" y="3450"/>
                  <a:pt x="2358" y="3450"/>
                </a:cubicBezTo>
                <a:cubicBezTo>
                  <a:pt x="2400" y="3450"/>
                  <a:pt x="2441" y="3447"/>
                  <a:pt x="2477" y="3441"/>
                </a:cubicBezTo>
                <a:close/>
                <a:moveTo>
                  <a:pt x="10776" y="3441"/>
                </a:moveTo>
                <a:lnTo>
                  <a:pt x="11990" y="6025"/>
                </a:lnTo>
                <a:lnTo>
                  <a:pt x="9299" y="6025"/>
                </a:lnTo>
                <a:lnTo>
                  <a:pt x="10538" y="3441"/>
                </a:lnTo>
                <a:cubicBezTo>
                  <a:pt x="10573" y="3447"/>
                  <a:pt x="10612" y="3450"/>
                  <a:pt x="10652" y="3450"/>
                </a:cubicBezTo>
                <a:cubicBezTo>
                  <a:pt x="10692" y="3450"/>
                  <a:pt x="10734" y="3447"/>
                  <a:pt x="10776" y="3441"/>
                </a:cubicBezTo>
                <a:close/>
                <a:moveTo>
                  <a:pt x="4251" y="6418"/>
                </a:moveTo>
                <a:cubicBezTo>
                  <a:pt x="4322" y="6418"/>
                  <a:pt x="4382" y="6477"/>
                  <a:pt x="4382" y="6549"/>
                </a:cubicBezTo>
                <a:lnTo>
                  <a:pt x="4382" y="6668"/>
                </a:lnTo>
                <a:cubicBezTo>
                  <a:pt x="4382" y="6739"/>
                  <a:pt x="4322" y="6799"/>
                  <a:pt x="4251" y="6799"/>
                </a:cubicBezTo>
                <a:lnTo>
                  <a:pt x="501" y="6799"/>
                </a:lnTo>
                <a:cubicBezTo>
                  <a:pt x="429" y="6799"/>
                  <a:pt x="370" y="6739"/>
                  <a:pt x="370" y="6668"/>
                </a:cubicBezTo>
                <a:lnTo>
                  <a:pt x="370" y="6549"/>
                </a:lnTo>
                <a:cubicBezTo>
                  <a:pt x="370" y="6477"/>
                  <a:pt x="429" y="6418"/>
                  <a:pt x="501" y="6418"/>
                </a:cubicBezTo>
                <a:lnTo>
                  <a:pt x="4251" y="6418"/>
                </a:lnTo>
                <a:close/>
                <a:moveTo>
                  <a:pt x="12526" y="6418"/>
                </a:moveTo>
                <a:cubicBezTo>
                  <a:pt x="12597" y="6418"/>
                  <a:pt x="12657" y="6477"/>
                  <a:pt x="12657" y="6549"/>
                </a:cubicBezTo>
                <a:lnTo>
                  <a:pt x="12657" y="6668"/>
                </a:lnTo>
                <a:cubicBezTo>
                  <a:pt x="12657" y="6739"/>
                  <a:pt x="12597" y="6799"/>
                  <a:pt x="12526" y="6799"/>
                </a:cubicBezTo>
                <a:lnTo>
                  <a:pt x="8775" y="6799"/>
                </a:lnTo>
                <a:cubicBezTo>
                  <a:pt x="8704" y="6799"/>
                  <a:pt x="8644" y="6739"/>
                  <a:pt x="8644" y="6668"/>
                </a:cubicBezTo>
                <a:lnTo>
                  <a:pt x="8644" y="6549"/>
                </a:lnTo>
                <a:cubicBezTo>
                  <a:pt x="8644" y="6477"/>
                  <a:pt x="8704" y="6418"/>
                  <a:pt x="8775" y="6418"/>
                </a:cubicBezTo>
                <a:lnTo>
                  <a:pt x="12526" y="6418"/>
                </a:lnTo>
                <a:close/>
                <a:moveTo>
                  <a:pt x="3715" y="7168"/>
                </a:moveTo>
                <a:cubicBezTo>
                  <a:pt x="3525" y="7787"/>
                  <a:pt x="2953" y="8228"/>
                  <a:pt x="2298" y="8228"/>
                </a:cubicBezTo>
                <a:cubicBezTo>
                  <a:pt x="1644" y="8228"/>
                  <a:pt x="1084" y="7799"/>
                  <a:pt x="905" y="7168"/>
                </a:cubicBezTo>
                <a:lnTo>
                  <a:pt x="3715" y="7168"/>
                </a:lnTo>
                <a:close/>
                <a:moveTo>
                  <a:pt x="12145" y="7168"/>
                </a:moveTo>
                <a:cubicBezTo>
                  <a:pt x="11942" y="7787"/>
                  <a:pt x="11383" y="8228"/>
                  <a:pt x="10728" y="8228"/>
                </a:cubicBezTo>
                <a:cubicBezTo>
                  <a:pt x="10073" y="8228"/>
                  <a:pt x="9502" y="7799"/>
                  <a:pt x="9323" y="7168"/>
                </a:cubicBezTo>
                <a:lnTo>
                  <a:pt x="12145" y="7168"/>
                </a:lnTo>
                <a:close/>
                <a:moveTo>
                  <a:pt x="7942" y="10371"/>
                </a:moveTo>
                <a:cubicBezTo>
                  <a:pt x="8013" y="10371"/>
                  <a:pt x="8073" y="10430"/>
                  <a:pt x="8073" y="10502"/>
                </a:cubicBezTo>
                <a:lnTo>
                  <a:pt x="8073" y="10764"/>
                </a:lnTo>
                <a:lnTo>
                  <a:pt x="4918" y="10764"/>
                </a:lnTo>
                <a:lnTo>
                  <a:pt x="4918" y="10502"/>
                </a:lnTo>
                <a:cubicBezTo>
                  <a:pt x="4918" y="10430"/>
                  <a:pt x="4977" y="10371"/>
                  <a:pt x="5049" y="10371"/>
                </a:cubicBezTo>
                <a:lnTo>
                  <a:pt x="7942" y="10371"/>
                </a:lnTo>
                <a:close/>
                <a:moveTo>
                  <a:pt x="6382" y="0"/>
                </a:moveTo>
                <a:cubicBezTo>
                  <a:pt x="6132" y="0"/>
                  <a:pt x="5930" y="203"/>
                  <a:pt x="5930" y="441"/>
                </a:cubicBezTo>
                <a:lnTo>
                  <a:pt x="5930" y="1060"/>
                </a:lnTo>
                <a:cubicBezTo>
                  <a:pt x="5692" y="1251"/>
                  <a:pt x="5549" y="1536"/>
                  <a:pt x="5561" y="1858"/>
                </a:cubicBezTo>
                <a:lnTo>
                  <a:pt x="3703" y="2370"/>
                </a:lnTo>
                <a:cubicBezTo>
                  <a:pt x="3477" y="2429"/>
                  <a:pt x="3251" y="2465"/>
                  <a:pt x="3037" y="2501"/>
                </a:cubicBezTo>
                <a:cubicBezTo>
                  <a:pt x="2929" y="2227"/>
                  <a:pt x="2679" y="2036"/>
                  <a:pt x="2382" y="2036"/>
                </a:cubicBezTo>
                <a:cubicBezTo>
                  <a:pt x="1989" y="2036"/>
                  <a:pt x="1679" y="2346"/>
                  <a:pt x="1679" y="2739"/>
                </a:cubicBezTo>
                <a:cubicBezTo>
                  <a:pt x="1679" y="2941"/>
                  <a:pt x="1763" y="3132"/>
                  <a:pt x="1917" y="3275"/>
                </a:cubicBezTo>
                <a:lnTo>
                  <a:pt x="608" y="6025"/>
                </a:lnTo>
                <a:lnTo>
                  <a:pt x="501" y="6025"/>
                </a:lnTo>
                <a:cubicBezTo>
                  <a:pt x="215" y="6025"/>
                  <a:pt x="1" y="6251"/>
                  <a:pt x="1" y="6525"/>
                </a:cubicBezTo>
                <a:lnTo>
                  <a:pt x="1" y="6644"/>
                </a:lnTo>
                <a:cubicBezTo>
                  <a:pt x="1" y="6930"/>
                  <a:pt x="215" y="7156"/>
                  <a:pt x="501" y="7156"/>
                </a:cubicBezTo>
                <a:cubicBezTo>
                  <a:pt x="691" y="7989"/>
                  <a:pt x="1441" y="8585"/>
                  <a:pt x="2298" y="8585"/>
                </a:cubicBezTo>
                <a:cubicBezTo>
                  <a:pt x="3168" y="8585"/>
                  <a:pt x="3906" y="7978"/>
                  <a:pt x="4108" y="7156"/>
                </a:cubicBezTo>
                <a:lnTo>
                  <a:pt x="4251" y="7156"/>
                </a:lnTo>
                <a:cubicBezTo>
                  <a:pt x="4537" y="7156"/>
                  <a:pt x="4763" y="6930"/>
                  <a:pt x="4763" y="6644"/>
                </a:cubicBezTo>
                <a:lnTo>
                  <a:pt x="4763" y="6525"/>
                </a:lnTo>
                <a:cubicBezTo>
                  <a:pt x="4763" y="6251"/>
                  <a:pt x="4537" y="6025"/>
                  <a:pt x="4251" y="6025"/>
                </a:cubicBezTo>
                <a:lnTo>
                  <a:pt x="4144" y="6025"/>
                </a:lnTo>
                <a:lnTo>
                  <a:pt x="2834" y="3275"/>
                </a:lnTo>
                <a:cubicBezTo>
                  <a:pt x="2953" y="3167"/>
                  <a:pt x="3037" y="3036"/>
                  <a:pt x="3060" y="2870"/>
                </a:cubicBezTo>
                <a:cubicBezTo>
                  <a:pt x="3310" y="2846"/>
                  <a:pt x="3549" y="2798"/>
                  <a:pt x="3787" y="2727"/>
                </a:cubicBezTo>
                <a:lnTo>
                  <a:pt x="5656" y="2215"/>
                </a:lnTo>
                <a:cubicBezTo>
                  <a:pt x="5716" y="2346"/>
                  <a:pt x="5811" y="2453"/>
                  <a:pt x="5918" y="2548"/>
                </a:cubicBezTo>
                <a:lnTo>
                  <a:pt x="5918" y="10002"/>
                </a:lnTo>
                <a:lnTo>
                  <a:pt x="5037" y="10002"/>
                </a:lnTo>
                <a:cubicBezTo>
                  <a:pt x="4763" y="10002"/>
                  <a:pt x="4537" y="10228"/>
                  <a:pt x="4537" y="10502"/>
                </a:cubicBezTo>
                <a:lnTo>
                  <a:pt x="4537" y="10776"/>
                </a:lnTo>
                <a:cubicBezTo>
                  <a:pt x="4299" y="10823"/>
                  <a:pt x="4120" y="11026"/>
                  <a:pt x="4120" y="11276"/>
                </a:cubicBezTo>
                <a:lnTo>
                  <a:pt x="4120" y="11395"/>
                </a:lnTo>
                <a:cubicBezTo>
                  <a:pt x="4120" y="11680"/>
                  <a:pt x="4346" y="11907"/>
                  <a:pt x="4620" y="11907"/>
                </a:cubicBezTo>
                <a:lnTo>
                  <a:pt x="6049" y="11907"/>
                </a:lnTo>
                <a:cubicBezTo>
                  <a:pt x="6156" y="11907"/>
                  <a:pt x="6251" y="11811"/>
                  <a:pt x="6251" y="11704"/>
                </a:cubicBezTo>
                <a:cubicBezTo>
                  <a:pt x="6251" y="11609"/>
                  <a:pt x="6156" y="11514"/>
                  <a:pt x="6049" y="11514"/>
                </a:cubicBezTo>
                <a:lnTo>
                  <a:pt x="4620" y="11514"/>
                </a:lnTo>
                <a:cubicBezTo>
                  <a:pt x="4549" y="11514"/>
                  <a:pt x="4489" y="11454"/>
                  <a:pt x="4489" y="11383"/>
                </a:cubicBezTo>
                <a:lnTo>
                  <a:pt x="4489" y="11264"/>
                </a:lnTo>
                <a:cubicBezTo>
                  <a:pt x="4489" y="11192"/>
                  <a:pt x="4549" y="11133"/>
                  <a:pt x="4620" y="11133"/>
                </a:cubicBezTo>
                <a:lnTo>
                  <a:pt x="8371" y="11133"/>
                </a:lnTo>
                <a:cubicBezTo>
                  <a:pt x="8454" y="11133"/>
                  <a:pt x="8513" y="11192"/>
                  <a:pt x="8513" y="11264"/>
                </a:cubicBezTo>
                <a:lnTo>
                  <a:pt x="8513" y="11383"/>
                </a:lnTo>
                <a:cubicBezTo>
                  <a:pt x="8513" y="11454"/>
                  <a:pt x="8454" y="11514"/>
                  <a:pt x="8371" y="11514"/>
                </a:cubicBezTo>
                <a:lnTo>
                  <a:pt x="6930" y="11514"/>
                </a:lnTo>
                <a:cubicBezTo>
                  <a:pt x="6823" y="11514"/>
                  <a:pt x="6739" y="11609"/>
                  <a:pt x="6739" y="11704"/>
                </a:cubicBezTo>
                <a:cubicBezTo>
                  <a:pt x="6739" y="11811"/>
                  <a:pt x="6823" y="11907"/>
                  <a:pt x="6930" y="11907"/>
                </a:cubicBezTo>
                <a:lnTo>
                  <a:pt x="8371" y="11907"/>
                </a:lnTo>
                <a:cubicBezTo>
                  <a:pt x="8656" y="11907"/>
                  <a:pt x="8883" y="11680"/>
                  <a:pt x="8883" y="11395"/>
                </a:cubicBezTo>
                <a:lnTo>
                  <a:pt x="8883" y="11276"/>
                </a:lnTo>
                <a:cubicBezTo>
                  <a:pt x="8883" y="11026"/>
                  <a:pt x="8692" y="10799"/>
                  <a:pt x="8454" y="10776"/>
                </a:cubicBezTo>
                <a:lnTo>
                  <a:pt x="8454" y="10502"/>
                </a:lnTo>
                <a:cubicBezTo>
                  <a:pt x="8454" y="10228"/>
                  <a:pt x="8228" y="10002"/>
                  <a:pt x="7942" y="10002"/>
                </a:cubicBezTo>
                <a:lnTo>
                  <a:pt x="7061" y="10002"/>
                </a:lnTo>
                <a:lnTo>
                  <a:pt x="7061" y="7049"/>
                </a:lnTo>
                <a:cubicBezTo>
                  <a:pt x="7061" y="6954"/>
                  <a:pt x="6978" y="6858"/>
                  <a:pt x="6870" y="6858"/>
                </a:cubicBezTo>
                <a:cubicBezTo>
                  <a:pt x="6763" y="6858"/>
                  <a:pt x="6680" y="6954"/>
                  <a:pt x="6680" y="7049"/>
                </a:cubicBezTo>
                <a:lnTo>
                  <a:pt x="6680" y="10002"/>
                </a:lnTo>
                <a:lnTo>
                  <a:pt x="6311" y="10002"/>
                </a:lnTo>
                <a:lnTo>
                  <a:pt x="6311" y="2727"/>
                </a:lnTo>
                <a:cubicBezTo>
                  <a:pt x="6370" y="2739"/>
                  <a:pt x="6430" y="2745"/>
                  <a:pt x="6491" y="2745"/>
                </a:cubicBezTo>
                <a:cubicBezTo>
                  <a:pt x="6552" y="2745"/>
                  <a:pt x="6614" y="2739"/>
                  <a:pt x="6680" y="2727"/>
                </a:cubicBezTo>
                <a:lnTo>
                  <a:pt x="6680" y="6156"/>
                </a:lnTo>
                <a:cubicBezTo>
                  <a:pt x="6680" y="6263"/>
                  <a:pt x="6763" y="6358"/>
                  <a:pt x="6870" y="6358"/>
                </a:cubicBezTo>
                <a:cubicBezTo>
                  <a:pt x="6978" y="6358"/>
                  <a:pt x="7061" y="6263"/>
                  <a:pt x="7061" y="6156"/>
                </a:cubicBezTo>
                <a:lnTo>
                  <a:pt x="7061" y="2548"/>
                </a:lnTo>
                <a:cubicBezTo>
                  <a:pt x="7180" y="2453"/>
                  <a:pt x="7275" y="2346"/>
                  <a:pt x="7335" y="2215"/>
                </a:cubicBezTo>
                <a:lnTo>
                  <a:pt x="9228" y="2739"/>
                </a:lnTo>
                <a:cubicBezTo>
                  <a:pt x="9466" y="2798"/>
                  <a:pt x="9716" y="2858"/>
                  <a:pt x="9954" y="2882"/>
                </a:cubicBezTo>
                <a:cubicBezTo>
                  <a:pt x="9978" y="3048"/>
                  <a:pt x="10073" y="3179"/>
                  <a:pt x="10180" y="3287"/>
                </a:cubicBezTo>
                <a:lnTo>
                  <a:pt x="8871" y="6037"/>
                </a:lnTo>
                <a:lnTo>
                  <a:pt x="8764" y="6037"/>
                </a:lnTo>
                <a:cubicBezTo>
                  <a:pt x="8478" y="6037"/>
                  <a:pt x="8252" y="6263"/>
                  <a:pt x="8252" y="6549"/>
                </a:cubicBezTo>
                <a:lnTo>
                  <a:pt x="8252" y="6668"/>
                </a:lnTo>
                <a:cubicBezTo>
                  <a:pt x="8252" y="6954"/>
                  <a:pt x="8478" y="7168"/>
                  <a:pt x="8764" y="7168"/>
                </a:cubicBezTo>
                <a:lnTo>
                  <a:pt x="8906" y="7168"/>
                </a:lnTo>
                <a:cubicBezTo>
                  <a:pt x="9109" y="8001"/>
                  <a:pt x="9847" y="8597"/>
                  <a:pt x="10716" y="8597"/>
                </a:cubicBezTo>
                <a:cubicBezTo>
                  <a:pt x="11573" y="8597"/>
                  <a:pt x="12323" y="7989"/>
                  <a:pt x="12514" y="7168"/>
                </a:cubicBezTo>
                <a:cubicBezTo>
                  <a:pt x="12800" y="7168"/>
                  <a:pt x="13014" y="6954"/>
                  <a:pt x="13014" y="6668"/>
                </a:cubicBezTo>
                <a:lnTo>
                  <a:pt x="13014" y="6549"/>
                </a:lnTo>
                <a:cubicBezTo>
                  <a:pt x="13038" y="6263"/>
                  <a:pt x="12812" y="6025"/>
                  <a:pt x="12526" y="6025"/>
                </a:cubicBezTo>
                <a:lnTo>
                  <a:pt x="12419" y="6025"/>
                </a:lnTo>
                <a:lnTo>
                  <a:pt x="11109" y="3275"/>
                </a:lnTo>
                <a:cubicBezTo>
                  <a:pt x="11264" y="3144"/>
                  <a:pt x="11347" y="2965"/>
                  <a:pt x="11347" y="2739"/>
                </a:cubicBezTo>
                <a:cubicBezTo>
                  <a:pt x="11347" y="2346"/>
                  <a:pt x="11038" y="2036"/>
                  <a:pt x="10657" y="2036"/>
                </a:cubicBezTo>
                <a:cubicBezTo>
                  <a:pt x="10359" y="2036"/>
                  <a:pt x="10097" y="2227"/>
                  <a:pt x="10002" y="2501"/>
                </a:cubicBezTo>
                <a:cubicBezTo>
                  <a:pt x="9776" y="2465"/>
                  <a:pt x="9549" y="2429"/>
                  <a:pt x="9323" y="2370"/>
                </a:cubicBezTo>
                <a:lnTo>
                  <a:pt x="7442" y="1846"/>
                </a:lnTo>
                <a:cubicBezTo>
                  <a:pt x="7454" y="1536"/>
                  <a:pt x="7323" y="1239"/>
                  <a:pt x="7061" y="1060"/>
                </a:cubicBezTo>
                <a:lnTo>
                  <a:pt x="7061" y="441"/>
                </a:lnTo>
                <a:cubicBezTo>
                  <a:pt x="7061" y="191"/>
                  <a:pt x="6859" y="0"/>
                  <a:pt x="6620" y="0"/>
                </a:cubicBezTo>
                <a:lnTo>
                  <a:pt x="6382" y="0"/>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360" name="Google Shape;10147;p67"/>
          <p:cNvGrpSpPr/>
          <p:nvPr/>
        </p:nvGrpSpPr>
        <p:grpSpPr>
          <a:xfrm>
            <a:off x="5594896" y="3447285"/>
            <a:ext cx="345265" cy="349848"/>
            <a:chOff x="3979435" y="1976585"/>
            <a:chExt cx="345265" cy="349848"/>
          </a:xfrm>
          <a:solidFill>
            <a:schemeClr val="accent1"/>
          </a:solidFill>
        </p:grpSpPr>
        <p:sp>
          <p:nvSpPr>
            <p:cNvPr id="1361" name="Google Shape;10148;p67"/>
            <p:cNvSpPr/>
            <p:nvPr/>
          </p:nvSpPr>
          <p:spPr>
            <a:xfrm>
              <a:off x="3979435" y="1976585"/>
              <a:ext cx="345265" cy="349848"/>
            </a:xfrm>
            <a:custGeom>
              <a:avLst/>
              <a:rect l="l" t="t" r="r" b="b"/>
              <a:pathLst>
                <a:path w="10848" h="10992">
                  <a:moveTo>
                    <a:pt x="6632" y="322"/>
                  </a:moveTo>
                  <a:cubicBezTo>
                    <a:pt x="6859" y="322"/>
                    <a:pt x="7013" y="501"/>
                    <a:pt x="7013" y="715"/>
                  </a:cubicBezTo>
                  <a:cubicBezTo>
                    <a:pt x="7013" y="929"/>
                    <a:pt x="6835" y="1096"/>
                    <a:pt x="6632" y="1096"/>
                  </a:cubicBezTo>
                  <a:lnTo>
                    <a:pt x="4906" y="1096"/>
                  </a:lnTo>
                  <a:cubicBezTo>
                    <a:pt x="4680" y="1096"/>
                    <a:pt x="4513" y="918"/>
                    <a:pt x="4513" y="715"/>
                  </a:cubicBezTo>
                  <a:cubicBezTo>
                    <a:pt x="4513" y="489"/>
                    <a:pt x="4692" y="322"/>
                    <a:pt x="4906" y="322"/>
                  </a:cubicBezTo>
                  <a:lnTo>
                    <a:pt x="6632" y="322"/>
                  </a:lnTo>
                  <a:close/>
                  <a:moveTo>
                    <a:pt x="5966" y="1429"/>
                  </a:moveTo>
                  <a:lnTo>
                    <a:pt x="5966" y="1965"/>
                  </a:lnTo>
                  <a:lnTo>
                    <a:pt x="5561" y="1965"/>
                  </a:lnTo>
                  <a:lnTo>
                    <a:pt x="5561" y="1429"/>
                  </a:lnTo>
                  <a:lnTo>
                    <a:pt x="5966" y="1429"/>
                  </a:lnTo>
                  <a:close/>
                  <a:moveTo>
                    <a:pt x="5775" y="2289"/>
                  </a:moveTo>
                  <a:cubicBezTo>
                    <a:pt x="6988" y="2289"/>
                    <a:pt x="8193" y="2825"/>
                    <a:pt x="9026" y="3835"/>
                  </a:cubicBezTo>
                  <a:cubicBezTo>
                    <a:pt x="10466" y="5620"/>
                    <a:pt x="10204" y="8276"/>
                    <a:pt x="8407" y="9728"/>
                  </a:cubicBezTo>
                  <a:cubicBezTo>
                    <a:pt x="7623" y="10362"/>
                    <a:pt x="6686" y="10670"/>
                    <a:pt x="5757" y="10670"/>
                  </a:cubicBezTo>
                  <a:cubicBezTo>
                    <a:pt x="4540" y="10670"/>
                    <a:pt x="3337" y="10141"/>
                    <a:pt x="2513" y="9121"/>
                  </a:cubicBezTo>
                  <a:cubicBezTo>
                    <a:pt x="429" y="6561"/>
                    <a:pt x="2001" y="2715"/>
                    <a:pt x="5251" y="2322"/>
                  </a:cubicBezTo>
                  <a:cubicBezTo>
                    <a:pt x="5425" y="2300"/>
                    <a:pt x="5601" y="2289"/>
                    <a:pt x="5775" y="2289"/>
                  </a:cubicBezTo>
                  <a:close/>
                  <a:moveTo>
                    <a:pt x="4906" y="1"/>
                  </a:moveTo>
                  <a:cubicBezTo>
                    <a:pt x="4501" y="1"/>
                    <a:pt x="4192" y="322"/>
                    <a:pt x="4192" y="715"/>
                  </a:cubicBezTo>
                  <a:cubicBezTo>
                    <a:pt x="4192" y="1108"/>
                    <a:pt x="4513" y="1429"/>
                    <a:pt x="4906" y="1429"/>
                  </a:cubicBezTo>
                  <a:lnTo>
                    <a:pt x="5239" y="1429"/>
                  </a:lnTo>
                  <a:lnTo>
                    <a:pt x="5239" y="1989"/>
                  </a:lnTo>
                  <a:cubicBezTo>
                    <a:pt x="1727" y="2394"/>
                    <a:pt x="1" y="6561"/>
                    <a:pt x="2263" y="9323"/>
                  </a:cubicBezTo>
                  <a:cubicBezTo>
                    <a:pt x="3160" y="10423"/>
                    <a:pt x="4463" y="10991"/>
                    <a:pt x="5774" y="10991"/>
                  </a:cubicBezTo>
                  <a:cubicBezTo>
                    <a:pt x="6777" y="10991"/>
                    <a:pt x="7785" y="10659"/>
                    <a:pt x="8621" y="9978"/>
                  </a:cubicBezTo>
                  <a:cubicBezTo>
                    <a:pt x="10550" y="8407"/>
                    <a:pt x="10847" y="5549"/>
                    <a:pt x="9264" y="3632"/>
                  </a:cubicBezTo>
                  <a:cubicBezTo>
                    <a:pt x="8490" y="2680"/>
                    <a:pt x="7406" y="2120"/>
                    <a:pt x="6287" y="1989"/>
                  </a:cubicBezTo>
                  <a:lnTo>
                    <a:pt x="6287" y="1429"/>
                  </a:lnTo>
                  <a:lnTo>
                    <a:pt x="6632" y="1429"/>
                  </a:lnTo>
                  <a:cubicBezTo>
                    <a:pt x="7037" y="1429"/>
                    <a:pt x="7347" y="1096"/>
                    <a:pt x="7347" y="715"/>
                  </a:cubicBezTo>
                  <a:cubicBezTo>
                    <a:pt x="7347" y="310"/>
                    <a:pt x="7013" y="1"/>
                    <a:pt x="6632" y="1"/>
                  </a:cubicBezTo>
                  <a:lnTo>
                    <a:pt x="490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2" name="Google Shape;10149;p67"/>
            <p:cNvSpPr/>
            <p:nvPr/>
          </p:nvSpPr>
          <p:spPr>
            <a:xfrm>
              <a:off x="4044236" y="2176685"/>
              <a:ext cx="144783" cy="123077"/>
            </a:xfrm>
            <a:custGeom>
              <a:avLst/>
              <a:rect l="l" t="t" r="r" b="b"/>
              <a:pathLst>
                <a:path w="4549" h="3867">
                  <a:moveTo>
                    <a:pt x="203" y="0"/>
                  </a:moveTo>
                  <a:cubicBezTo>
                    <a:pt x="108" y="0"/>
                    <a:pt x="36" y="84"/>
                    <a:pt x="36" y="167"/>
                  </a:cubicBezTo>
                  <a:cubicBezTo>
                    <a:pt x="36" y="215"/>
                    <a:pt x="1" y="977"/>
                    <a:pt x="405" y="1822"/>
                  </a:cubicBezTo>
                  <a:cubicBezTo>
                    <a:pt x="667" y="2346"/>
                    <a:pt x="1048" y="2798"/>
                    <a:pt x="1525" y="3143"/>
                  </a:cubicBezTo>
                  <a:cubicBezTo>
                    <a:pt x="2186" y="3633"/>
                    <a:pt x="2944" y="3867"/>
                    <a:pt x="3694" y="3867"/>
                  </a:cubicBezTo>
                  <a:cubicBezTo>
                    <a:pt x="3929" y="3867"/>
                    <a:pt x="4164" y="3844"/>
                    <a:pt x="4394" y="3798"/>
                  </a:cubicBezTo>
                  <a:cubicBezTo>
                    <a:pt x="4489" y="3786"/>
                    <a:pt x="4549" y="3691"/>
                    <a:pt x="4537" y="3608"/>
                  </a:cubicBezTo>
                  <a:cubicBezTo>
                    <a:pt x="4526" y="3543"/>
                    <a:pt x="4446" y="3487"/>
                    <a:pt x="4368" y="3487"/>
                  </a:cubicBezTo>
                  <a:cubicBezTo>
                    <a:pt x="4361" y="3487"/>
                    <a:pt x="4354" y="3488"/>
                    <a:pt x="4346" y="3489"/>
                  </a:cubicBezTo>
                  <a:cubicBezTo>
                    <a:pt x="4139" y="3526"/>
                    <a:pt x="3932" y="3545"/>
                    <a:pt x="3725" y="3545"/>
                  </a:cubicBezTo>
                  <a:cubicBezTo>
                    <a:pt x="3018" y="3545"/>
                    <a:pt x="2326" y="3324"/>
                    <a:pt x="1727" y="2882"/>
                  </a:cubicBezTo>
                  <a:cubicBezTo>
                    <a:pt x="275" y="1810"/>
                    <a:pt x="370" y="167"/>
                    <a:pt x="370" y="167"/>
                  </a:cubicBezTo>
                  <a:cubicBezTo>
                    <a:pt x="370" y="84"/>
                    <a:pt x="298" y="0"/>
                    <a:pt x="20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3" name="Google Shape;10150;p67"/>
            <p:cNvSpPr/>
            <p:nvPr/>
          </p:nvSpPr>
          <p:spPr>
            <a:xfrm>
              <a:off x="4046910" y="2065957"/>
              <a:ext cx="204269" cy="100893"/>
            </a:xfrm>
            <a:custGeom>
              <a:avLst/>
              <a:rect l="l" t="t" r="r" b="b"/>
              <a:pathLst>
                <a:path w="6418" h="3170">
                  <a:moveTo>
                    <a:pt x="3655" y="1"/>
                  </a:moveTo>
                  <a:cubicBezTo>
                    <a:pt x="1971" y="1"/>
                    <a:pt x="367" y="1170"/>
                    <a:pt x="12" y="3003"/>
                  </a:cubicBezTo>
                  <a:cubicBezTo>
                    <a:pt x="0" y="3086"/>
                    <a:pt x="71" y="3170"/>
                    <a:pt x="179" y="3170"/>
                  </a:cubicBezTo>
                  <a:cubicBezTo>
                    <a:pt x="250" y="3170"/>
                    <a:pt x="333" y="3110"/>
                    <a:pt x="345" y="3039"/>
                  </a:cubicBezTo>
                  <a:cubicBezTo>
                    <a:pt x="667" y="1358"/>
                    <a:pt x="2122" y="299"/>
                    <a:pt x="3652" y="299"/>
                  </a:cubicBezTo>
                  <a:cubicBezTo>
                    <a:pt x="4332" y="299"/>
                    <a:pt x="5027" y="509"/>
                    <a:pt x="5644" y="967"/>
                  </a:cubicBezTo>
                  <a:cubicBezTo>
                    <a:pt x="5822" y="1098"/>
                    <a:pt x="5965" y="1241"/>
                    <a:pt x="6120" y="1396"/>
                  </a:cubicBezTo>
                  <a:cubicBezTo>
                    <a:pt x="6155" y="1431"/>
                    <a:pt x="6208" y="1454"/>
                    <a:pt x="6257" y="1454"/>
                  </a:cubicBezTo>
                  <a:cubicBezTo>
                    <a:pt x="6290" y="1454"/>
                    <a:pt x="6322" y="1443"/>
                    <a:pt x="6346" y="1419"/>
                  </a:cubicBezTo>
                  <a:cubicBezTo>
                    <a:pt x="6406" y="1360"/>
                    <a:pt x="6417" y="1253"/>
                    <a:pt x="6358" y="1193"/>
                  </a:cubicBezTo>
                  <a:cubicBezTo>
                    <a:pt x="6191" y="1027"/>
                    <a:pt x="6025" y="860"/>
                    <a:pt x="5834" y="729"/>
                  </a:cubicBezTo>
                  <a:cubicBezTo>
                    <a:pt x="5159" y="229"/>
                    <a:pt x="4399" y="1"/>
                    <a:pt x="36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4" name="Google Shape;10151;p67"/>
            <p:cNvSpPr/>
            <p:nvPr/>
          </p:nvSpPr>
          <p:spPr>
            <a:xfrm>
              <a:off x="4195735" y="2118027"/>
              <a:ext cx="84247" cy="174224"/>
            </a:xfrm>
            <a:custGeom>
              <a:avLst/>
              <a:rect l="l" t="t" r="r" b="b"/>
              <a:pathLst>
                <a:path w="2647" h="5474">
                  <a:moveTo>
                    <a:pt x="1952" y="0"/>
                  </a:moveTo>
                  <a:cubicBezTo>
                    <a:pt x="1920" y="0"/>
                    <a:pt x="1888" y="11"/>
                    <a:pt x="1861" y="33"/>
                  </a:cubicBezTo>
                  <a:cubicBezTo>
                    <a:pt x="1789" y="81"/>
                    <a:pt x="1753" y="176"/>
                    <a:pt x="1813" y="260"/>
                  </a:cubicBezTo>
                  <a:cubicBezTo>
                    <a:pt x="2158" y="795"/>
                    <a:pt x="2325" y="1403"/>
                    <a:pt x="2325" y="2046"/>
                  </a:cubicBezTo>
                  <a:cubicBezTo>
                    <a:pt x="2325" y="3451"/>
                    <a:pt x="1432" y="4689"/>
                    <a:pt x="182" y="5165"/>
                  </a:cubicBezTo>
                  <a:cubicBezTo>
                    <a:pt x="1" y="5229"/>
                    <a:pt x="67" y="5474"/>
                    <a:pt x="237" y="5474"/>
                  </a:cubicBezTo>
                  <a:cubicBezTo>
                    <a:pt x="257" y="5474"/>
                    <a:pt x="278" y="5470"/>
                    <a:pt x="301" y="5463"/>
                  </a:cubicBezTo>
                  <a:cubicBezTo>
                    <a:pt x="1682" y="4927"/>
                    <a:pt x="2646" y="3593"/>
                    <a:pt x="2646" y="2022"/>
                  </a:cubicBezTo>
                  <a:cubicBezTo>
                    <a:pt x="2646" y="1343"/>
                    <a:pt x="2456" y="653"/>
                    <a:pt x="2087" y="81"/>
                  </a:cubicBezTo>
                  <a:cubicBezTo>
                    <a:pt x="2057" y="29"/>
                    <a:pt x="2004" y="0"/>
                    <a:pt x="195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5" name="Google Shape;10152;p67"/>
            <p:cNvSpPr/>
            <p:nvPr/>
          </p:nvSpPr>
          <p:spPr>
            <a:xfrm>
              <a:off x="4109037" y="2161153"/>
              <a:ext cx="81510" cy="55348"/>
            </a:xfrm>
            <a:custGeom>
              <a:avLst/>
              <a:rect l="l" t="t" r="r" b="b"/>
              <a:pathLst>
                <a:path w="2561" h="1739">
                  <a:moveTo>
                    <a:pt x="1691" y="333"/>
                  </a:moveTo>
                  <a:cubicBezTo>
                    <a:pt x="1965" y="333"/>
                    <a:pt x="2144" y="655"/>
                    <a:pt x="1965" y="881"/>
                  </a:cubicBezTo>
                  <a:cubicBezTo>
                    <a:pt x="1900" y="968"/>
                    <a:pt x="1790" y="1020"/>
                    <a:pt x="1682" y="1020"/>
                  </a:cubicBezTo>
                  <a:cubicBezTo>
                    <a:pt x="1613" y="1020"/>
                    <a:pt x="1545" y="999"/>
                    <a:pt x="1489" y="953"/>
                  </a:cubicBezTo>
                  <a:cubicBezTo>
                    <a:pt x="1215" y="762"/>
                    <a:pt x="1370" y="333"/>
                    <a:pt x="1691" y="333"/>
                  </a:cubicBezTo>
                  <a:close/>
                  <a:moveTo>
                    <a:pt x="1691" y="0"/>
                  </a:moveTo>
                  <a:cubicBezTo>
                    <a:pt x="1584" y="0"/>
                    <a:pt x="1334" y="36"/>
                    <a:pt x="1156" y="274"/>
                  </a:cubicBezTo>
                  <a:cubicBezTo>
                    <a:pt x="1025" y="453"/>
                    <a:pt x="989" y="655"/>
                    <a:pt x="1048" y="845"/>
                  </a:cubicBezTo>
                  <a:lnTo>
                    <a:pt x="132" y="1441"/>
                  </a:lnTo>
                  <a:cubicBezTo>
                    <a:pt x="1" y="1536"/>
                    <a:pt x="60" y="1738"/>
                    <a:pt x="215" y="1738"/>
                  </a:cubicBezTo>
                  <a:cubicBezTo>
                    <a:pt x="310" y="1738"/>
                    <a:pt x="263" y="1726"/>
                    <a:pt x="1215" y="1131"/>
                  </a:cubicBezTo>
                  <a:cubicBezTo>
                    <a:pt x="1347" y="1275"/>
                    <a:pt x="1521" y="1344"/>
                    <a:pt x="1693" y="1344"/>
                  </a:cubicBezTo>
                  <a:cubicBezTo>
                    <a:pt x="1893" y="1344"/>
                    <a:pt x="2093" y="1251"/>
                    <a:pt x="2227" y="1072"/>
                  </a:cubicBezTo>
                  <a:cubicBezTo>
                    <a:pt x="2560" y="631"/>
                    <a:pt x="2251" y="0"/>
                    <a:pt x="169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6" name="Google Shape;10153;p67"/>
            <p:cNvSpPr/>
            <p:nvPr/>
          </p:nvSpPr>
          <p:spPr>
            <a:xfrm>
              <a:off x="4157160" y="2083080"/>
              <a:ext cx="10662" cy="29218"/>
            </a:xfrm>
            <a:custGeom>
              <a:avLst/>
              <a:rect l="l" t="t" r="r" b="b"/>
              <a:pathLst>
                <a:path w="335" h="918">
                  <a:moveTo>
                    <a:pt x="167" y="0"/>
                  </a:moveTo>
                  <a:cubicBezTo>
                    <a:pt x="72" y="0"/>
                    <a:pt x="1" y="72"/>
                    <a:pt x="1" y="167"/>
                  </a:cubicBezTo>
                  <a:lnTo>
                    <a:pt x="1" y="762"/>
                  </a:lnTo>
                  <a:cubicBezTo>
                    <a:pt x="1" y="846"/>
                    <a:pt x="72" y="917"/>
                    <a:pt x="167" y="917"/>
                  </a:cubicBezTo>
                  <a:cubicBezTo>
                    <a:pt x="275" y="917"/>
                    <a:pt x="334" y="846"/>
                    <a:pt x="334" y="762"/>
                  </a:cubicBezTo>
                  <a:lnTo>
                    <a:pt x="334" y="167"/>
                  </a:lnTo>
                  <a:cubicBezTo>
                    <a:pt x="334" y="72"/>
                    <a:pt x="263"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7" name="Google Shape;10154;p67"/>
            <p:cNvSpPr/>
            <p:nvPr/>
          </p:nvSpPr>
          <p:spPr>
            <a:xfrm>
              <a:off x="4109419" y="2096034"/>
              <a:ext cx="21261" cy="26862"/>
            </a:xfrm>
            <a:custGeom>
              <a:avLst/>
              <a:rect l="l" t="t" r="r" b="b"/>
              <a:pathLst>
                <a:path w="668" h="844">
                  <a:moveTo>
                    <a:pt x="183" y="0"/>
                  </a:moveTo>
                  <a:cubicBezTo>
                    <a:pt x="156" y="0"/>
                    <a:pt x="130" y="7"/>
                    <a:pt x="108" y="22"/>
                  </a:cubicBezTo>
                  <a:cubicBezTo>
                    <a:pt x="36" y="70"/>
                    <a:pt x="1" y="177"/>
                    <a:pt x="48" y="248"/>
                  </a:cubicBezTo>
                  <a:lnTo>
                    <a:pt x="346" y="772"/>
                  </a:lnTo>
                  <a:cubicBezTo>
                    <a:pt x="393" y="808"/>
                    <a:pt x="429" y="844"/>
                    <a:pt x="489" y="844"/>
                  </a:cubicBezTo>
                  <a:cubicBezTo>
                    <a:pt x="524" y="844"/>
                    <a:pt x="548" y="844"/>
                    <a:pt x="572" y="832"/>
                  </a:cubicBezTo>
                  <a:cubicBezTo>
                    <a:pt x="643" y="784"/>
                    <a:pt x="667" y="677"/>
                    <a:pt x="632" y="605"/>
                  </a:cubicBezTo>
                  <a:lnTo>
                    <a:pt x="334" y="82"/>
                  </a:lnTo>
                  <a:cubicBezTo>
                    <a:pt x="301" y="33"/>
                    <a:pt x="241" y="0"/>
                    <a:pt x="18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8" name="Google Shape;10155;p67"/>
            <p:cNvSpPr/>
            <p:nvPr/>
          </p:nvSpPr>
          <p:spPr>
            <a:xfrm>
              <a:off x="4074950" y="2130121"/>
              <a:ext cx="28454" cy="19669"/>
            </a:xfrm>
            <a:custGeom>
              <a:avLst/>
              <a:rect l="l" t="t" r="r" b="b"/>
              <a:pathLst>
                <a:path w="894" h="618">
                  <a:moveTo>
                    <a:pt x="188" y="1"/>
                  </a:moveTo>
                  <a:cubicBezTo>
                    <a:pt x="130" y="1"/>
                    <a:pt x="72" y="33"/>
                    <a:pt x="48" y="82"/>
                  </a:cubicBezTo>
                  <a:cubicBezTo>
                    <a:pt x="0" y="154"/>
                    <a:pt x="24" y="261"/>
                    <a:pt x="107" y="308"/>
                  </a:cubicBezTo>
                  <a:lnTo>
                    <a:pt x="619" y="606"/>
                  </a:lnTo>
                  <a:cubicBezTo>
                    <a:pt x="655" y="618"/>
                    <a:pt x="679" y="618"/>
                    <a:pt x="703" y="618"/>
                  </a:cubicBezTo>
                  <a:cubicBezTo>
                    <a:pt x="762" y="618"/>
                    <a:pt x="798" y="594"/>
                    <a:pt x="834" y="546"/>
                  </a:cubicBezTo>
                  <a:cubicBezTo>
                    <a:pt x="893" y="475"/>
                    <a:pt x="881" y="368"/>
                    <a:pt x="786" y="320"/>
                  </a:cubicBezTo>
                  <a:lnTo>
                    <a:pt x="262" y="23"/>
                  </a:lnTo>
                  <a:cubicBezTo>
                    <a:pt x="240" y="8"/>
                    <a:pt x="214" y="1"/>
                    <a:pt x="18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69" name="Google Shape;10156;p67"/>
            <p:cNvSpPr/>
            <p:nvPr/>
          </p:nvSpPr>
          <p:spPr>
            <a:xfrm>
              <a:off x="4063555" y="2177067"/>
              <a:ext cx="29218" cy="10630"/>
            </a:xfrm>
            <a:custGeom>
              <a:avLst/>
              <a:rect l="l" t="t" r="r" b="b"/>
              <a:pathLst>
                <a:path w="918" h="334">
                  <a:moveTo>
                    <a:pt x="168" y="0"/>
                  </a:moveTo>
                  <a:cubicBezTo>
                    <a:pt x="72" y="0"/>
                    <a:pt x="1" y="83"/>
                    <a:pt x="1" y="167"/>
                  </a:cubicBezTo>
                  <a:cubicBezTo>
                    <a:pt x="1" y="262"/>
                    <a:pt x="72" y="334"/>
                    <a:pt x="168" y="334"/>
                  </a:cubicBezTo>
                  <a:lnTo>
                    <a:pt x="763" y="334"/>
                  </a:lnTo>
                  <a:cubicBezTo>
                    <a:pt x="846" y="334"/>
                    <a:pt x="918" y="262"/>
                    <a:pt x="918" y="167"/>
                  </a:cubicBezTo>
                  <a:cubicBezTo>
                    <a:pt x="918" y="83"/>
                    <a:pt x="846" y="0"/>
                    <a:pt x="763"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0" name="Google Shape;10157;p67"/>
            <p:cNvSpPr/>
            <p:nvPr/>
          </p:nvSpPr>
          <p:spPr>
            <a:xfrm>
              <a:off x="4073804" y="2215005"/>
              <a:ext cx="29600" cy="20051"/>
            </a:xfrm>
            <a:custGeom>
              <a:avLst/>
              <a:rect l="l" t="t" r="r" b="b"/>
              <a:pathLst>
                <a:path w="930" h="630">
                  <a:moveTo>
                    <a:pt x="735" y="1"/>
                  </a:moveTo>
                  <a:cubicBezTo>
                    <a:pt x="709" y="1"/>
                    <a:pt x="681" y="8"/>
                    <a:pt x="655" y="23"/>
                  </a:cubicBezTo>
                  <a:lnTo>
                    <a:pt x="143" y="320"/>
                  </a:lnTo>
                  <a:cubicBezTo>
                    <a:pt x="0" y="404"/>
                    <a:pt x="60" y="630"/>
                    <a:pt x="227" y="630"/>
                  </a:cubicBezTo>
                  <a:cubicBezTo>
                    <a:pt x="298" y="630"/>
                    <a:pt x="298" y="606"/>
                    <a:pt x="822" y="308"/>
                  </a:cubicBezTo>
                  <a:cubicBezTo>
                    <a:pt x="893" y="261"/>
                    <a:pt x="929" y="154"/>
                    <a:pt x="881" y="82"/>
                  </a:cubicBezTo>
                  <a:cubicBezTo>
                    <a:pt x="849" y="33"/>
                    <a:pt x="794" y="1"/>
                    <a:pt x="73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1" name="Google Shape;10158;p67"/>
            <p:cNvSpPr/>
            <p:nvPr/>
          </p:nvSpPr>
          <p:spPr>
            <a:xfrm>
              <a:off x="4109419" y="2242472"/>
              <a:ext cx="21261" cy="26703"/>
            </a:xfrm>
            <a:custGeom>
              <a:avLst/>
              <a:rect l="l" t="t" r="r" b="b"/>
              <a:pathLst>
                <a:path w="668" h="839">
                  <a:moveTo>
                    <a:pt x="496" y="0"/>
                  </a:moveTo>
                  <a:cubicBezTo>
                    <a:pt x="441" y="0"/>
                    <a:pt x="391" y="27"/>
                    <a:pt x="358" y="76"/>
                  </a:cubicBezTo>
                  <a:lnTo>
                    <a:pt x="60" y="600"/>
                  </a:lnTo>
                  <a:cubicBezTo>
                    <a:pt x="1" y="707"/>
                    <a:pt x="72" y="838"/>
                    <a:pt x="191" y="838"/>
                  </a:cubicBezTo>
                  <a:cubicBezTo>
                    <a:pt x="251" y="838"/>
                    <a:pt x="298" y="815"/>
                    <a:pt x="334" y="767"/>
                  </a:cubicBezTo>
                  <a:lnTo>
                    <a:pt x="632" y="243"/>
                  </a:lnTo>
                  <a:cubicBezTo>
                    <a:pt x="667" y="172"/>
                    <a:pt x="643" y="64"/>
                    <a:pt x="572" y="17"/>
                  </a:cubicBezTo>
                  <a:cubicBezTo>
                    <a:pt x="546" y="6"/>
                    <a:pt x="520" y="0"/>
                    <a:pt x="49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2" name="Google Shape;10159;p67"/>
            <p:cNvSpPr/>
            <p:nvPr/>
          </p:nvSpPr>
          <p:spPr>
            <a:xfrm>
              <a:off x="4157924" y="2252466"/>
              <a:ext cx="10248" cy="29600"/>
            </a:xfrm>
            <a:custGeom>
              <a:avLst/>
              <a:rect l="l" t="t" r="r" b="b"/>
              <a:pathLst>
                <a:path w="322" h="930">
                  <a:moveTo>
                    <a:pt x="155" y="0"/>
                  </a:moveTo>
                  <a:cubicBezTo>
                    <a:pt x="72" y="0"/>
                    <a:pt x="1" y="84"/>
                    <a:pt x="1" y="167"/>
                  </a:cubicBezTo>
                  <a:lnTo>
                    <a:pt x="1" y="762"/>
                  </a:lnTo>
                  <a:cubicBezTo>
                    <a:pt x="1" y="858"/>
                    <a:pt x="72" y="929"/>
                    <a:pt x="155" y="929"/>
                  </a:cubicBezTo>
                  <a:cubicBezTo>
                    <a:pt x="251" y="929"/>
                    <a:pt x="322" y="858"/>
                    <a:pt x="322" y="762"/>
                  </a:cubicBezTo>
                  <a:lnTo>
                    <a:pt x="322" y="167"/>
                  </a:lnTo>
                  <a:cubicBezTo>
                    <a:pt x="322" y="84"/>
                    <a:pt x="251"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3" name="Google Shape;10160;p67"/>
            <p:cNvSpPr/>
            <p:nvPr/>
          </p:nvSpPr>
          <p:spPr>
            <a:xfrm>
              <a:off x="4194685" y="2242472"/>
              <a:ext cx="21261" cy="27022"/>
            </a:xfrm>
            <a:custGeom>
              <a:avLst/>
              <a:rect l="l" t="t" r="r" b="b"/>
              <a:pathLst>
                <a:path w="668" h="849">
                  <a:moveTo>
                    <a:pt x="181" y="0"/>
                  </a:moveTo>
                  <a:cubicBezTo>
                    <a:pt x="155" y="0"/>
                    <a:pt x="130" y="6"/>
                    <a:pt x="108" y="17"/>
                  </a:cubicBezTo>
                  <a:cubicBezTo>
                    <a:pt x="36" y="64"/>
                    <a:pt x="0" y="172"/>
                    <a:pt x="48" y="243"/>
                  </a:cubicBezTo>
                  <a:lnTo>
                    <a:pt x="346" y="767"/>
                  </a:lnTo>
                  <a:cubicBezTo>
                    <a:pt x="378" y="816"/>
                    <a:pt x="428" y="848"/>
                    <a:pt x="487" y="848"/>
                  </a:cubicBezTo>
                  <a:cubicBezTo>
                    <a:pt x="513" y="848"/>
                    <a:pt x="542" y="841"/>
                    <a:pt x="572" y="826"/>
                  </a:cubicBezTo>
                  <a:cubicBezTo>
                    <a:pt x="643" y="779"/>
                    <a:pt x="667" y="672"/>
                    <a:pt x="631" y="600"/>
                  </a:cubicBezTo>
                  <a:lnTo>
                    <a:pt x="334" y="76"/>
                  </a:lnTo>
                  <a:cubicBezTo>
                    <a:pt x="301" y="27"/>
                    <a:pt x="240" y="0"/>
                    <a:pt x="18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4" name="Google Shape;10161;p67"/>
            <p:cNvSpPr/>
            <p:nvPr/>
          </p:nvSpPr>
          <p:spPr>
            <a:xfrm>
              <a:off x="4222343" y="2215387"/>
              <a:ext cx="27690" cy="19669"/>
            </a:xfrm>
            <a:custGeom>
              <a:avLst/>
              <a:rect l="l" t="t" r="r" b="b"/>
              <a:pathLst>
                <a:path w="870" h="618">
                  <a:moveTo>
                    <a:pt x="176" y="1"/>
                  </a:moveTo>
                  <a:cubicBezTo>
                    <a:pt x="118" y="1"/>
                    <a:pt x="57" y="33"/>
                    <a:pt x="24" y="82"/>
                  </a:cubicBezTo>
                  <a:cubicBezTo>
                    <a:pt x="1" y="142"/>
                    <a:pt x="13" y="249"/>
                    <a:pt x="96" y="296"/>
                  </a:cubicBezTo>
                  <a:cubicBezTo>
                    <a:pt x="632" y="594"/>
                    <a:pt x="620" y="618"/>
                    <a:pt x="691" y="618"/>
                  </a:cubicBezTo>
                  <a:cubicBezTo>
                    <a:pt x="751" y="618"/>
                    <a:pt x="798" y="594"/>
                    <a:pt x="834" y="546"/>
                  </a:cubicBezTo>
                  <a:cubicBezTo>
                    <a:pt x="870" y="475"/>
                    <a:pt x="846" y="368"/>
                    <a:pt x="775" y="320"/>
                  </a:cubicBezTo>
                  <a:lnTo>
                    <a:pt x="251" y="22"/>
                  </a:lnTo>
                  <a:cubicBezTo>
                    <a:pt x="228" y="8"/>
                    <a:pt x="202" y="1"/>
                    <a:pt x="17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5" name="Google Shape;10162;p67"/>
            <p:cNvSpPr/>
            <p:nvPr/>
          </p:nvSpPr>
          <p:spPr>
            <a:xfrm>
              <a:off x="4232941" y="2177067"/>
              <a:ext cx="29600" cy="10630"/>
            </a:xfrm>
            <a:custGeom>
              <a:avLst/>
              <a:rect l="l" t="t" r="r" b="b"/>
              <a:pathLst>
                <a:path w="930" h="334">
                  <a:moveTo>
                    <a:pt x="168" y="0"/>
                  </a:moveTo>
                  <a:cubicBezTo>
                    <a:pt x="72" y="0"/>
                    <a:pt x="1" y="83"/>
                    <a:pt x="1" y="167"/>
                  </a:cubicBezTo>
                  <a:cubicBezTo>
                    <a:pt x="1" y="262"/>
                    <a:pt x="72" y="334"/>
                    <a:pt x="168" y="334"/>
                  </a:cubicBezTo>
                  <a:lnTo>
                    <a:pt x="763" y="334"/>
                  </a:lnTo>
                  <a:cubicBezTo>
                    <a:pt x="858" y="334"/>
                    <a:pt x="930" y="262"/>
                    <a:pt x="930" y="167"/>
                  </a:cubicBezTo>
                  <a:cubicBezTo>
                    <a:pt x="930" y="83"/>
                    <a:pt x="858" y="0"/>
                    <a:pt x="763"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6" name="Google Shape;10163;p67"/>
            <p:cNvSpPr/>
            <p:nvPr/>
          </p:nvSpPr>
          <p:spPr>
            <a:xfrm>
              <a:off x="4221579" y="2130694"/>
              <a:ext cx="28454" cy="19478"/>
            </a:xfrm>
            <a:custGeom>
              <a:avLst/>
              <a:rect l="l" t="t" r="r" b="b"/>
              <a:pathLst>
                <a:path w="894" h="612">
                  <a:moveTo>
                    <a:pt x="706" y="0"/>
                  </a:moveTo>
                  <a:cubicBezTo>
                    <a:pt x="679" y="0"/>
                    <a:pt x="654" y="5"/>
                    <a:pt x="632" y="16"/>
                  </a:cubicBezTo>
                  <a:lnTo>
                    <a:pt x="108" y="314"/>
                  </a:lnTo>
                  <a:cubicBezTo>
                    <a:pt x="37" y="362"/>
                    <a:pt x="1" y="469"/>
                    <a:pt x="48" y="540"/>
                  </a:cubicBezTo>
                  <a:cubicBezTo>
                    <a:pt x="96" y="588"/>
                    <a:pt x="144" y="612"/>
                    <a:pt x="203" y="612"/>
                  </a:cubicBezTo>
                  <a:cubicBezTo>
                    <a:pt x="227" y="612"/>
                    <a:pt x="263" y="612"/>
                    <a:pt x="275" y="600"/>
                  </a:cubicBezTo>
                  <a:lnTo>
                    <a:pt x="799" y="302"/>
                  </a:lnTo>
                  <a:cubicBezTo>
                    <a:pt x="870" y="255"/>
                    <a:pt x="894" y="159"/>
                    <a:pt x="858" y="76"/>
                  </a:cubicBezTo>
                  <a:cubicBezTo>
                    <a:pt x="825" y="27"/>
                    <a:pt x="764" y="0"/>
                    <a:pt x="70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77" name="Google Shape;10164;p67"/>
            <p:cNvSpPr/>
            <p:nvPr/>
          </p:nvSpPr>
          <p:spPr>
            <a:xfrm>
              <a:off x="4194685" y="2095652"/>
              <a:ext cx="20879" cy="26862"/>
            </a:xfrm>
            <a:custGeom>
              <a:avLst/>
              <a:rect l="l" t="t" r="r" b="b"/>
              <a:pathLst>
                <a:path w="656" h="844">
                  <a:moveTo>
                    <a:pt x="479" y="0"/>
                  </a:moveTo>
                  <a:cubicBezTo>
                    <a:pt x="428" y="0"/>
                    <a:pt x="378" y="33"/>
                    <a:pt x="346" y="82"/>
                  </a:cubicBezTo>
                  <a:lnTo>
                    <a:pt x="48" y="606"/>
                  </a:lnTo>
                  <a:cubicBezTo>
                    <a:pt x="0" y="677"/>
                    <a:pt x="36" y="784"/>
                    <a:pt x="108" y="820"/>
                  </a:cubicBezTo>
                  <a:cubicBezTo>
                    <a:pt x="131" y="844"/>
                    <a:pt x="167" y="844"/>
                    <a:pt x="179" y="844"/>
                  </a:cubicBezTo>
                  <a:cubicBezTo>
                    <a:pt x="239" y="844"/>
                    <a:pt x="286" y="808"/>
                    <a:pt x="310" y="760"/>
                  </a:cubicBezTo>
                  <a:lnTo>
                    <a:pt x="608" y="248"/>
                  </a:lnTo>
                  <a:cubicBezTo>
                    <a:pt x="655" y="165"/>
                    <a:pt x="631" y="70"/>
                    <a:pt x="548" y="22"/>
                  </a:cubicBezTo>
                  <a:cubicBezTo>
                    <a:pt x="526" y="7"/>
                    <a:pt x="502" y="0"/>
                    <a:pt x="4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78" name="Google Shape;10165;p67"/>
          <p:cNvGrpSpPr/>
          <p:nvPr/>
        </p:nvGrpSpPr>
        <p:grpSpPr>
          <a:xfrm>
            <a:off x="5192087" y="3446521"/>
            <a:ext cx="284251" cy="351694"/>
            <a:chOff x="3576626" y="1975821"/>
            <a:chExt cx="284251" cy="351694"/>
          </a:xfrm>
          <a:solidFill>
            <a:schemeClr val="accent1"/>
          </a:solidFill>
        </p:grpSpPr>
        <p:sp>
          <p:nvSpPr>
            <p:cNvPr id="1379" name="Google Shape;10166;p67"/>
            <p:cNvSpPr/>
            <p:nvPr/>
          </p:nvSpPr>
          <p:spPr>
            <a:xfrm>
              <a:off x="3576626" y="2145971"/>
              <a:ext cx="284251" cy="181544"/>
            </a:xfrm>
            <a:custGeom>
              <a:avLst/>
              <a:rect l="l" t="t" r="r" b="b"/>
              <a:pathLst>
                <a:path w="8931" h="5704">
                  <a:moveTo>
                    <a:pt x="3001" y="346"/>
                  </a:moveTo>
                  <a:cubicBezTo>
                    <a:pt x="3096" y="346"/>
                    <a:pt x="3179" y="370"/>
                    <a:pt x="3263" y="453"/>
                  </a:cubicBezTo>
                  <a:cubicBezTo>
                    <a:pt x="3334" y="525"/>
                    <a:pt x="3358" y="608"/>
                    <a:pt x="3358" y="703"/>
                  </a:cubicBezTo>
                  <a:lnTo>
                    <a:pt x="3358" y="1132"/>
                  </a:lnTo>
                  <a:cubicBezTo>
                    <a:pt x="3358" y="1311"/>
                    <a:pt x="3263" y="1477"/>
                    <a:pt x="3096" y="1584"/>
                  </a:cubicBezTo>
                  <a:cubicBezTo>
                    <a:pt x="3048" y="1608"/>
                    <a:pt x="3025" y="1656"/>
                    <a:pt x="3025" y="1715"/>
                  </a:cubicBezTo>
                  <a:lnTo>
                    <a:pt x="3025" y="1894"/>
                  </a:lnTo>
                  <a:lnTo>
                    <a:pt x="2644" y="1894"/>
                  </a:lnTo>
                  <a:lnTo>
                    <a:pt x="2644" y="1715"/>
                  </a:lnTo>
                  <a:cubicBezTo>
                    <a:pt x="2644" y="1656"/>
                    <a:pt x="2620" y="1608"/>
                    <a:pt x="2572" y="1584"/>
                  </a:cubicBezTo>
                  <a:cubicBezTo>
                    <a:pt x="2405" y="1489"/>
                    <a:pt x="2310" y="1311"/>
                    <a:pt x="2310" y="1132"/>
                  </a:cubicBezTo>
                  <a:lnTo>
                    <a:pt x="2310" y="703"/>
                  </a:lnTo>
                  <a:cubicBezTo>
                    <a:pt x="2310" y="513"/>
                    <a:pt x="2465" y="346"/>
                    <a:pt x="2667" y="346"/>
                  </a:cubicBezTo>
                  <a:lnTo>
                    <a:pt x="3001" y="346"/>
                  </a:lnTo>
                  <a:close/>
                  <a:moveTo>
                    <a:pt x="6096" y="346"/>
                  </a:moveTo>
                  <a:cubicBezTo>
                    <a:pt x="6192" y="346"/>
                    <a:pt x="6275" y="370"/>
                    <a:pt x="6358" y="453"/>
                  </a:cubicBezTo>
                  <a:cubicBezTo>
                    <a:pt x="6430" y="525"/>
                    <a:pt x="6454" y="608"/>
                    <a:pt x="6454" y="703"/>
                  </a:cubicBezTo>
                  <a:lnTo>
                    <a:pt x="6454" y="1132"/>
                  </a:lnTo>
                  <a:cubicBezTo>
                    <a:pt x="6454" y="1311"/>
                    <a:pt x="6370" y="1477"/>
                    <a:pt x="6192" y="1584"/>
                  </a:cubicBezTo>
                  <a:cubicBezTo>
                    <a:pt x="6144" y="1608"/>
                    <a:pt x="6120" y="1656"/>
                    <a:pt x="6120" y="1715"/>
                  </a:cubicBezTo>
                  <a:lnTo>
                    <a:pt x="6120" y="1894"/>
                  </a:lnTo>
                  <a:lnTo>
                    <a:pt x="5739" y="1894"/>
                  </a:lnTo>
                  <a:lnTo>
                    <a:pt x="5739" y="1715"/>
                  </a:lnTo>
                  <a:cubicBezTo>
                    <a:pt x="5739" y="1656"/>
                    <a:pt x="5715" y="1608"/>
                    <a:pt x="5668" y="1584"/>
                  </a:cubicBezTo>
                  <a:cubicBezTo>
                    <a:pt x="5501" y="1489"/>
                    <a:pt x="5406" y="1311"/>
                    <a:pt x="5406" y="1132"/>
                  </a:cubicBezTo>
                  <a:lnTo>
                    <a:pt x="5406" y="703"/>
                  </a:lnTo>
                  <a:cubicBezTo>
                    <a:pt x="5406" y="513"/>
                    <a:pt x="5561" y="346"/>
                    <a:pt x="5763" y="346"/>
                  </a:cubicBezTo>
                  <a:lnTo>
                    <a:pt x="6096" y="346"/>
                  </a:lnTo>
                  <a:close/>
                  <a:moveTo>
                    <a:pt x="1453" y="2061"/>
                  </a:moveTo>
                  <a:cubicBezTo>
                    <a:pt x="1548" y="2061"/>
                    <a:pt x="1632" y="2084"/>
                    <a:pt x="1715" y="2156"/>
                  </a:cubicBezTo>
                  <a:cubicBezTo>
                    <a:pt x="1786" y="2239"/>
                    <a:pt x="1810" y="2323"/>
                    <a:pt x="1810" y="2418"/>
                  </a:cubicBezTo>
                  <a:lnTo>
                    <a:pt x="1810" y="2846"/>
                  </a:lnTo>
                  <a:cubicBezTo>
                    <a:pt x="1810" y="3037"/>
                    <a:pt x="1715" y="3204"/>
                    <a:pt x="1548" y="3287"/>
                  </a:cubicBezTo>
                  <a:cubicBezTo>
                    <a:pt x="1501" y="3323"/>
                    <a:pt x="1477" y="3370"/>
                    <a:pt x="1477" y="3430"/>
                  </a:cubicBezTo>
                  <a:lnTo>
                    <a:pt x="1477" y="3608"/>
                  </a:lnTo>
                  <a:lnTo>
                    <a:pt x="1096" y="3608"/>
                  </a:lnTo>
                  <a:lnTo>
                    <a:pt x="1096" y="3430"/>
                  </a:lnTo>
                  <a:cubicBezTo>
                    <a:pt x="1096" y="3370"/>
                    <a:pt x="1072" y="3323"/>
                    <a:pt x="1024" y="3287"/>
                  </a:cubicBezTo>
                  <a:cubicBezTo>
                    <a:pt x="858" y="3204"/>
                    <a:pt x="762" y="3025"/>
                    <a:pt x="762" y="2846"/>
                  </a:cubicBezTo>
                  <a:lnTo>
                    <a:pt x="762" y="2418"/>
                  </a:lnTo>
                  <a:cubicBezTo>
                    <a:pt x="762" y="2215"/>
                    <a:pt x="917" y="2061"/>
                    <a:pt x="1120" y="2061"/>
                  </a:cubicBezTo>
                  <a:lnTo>
                    <a:pt x="1453" y="2061"/>
                  </a:lnTo>
                  <a:close/>
                  <a:moveTo>
                    <a:pt x="4549" y="2061"/>
                  </a:moveTo>
                  <a:cubicBezTo>
                    <a:pt x="4644" y="2061"/>
                    <a:pt x="4727" y="2084"/>
                    <a:pt x="4810" y="2156"/>
                  </a:cubicBezTo>
                  <a:cubicBezTo>
                    <a:pt x="4882" y="2239"/>
                    <a:pt x="4906" y="2323"/>
                    <a:pt x="4906" y="2418"/>
                  </a:cubicBezTo>
                  <a:lnTo>
                    <a:pt x="4906" y="2846"/>
                  </a:lnTo>
                  <a:cubicBezTo>
                    <a:pt x="4906" y="3025"/>
                    <a:pt x="4810" y="3204"/>
                    <a:pt x="4644" y="3287"/>
                  </a:cubicBezTo>
                  <a:cubicBezTo>
                    <a:pt x="4596" y="3323"/>
                    <a:pt x="4572" y="3370"/>
                    <a:pt x="4572" y="3430"/>
                  </a:cubicBezTo>
                  <a:lnTo>
                    <a:pt x="4572" y="3608"/>
                  </a:lnTo>
                  <a:lnTo>
                    <a:pt x="4191" y="3608"/>
                  </a:lnTo>
                  <a:lnTo>
                    <a:pt x="4191" y="3430"/>
                  </a:lnTo>
                  <a:cubicBezTo>
                    <a:pt x="4191" y="3370"/>
                    <a:pt x="4168" y="3323"/>
                    <a:pt x="4120" y="3287"/>
                  </a:cubicBezTo>
                  <a:cubicBezTo>
                    <a:pt x="3953" y="3204"/>
                    <a:pt x="3858" y="3025"/>
                    <a:pt x="3858" y="2846"/>
                  </a:cubicBezTo>
                  <a:lnTo>
                    <a:pt x="3858" y="2418"/>
                  </a:lnTo>
                  <a:cubicBezTo>
                    <a:pt x="3858" y="2215"/>
                    <a:pt x="4013" y="2061"/>
                    <a:pt x="4215" y="2061"/>
                  </a:cubicBezTo>
                  <a:lnTo>
                    <a:pt x="4549" y="2061"/>
                  </a:lnTo>
                  <a:close/>
                  <a:moveTo>
                    <a:pt x="7668" y="2061"/>
                  </a:moveTo>
                  <a:cubicBezTo>
                    <a:pt x="7751" y="2061"/>
                    <a:pt x="7847" y="2084"/>
                    <a:pt x="7918" y="2156"/>
                  </a:cubicBezTo>
                  <a:cubicBezTo>
                    <a:pt x="7989" y="2239"/>
                    <a:pt x="8025" y="2323"/>
                    <a:pt x="8025" y="2418"/>
                  </a:cubicBezTo>
                  <a:lnTo>
                    <a:pt x="8025" y="2846"/>
                  </a:lnTo>
                  <a:cubicBezTo>
                    <a:pt x="8001" y="3025"/>
                    <a:pt x="7918" y="3204"/>
                    <a:pt x="7751" y="3287"/>
                  </a:cubicBezTo>
                  <a:cubicBezTo>
                    <a:pt x="7704" y="3323"/>
                    <a:pt x="7680" y="3370"/>
                    <a:pt x="7680" y="3430"/>
                  </a:cubicBezTo>
                  <a:lnTo>
                    <a:pt x="7680" y="3608"/>
                  </a:lnTo>
                  <a:lnTo>
                    <a:pt x="7311" y="3608"/>
                  </a:lnTo>
                  <a:lnTo>
                    <a:pt x="7311" y="3430"/>
                  </a:lnTo>
                  <a:cubicBezTo>
                    <a:pt x="7311" y="3370"/>
                    <a:pt x="7275" y="3323"/>
                    <a:pt x="7227" y="3287"/>
                  </a:cubicBezTo>
                  <a:cubicBezTo>
                    <a:pt x="7073" y="3204"/>
                    <a:pt x="6966" y="3025"/>
                    <a:pt x="6966" y="2846"/>
                  </a:cubicBezTo>
                  <a:lnTo>
                    <a:pt x="6966" y="2418"/>
                  </a:lnTo>
                  <a:cubicBezTo>
                    <a:pt x="6966" y="2215"/>
                    <a:pt x="7132" y="2061"/>
                    <a:pt x="7323" y="2061"/>
                  </a:cubicBezTo>
                  <a:lnTo>
                    <a:pt x="7668" y="2061"/>
                  </a:lnTo>
                  <a:close/>
                  <a:moveTo>
                    <a:pt x="5787" y="1"/>
                  </a:moveTo>
                  <a:cubicBezTo>
                    <a:pt x="5418" y="1"/>
                    <a:pt x="5120" y="310"/>
                    <a:pt x="5120" y="691"/>
                  </a:cubicBezTo>
                  <a:lnTo>
                    <a:pt x="5120" y="1120"/>
                  </a:lnTo>
                  <a:cubicBezTo>
                    <a:pt x="5120" y="1382"/>
                    <a:pt x="5251" y="1644"/>
                    <a:pt x="5465" y="1799"/>
                  </a:cubicBezTo>
                  <a:lnTo>
                    <a:pt x="5465" y="1953"/>
                  </a:lnTo>
                  <a:lnTo>
                    <a:pt x="5180" y="2073"/>
                  </a:lnTo>
                  <a:cubicBezTo>
                    <a:pt x="5144" y="2025"/>
                    <a:pt x="5120" y="1977"/>
                    <a:pt x="5072" y="1942"/>
                  </a:cubicBezTo>
                  <a:cubicBezTo>
                    <a:pt x="4941" y="1799"/>
                    <a:pt x="4775" y="1739"/>
                    <a:pt x="4596" y="1739"/>
                  </a:cubicBezTo>
                  <a:lnTo>
                    <a:pt x="4251" y="1739"/>
                  </a:lnTo>
                  <a:cubicBezTo>
                    <a:pt x="4001" y="1739"/>
                    <a:pt x="3798" y="1882"/>
                    <a:pt x="3679" y="2073"/>
                  </a:cubicBezTo>
                  <a:lnTo>
                    <a:pt x="3394" y="1953"/>
                  </a:lnTo>
                  <a:lnTo>
                    <a:pt x="3394" y="1799"/>
                  </a:lnTo>
                  <a:cubicBezTo>
                    <a:pt x="3596" y="1644"/>
                    <a:pt x="3739" y="1382"/>
                    <a:pt x="3739" y="1120"/>
                  </a:cubicBezTo>
                  <a:lnTo>
                    <a:pt x="3739" y="691"/>
                  </a:lnTo>
                  <a:cubicBezTo>
                    <a:pt x="3739" y="513"/>
                    <a:pt x="3656" y="334"/>
                    <a:pt x="3537" y="215"/>
                  </a:cubicBezTo>
                  <a:cubicBezTo>
                    <a:pt x="3406" y="72"/>
                    <a:pt x="3239" y="13"/>
                    <a:pt x="3060" y="13"/>
                  </a:cubicBezTo>
                  <a:lnTo>
                    <a:pt x="2727" y="13"/>
                  </a:lnTo>
                  <a:cubicBezTo>
                    <a:pt x="2346" y="13"/>
                    <a:pt x="2048" y="334"/>
                    <a:pt x="2048" y="703"/>
                  </a:cubicBezTo>
                  <a:lnTo>
                    <a:pt x="2048" y="1132"/>
                  </a:lnTo>
                  <a:cubicBezTo>
                    <a:pt x="2048" y="1406"/>
                    <a:pt x="2191" y="1656"/>
                    <a:pt x="2394" y="1822"/>
                  </a:cubicBezTo>
                  <a:lnTo>
                    <a:pt x="2394" y="1965"/>
                  </a:lnTo>
                  <a:lnTo>
                    <a:pt x="2108" y="2084"/>
                  </a:lnTo>
                  <a:cubicBezTo>
                    <a:pt x="2084" y="2037"/>
                    <a:pt x="2048" y="2001"/>
                    <a:pt x="2013" y="1953"/>
                  </a:cubicBezTo>
                  <a:cubicBezTo>
                    <a:pt x="1870" y="1822"/>
                    <a:pt x="1715" y="1763"/>
                    <a:pt x="1536" y="1763"/>
                  </a:cubicBezTo>
                  <a:lnTo>
                    <a:pt x="1191" y="1763"/>
                  </a:lnTo>
                  <a:cubicBezTo>
                    <a:pt x="822" y="1763"/>
                    <a:pt x="524" y="2073"/>
                    <a:pt x="524" y="2442"/>
                  </a:cubicBezTo>
                  <a:lnTo>
                    <a:pt x="524" y="2870"/>
                  </a:lnTo>
                  <a:cubicBezTo>
                    <a:pt x="524" y="3144"/>
                    <a:pt x="655" y="3394"/>
                    <a:pt x="858" y="3561"/>
                  </a:cubicBezTo>
                  <a:lnTo>
                    <a:pt x="858" y="3704"/>
                  </a:lnTo>
                  <a:lnTo>
                    <a:pt x="429" y="3882"/>
                  </a:lnTo>
                  <a:cubicBezTo>
                    <a:pt x="179" y="3989"/>
                    <a:pt x="0" y="4239"/>
                    <a:pt x="0" y="4513"/>
                  </a:cubicBezTo>
                  <a:lnTo>
                    <a:pt x="0" y="5537"/>
                  </a:lnTo>
                  <a:cubicBezTo>
                    <a:pt x="0" y="5632"/>
                    <a:pt x="72" y="5704"/>
                    <a:pt x="167" y="5704"/>
                  </a:cubicBezTo>
                  <a:cubicBezTo>
                    <a:pt x="250" y="5704"/>
                    <a:pt x="322" y="5632"/>
                    <a:pt x="322" y="5537"/>
                  </a:cubicBezTo>
                  <a:lnTo>
                    <a:pt x="322" y="4513"/>
                  </a:lnTo>
                  <a:cubicBezTo>
                    <a:pt x="322" y="4358"/>
                    <a:pt x="417" y="4228"/>
                    <a:pt x="548" y="4180"/>
                  </a:cubicBezTo>
                  <a:lnTo>
                    <a:pt x="1060" y="3977"/>
                  </a:lnTo>
                  <a:lnTo>
                    <a:pt x="1679" y="3977"/>
                  </a:lnTo>
                  <a:lnTo>
                    <a:pt x="2191" y="4180"/>
                  </a:lnTo>
                  <a:cubicBezTo>
                    <a:pt x="2322" y="4239"/>
                    <a:pt x="2405" y="4358"/>
                    <a:pt x="2405" y="4513"/>
                  </a:cubicBezTo>
                  <a:lnTo>
                    <a:pt x="2405" y="5537"/>
                  </a:lnTo>
                  <a:cubicBezTo>
                    <a:pt x="2405" y="5632"/>
                    <a:pt x="2489" y="5704"/>
                    <a:pt x="2572" y="5704"/>
                  </a:cubicBezTo>
                  <a:cubicBezTo>
                    <a:pt x="2667" y="5704"/>
                    <a:pt x="2739" y="5632"/>
                    <a:pt x="2739" y="5537"/>
                  </a:cubicBezTo>
                  <a:lnTo>
                    <a:pt x="2739" y="4513"/>
                  </a:lnTo>
                  <a:cubicBezTo>
                    <a:pt x="2739" y="4228"/>
                    <a:pt x="2572" y="3989"/>
                    <a:pt x="2310" y="3882"/>
                  </a:cubicBezTo>
                  <a:lnTo>
                    <a:pt x="1870" y="3704"/>
                  </a:lnTo>
                  <a:lnTo>
                    <a:pt x="1870" y="3561"/>
                  </a:lnTo>
                  <a:cubicBezTo>
                    <a:pt x="2084" y="3394"/>
                    <a:pt x="2215" y="3144"/>
                    <a:pt x="2215" y="2870"/>
                  </a:cubicBezTo>
                  <a:lnTo>
                    <a:pt x="2215" y="2442"/>
                  </a:lnTo>
                  <a:lnTo>
                    <a:pt x="2215" y="2418"/>
                  </a:lnTo>
                  <a:lnTo>
                    <a:pt x="2608" y="2263"/>
                  </a:lnTo>
                  <a:lnTo>
                    <a:pt x="3227" y="2263"/>
                  </a:lnTo>
                  <a:lnTo>
                    <a:pt x="3620" y="2418"/>
                  </a:lnTo>
                  <a:lnTo>
                    <a:pt x="3620" y="2442"/>
                  </a:lnTo>
                  <a:lnTo>
                    <a:pt x="3620" y="2870"/>
                  </a:lnTo>
                  <a:cubicBezTo>
                    <a:pt x="3620" y="3144"/>
                    <a:pt x="3751" y="3394"/>
                    <a:pt x="3953" y="3561"/>
                  </a:cubicBezTo>
                  <a:lnTo>
                    <a:pt x="3953" y="3704"/>
                  </a:lnTo>
                  <a:lnTo>
                    <a:pt x="3525" y="3882"/>
                  </a:lnTo>
                  <a:cubicBezTo>
                    <a:pt x="3275" y="3989"/>
                    <a:pt x="3096" y="4239"/>
                    <a:pt x="3096" y="4513"/>
                  </a:cubicBezTo>
                  <a:lnTo>
                    <a:pt x="3096" y="5537"/>
                  </a:lnTo>
                  <a:cubicBezTo>
                    <a:pt x="3096" y="5632"/>
                    <a:pt x="3167" y="5704"/>
                    <a:pt x="3263" y="5704"/>
                  </a:cubicBezTo>
                  <a:cubicBezTo>
                    <a:pt x="3346" y="5704"/>
                    <a:pt x="3417" y="5632"/>
                    <a:pt x="3417" y="5537"/>
                  </a:cubicBezTo>
                  <a:lnTo>
                    <a:pt x="3417" y="4513"/>
                  </a:lnTo>
                  <a:cubicBezTo>
                    <a:pt x="3417" y="4358"/>
                    <a:pt x="3513" y="4228"/>
                    <a:pt x="3644" y="4180"/>
                  </a:cubicBezTo>
                  <a:lnTo>
                    <a:pt x="4156" y="3977"/>
                  </a:lnTo>
                  <a:lnTo>
                    <a:pt x="4775" y="3977"/>
                  </a:lnTo>
                  <a:lnTo>
                    <a:pt x="5287" y="4180"/>
                  </a:lnTo>
                  <a:cubicBezTo>
                    <a:pt x="5418" y="4239"/>
                    <a:pt x="5501" y="4358"/>
                    <a:pt x="5501" y="4513"/>
                  </a:cubicBezTo>
                  <a:lnTo>
                    <a:pt x="5501" y="5537"/>
                  </a:lnTo>
                  <a:cubicBezTo>
                    <a:pt x="5501" y="5632"/>
                    <a:pt x="5584" y="5704"/>
                    <a:pt x="5668" y="5704"/>
                  </a:cubicBezTo>
                  <a:cubicBezTo>
                    <a:pt x="5763" y="5704"/>
                    <a:pt x="5834" y="5632"/>
                    <a:pt x="5834" y="5537"/>
                  </a:cubicBezTo>
                  <a:lnTo>
                    <a:pt x="5834" y="4513"/>
                  </a:lnTo>
                  <a:cubicBezTo>
                    <a:pt x="5834" y="4228"/>
                    <a:pt x="5668" y="3989"/>
                    <a:pt x="5406" y="3882"/>
                  </a:cubicBezTo>
                  <a:lnTo>
                    <a:pt x="4965" y="3704"/>
                  </a:lnTo>
                  <a:lnTo>
                    <a:pt x="4965" y="3561"/>
                  </a:lnTo>
                  <a:cubicBezTo>
                    <a:pt x="5180" y="3394"/>
                    <a:pt x="5311" y="3144"/>
                    <a:pt x="5311" y="2870"/>
                  </a:cubicBezTo>
                  <a:lnTo>
                    <a:pt x="5311" y="2442"/>
                  </a:lnTo>
                  <a:lnTo>
                    <a:pt x="5311" y="2418"/>
                  </a:lnTo>
                  <a:lnTo>
                    <a:pt x="5703" y="2263"/>
                  </a:lnTo>
                  <a:lnTo>
                    <a:pt x="6323" y="2263"/>
                  </a:lnTo>
                  <a:lnTo>
                    <a:pt x="6715" y="2418"/>
                  </a:lnTo>
                  <a:lnTo>
                    <a:pt x="6715" y="2442"/>
                  </a:lnTo>
                  <a:lnTo>
                    <a:pt x="6715" y="2870"/>
                  </a:lnTo>
                  <a:cubicBezTo>
                    <a:pt x="6715" y="3144"/>
                    <a:pt x="6846" y="3394"/>
                    <a:pt x="7049" y="3561"/>
                  </a:cubicBezTo>
                  <a:lnTo>
                    <a:pt x="7049" y="3704"/>
                  </a:lnTo>
                  <a:lnTo>
                    <a:pt x="6620" y="3882"/>
                  </a:lnTo>
                  <a:cubicBezTo>
                    <a:pt x="6370" y="3989"/>
                    <a:pt x="6192" y="4239"/>
                    <a:pt x="6192" y="4513"/>
                  </a:cubicBezTo>
                  <a:lnTo>
                    <a:pt x="6192" y="5537"/>
                  </a:lnTo>
                  <a:cubicBezTo>
                    <a:pt x="6192" y="5632"/>
                    <a:pt x="6263" y="5704"/>
                    <a:pt x="6358" y="5704"/>
                  </a:cubicBezTo>
                  <a:cubicBezTo>
                    <a:pt x="6442" y="5704"/>
                    <a:pt x="6513" y="5632"/>
                    <a:pt x="6513" y="5537"/>
                  </a:cubicBezTo>
                  <a:lnTo>
                    <a:pt x="6513" y="4513"/>
                  </a:lnTo>
                  <a:cubicBezTo>
                    <a:pt x="6513" y="4358"/>
                    <a:pt x="6608" y="4228"/>
                    <a:pt x="6739" y="4180"/>
                  </a:cubicBezTo>
                  <a:lnTo>
                    <a:pt x="7251" y="3977"/>
                  </a:lnTo>
                  <a:lnTo>
                    <a:pt x="7870" y="3977"/>
                  </a:lnTo>
                  <a:lnTo>
                    <a:pt x="8382" y="4180"/>
                  </a:lnTo>
                  <a:cubicBezTo>
                    <a:pt x="8513" y="4239"/>
                    <a:pt x="8597" y="4358"/>
                    <a:pt x="8597" y="4513"/>
                  </a:cubicBezTo>
                  <a:lnTo>
                    <a:pt x="8597" y="5537"/>
                  </a:lnTo>
                  <a:cubicBezTo>
                    <a:pt x="8597" y="5632"/>
                    <a:pt x="8680" y="5704"/>
                    <a:pt x="8763" y="5704"/>
                  </a:cubicBezTo>
                  <a:cubicBezTo>
                    <a:pt x="8859" y="5704"/>
                    <a:pt x="8930" y="5632"/>
                    <a:pt x="8930" y="5537"/>
                  </a:cubicBezTo>
                  <a:lnTo>
                    <a:pt x="8930" y="4513"/>
                  </a:lnTo>
                  <a:cubicBezTo>
                    <a:pt x="8859" y="4204"/>
                    <a:pt x="8680" y="3942"/>
                    <a:pt x="8418" y="3847"/>
                  </a:cubicBezTo>
                  <a:lnTo>
                    <a:pt x="7989" y="3668"/>
                  </a:lnTo>
                  <a:lnTo>
                    <a:pt x="7989" y="3513"/>
                  </a:lnTo>
                  <a:cubicBezTo>
                    <a:pt x="8204" y="3346"/>
                    <a:pt x="8335" y="3096"/>
                    <a:pt x="8335" y="2835"/>
                  </a:cubicBezTo>
                  <a:lnTo>
                    <a:pt x="8335" y="2394"/>
                  </a:lnTo>
                  <a:cubicBezTo>
                    <a:pt x="8335" y="2215"/>
                    <a:pt x="8263" y="2037"/>
                    <a:pt x="8144" y="1918"/>
                  </a:cubicBezTo>
                  <a:cubicBezTo>
                    <a:pt x="8001" y="1787"/>
                    <a:pt x="7847" y="1727"/>
                    <a:pt x="7668" y="1727"/>
                  </a:cubicBezTo>
                  <a:lnTo>
                    <a:pt x="7323" y="1727"/>
                  </a:lnTo>
                  <a:cubicBezTo>
                    <a:pt x="7073" y="1727"/>
                    <a:pt x="6858" y="1858"/>
                    <a:pt x="6739" y="2061"/>
                  </a:cubicBezTo>
                  <a:lnTo>
                    <a:pt x="6454" y="1942"/>
                  </a:lnTo>
                  <a:lnTo>
                    <a:pt x="6454" y="1787"/>
                  </a:lnTo>
                  <a:cubicBezTo>
                    <a:pt x="6668" y="1620"/>
                    <a:pt x="6799" y="1370"/>
                    <a:pt x="6799" y="1108"/>
                  </a:cubicBezTo>
                  <a:lnTo>
                    <a:pt x="6799" y="668"/>
                  </a:lnTo>
                  <a:cubicBezTo>
                    <a:pt x="6799" y="489"/>
                    <a:pt x="6727" y="310"/>
                    <a:pt x="6608" y="191"/>
                  </a:cubicBezTo>
                  <a:cubicBezTo>
                    <a:pt x="6477" y="60"/>
                    <a:pt x="6311" y="1"/>
                    <a:pt x="6132" y="1"/>
                  </a:cubicBezTo>
                  <a:lnTo>
                    <a:pt x="578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0" name="Google Shape;10167;p67"/>
            <p:cNvSpPr/>
            <p:nvPr/>
          </p:nvSpPr>
          <p:spPr>
            <a:xfrm>
              <a:off x="3656195" y="1975821"/>
              <a:ext cx="120149" cy="164134"/>
            </a:xfrm>
            <a:custGeom>
              <a:avLst/>
              <a:rect l="l" t="t" r="r" b="b"/>
              <a:pathLst>
                <a:path w="3775" h="5157">
                  <a:moveTo>
                    <a:pt x="2049" y="334"/>
                  </a:moveTo>
                  <a:cubicBezTo>
                    <a:pt x="2239" y="334"/>
                    <a:pt x="2406" y="501"/>
                    <a:pt x="2406" y="691"/>
                  </a:cubicBezTo>
                  <a:lnTo>
                    <a:pt x="2406" y="1037"/>
                  </a:lnTo>
                  <a:cubicBezTo>
                    <a:pt x="2406" y="1334"/>
                    <a:pt x="2168" y="1549"/>
                    <a:pt x="1882" y="1549"/>
                  </a:cubicBezTo>
                  <a:cubicBezTo>
                    <a:pt x="1869" y="1550"/>
                    <a:pt x="1855" y="1550"/>
                    <a:pt x="1842" y="1550"/>
                  </a:cubicBezTo>
                  <a:cubicBezTo>
                    <a:pt x="1575" y="1550"/>
                    <a:pt x="1358" y="1321"/>
                    <a:pt x="1358" y="1037"/>
                  </a:cubicBezTo>
                  <a:lnTo>
                    <a:pt x="1358" y="691"/>
                  </a:lnTo>
                  <a:cubicBezTo>
                    <a:pt x="1358" y="501"/>
                    <a:pt x="1513" y="334"/>
                    <a:pt x="1715" y="334"/>
                  </a:cubicBezTo>
                  <a:lnTo>
                    <a:pt x="2049" y="334"/>
                  </a:lnTo>
                  <a:close/>
                  <a:moveTo>
                    <a:pt x="2049" y="1870"/>
                  </a:moveTo>
                  <a:lnTo>
                    <a:pt x="2049" y="1965"/>
                  </a:lnTo>
                  <a:cubicBezTo>
                    <a:pt x="2072" y="2025"/>
                    <a:pt x="2084" y="2073"/>
                    <a:pt x="2108" y="2132"/>
                  </a:cubicBezTo>
                  <a:lnTo>
                    <a:pt x="1894" y="2358"/>
                  </a:lnTo>
                  <a:lnTo>
                    <a:pt x="1870" y="2358"/>
                  </a:lnTo>
                  <a:lnTo>
                    <a:pt x="1656" y="2132"/>
                  </a:lnTo>
                  <a:cubicBezTo>
                    <a:pt x="1679" y="2085"/>
                    <a:pt x="1691" y="2025"/>
                    <a:pt x="1691" y="1965"/>
                  </a:cubicBezTo>
                  <a:lnTo>
                    <a:pt x="1691" y="1870"/>
                  </a:lnTo>
                  <a:cubicBezTo>
                    <a:pt x="1751" y="1882"/>
                    <a:pt x="1810" y="1882"/>
                    <a:pt x="1870" y="1882"/>
                  </a:cubicBezTo>
                  <a:cubicBezTo>
                    <a:pt x="1929" y="1882"/>
                    <a:pt x="1989" y="1882"/>
                    <a:pt x="2049" y="1870"/>
                  </a:cubicBezTo>
                  <a:close/>
                  <a:moveTo>
                    <a:pt x="2382" y="2323"/>
                  </a:moveTo>
                  <a:lnTo>
                    <a:pt x="2668" y="2454"/>
                  </a:lnTo>
                  <a:cubicBezTo>
                    <a:pt x="2727" y="2489"/>
                    <a:pt x="2763" y="2549"/>
                    <a:pt x="2763" y="2620"/>
                  </a:cubicBezTo>
                  <a:lnTo>
                    <a:pt x="2763" y="2942"/>
                  </a:lnTo>
                  <a:lnTo>
                    <a:pt x="1025" y="2942"/>
                  </a:lnTo>
                  <a:lnTo>
                    <a:pt x="1025" y="2620"/>
                  </a:lnTo>
                  <a:lnTo>
                    <a:pt x="1013" y="2620"/>
                  </a:lnTo>
                  <a:cubicBezTo>
                    <a:pt x="1013" y="2549"/>
                    <a:pt x="1060" y="2489"/>
                    <a:pt x="1120" y="2454"/>
                  </a:cubicBezTo>
                  <a:lnTo>
                    <a:pt x="1394" y="2323"/>
                  </a:lnTo>
                  <a:lnTo>
                    <a:pt x="1656" y="2585"/>
                  </a:lnTo>
                  <a:cubicBezTo>
                    <a:pt x="1715" y="2632"/>
                    <a:pt x="1799" y="2680"/>
                    <a:pt x="1894" y="2680"/>
                  </a:cubicBezTo>
                  <a:cubicBezTo>
                    <a:pt x="1977" y="2680"/>
                    <a:pt x="2049" y="2656"/>
                    <a:pt x="2132" y="2585"/>
                  </a:cubicBezTo>
                  <a:lnTo>
                    <a:pt x="2382" y="2323"/>
                  </a:lnTo>
                  <a:close/>
                  <a:moveTo>
                    <a:pt x="3334" y="3263"/>
                  </a:moveTo>
                  <a:lnTo>
                    <a:pt x="3156" y="3632"/>
                  </a:lnTo>
                  <a:lnTo>
                    <a:pt x="596" y="3632"/>
                  </a:lnTo>
                  <a:lnTo>
                    <a:pt x="417" y="3263"/>
                  </a:lnTo>
                  <a:lnTo>
                    <a:pt x="3334" y="3263"/>
                  </a:lnTo>
                  <a:close/>
                  <a:moveTo>
                    <a:pt x="1715" y="1"/>
                  </a:moveTo>
                  <a:cubicBezTo>
                    <a:pt x="1334" y="1"/>
                    <a:pt x="1025" y="299"/>
                    <a:pt x="1025" y="691"/>
                  </a:cubicBezTo>
                  <a:lnTo>
                    <a:pt x="1025" y="1025"/>
                  </a:lnTo>
                  <a:cubicBezTo>
                    <a:pt x="1025" y="1311"/>
                    <a:pt x="1156" y="1549"/>
                    <a:pt x="1370" y="1715"/>
                  </a:cubicBezTo>
                  <a:lnTo>
                    <a:pt x="1370" y="1954"/>
                  </a:lnTo>
                  <a:lnTo>
                    <a:pt x="1370" y="1965"/>
                  </a:lnTo>
                  <a:lnTo>
                    <a:pt x="965" y="2180"/>
                  </a:lnTo>
                  <a:cubicBezTo>
                    <a:pt x="786" y="2263"/>
                    <a:pt x="679" y="2430"/>
                    <a:pt x="679" y="2620"/>
                  </a:cubicBezTo>
                  <a:lnTo>
                    <a:pt x="679" y="2942"/>
                  </a:lnTo>
                  <a:lnTo>
                    <a:pt x="155" y="2942"/>
                  </a:lnTo>
                  <a:cubicBezTo>
                    <a:pt x="96" y="2942"/>
                    <a:pt x="60" y="2966"/>
                    <a:pt x="24" y="3013"/>
                  </a:cubicBezTo>
                  <a:cubicBezTo>
                    <a:pt x="1" y="3061"/>
                    <a:pt x="1" y="3120"/>
                    <a:pt x="24" y="3180"/>
                  </a:cubicBezTo>
                  <a:lnTo>
                    <a:pt x="370" y="3859"/>
                  </a:lnTo>
                  <a:cubicBezTo>
                    <a:pt x="394" y="3918"/>
                    <a:pt x="453" y="3954"/>
                    <a:pt x="513" y="3954"/>
                  </a:cubicBezTo>
                  <a:lnTo>
                    <a:pt x="691" y="3954"/>
                  </a:lnTo>
                  <a:lnTo>
                    <a:pt x="691" y="4990"/>
                  </a:lnTo>
                  <a:cubicBezTo>
                    <a:pt x="691" y="5085"/>
                    <a:pt x="775" y="5156"/>
                    <a:pt x="858" y="5156"/>
                  </a:cubicBezTo>
                  <a:cubicBezTo>
                    <a:pt x="953" y="5156"/>
                    <a:pt x="1025" y="5085"/>
                    <a:pt x="1025" y="4990"/>
                  </a:cubicBezTo>
                  <a:lnTo>
                    <a:pt x="1025" y="3954"/>
                  </a:lnTo>
                  <a:lnTo>
                    <a:pt x="2763" y="3954"/>
                  </a:lnTo>
                  <a:lnTo>
                    <a:pt x="2763" y="4990"/>
                  </a:lnTo>
                  <a:cubicBezTo>
                    <a:pt x="2763" y="5085"/>
                    <a:pt x="2846" y="5156"/>
                    <a:pt x="2930" y="5156"/>
                  </a:cubicBezTo>
                  <a:cubicBezTo>
                    <a:pt x="3025" y="5156"/>
                    <a:pt x="3096" y="5085"/>
                    <a:pt x="3096" y="4990"/>
                  </a:cubicBezTo>
                  <a:lnTo>
                    <a:pt x="3096" y="3954"/>
                  </a:lnTo>
                  <a:lnTo>
                    <a:pt x="3275" y="3954"/>
                  </a:lnTo>
                  <a:cubicBezTo>
                    <a:pt x="3334" y="3954"/>
                    <a:pt x="3394" y="3918"/>
                    <a:pt x="3418" y="3859"/>
                  </a:cubicBezTo>
                  <a:lnTo>
                    <a:pt x="3763" y="3180"/>
                  </a:lnTo>
                  <a:cubicBezTo>
                    <a:pt x="3775" y="3132"/>
                    <a:pt x="3763" y="3073"/>
                    <a:pt x="3751" y="3013"/>
                  </a:cubicBezTo>
                  <a:cubicBezTo>
                    <a:pt x="3715" y="2966"/>
                    <a:pt x="3680" y="2942"/>
                    <a:pt x="3620" y="2942"/>
                  </a:cubicBezTo>
                  <a:lnTo>
                    <a:pt x="3084" y="2942"/>
                  </a:lnTo>
                  <a:lnTo>
                    <a:pt x="3084" y="2620"/>
                  </a:lnTo>
                  <a:cubicBezTo>
                    <a:pt x="3084" y="2430"/>
                    <a:pt x="2977" y="2251"/>
                    <a:pt x="2799" y="2180"/>
                  </a:cubicBezTo>
                  <a:lnTo>
                    <a:pt x="2394" y="1965"/>
                  </a:lnTo>
                  <a:lnTo>
                    <a:pt x="2394" y="1954"/>
                  </a:lnTo>
                  <a:lnTo>
                    <a:pt x="2394" y="1715"/>
                  </a:lnTo>
                  <a:cubicBezTo>
                    <a:pt x="2608" y="1561"/>
                    <a:pt x="2739" y="1311"/>
                    <a:pt x="2739" y="1025"/>
                  </a:cubicBezTo>
                  <a:lnTo>
                    <a:pt x="2739" y="691"/>
                  </a:lnTo>
                  <a:cubicBezTo>
                    <a:pt x="2739" y="310"/>
                    <a:pt x="2441" y="1"/>
                    <a:pt x="2049" y="1"/>
                  </a:cubicBezTo>
                  <a:lnTo>
                    <a:pt x="171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1" name="Google Shape;10168;p67"/>
            <p:cNvSpPr/>
            <p:nvPr/>
          </p:nvSpPr>
          <p:spPr>
            <a:xfrm>
              <a:off x="3700149" y="2113380"/>
              <a:ext cx="32241" cy="10280"/>
            </a:xfrm>
            <a:custGeom>
              <a:avLst/>
              <a:rect l="l" t="t" r="r" b="b"/>
              <a:pathLst>
                <a:path w="1013" h="323">
                  <a:moveTo>
                    <a:pt x="167" y="1"/>
                  </a:moveTo>
                  <a:cubicBezTo>
                    <a:pt x="72" y="1"/>
                    <a:pt x="1" y="72"/>
                    <a:pt x="1" y="168"/>
                  </a:cubicBezTo>
                  <a:cubicBezTo>
                    <a:pt x="1" y="251"/>
                    <a:pt x="72" y="322"/>
                    <a:pt x="167" y="322"/>
                  </a:cubicBezTo>
                  <a:lnTo>
                    <a:pt x="846" y="322"/>
                  </a:lnTo>
                  <a:cubicBezTo>
                    <a:pt x="941" y="322"/>
                    <a:pt x="1013" y="251"/>
                    <a:pt x="1013" y="168"/>
                  </a:cubicBezTo>
                  <a:cubicBezTo>
                    <a:pt x="1013" y="72"/>
                    <a:pt x="941" y="1"/>
                    <a:pt x="846"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82" name="Google Shape;10169;p67"/>
          <p:cNvGrpSpPr/>
          <p:nvPr/>
        </p:nvGrpSpPr>
        <p:grpSpPr>
          <a:xfrm>
            <a:off x="4337551" y="4360862"/>
            <a:ext cx="238770" cy="371841"/>
            <a:chOff x="2722090" y="2890162"/>
            <a:chExt cx="238770" cy="371841"/>
          </a:xfrm>
          <a:solidFill>
            <a:schemeClr val="accent1"/>
          </a:solidFill>
        </p:grpSpPr>
        <p:sp>
          <p:nvSpPr>
            <p:cNvPr id="1383" name="Google Shape;10170;p67"/>
            <p:cNvSpPr/>
            <p:nvPr/>
          </p:nvSpPr>
          <p:spPr>
            <a:xfrm>
              <a:off x="2722090" y="2890162"/>
              <a:ext cx="238770" cy="371841"/>
            </a:xfrm>
            <a:custGeom>
              <a:avLst/>
              <a:rect l="l" t="t" r="r" b="b"/>
              <a:pathLst>
                <a:path w="7502" h="11683">
                  <a:moveTo>
                    <a:pt x="3835" y="372"/>
                  </a:moveTo>
                  <a:lnTo>
                    <a:pt x="3966" y="419"/>
                  </a:lnTo>
                  <a:cubicBezTo>
                    <a:pt x="4132" y="491"/>
                    <a:pt x="4251" y="634"/>
                    <a:pt x="4347" y="848"/>
                  </a:cubicBezTo>
                  <a:cubicBezTo>
                    <a:pt x="4168" y="812"/>
                    <a:pt x="4001" y="788"/>
                    <a:pt x="3835" y="777"/>
                  </a:cubicBezTo>
                  <a:lnTo>
                    <a:pt x="3835" y="372"/>
                  </a:lnTo>
                  <a:close/>
                  <a:moveTo>
                    <a:pt x="6609" y="9135"/>
                  </a:moveTo>
                  <a:cubicBezTo>
                    <a:pt x="6716" y="9135"/>
                    <a:pt x="6799" y="9230"/>
                    <a:pt x="6799" y="9337"/>
                  </a:cubicBezTo>
                  <a:lnTo>
                    <a:pt x="6799" y="9528"/>
                  </a:lnTo>
                  <a:lnTo>
                    <a:pt x="6609" y="9528"/>
                  </a:lnTo>
                  <a:cubicBezTo>
                    <a:pt x="6513" y="9528"/>
                    <a:pt x="6442" y="9599"/>
                    <a:pt x="6442" y="9694"/>
                  </a:cubicBezTo>
                  <a:cubicBezTo>
                    <a:pt x="6442" y="9778"/>
                    <a:pt x="6513" y="9849"/>
                    <a:pt x="6609" y="9849"/>
                  </a:cubicBezTo>
                  <a:lnTo>
                    <a:pt x="6978" y="9849"/>
                  </a:lnTo>
                  <a:cubicBezTo>
                    <a:pt x="7085" y="9849"/>
                    <a:pt x="7168" y="9944"/>
                    <a:pt x="7168" y="10040"/>
                  </a:cubicBezTo>
                  <a:lnTo>
                    <a:pt x="7168" y="11147"/>
                  </a:lnTo>
                  <a:cubicBezTo>
                    <a:pt x="7156" y="11266"/>
                    <a:pt x="7073" y="11361"/>
                    <a:pt x="6966" y="11361"/>
                  </a:cubicBezTo>
                  <a:lnTo>
                    <a:pt x="1477" y="11361"/>
                  </a:lnTo>
                  <a:cubicBezTo>
                    <a:pt x="1370" y="11361"/>
                    <a:pt x="1275" y="11266"/>
                    <a:pt x="1275" y="11159"/>
                  </a:cubicBezTo>
                  <a:lnTo>
                    <a:pt x="1275" y="10063"/>
                  </a:lnTo>
                  <a:cubicBezTo>
                    <a:pt x="1275" y="9956"/>
                    <a:pt x="1370" y="9873"/>
                    <a:pt x="1477" y="9873"/>
                  </a:cubicBezTo>
                  <a:lnTo>
                    <a:pt x="5859" y="9873"/>
                  </a:lnTo>
                  <a:cubicBezTo>
                    <a:pt x="5954" y="9873"/>
                    <a:pt x="6025" y="9790"/>
                    <a:pt x="6025" y="9706"/>
                  </a:cubicBezTo>
                  <a:cubicBezTo>
                    <a:pt x="6025" y="9611"/>
                    <a:pt x="5954" y="9540"/>
                    <a:pt x="5859" y="9540"/>
                  </a:cubicBezTo>
                  <a:lnTo>
                    <a:pt x="1656" y="9540"/>
                  </a:lnTo>
                  <a:lnTo>
                    <a:pt x="1656" y="9337"/>
                  </a:lnTo>
                  <a:cubicBezTo>
                    <a:pt x="1656" y="9230"/>
                    <a:pt x="1739" y="9135"/>
                    <a:pt x="1846" y="9135"/>
                  </a:cubicBezTo>
                  <a:lnTo>
                    <a:pt x="6609" y="9135"/>
                  </a:lnTo>
                  <a:close/>
                  <a:moveTo>
                    <a:pt x="3739" y="1"/>
                  </a:moveTo>
                  <a:cubicBezTo>
                    <a:pt x="3703" y="1"/>
                    <a:pt x="3678" y="3"/>
                    <a:pt x="3668" y="3"/>
                  </a:cubicBezTo>
                  <a:cubicBezTo>
                    <a:pt x="3585" y="15"/>
                    <a:pt x="3513" y="74"/>
                    <a:pt x="3513" y="157"/>
                  </a:cubicBezTo>
                  <a:lnTo>
                    <a:pt x="3513" y="729"/>
                  </a:lnTo>
                  <a:cubicBezTo>
                    <a:pt x="3438" y="725"/>
                    <a:pt x="3373" y="724"/>
                    <a:pt x="3319" y="724"/>
                  </a:cubicBezTo>
                  <a:cubicBezTo>
                    <a:pt x="3210" y="724"/>
                    <a:pt x="3144" y="729"/>
                    <a:pt x="3120" y="729"/>
                  </a:cubicBezTo>
                  <a:cubicBezTo>
                    <a:pt x="3037" y="729"/>
                    <a:pt x="2954" y="812"/>
                    <a:pt x="2954" y="908"/>
                  </a:cubicBezTo>
                  <a:cubicBezTo>
                    <a:pt x="2954" y="991"/>
                    <a:pt x="3049" y="1074"/>
                    <a:pt x="3132" y="1074"/>
                  </a:cubicBezTo>
                  <a:cubicBezTo>
                    <a:pt x="3135" y="1074"/>
                    <a:pt x="3172" y="1073"/>
                    <a:pt x="3236" y="1073"/>
                  </a:cubicBezTo>
                  <a:cubicBezTo>
                    <a:pt x="3649" y="1073"/>
                    <a:pt x="5188" y="1135"/>
                    <a:pt x="6156" y="2062"/>
                  </a:cubicBezTo>
                  <a:cubicBezTo>
                    <a:pt x="6704" y="2586"/>
                    <a:pt x="6978" y="3301"/>
                    <a:pt x="6978" y="4194"/>
                  </a:cubicBezTo>
                  <a:cubicBezTo>
                    <a:pt x="6978" y="5158"/>
                    <a:pt x="6764" y="5753"/>
                    <a:pt x="6549" y="6408"/>
                  </a:cubicBezTo>
                  <a:cubicBezTo>
                    <a:pt x="6323" y="7063"/>
                    <a:pt x="6085" y="7742"/>
                    <a:pt x="6073" y="8778"/>
                  </a:cubicBezTo>
                  <a:lnTo>
                    <a:pt x="2120" y="8778"/>
                  </a:lnTo>
                  <a:cubicBezTo>
                    <a:pt x="2084" y="8694"/>
                    <a:pt x="2025" y="8492"/>
                    <a:pt x="2025" y="8218"/>
                  </a:cubicBezTo>
                  <a:cubicBezTo>
                    <a:pt x="2025" y="7766"/>
                    <a:pt x="2299" y="6730"/>
                    <a:pt x="4168" y="4860"/>
                  </a:cubicBezTo>
                  <a:cubicBezTo>
                    <a:pt x="4227" y="4801"/>
                    <a:pt x="4227" y="4729"/>
                    <a:pt x="4192" y="4658"/>
                  </a:cubicBezTo>
                  <a:cubicBezTo>
                    <a:pt x="4157" y="4606"/>
                    <a:pt x="4109" y="4573"/>
                    <a:pt x="4058" y="4573"/>
                  </a:cubicBezTo>
                  <a:cubicBezTo>
                    <a:pt x="4040" y="4573"/>
                    <a:pt x="4020" y="4577"/>
                    <a:pt x="4001" y="4587"/>
                  </a:cubicBezTo>
                  <a:cubicBezTo>
                    <a:pt x="4001" y="4587"/>
                    <a:pt x="3902" y="4611"/>
                    <a:pt x="3741" y="4611"/>
                  </a:cubicBezTo>
                  <a:cubicBezTo>
                    <a:pt x="3530" y="4611"/>
                    <a:pt x="3214" y="4569"/>
                    <a:pt x="2882" y="4372"/>
                  </a:cubicBezTo>
                  <a:cubicBezTo>
                    <a:pt x="2803" y="4328"/>
                    <a:pt x="2715" y="4306"/>
                    <a:pt x="2627" y="4306"/>
                  </a:cubicBezTo>
                  <a:cubicBezTo>
                    <a:pt x="2503" y="4306"/>
                    <a:pt x="2379" y="4348"/>
                    <a:pt x="2275" y="4432"/>
                  </a:cubicBezTo>
                  <a:cubicBezTo>
                    <a:pt x="2058" y="4611"/>
                    <a:pt x="1655" y="4842"/>
                    <a:pt x="1053" y="4842"/>
                  </a:cubicBezTo>
                  <a:cubicBezTo>
                    <a:pt x="895" y="4842"/>
                    <a:pt x="723" y="4826"/>
                    <a:pt x="537" y="4789"/>
                  </a:cubicBezTo>
                  <a:lnTo>
                    <a:pt x="382" y="4075"/>
                  </a:lnTo>
                  <a:lnTo>
                    <a:pt x="2156" y="2301"/>
                  </a:lnTo>
                  <a:cubicBezTo>
                    <a:pt x="2180" y="2277"/>
                    <a:pt x="2203" y="2229"/>
                    <a:pt x="2203" y="2193"/>
                  </a:cubicBezTo>
                  <a:lnTo>
                    <a:pt x="2203" y="1967"/>
                  </a:lnTo>
                  <a:cubicBezTo>
                    <a:pt x="2203" y="1860"/>
                    <a:pt x="2275" y="1789"/>
                    <a:pt x="2382" y="1777"/>
                  </a:cubicBezTo>
                  <a:cubicBezTo>
                    <a:pt x="2501" y="1764"/>
                    <a:pt x="2692" y="1750"/>
                    <a:pt x="2929" y="1750"/>
                  </a:cubicBezTo>
                  <a:cubicBezTo>
                    <a:pt x="3355" y="1750"/>
                    <a:pt x="3928" y="1796"/>
                    <a:pt x="4501" y="1979"/>
                  </a:cubicBezTo>
                  <a:cubicBezTo>
                    <a:pt x="4522" y="1987"/>
                    <a:pt x="4544" y="1991"/>
                    <a:pt x="4565" y="1991"/>
                  </a:cubicBezTo>
                  <a:cubicBezTo>
                    <a:pt x="4639" y="1991"/>
                    <a:pt x="4706" y="1943"/>
                    <a:pt x="4716" y="1860"/>
                  </a:cubicBezTo>
                  <a:cubicBezTo>
                    <a:pt x="4739" y="1777"/>
                    <a:pt x="4704" y="1670"/>
                    <a:pt x="4597" y="1658"/>
                  </a:cubicBezTo>
                  <a:cubicBezTo>
                    <a:pt x="3956" y="1457"/>
                    <a:pt x="3315" y="1408"/>
                    <a:pt x="2856" y="1408"/>
                  </a:cubicBezTo>
                  <a:cubicBezTo>
                    <a:pt x="2632" y="1408"/>
                    <a:pt x="2451" y="1420"/>
                    <a:pt x="2334" y="1431"/>
                  </a:cubicBezTo>
                  <a:cubicBezTo>
                    <a:pt x="2049" y="1455"/>
                    <a:pt x="1846" y="1681"/>
                    <a:pt x="1846" y="1967"/>
                  </a:cubicBezTo>
                  <a:lnTo>
                    <a:pt x="1846" y="2110"/>
                  </a:lnTo>
                  <a:lnTo>
                    <a:pt x="60" y="3896"/>
                  </a:lnTo>
                  <a:cubicBezTo>
                    <a:pt x="13" y="3944"/>
                    <a:pt x="1" y="4003"/>
                    <a:pt x="13" y="4051"/>
                  </a:cubicBezTo>
                  <a:lnTo>
                    <a:pt x="191" y="4956"/>
                  </a:lnTo>
                  <a:cubicBezTo>
                    <a:pt x="203" y="5015"/>
                    <a:pt x="251" y="5075"/>
                    <a:pt x="310" y="5087"/>
                  </a:cubicBezTo>
                  <a:cubicBezTo>
                    <a:pt x="569" y="5151"/>
                    <a:pt x="806" y="5178"/>
                    <a:pt x="1022" y="5178"/>
                  </a:cubicBezTo>
                  <a:cubicBezTo>
                    <a:pt x="1722" y="5178"/>
                    <a:pt x="2199" y="4897"/>
                    <a:pt x="2453" y="4706"/>
                  </a:cubicBezTo>
                  <a:cubicBezTo>
                    <a:pt x="2497" y="4669"/>
                    <a:pt x="2550" y="4655"/>
                    <a:pt x="2598" y="4655"/>
                  </a:cubicBezTo>
                  <a:cubicBezTo>
                    <a:pt x="2628" y="4655"/>
                    <a:pt x="2657" y="4661"/>
                    <a:pt x="2680" y="4670"/>
                  </a:cubicBezTo>
                  <a:cubicBezTo>
                    <a:pt x="3001" y="4872"/>
                    <a:pt x="3335" y="4932"/>
                    <a:pt x="3573" y="4944"/>
                  </a:cubicBezTo>
                  <a:cubicBezTo>
                    <a:pt x="1977" y="6611"/>
                    <a:pt x="1632" y="7635"/>
                    <a:pt x="1632" y="8218"/>
                  </a:cubicBezTo>
                  <a:cubicBezTo>
                    <a:pt x="1632" y="8456"/>
                    <a:pt x="1680" y="8647"/>
                    <a:pt x="1727" y="8778"/>
                  </a:cubicBezTo>
                  <a:cubicBezTo>
                    <a:pt x="1465" y="8825"/>
                    <a:pt x="1275" y="9051"/>
                    <a:pt x="1275" y="9313"/>
                  </a:cubicBezTo>
                  <a:lnTo>
                    <a:pt x="1275" y="9540"/>
                  </a:lnTo>
                  <a:cubicBezTo>
                    <a:pt x="1072" y="9611"/>
                    <a:pt x="906" y="9801"/>
                    <a:pt x="906" y="10040"/>
                  </a:cubicBezTo>
                  <a:lnTo>
                    <a:pt x="906" y="11147"/>
                  </a:lnTo>
                  <a:cubicBezTo>
                    <a:pt x="906" y="11445"/>
                    <a:pt x="1144" y="11683"/>
                    <a:pt x="1441" y="11683"/>
                  </a:cubicBezTo>
                  <a:lnTo>
                    <a:pt x="6930" y="11683"/>
                  </a:lnTo>
                  <a:cubicBezTo>
                    <a:pt x="7228" y="11683"/>
                    <a:pt x="7466" y="11445"/>
                    <a:pt x="7466" y="11147"/>
                  </a:cubicBezTo>
                  <a:lnTo>
                    <a:pt x="7466" y="10040"/>
                  </a:lnTo>
                  <a:cubicBezTo>
                    <a:pt x="7502" y="9825"/>
                    <a:pt x="7347" y="9611"/>
                    <a:pt x="7145" y="9551"/>
                  </a:cubicBezTo>
                  <a:lnTo>
                    <a:pt x="7145" y="9337"/>
                  </a:lnTo>
                  <a:cubicBezTo>
                    <a:pt x="7145" y="9039"/>
                    <a:pt x="6906" y="8801"/>
                    <a:pt x="6609" y="8801"/>
                  </a:cubicBezTo>
                  <a:lnTo>
                    <a:pt x="6418" y="8801"/>
                  </a:lnTo>
                  <a:cubicBezTo>
                    <a:pt x="6442" y="7801"/>
                    <a:pt x="6656" y="7158"/>
                    <a:pt x="6871" y="6527"/>
                  </a:cubicBezTo>
                  <a:cubicBezTo>
                    <a:pt x="7097" y="5896"/>
                    <a:pt x="7323" y="5229"/>
                    <a:pt x="7323" y="4206"/>
                  </a:cubicBezTo>
                  <a:cubicBezTo>
                    <a:pt x="7323" y="3229"/>
                    <a:pt x="7014" y="2420"/>
                    <a:pt x="6394" y="1824"/>
                  </a:cubicBezTo>
                  <a:cubicBezTo>
                    <a:pt x="5906" y="1372"/>
                    <a:pt x="5299" y="1098"/>
                    <a:pt x="4751" y="931"/>
                  </a:cubicBezTo>
                  <a:cubicBezTo>
                    <a:pt x="4632" y="431"/>
                    <a:pt x="4358" y="205"/>
                    <a:pt x="4156" y="98"/>
                  </a:cubicBezTo>
                  <a:cubicBezTo>
                    <a:pt x="3986" y="13"/>
                    <a:pt x="3828" y="1"/>
                    <a:pt x="37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4" name="Google Shape;10171;p67"/>
            <p:cNvSpPr/>
            <p:nvPr/>
          </p:nvSpPr>
          <p:spPr>
            <a:xfrm>
              <a:off x="2882023" y="2951111"/>
              <a:ext cx="21993" cy="16837"/>
            </a:xfrm>
            <a:custGeom>
              <a:avLst/>
              <a:rect l="l" t="t" r="r" b="b"/>
              <a:pathLst>
                <a:path w="691" h="529">
                  <a:moveTo>
                    <a:pt x="202" y="0"/>
                  </a:moveTo>
                  <a:cubicBezTo>
                    <a:pt x="138" y="0"/>
                    <a:pt x="81" y="30"/>
                    <a:pt x="48" y="88"/>
                  </a:cubicBezTo>
                  <a:cubicBezTo>
                    <a:pt x="0" y="183"/>
                    <a:pt x="36" y="290"/>
                    <a:pt x="119" y="338"/>
                  </a:cubicBezTo>
                  <a:cubicBezTo>
                    <a:pt x="215" y="374"/>
                    <a:pt x="298" y="433"/>
                    <a:pt x="393" y="493"/>
                  </a:cubicBezTo>
                  <a:cubicBezTo>
                    <a:pt x="417" y="517"/>
                    <a:pt x="453" y="528"/>
                    <a:pt x="476" y="528"/>
                  </a:cubicBezTo>
                  <a:cubicBezTo>
                    <a:pt x="536" y="528"/>
                    <a:pt x="584" y="493"/>
                    <a:pt x="631" y="457"/>
                  </a:cubicBezTo>
                  <a:cubicBezTo>
                    <a:pt x="691" y="362"/>
                    <a:pt x="655" y="255"/>
                    <a:pt x="584" y="195"/>
                  </a:cubicBezTo>
                  <a:cubicBezTo>
                    <a:pt x="488" y="136"/>
                    <a:pt x="393" y="76"/>
                    <a:pt x="286" y="16"/>
                  </a:cubicBezTo>
                  <a:cubicBezTo>
                    <a:pt x="257" y="6"/>
                    <a:pt x="229" y="0"/>
                    <a:pt x="20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5" name="Google Shape;10172;p67"/>
            <p:cNvSpPr/>
            <p:nvPr/>
          </p:nvSpPr>
          <p:spPr>
            <a:xfrm>
              <a:off x="2804332" y="2960341"/>
              <a:ext cx="11012" cy="15946"/>
            </a:xfrm>
            <a:custGeom>
              <a:avLst/>
              <a:rect l="l" t="t" r="r" b="b"/>
              <a:pathLst>
                <a:path w="346" h="501">
                  <a:moveTo>
                    <a:pt x="167" y="0"/>
                  </a:moveTo>
                  <a:cubicBezTo>
                    <a:pt x="84" y="0"/>
                    <a:pt x="0" y="72"/>
                    <a:pt x="0" y="167"/>
                  </a:cubicBezTo>
                  <a:lnTo>
                    <a:pt x="0" y="346"/>
                  </a:lnTo>
                  <a:cubicBezTo>
                    <a:pt x="0" y="429"/>
                    <a:pt x="84" y="500"/>
                    <a:pt x="167" y="500"/>
                  </a:cubicBezTo>
                  <a:cubicBezTo>
                    <a:pt x="262" y="500"/>
                    <a:pt x="334" y="429"/>
                    <a:pt x="334" y="346"/>
                  </a:cubicBezTo>
                  <a:lnTo>
                    <a:pt x="334" y="167"/>
                  </a:lnTo>
                  <a:cubicBezTo>
                    <a:pt x="346" y="72"/>
                    <a:pt x="274"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386" name="Google Shape;10173;p67"/>
          <p:cNvSpPr/>
          <p:nvPr/>
        </p:nvSpPr>
        <p:spPr>
          <a:xfrm>
            <a:off x="7391113" y="3440092"/>
            <a:ext cx="361147" cy="360797"/>
          </a:xfrm>
          <a:custGeom>
            <a:avLst/>
            <a:rect l="l" t="t" r="r" b="b"/>
            <a:pathLst>
              <a:path w="11347" h="11336">
                <a:moveTo>
                  <a:pt x="2948" y="2991"/>
                </a:moveTo>
                <a:cubicBezTo>
                  <a:pt x="2993" y="2991"/>
                  <a:pt x="3039" y="2994"/>
                  <a:pt x="3084" y="3001"/>
                </a:cubicBezTo>
                <a:cubicBezTo>
                  <a:pt x="3394" y="3060"/>
                  <a:pt x="3656" y="3334"/>
                  <a:pt x="3715" y="3644"/>
                </a:cubicBezTo>
                <a:cubicBezTo>
                  <a:pt x="3775" y="3941"/>
                  <a:pt x="3667" y="4227"/>
                  <a:pt x="3441" y="4418"/>
                </a:cubicBezTo>
                <a:cubicBezTo>
                  <a:pt x="3298" y="4549"/>
                  <a:pt x="3203" y="4739"/>
                  <a:pt x="3203" y="4954"/>
                </a:cubicBezTo>
                <a:lnTo>
                  <a:pt x="3203" y="5311"/>
                </a:lnTo>
                <a:cubicBezTo>
                  <a:pt x="3203" y="5596"/>
                  <a:pt x="3441" y="5835"/>
                  <a:pt x="3727" y="5835"/>
                </a:cubicBezTo>
                <a:lnTo>
                  <a:pt x="5513" y="5835"/>
                </a:lnTo>
                <a:lnTo>
                  <a:pt x="5513" y="7621"/>
                </a:lnTo>
                <a:cubicBezTo>
                  <a:pt x="5513" y="7716"/>
                  <a:pt x="5430" y="7811"/>
                  <a:pt x="5322" y="7811"/>
                </a:cubicBezTo>
                <a:lnTo>
                  <a:pt x="4965" y="7811"/>
                </a:lnTo>
                <a:cubicBezTo>
                  <a:pt x="4858" y="7811"/>
                  <a:pt x="4751" y="7763"/>
                  <a:pt x="4691" y="7692"/>
                </a:cubicBezTo>
                <a:cubicBezTo>
                  <a:pt x="4472" y="7433"/>
                  <a:pt x="4152" y="7282"/>
                  <a:pt x="3809" y="7282"/>
                </a:cubicBezTo>
                <a:cubicBezTo>
                  <a:pt x="3743" y="7282"/>
                  <a:pt x="3675" y="7287"/>
                  <a:pt x="3608" y="7299"/>
                </a:cubicBezTo>
                <a:cubicBezTo>
                  <a:pt x="3167" y="7394"/>
                  <a:pt x="2810" y="7740"/>
                  <a:pt x="2715" y="8180"/>
                </a:cubicBezTo>
                <a:cubicBezTo>
                  <a:pt x="2644" y="8525"/>
                  <a:pt x="2727" y="8883"/>
                  <a:pt x="2941" y="9144"/>
                </a:cubicBezTo>
                <a:cubicBezTo>
                  <a:pt x="3167" y="9418"/>
                  <a:pt x="3477" y="9561"/>
                  <a:pt x="3834" y="9561"/>
                </a:cubicBezTo>
                <a:cubicBezTo>
                  <a:pt x="4179" y="9561"/>
                  <a:pt x="4501" y="9418"/>
                  <a:pt x="4715" y="9144"/>
                </a:cubicBezTo>
                <a:cubicBezTo>
                  <a:pt x="4775" y="9073"/>
                  <a:pt x="4870" y="9025"/>
                  <a:pt x="4977" y="9025"/>
                </a:cubicBezTo>
                <a:lnTo>
                  <a:pt x="5334" y="9025"/>
                </a:lnTo>
                <a:cubicBezTo>
                  <a:pt x="5441" y="9025"/>
                  <a:pt x="5525" y="9121"/>
                  <a:pt x="5525" y="9228"/>
                </a:cubicBezTo>
                <a:lnTo>
                  <a:pt x="5525" y="11014"/>
                </a:lnTo>
                <a:lnTo>
                  <a:pt x="881" y="11014"/>
                </a:lnTo>
                <a:cubicBezTo>
                  <a:pt x="584" y="11014"/>
                  <a:pt x="334" y="10776"/>
                  <a:pt x="334" y="10466"/>
                </a:cubicBezTo>
                <a:lnTo>
                  <a:pt x="334" y="5835"/>
                </a:lnTo>
                <a:lnTo>
                  <a:pt x="2120" y="5835"/>
                </a:lnTo>
                <a:cubicBezTo>
                  <a:pt x="2405" y="5835"/>
                  <a:pt x="2644" y="5596"/>
                  <a:pt x="2644" y="5311"/>
                </a:cubicBezTo>
                <a:lnTo>
                  <a:pt x="2644" y="4954"/>
                </a:lnTo>
                <a:cubicBezTo>
                  <a:pt x="2644" y="4751"/>
                  <a:pt x="2548" y="4549"/>
                  <a:pt x="2405" y="4418"/>
                </a:cubicBezTo>
                <a:cubicBezTo>
                  <a:pt x="2215" y="4275"/>
                  <a:pt x="2108" y="4025"/>
                  <a:pt x="2108" y="3799"/>
                </a:cubicBezTo>
                <a:cubicBezTo>
                  <a:pt x="2108" y="3549"/>
                  <a:pt x="2215" y="3322"/>
                  <a:pt x="2405" y="3168"/>
                </a:cubicBezTo>
                <a:cubicBezTo>
                  <a:pt x="2560" y="3052"/>
                  <a:pt x="2753" y="2991"/>
                  <a:pt x="2948" y="2991"/>
                </a:cubicBezTo>
                <a:close/>
                <a:moveTo>
                  <a:pt x="10418" y="322"/>
                </a:moveTo>
                <a:cubicBezTo>
                  <a:pt x="10716" y="322"/>
                  <a:pt x="10978" y="560"/>
                  <a:pt x="10978" y="882"/>
                </a:cubicBezTo>
                <a:lnTo>
                  <a:pt x="10978" y="5501"/>
                </a:lnTo>
                <a:lnTo>
                  <a:pt x="10811" y="5501"/>
                </a:lnTo>
                <a:cubicBezTo>
                  <a:pt x="10728" y="5501"/>
                  <a:pt x="10645" y="5585"/>
                  <a:pt x="10645" y="5668"/>
                </a:cubicBezTo>
                <a:cubicBezTo>
                  <a:pt x="10645" y="5763"/>
                  <a:pt x="10728" y="5835"/>
                  <a:pt x="10811" y="5835"/>
                </a:cubicBezTo>
                <a:lnTo>
                  <a:pt x="11002" y="5835"/>
                </a:lnTo>
                <a:lnTo>
                  <a:pt x="11002" y="10466"/>
                </a:lnTo>
                <a:cubicBezTo>
                  <a:pt x="11002" y="10764"/>
                  <a:pt x="10764" y="11014"/>
                  <a:pt x="10454" y="11014"/>
                </a:cubicBezTo>
                <a:lnTo>
                  <a:pt x="5846" y="11014"/>
                </a:lnTo>
                <a:lnTo>
                  <a:pt x="5846" y="9228"/>
                </a:lnTo>
                <a:cubicBezTo>
                  <a:pt x="5846" y="8942"/>
                  <a:pt x="5608" y="8704"/>
                  <a:pt x="5322" y="8704"/>
                </a:cubicBezTo>
                <a:lnTo>
                  <a:pt x="4965" y="8704"/>
                </a:lnTo>
                <a:cubicBezTo>
                  <a:pt x="4751" y="8704"/>
                  <a:pt x="4560" y="8799"/>
                  <a:pt x="4429" y="8942"/>
                </a:cubicBezTo>
                <a:cubicBezTo>
                  <a:pt x="4275" y="9133"/>
                  <a:pt x="4037" y="9240"/>
                  <a:pt x="3798" y="9240"/>
                </a:cubicBezTo>
                <a:cubicBezTo>
                  <a:pt x="3560" y="9240"/>
                  <a:pt x="3322" y="9133"/>
                  <a:pt x="3179" y="8942"/>
                </a:cubicBezTo>
                <a:cubicBezTo>
                  <a:pt x="3025" y="8752"/>
                  <a:pt x="2965" y="8502"/>
                  <a:pt x="3013" y="8263"/>
                </a:cubicBezTo>
                <a:cubicBezTo>
                  <a:pt x="3072" y="7942"/>
                  <a:pt x="3346" y="7692"/>
                  <a:pt x="3656" y="7632"/>
                </a:cubicBezTo>
                <a:cubicBezTo>
                  <a:pt x="3710" y="7621"/>
                  <a:pt x="3764" y="7616"/>
                  <a:pt x="3818" y="7616"/>
                </a:cubicBezTo>
                <a:cubicBezTo>
                  <a:pt x="4055" y="7616"/>
                  <a:pt x="4274" y="7722"/>
                  <a:pt x="4429" y="7906"/>
                </a:cubicBezTo>
                <a:cubicBezTo>
                  <a:pt x="4560" y="8049"/>
                  <a:pt x="4751" y="8144"/>
                  <a:pt x="4953" y="8144"/>
                </a:cubicBezTo>
                <a:lnTo>
                  <a:pt x="5311" y="8144"/>
                </a:lnTo>
                <a:cubicBezTo>
                  <a:pt x="5584" y="8144"/>
                  <a:pt x="5822" y="7906"/>
                  <a:pt x="5822" y="7621"/>
                </a:cubicBezTo>
                <a:lnTo>
                  <a:pt x="5822" y="5835"/>
                </a:lnTo>
                <a:lnTo>
                  <a:pt x="7608" y="5835"/>
                </a:lnTo>
                <a:cubicBezTo>
                  <a:pt x="7716" y="5835"/>
                  <a:pt x="7811" y="5918"/>
                  <a:pt x="7811" y="6025"/>
                </a:cubicBezTo>
                <a:lnTo>
                  <a:pt x="7811" y="6382"/>
                </a:lnTo>
                <a:cubicBezTo>
                  <a:pt x="7811" y="6489"/>
                  <a:pt x="7763" y="6597"/>
                  <a:pt x="7692" y="6656"/>
                </a:cubicBezTo>
                <a:cubicBezTo>
                  <a:pt x="7370" y="6918"/>
                  <a:pt x="7227" y="7323"/>
                  <a:pt x="7299" y="7740"/>
                </a:cubicBezTo>
                <a:cubicBezTo>
                  <a:pt x="7394" y="8180"/>
                  <a:pt x="7727" y="8537"/>
                  <a:pt x="8180" y="8633"/>
                </a:cubicBezTo>
                <a:cubicBezTo>
                  <a:pt x="8251" y="8644"/>
                  <a:pt x="8347" y="8656"/>
                  <a:pt x="8418" y="8656"/>
                </a:cubicBezTo>
                <a:cubicBezTo>
                  <a:pt x="8680" y="8656"/>
                  <a:pt x="8942" y="8573"/>
                  <a:pt x="9132" y="8406"/>
                </a:cubicBezTo>
                <a:cubicBezTo>
                  <a:pt x="9394" y="8180"/>
                  <a:pt x="9549" y="7871"/>
                  <a:pt x="9549" y="7513"/>
                </a:cubicBezTo>
                <a:cubicBezTo>
                  <a:pt x="9549" y="7168"/>
                  <a:pt x="9394" y="6847"/>
                  <a:pt x="9132" y="6632"/>
                </a:cubicBezTo>
                <a:cubicBezTo>
                  <a:pt x="9061" y="6573"/>
                  <a:pt x="9013" y="6478"/>
                  <a:pt x="9013" y="6370"/>
                </a:cubicBezTo>
                <a:lnTo>
                  <a:pt x="9013" y="6013"/>
                </a:lnTo>
                <a:cubicBezTo>
                  <a:pt x="9013" y="5906"/>
                  <a:pt x="9097" y="5823"/>
                  <a:pt x="9204" y="5823"/>
                </a:cubicBezTo>
                <a:lnTo>
                  <a:pt x="10097" y="5823"/>
                </a:lnTo>
                <a:cubicBezTo>
                  <a:pt x="10192" y="5823"/>
                  <a:pt x="10264" y="5739"/>
                  <a:pt x="10264" y="5656"/>
                </a:cubicBezTo>
                <a:cubicBezTo>
                  <a:pt x="10264" y="5561"/>
                  <a:pt x="10192" y="5489"/>
                  <a:pt x="10097" y="5489"/>
                </a:cubicBezTo>
                <a:lnTo>
                  <a:pt x="9204" y="5489"/>
                </a:lnTo>
                <a:cubicBezTo>
                  <a:pt x="8918" y="5489"/>
                  <a:pt x="8680" y="5727"/>
                  <a:pt x="8680" y="6013"/>
                </a:cubicBezTo>
                <a:lnTo>
                  <a:pt x="8680" y="6370"/>
                </a:lnTo>
                <a:cubicBezTo>
                  <a:pt x="8680" y="6573"/>
                  <a:pt x="8775" y="6775"/>
                  <a:pt x="8918" y="6906"/>
                </a:cubicBezTo>
                <a:cubicBezTo>
                  <a:pt x="9121" y="7049"/>
                  <a:pt x="9216" y="7287"/>
                  <a:pt x="9216" y="7525"/>
                </a:cubicBezTo>
                <a:cubicBezTo>
                  <a:pt x="9216" y="7763"/>
                  <a:pt x="9121" y="8002"/>
                  <a:pt x="8918" y="8156"/>
                </a:cubicBezTo>
                <a:cubicBezTo>
                  <a:pt x="8764" y="8272"/>
                  <a:pt x="8570" y="8333"/>
                  <a:pt x="8376" y="8333"/>
                </a:cubicBezTo>
                <a:cubicBezTo>
                  <a:pt x="8330" y="8333"/>
                  <a:pt x="8285" y="8330"/>
                  <a:pt x="8239" y="8323"/>
                </a:cubicBezTo>
                <a:cubicBezTo>
                  <a:pt x="7930" y="8263"/>
                  <a:pt x="7668" y="7990"/>
                  <a:pt x="7608" y="7680"/>
                </a:cubicBezTo>
                <a:cubicBezTo>
                  <a:pt x="7549" y="7382"/>
                  <a:pt x="7656" y="7097"/>
                  <a:pt x="7882" y="6906"/>
                </a:cubicBezTo>
                <a:cubicBezTo>
                  <a:pt x="8025" y="6775"/>
                  <a:pt x="8120" y="6573"/>
                  <a:pt x="8120" y="6370"/>
                </a:cubicBezTo>
                <a:lnTo>
                  <a:pt x="8120" y="6013"/>
                </a:lnTo>
                <a:cubicBezTo>
                  <a:pt x="8120" y="5727"/>
                  <a:pt x="7882" y="5489"/>
                  <a:pt x="7597" y="5489"/>
                </a:cubicBezTo>
                <a:lnTo>
                  <a:pt x="5811" y="5489"/>
                </a:lnTo>
                <a:lnTo>
                  <a:pt x="5811" y="3703"/>
                </a:lnTo>
                <a:cubicBezTo>
                  <a:pt x="5811" y="3596"/>
                  <a:pt x="5894" y="3513"/>
                  <a:pt x="6001" y="3513"/>
                </a:cubicBezTo>
                <a:lnTo>
                  <a:pt x="6358" y="3513"/>
                </a:lnTo>
                <a:cubicBezTo>
                  <a:pt x="6465" y="3513"/>
                  <a:pt x="6573" y="3560"/>
                  <a:pt x="6632" y="3632"/>
                </a:cubicBezTo>
                <a:cubicBezTo>
                  <a:pt x="6847" y="3886"/>
                  <a:pt x="7157" y="4035"/>
                  <a:pt x="7492" y="4035"/>
                </a:cubicBezTo>
                <a:cubicBezTo>
                  <a:pt x="7565" y="4035"/>
                  <a:pt x="7640" y="4028"/>
                  <a:pt x="7716" y="4013"/>
                </a:cubicBezTo>
                <a:cubicBezTo>
                  <a:pt x="8156" y="3930"/>
                  <a:pt x="8525" y="3584"/>
                  <a:pt x="8609" y="3144"/>
                </a:cubicBezTo>
                <a:cubicBezTo>
                  <a:pt x="8680" y="2798"/>
                  <a:pt x="8597" y="2441"/>
                  <a:pt x="8382" y="2167"/>
                </a:cubicBezTo>
                <a:cubicBezTo>
                  <a:pt x="8156" y="1906"/>
                  <a:pt x="7847" y="1751"/>
                  <a:pt x="7489" y="1751"/>
                </a:cubicBezTo>
                <a:cubicBezTo>
                  <a:pt x="7156" y="1751"/>
                  <a:pt x="6823" y="1906"/>
                  <a:pt x="6608" y="2167"/>
                </a:cubicBezTo>
                <a:cubicBezTo>
                  <a:pt x="6549" y="2251"/>
                  <a:pt x="6454" y="2287"/>
                  <a:pt x="6346" y="2287"/>
                </a:cubicBezTo>
                <a:lnTo>
                  <a:pt x="5989" y="2287"/>
                </a:lnTo>
                <a:cubicBezTo>
                  <a:pt x="5882" y="2287"/>
                  <a:pt x="5799" y="2203"/>
                  <a:pt x="5799" y="2096"/>
                </a:cubicBezTo>
                <a:lnTo>
                  <a:pt x="5799" y="1203"/>
                </a:lnTo>
                <a:cubicBezTo>
                  <a:pt x="5799" y="1120"/>
                  <a:pt x="5715" y="1036"/>
                  <a:pt x="5632" y="1036"/>
                </a:cubicBezTo>
                <a:cubicBezTo>
                  <a:pt x="5549" y="1036"/>
                  <a:pt x="5465" y="1120"/>
                  <a:pt x="5465" y="1203"/>
                </a:cubicBezTo>
                <a:lnTo>
                  <a:pt x="5465" y="2096"/>
                </a:lnTo>
                <a:cubicBezTo>
                  <a:pt x="5465" y="2382"/>
                  <a:pt x="5703" y="2620"/>
                  <a:pt x="5989" y="2620"/>
                </a:cubicBezTo>
                <a:lnTo>
                  <a:pt x="6346" y="2620"/>
                </a:lnTo>
                <a:cubicBezTo>
                  <a:pt x="6561" y="2620"/>
                  <a:pt x="6751" y="2525"/>
                  <a:pt x="6882" y="2382"/>
                </a:cubicBezTo>
                <a:cubicBezTo>
                  <a:pt x="7037" y="2191"/>
                  <a:pt x="7263" y="2084"/>
                  <a:pt x="7513" y="2084"/>
                </a:cubicBezTo>
                <a:cubicBezTo>
                  <a:pt x="7751" y="2084"/>
                  <a:pt x="7989" y="2191"/>
                  <a:pt x="8132" y="2382"/>
                </a:cubicBezTo>
                <a:cubicBezTo>
                  <a:pt x="8287" y="2572"/>
                  <a:pt x="8347" y="2822"/>
                  <a:pt x="8299" y="3060"/>
                </a:cubicBezTo>
                <a:cubicBezTo>
                  <a:pt x="8239" y="3382"/>
                  <a:pt x="7966" y="3632"/>
                  <a:pt x="7656" y="3691"/>
                </a:cubicBezTo>
                <a:cubicBezTo>
                  <a:pt x="7601" y="3702"/>
                  <a:pt x="7547" y="3708"/>
                  <a:pt x="7494" y="3708"/>
                </a:cubicBezTo>
                <a:cubicBezTo>
                  <a:pt x="7257" y="3708"/>
                  <a:pt x="7038" y="3602"/>
                  <a:pt x="6882" y="3418"/>
                </a:cubicBezTo>
                <a:cubicBezTo>
                  <a:pt x="6751" y="3275"/>
                  <a:pt x="6561" y="3179"/>
                  <a:pt x="6346" y="3179"/>
                </a:cubicBezTo>
                <a:lnTo>
                  <a:pt x="5989" y="3179"/>
                </a:lnTo>
                <a:cubicBezTo>
                  <a:pt x="5703" y="3179"/>
                  <a:pt x="5465" y="3418"/>
                  <a:pt x="5465" y="3703"/>
                </a:cubicBezTo>
                <a:lnTo>
                  <a:pt x="5465" y="5489"/>
                </a:lnTo>
                <a:lnTo>
                  <a:pt x="3679" y="5489"/>
                </a:lnTo>
                <a:cubicBezTo>
                  <a:pt x="3584" y="5489"/>
                  <a:pt x="3489" y="5406"/>
                  <a:pt x="3489" y="5299"/>
                </a:cubicBezTo>
                <a:lnTo>
                  <a:pt x="3489" y="4942"/>
                </a:lnTo>
                <a:cubicBezTo>
                  <a:pt x="3489" y="4834"/>
                  <a:pt x="3536" y="4727"/>
                  <a:pt x="3608" y="4668"/>
                </a:cubicBezTo>
                <a:cubicBezTo>
                  <a:pt x="3917" y="4406"/>
                  <a:pt x="4072" y="4001"/>
                  <a:pt x="3989" y="3584"/>
                </a:cubicBezTo>
                <a:cubicBezTo>
                  <a:pt x="3906" y="3144"/>
                  <a:pt x="3560" y="2787"/>
                  <a:pt x="3120" y="2691"/>
                </a:cubicBezTo>
                <a:cubicBezTo>
                  <a:pt x="3039" y="2675"/>
                  <a:pt x="2957" y="2666"/>
                  <a:pt x="2876" y="2666"/>
                </a:cubicBezTo>
                <a:cubicBezTo>
                  <a:pt x="2611" y="2666"/>
                  <a:pt x="2353" y="2754"/>
                  <a:pt x="2143" y="2918"/>
                </a:cubicBezTo>
                <a:cubicBezTo>
                  <a:pt x="1882" y="3144"/>
                  <a:pt x="1727" y="3453"/>
                  <a:pt x="1727" y="3811"/>
                </a:cubicBezTo>
                <a:cubicBezTo>
                  <a:pt x="1727" y="4156"/>
                  <a:pt x="1882" y="4477"/>
                  <a:pt x="2143" y="4692"/>
                </a:cubicBezTo>
                <a:cubicBezTo>
                  <a:pt x="2227" y="4751"/>
                  <a:pt x="2263" y="4846"/>
                  <a:pt x="2263" y="4954"/>
                </a:cubicBezTo>
                <a:lnTo>
                  <a:pt x="2263" y="5311"/>
                </a:lnTo>
                <a:cubicBezTo>
                  <a:pt x="2263" y="5418"/>
                  <a:pt x="2179" y="5501"/>
                  <a:pt x="2072" y="5501"/>
                </a:cubicBezTo>
                <a:lnTo>
                  <a:pt x="286" y="5501"/>
                </a:lnTo>
                <a:lnTo>
                  <a:pt x="286" y="882"/>
                </a:lnTo>
                <a:cubicBezTo>
                  <a:pt x="286" y="584"/>
                  <a:pt x="524" y="322"/>
                  <a:pt x="834" y="322"/>
                </a:cubicBezTo>
                <a:lnTo>
                  <a:pt x="5465" y="322"/>
                </a:lnTo>
                <a:lnTo>
                  <a:pt x="5465" y="524"/>
                </a:lnTo>
                <a:cubicBezTo>
                  <a:pt x="5465" y="608"/>
                  <a:pt x="5537" y="679"/>
                  <a:pt x="5632" y="679"/>
                </a:cubicBezTo>
                <a:cubicBezTo>
                  <a:pt x="5715" y="679"/>
                  <a:pt x="5799" y="608"/>
                  <a:pt x="5799" y="524"/>
                </a:cubicBezTo>
                <a:lnTo>
                  <a:pt x="5799" y="322"/>
                </a:lnTo>
                <a:lnTo>
                  <a:pt x="10418" y="322"/>
                </a:lnTo>
                <a:close/>
                <a:moveTo>
                  <a:pt x="881" y="1"/>
                </a:moveTo>
                <a:cubicBezTo>
                  <a:pt x="405" y="1"/>
                  <a:pt x="0" y="382"/>
                  <a:pt x="0" y="870"/>
                </a:cubicBezTo>
                <a:lnTo>
                  <a:pt x="0" y="10454"/>
                </a:lnTo>
                <a:cubicBezTo>
                  <a:pt x="0" y="10930"/>
                  <a:pt x="393" y="11335"/>
                  <a:pt x="881" y="11335"/>
                </a:cubicBezTo>
                <a:lnTo>
                  <a:pt x="10466" y="11335"/>
                </a:lnTo>
                <a:cubicBezTo>
                  <a:pt x="10942" y="11335"/>
                  <a:pt x="11347" y="10954"/>
                  <a:pt x="11347" y="10454"/>
                </a:cubicBezTo>
                <a:lnTo>
                  <a:pt x="11347" y="870"/>
                </a:lnTo>
                <a:cubicBezTo>
                  <a:pt x="11347" y="405"/>
                  <a:pt x="10942" y="1"/>
                  <a:pt x="10466" y="1"/>
                </a:cubicBezTo>
                <a:lnTo>
                  <a:pt x="881" y="1"/>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387" name="Google Shape;10174;p67"/>
          <p:cNvGrpSpPr/>
          <p:nvPr/>
        </p:nvGrpSpPr>
        <p:grpSpPr>
          <a:xfrm>
            <a:off x="7831828" y="3440856"/>
            <a:ext cx="361147" cy="361147"/>
            <a:chOff x="6216367" y="1970156"/>
            <a:chExt cx="361147" cy="361147"/>
          </a:xfrm>
          <a:solidFill>
            <a:schemeClr val="accent1"/>
          </a:solidFill>
        </p:grpSpPr>
        <p:sp>
          <p:nvSpPr>
            <p:cNvPr id="1388" name="Google Shape;10175;p67"/>
            <p:cNvSpPr/>
            <p:nvPr/>
          </p:nvSpPr>
          <p:spPr>
            <a:xfrm>
              <a:off x="6247813" y="2069522"/>
              <a:ext cx="329701" cy="261781"/>
            </a:xfrm>
            <a:custGeom>
              <a:avLst/>
              <a:rect l="l" t="t" r="r" b="b"/>
              <a:pathLst>
                <a:path w="10359" h="8225">
                  <a:moveTo>
                    <a:pt x="9663" y="0"/>
                  </a:moveTo>
                  <a:cubicBezTo>
                    <a:pt x="9637" y="0"/>
                    <a:pt x="9611" y="7"/>
                    <a:pt x="9585" y="22"/>
                  </a:cubicBezTo>
                  <a:cubicBezTo>
                    <a:pt x="9490" y="69"/>
                    <a:pt x="9466" y="153"/>
                    <a:pt x="9502" y="248"/>
                  </a:cubicBezTo>
                  <a:cubicBezTo>
                    <a:pt x="9847" y="962"/>
                    <a:pt x="10026" y="1736"/>
                    <a:pt x="10026" y="2534"/>
                  </a:cubicBezTo>
                  <a:cubicBezTo>
                    <a:pt x="10026" y="3963"/>
                    <a:pt x="9478" y="5308"/>
                    <a:pt x="8466" y="6320"/>
                  </a:cubicBezTo>
                  <a:cubicBezTo>
                    <a:pt x="7454" y="7332"/>
                    <a:pt x="6108" y="7880"/>
                    <a:pt x="4680" y="7880"/>
                  </a:cubicBezTo>
                  <a:cubicBezTo>
                    <a:pt x="3834" y="7880"/>
                    <a:pt x="3037" y="7689"/>
                    <a:pt x="2287" y="7308"/>
                  </a:cubicBezTo>
                  <a:cubicBezTo>
                    <a:pt x="1667" y="6999"/>
                    <a:pt x="1096" y="6558"/>
                    <a:pt x="632" y="6022"/>
                  </a:cubicBezTo>
                  <a:lnTo>
                    <a:pt x="632" y="6022"/>
                  </a:lnTo>
                  <a:lnTo>
                    <a:pt x="1286" y="6237"/>
                  </a:lnTo>
                  <a:cubicBezTo>
                    <a:pt x="1308" y="6245"/>
                    <a:pt x="1329" y="6249"/>
                    <a:pt x="1350" y="6249"/>
                  </a:cubicBezTo>
                  <a:cubicBezTo>
                    <a:pt x="1417" y="6249"/>
                    <a:pt x="1473" y="6206"/>
                    <a:pt x="1501" y="6141"/>
                  </a:cubicBezTo>
                  <a:cubicBezTo>
                    <a:pt x="1525" y="6046"/>
                    <a:pt x="1489" y="5963"/>
                    <a:pt x="1394" y="5927"/>
                  </a:cubicBezTo>
                  <a:lnTo>
                    <a:pt x="215" y="5546"/>
                  </a:lnTo>
                  <a:cubicBezTo>
                    <a:pt x="197" y="5539"/>
                    <a:pt x="180" y="5536"/>
                    <a:pt x="163" y="5536"/>
                  </a:cubicBezTo>
                  <a:cubicBezTo>
                    <a:pt x="122" y="5536"/>
                    <a:pt x="85" y="5553"/>
                    <a:pt x="60" y="5570"/>
                  </a:cubicBezTo>
                  <a:cubicBezTo>
                    <a:pt x="12" y="5606"/>
                    <a:pt x="1" y="5665"/>
                    <a:pt x="1" y="5725"/>
                  </a:cubicBezTo>
                  <a:lnTo>
                    <a:pt x="191" y="7094"/>
                  </a:lnTo>
                  <a:cubicBezTo>
                    <a:pt x="203" y="7177"/>
                    <a:pt x="274" y="7237"/>
                    <a:pt x="358" y="7237"/>
                  </a:cubicBezTo>
                  <a:lnTo>
                    <a:pt x="382" y="7237"/>
                  </a:lnTo>
                  <a:cubicBezTo>
                    <a:pt x="477" y="7225"/>
                    <a:pt x="536" y="7130"/>
                    <a:pt x="512" y="7046"/>
                  </a:cubicBezTo>
                  <a:lnTo>
                    <a:pt x="417" y="6272"/>
                  </a:lnTo>
                  <a:lnTo>
                    <a:pt x="417" y="6272"/>
                  </a:lnTo>
                  <a:cubicBezTo>
                    <a:pt x="893" y="6820"/>
                    <a:pt x="1489" y="7284"/>
                    <a:pt x="2120" y="7606"/>
                  </a:cubicBezTo>
                  <a:cubicBezTo>
                    <a:pt x="2918" y="8011"/>
                    <a:pt x="3775" y="8225"/>
                    <a:pt x="4680" y="8225"/>
                  </a:cubicBezTo>
                  <a:cubicBezTo>
                    <a:pt x="6204" y="8225"/>
                    <a:pt x="7621" y="7630"/>
                    <a:pt x="8692" y="6558"/>
                  </a:cubicBezTo>
                  <a:cubicBezTo>
                    <a:pt x="9764" y="5487"/>
                    <a:pt x="10359" y="4058"/>
                    <a:pt x="10359" y="2558"/>
                  </a:cubicBezTo>
                  <a:cubicBezTo>
                    <a:pt x="10359" y="1677"/>
                    <a:pt x="10157" y="855"/>
                    <a:pt x="9799" y="93"/>
                  </a:cubicBezTo>
                  <a:cubicBezTo>
                    <a:pt x="9775" y="35"/>
                    <a:pt x="9721" y="0"/>
                    <a:pt x="96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89" name="Google Shape;10176;p67"/>
            <p:cNvSpPr/>
            <p:nvPr/>
          </p:nvSpPr>
          <p:spPr>
            <a:xfrm>
              <a:off x="6216367" y="1970156"/>
              <a:ext cx="329701" cy="260731"/>
            </a:xfrm>
            <a:custGeom>
              <a:avLst/>
              <a:rect l="l" t="t" r="r" b="b"/>
              <a:pathLst>
                <a:path w="10359" h="8192">
                  <a:moveTo>
                    <a:pt x="5668" y="0"/>
                  </a:moveTo>
                  <a:cubicBezTo>
                    <a:pt x="4156" y="0"/>
                    <a:pt x="2739" y="596"/>
                    <a:pt x="1667" y="1667"/>
                  </a:cubicBezTo>
                  <a:cubicBezTo>
                    <a:pt x="596" y="2739"/>
                    <a:pt x="0" y="4168"/>
                    <a:pt x="0" y="5680"/>
                  </a:cubicBezTo>
                  <a:cubicBezTo>
                    <a:pt x="0" y="6525"/>
                    <a:pt x="179" y="7346"/>
                    <a:pt x="548" y="8097"/>
                  </a:cubicBezTo>
                  <a:cubicBezTo>
                    <a:pt x="584" y="8156"/>
                    <a:pt x="643" y="8192"/>
                    <a:pt x="703" y="8192"/>
                  </a:cubicBezTo>
                  <a:cubicBezTo>
                    <a:pt x="727" y="8192"/>
                    <a:pt x="750" y="8192"/>
                    <a:pt x="774" y="8180"/>
                  </a:cubicBezTo>
                  <a:cubicBezTo>
                    <a:pt x="858" y="8132"/>
                    <a:pt x="893" y="8037"/>
                    <a:pt x="846" y="7954"/>
                  </a:cubicBezTo>
                  <a:cubicBezTo>
                    <a:pt x="512" y="7239"/>
                    <a:pt x="334" y="6465"/>
                    <a:pt x="334" y="5656"/>
                  </a:cubicBezTo>
                  <a:cubicBezTo>
                    <a:pt x="334" y="4227"/>
                    <a:pt x="881" y="2894"/>
                    <a:pt x="1893" y="1882"/>
                  </a:cubicBezTo>
                  <a:cubicBezTo>
                    <a:pt x="2905" y="869"/>
                    <a:pt x="4239" y="322"/>
                    <a:pt x="5668" y="322"/>
                  </a:cubicBezTo>
                  <a:cubicBezTo>
                    <a:pt x="7239" y="322"/>
                    <a:pt x="8704" y="989"/>
                    <a:pt x="9716" y="2179"/>
                  </a:cubicBezTo>
                  <a:lnTo>
                    <a:pt x="9061" y="1953"/>
                  </a:lnTo>
                  <a:cubicBezTo>
                    <a:pt x="9044" y="1948"/>
                    <a:pt x="9027" y="1946"/>
                    <a:pt x="9010" y="1946"/>
                  </a:cubicBezTo>
                  <a:cubicBezTo>
                    <a:pt x="8942" y="1946"/>
                    <a:pt x="8878" y="1984"/>
                    <a:pt x="8859" y="2060"/>
                  </a:cubicBezTo>
                  <a:cubicBezTo>
                    <a:pt x="8823" y="2143"/>
                    <a:pt x="8870" y="2239"/>
                    <a:pt x="8966" y="2263"/>
                  </a:cubicBezTo>
                  <a:lnTo>
                    <a:pt x="10133" y="2655"/>
                  </a:lnTo>
                  <a:cubicBezTo>
                    <a:pt x="10156" y="2655"/>
                    <a:pt x="10168" y="2667"/>
                    <a:pt x="10192" y="2667"/>
                  </a:cubicBezTo>
                  <a:cubicBezTo>
                    <a:pt x="10240" y="2667"/>
                    <a:pt x="10275" y="2655"/>
                    <a:pt x="10299" y="2620"/>
                  </a:cubicBezTo>
                  <a:cubicBezTo>
                    <a:pt x="10347" y="2596"/>
                    <a:pt x="10359" y="2536"/>
                    <a:pt x="10359" y="2477"/>
                  </a:cubicBezTo>
                  <a:lnTo>
                    <a:pt x="10168" y="1108"/>
                  </a:lnTo>
                  <a:cubicBezTo>
                    <a:pt x="10158" y="1027"/>
                    <a:pt x="10088" y="971"/>
                    <a:pt x="10016" y="971"/>
                  </a:cubicBezTo>
                  <a:cubicBezTo>
                    <a:pt x="10003" y="971"/>
                    <a:pt x="9990" y="973"/>
                    <a:pt x="9978" y="977"/>
                  </a:cubicBezTo>
                  <a:cubicBezTo>
                    <a:pt x="9882" y="989"/>
                    <a:pt x="9823" y="1072"/>
                    <a:pt x="9835" y="1167"/>
                  </a:cubicBezTo>
                  <a:lnTo>
                    <a:pt x="9942" y="1941"/>
                  </a:lnTo>
                  <a:cubicBezTo>
                    <a:pt x="8870" y="703"/>
                    <a:pt x="7323" y="0"/>
                    <a:pt x="56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0" name="Google Shape;10177;p67"/>
            <p:cNvSpPr/>
            <p:nvPr/>
          </p:nvSpPr>
          <p:spPr>
            <a:xfrm>
              <a:off x="6351252" y="2064875"/>
              <a:ext cx="17855" cy="28072"/>
            </a:xfrm>
            <a:custGeom>
              <a:avLst/>
              <a:rect l="l" t="t" r="r" b="b"/>
              <a:pathLst>
                <a:path w="561" h="882">
                  <a:moveTo>
                    <a:pt x="358" y="1"/>
                  </a:moveTo>
                  <a:cubicBezTo>
                    <a:pt x="275" y="1"/>
                    <a:pt x="203" y="84"/>
                    <a:pt x="203" y="168"/>
                  </a:cubicBezTo>
                  <a:lnTo>
                    <a:pt x="203" y="477"/>
                  </a:lnTo>
                  <a:lnTo>
                    <a:pt x="84" y="596"/>
                  </a:lnTo>
                  <a:cubicBezTo>
                    <a:pt x="25" y="656"/>
                    <a:pt x="1" y="763"/>
                    <a:pt x="84" y="834"/>
                  </a:cubicBezTo>
                  <a:cubicBezTo>
                    <a:pt x="108" y="870"/>
                    <a:pt x="156" y="882"/>
                    <a:pt x="203" y="882"/>
                  </a:cubicBezTo>
                  <a:cubicBezTo>
                    <a:pt x="239" y="882"/>
                    <a:pt x="287" y="870"/>
                    <a:pt x="322" y="834"/>
                  </a:cubicBezTo>
                  <a:lnTo>
                    <a:pt x="501" y="680"/>
                  </a:lnTo>
                  <a:cubicBezTo>
                    <a:pt x="525" y="644"/>
                    <a:pt x="561" y="596"/>
                    <a:pt x="537" y="560"/>
                  </a:cubicBezTo>
                  <a:lnTo>
                    <a:pt x="525" y="168"/>
                  </a:lnTo>
                  <a:cubicBezTo>
                    <a:pt x="525" y="84"/>
                    <a:pt x="453" y="1"/>
                    <a:pt x="35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1" name="Google Shape;10178;p67"/>
            <p:cNvSpPr/>
            <p:nvPr/>
          </p:nvSpPr>
          <p:spPr>
            <a:xfrm>
              <a:off x="6260321" y="2016688"/>
              <a:ext cx="272857" cy="269929"/>
            </a:xfrm>
            <a:custGeom>
              <a:avLst/>
              <a:rect l="l" t="t" r="r" b="b"/>
              <a:pathLst>
                <a:path w="8573" h="8481">
                  <a:moveTo>
                    <a:pt x="2822" y="3182"/>
                  </a:moveTo>
                  <a:lnTo>
                    <a:pt x="3037" y="3217"/>
                  </a:lnTo>
                  <a:lnTo>
                    <a:pt x="3144" y="3217"/>
                  </a:lnTo>
                  <a:lnTo>
                    <a:pt x="2965" y="3598"/>
                  </a:lnTo>
                  <a:lnTo>
                    <a:pt x="2679" y="3527"/>
                  </a:lnTo>
                  <a:lnTo>
                    <a:pt x="2822" y="3182"/>
                  </a:lnTo>
                  <a:close/>
                  <a:moveTo>
                    <a:pt x="3918" y="3110"/>
                  </a:moveTo>
                  <a:lnTo>
                    <a:pt x="4251" y="3515"/>
                  </a:lnTo>
                  <a:lnTo>
                    <a:pt x="4203" y="3634"/>
                  </a:lnTo>
                  <a:cubicBezTo>
                    <a:pt x="4168" y="3718"/>
                    <a:pt x="4215" y="3813"/>
                    <a:pt x="4310" y="3837"/>
                  </a:cubicBezTo>
                  <a:cubicBezTo>
                    <a:pt x="4322" y="3837"/>
                    <a:pt x="4334" y="3860"/>
                    <a:pt x="4370" y="3860"/>
                  </a:cubicBezTo>
                  <a:cubicBezTo>
                    <a:pt x="4441" y="3860"/>
                    <a:pt x="4501" y="3813"/>
                    <a:pt x="4525" y="3741"/>
                  </a:cubicBezTo>
                  <a:lnTo>
                    <a:pt x="4572" y="3622"/>
                  </a:lnTo>
                  <a:cubicBezTo>
                    <a:pt x="4608" y="3515"/>
                    <a:pt x="4584" y="3408"/>
                    <a:pt x="4513" y="3325"/>
                  </a:cubicBezTo>
                  <a:lnTo>
                    <a:pt x="4430" y="3217"/>
                  </a:lnTo>
                  <a:lnTo>
                    <a:pt x="4727" y="3444"/>
                  </a:lnTo>
                  <a:cubicBezTo>
                    <a:pt x="4749" y="3458"/>
                    <a:pt x="4780" y="3469"/>
                    <a:pt x="4815" y="3469"/>
                  </a:cubicBezTo>
                  <a:cubicBezTo>
                    <a:pt x="4836" y="3469"/>
                    <a:pt x="4859" y="3465"/>
                    <a:pt x="4882" y="3456"/>
                  </a:cubicBezTo>
                  <a:lnTo>
                    <a:pt x="5096" y="3360"/>
                  </a:lnTo>
                  <a:lnTo>
                    <a:pt x="5227" y="3515"/>
                  </a:lnTo>
                  <a:cubicBezTo>
                    <a:pt x="5263" y="3563"/>
                    <a:pt x="5323" y="3575"/>
                    <a:pt x="5358" y="3575"/>
                  </a:cubicBezTo>
                  <a:lnTo>
                    <a:pt x="5775" y="3539"/>
                  </a:lnTo>
                  <a:lnTo>
                    <a:pt x="5799" y="3622"/>
                  </a:lnTo>
                  <a:cubicBezTo>
                    <a:pt x="5811" y="3658"/>
                    <a:pt x="5775" y="3694"/>
                    <a:pt x="5775" y="3706"/>
                  </a:cubicBezTo>
                  <a:cubicBezTo>
                    <a:pt x="5763" y="3718"/>
                    <a:pt x="5739" y="3753"/>
                    <a:pt x="5692" y="3753"/>
                  </a:cubicBezTo>
                  <a:lnTo>
                    <a:pt x="4977" y="3813"/>
                  </a:lnTo>
                  <a:cubicBezTo>
                    <a:pt x="4882" y="3813"/>
                    <a:pt x="4811" y="3872"/>
                    <a:pt x="4751" y="3944"/>
                  </a:cubicBezTo>
                  <a:cubicBezTo>
                    <a:pt x="4727" y="4003"/>
                    <a:pt x="4691" y="4063"/>
                    <a:pt x="4703" y="4122"/>
                  </a:cubicBezTo>
                  <a:lnTo>
                    <a:pt x="4227" y="3956"/>
                  </a:lnTo>
                  <a:cubicBezTo>
                    <a:pt x="4215" y="3956"/>
                    <a:pt x="4215" y="3944"/>
                    <a:pt x="4203" y="3932"/>
                  </a:cubicBezTo>
                  <a:cubicBezTo>
                    <a:pt x="4168" y="3753"/>
                    <a:pt x="4025" y="3610"/>
                    <a:pt x="3846" y="3610"/>
                  </a:cubicBezTo>
                  <a:lnTo>
                    <a:pt x="3834" y="3610"/>
                  </a:lnTo>
                  <a:lnTo>
                    <a:pt x="3322" y="3634"/>
                  </a:lnTo>
                  <a:lnTo>
                    <a:pt x="3477" y="3289"/>
                  </a:lnTo>
                  <a:cubicBezTo>
                    <a:pt x="3489" y="3265"/>
                    <a:pt x="3513" y="3229"/>
                    <a:pt x="3548" y="3229"/>
                  </a:cubicBezTo>
                  <a:lnTo>
                    <a:pt x="3918" y="3110"/>
                  </a:lnTo>
                  <a:close/>
                  <a:moveTo>
                    <a:pt x="7775" y="3646"/>
                  </a:moveTo>
                  <a:cubicBezTo>
                    <a:pt x="7787" y="3646"/>
                    <a:pt x="7835" y="3646"/>
                    <a:pt x="7859" y="3682"/>
                  </a:cubicBezTo>
                  <a:lnTo>
                    <a:pt x="8204" y="4003"/>
                  </a:lnTo>
                  <a:lnTo>
                    <a:pt x="8204" y="4349"/>
                  </a:lnTo>
                  <a:cubicBezTo>
                    <a:pt x="8156" y="5325"/>
                    <a:pt x="7763" y="6254"/>
                    <a:pt x="7061" y="6956"/>
                  </a:cubicBezTo>
                  <a:cubicBezTo>
                    <a:pt x="6954" y="7051"/>
                    <a:pt x="6835" y="7158"/>
                    <a:pt x="6716" y="7254"/>
                  </a:cubicBezTo>
                  <a:cubicBezTo>
                    <a:pt x="6775" y="7158"/>
                    <a:pt x="6835" y="7075"/>
                    <a:pt x="6870" y="6968"/>
                  </a:cubicBezTo>
                  <a:lnTo>
                    <a:pt x="7620" y="5194"/>
                  </a:lnTo>
                  <a:cubicBezTo>
                    <a:pt x="7656" y="5134"/>
                    <a:pt x="7644" y="5075"/>
                    <a:pt x="7609" y="5027"/>
                  </a:cubicBezTo>
                  <a:cubicBezTo>
                    <a:pt x="7585" y="4992"/>
                    <a:pt x="7525" y="4956"/>
                    <a:pt x="7466" y="4956"/>
                  </a:cubicBezTo>
                  <a:lnTo>
                    <a:pt x="7382" y="4956"/>
                  </a:lnTo>
                  <a:lnTo>
                    <a:pt x="7799" y="4134"/>
                  </a:lnTo>
                  <a:cubicBezTo>
                    <a:pt x="7882" y="4003"/>
                    <a:pt x="7835" y="3837"/>
                    <a:pt x="7704" y="3753"/>
                  </a:cubicBezTo>
                  <a:lnTo>
                    <a:pt x="7668" y="3718"/>
                  </a:lnTo>
                  <a:lnTo>
                    <a:pt x="7680" y="3706"/>
                  </a:lnTo>
                  <a:cubicBezTo>
                    <a:pt x="7716" y="3658"/>
                    <a:pt x="7739" y="3658"/>
                    <a:pt x="7775" y="3646"/>
                  </a:cubicBezTo>
                  <a:close/>
                  <a:moveTo>
                    <a:pt x="4257" y="0"/>
                  </a:moveTo>
                  <a:cubicBezTo>
                    <a:pt x="4208" y="0"/>
                    <a:pt x="4158" y="1"/>
                    <a:pt x="4108" y="3"/>
                  </a:cubicBezTo>
                  <a:cubicBezTo>
                    <a:pt x="3037" y="50"/>
                    <a:pt x="2048" y="491"/>
                    <a:pt x="1286" y="1241"/>
                  </a:cubicBezTo>
                  <a:cubicBezTo>
                    <a:pt x="524" y="1991"/>
                    <a:pt x="96" y="2991"/>
                    <a:pt x="48" y="4063"/>
                  </a:cubicBezTo>
                  <a:cubicBezTo>
                    <a:pt x="0" y="5122"/>
                    <a:pt x="358" y="6158"/>
                    <a:pt x="1048" y="6968"/>
                  </a:cubicBezTo>
                  <a:cubicBezTo>
                    <a:pt x="1072" y="7016"/>
                    <a:pt x="1120" y="7027"/>
                    <a:pt x="1179" y="7027"/>
                  </a:cubicBezTo>
                  <a:cubicBezTo>
                    <a:pt x="1227" y="7027"/>
                    <a:pt x="1251" y="7016"/>
                    <a:pt x="1286" y="6980"/>
                  </a:cubicBezTo>
                  <a:cubicBezTo>
                    <a:pt x="1358" y="6920"/>
                    <a:pt x="1358" y="6813"/>
                    <a:pt x="1298" y="6742"/>
                  </a:cubicBezTo>
                  <a:cubicBezTo>
                    <a:pt x="679" y="6004"/>
                    <a:pt x="346" y="5051"/>
                    <a:pt x="393" y="4063"/>
                  </a:cubicBezTo>
                  <a:cubicBezTo>
                    <a:pt x="441" y="3087"/>
                    <a:pt x="834" y="2158"/>
                    <a:pt x="1536" y="1455"/>
                  </a:cubicBezTo>
                  <a:cubicBezTo>
                    <a:pt x="2239" y="765"/>
                    <a:pt x="3156" y="360"/>
                    <a:pt x="4144" y="312"/>
                  </a:cubicBezTo>
                  <a:cubicBezTo>
                    <a:pt x="4200" y="309"/>
                    <a:pt x="4256" y="308"/>
                    <a:pt x="4312" y="308"/>
                  </a:cubicBezTo>
                  <a:cubicBezTo>
                    <a:pt x="4478" y="308"/>
                    <a:pt x="4641" y="321"/>
                    <a:pt x="4811" y="348"/>
                  </a:cubicBezTo>
                  <a:lnTo>
                    <a:pt x="5037" y="622"/>
                  </a:lnTo>
                  <a:lnTo>
                    <a:pt x="4942" y="848"/>
                  </a:lnTo>
                  <a:lnTo>
                    <a:pt x="4811" y="610"/>
                  </a:lnTo>
                  <a:cubicBezTo>
                    <a:pt x="4787" y="550"/>
                    <a:pt x="4727" y="527"/>
                    <a:pt x="4668" y="527"/>
                  </a:cubicBezTo>
                  <a:lnTo>
                    <a:pt x="4132" y="527"/>
                  </a:lnTo>
                  <a:cubicBezTo>
                    <a:pt x="4072" y="527"/>
                    <a:pt x="4013" y="550"/>
                    <a:pt x="3977" y="610"/>
                  </a:cubicBezTo>
                  <a:lnTo>
                    <a:pt x="3608" y="1324"/>
                  </a:lnTo>
                  <a:cubicBezTo>
                    <a:pt x="3560" y="1432"/>
                    <a:pt x="3560" y="1539"/>
                    <a:pt x="3608" y="1634"/>
                  </a:cubicBezTo>
                  <a:cubicBezTo>
                    <a:pt x="3668" y="1729"/>
                    <a:pt x="3751" y="1801"/>
                    <a:pt x="3858" y="1801"/>
                  </a:cubicBezTo>
                  <a:lnTo>
                    <a:pt x="4156" y="1836"/>
                  </a:lnTo>
                  <a:cubicBezTo>
                    <a:pt x="4215" y="1836"/>
                    <a:pt x="4275" y="1813"/>
                    <a:pt x="4310" y="1753"/>
                  </a:cubicBezTo>
                  <a:lnTo>
                    <a:pt x="4430" y="1598"/>
                  </a:lnTo>
                  <a:lnTo>
                    <a:pt x="4489" y="1670"/>
                  </a:lnTo>
                  <a:lnTo>
                    <a:pt x="4441" y="1955"/>
                  </a:lnTo>
                  <a:lnTo>
                    <a:pt x="3929" y="2027"/>
                  </a:lnTo>
                  <a:cubicBezTo>
                    <a:pt x="3906" y="2027"/>
                    <a:pt x="3894" y="2039"/>
                    <a:pt x="3858" y="2051"/>
                  </a:cubicBezTo>
                  <a:lnTo>
                    <a:pt x="3203" y="2527"/>
                  </a:lnTo>
                  <a:cubicBezTo>
                    <a:pt x="3179" y="2563"/>
                    <a:pt x="3144" y="2586"/>
                    <a:pt x="3144" y="2622"/>
                  </a:cubicBezTo>
                  <a:lnTo>
                    <a:pt x="3072" y="2920"/>
                  </a:lnTo>
                  <a:lnTo>
                    <a:pt x="2846" y="2884"/>
                  </a:lnTo>
                  <a:cubicBezTo>
                    <a:pt x="2836" y="2883"/>
                    <a:pt x="2826" y="2883"/>
                    <a:pt x="2816" y="2883"/>
                  </a:cubicBezTo>
                  <a:cubicBezTo>
                    <a:pt x="2686" y="2883"/>
                    <a:pt x="2580" y="2954"/>
                    <a:pt x="2525" y="3087"/>
                  </a:cubicBezTo>
                  <a:lnTo>
                    <a:pt x="2382" y="3456"/>
                  </a:lnTo>
                  <a:cubicBezTo>
                    <a:pt x="2358" y="3527"/>
                    <a:pt x="2358" y="3622"/>
                    <a:pt x="2405" y="3694"/>
                  </a:cubicBezTo>
                  <a:cubicBezTo>
                    <a:pt x="2441" y="3765"/>
                    <a:pt x="2501" y="3825"/>
                    <a:pt x="2596" y="3860"/>
                  </a:cubicBezTo>
                  <a:cubicBezTo>
                    <a:pt x="2441" y="3932"/>
                    <a:pt x="2322" y="4075"/>
                    <a:pt x="2322" y="4241"/>
                  </a:cubicBezTo>
                  <a:lnTo>
                    <a:pt x="2322" y="4313"/>
                  </a:lnTo>
                  <a:lnTo>
                    <a:pt x="1870" y="4849"/>
                  </a:lnTo>
                  <a:cubicBezTo>
                    <a:pt x="1786" y="4932"/>
                    <a:pt x="1763" y="5051"/>
                    <a:pt x="1763" y="5146"/>
                  </a:cubicBezTo>
                  <a:lnTo>
                    <a:pt x="1763" y="5777"/>
                  </a:lnTo>
                  <a:cubicBezTo>
                    <a:pt x="1763" y="5944"/>
                    <a:pt x="1822" y="6087"/>
                    <a:pt x="1941" y="6194"/>
                  </a:cubicBezTo>
                  <a:lnTo>
                    <a:pt x="2382" y="6623"/>
                  </a:lnTo>
                  <a:cubicBezTo>
                    <a:pt x="2489" y="6718"/>
                    <a:pt x="2608" y="6777"/>
                    <a:pt x="2739" y="6789"/>
                  </a:cubicBezTo>
                  <a:lnTo>
                    <a:pt x="4049" y="6908"/>
                  </a:lnTo>
                  <a:lnTo>
                    <a:pt x="4049" y="6956"/>
                  </a:lnTo>
                  <a:cubicBezTo>
                    <a:pt x="4037" y="7111"/>
                    <a:pt x="4096" y="7266"/>
                    <a:pt x="4227" y="7373"/>
                  </a:cubicBezTo>
                  <a:lnTo>
                    <a:pt x="4465" y="7551"/>
                  </a:lnTo>
                  <a:lnTo>
                    <a:pt x="4453" y="7587"/>
                  </a:lnTo>
                  <a:cubicBezTo>
                    <a:pt x="4394" y="7766"/>
                    <a:pt x="4453" y="7944"/>
                    <a:pt x="4584" y="8063"/>
                  </a:cubicBezTo>
                  <a:lnTo>
                    <a:pt x="4668" y="8123"/>
                  </a:lnTo>
                  <a:cubicBezTo>
                    <a:pt x="4608" y="8123"/>
                    <a:pt x="4561" y="8147"/>
                    <a:pt x="4501" y="8147"/>
                  </a:cubicBezTo>
                  <a:cubicBezTo>
                    <a:pt x="4451" y="8148"/>
                    <a:pt x="4402" y="8149"/>
                    <a:pt x="4353" y="8149"/>
                  </a:cubicBezTo>
                  <a:cubicBezTo>
                    <a:pt x="3418" y="8149"/>
                    <a:pt x="2523" y="7829"/>
                    <a:pt x="1822" y="7230"/>
                  </a:cubicBezTo>
                  <a:cubicBezTo>
                    <a:pt x="1793" y="7206"/>
                    <a:pt x="1759" y="7195"/>
                    <a:pt x="1724" y="7195"/>
                  </a:cubicBezTo>
                  <a:cubicBezTo>
                    <a:pt x="1672" y="7195"/>
                    <a:pt x="1619" y="7218"/>
                    <a:pt x="1584" y="7254"/>
                  </a:cubicBezTo>
                  <a:cubicBezTo>
                    <a:pt x="1524" y="7325"/>
                    <a:pt x="1536" y="7432"/>
                    <a:pt x="1596" y="7492"/>
                  </a:cubicBezTo>
                  <a:cubicBezTo>
                    <a:pt x="2358" y="8123"/>
                    <a:pt x="3322" y="8480"/>
                    <a:pt x="4322" y="8480"/>
                  </a:cubicBezTo>
                  <a:lnTo>
                    <a:pt x="4501" y="8480"/>
                  </a:lnTo>
                  <a:cubicBezTo>
                    <a:pt x="5573" y="8444"/>
                    <a:pt x="6573" y="7992"/>
                    <a:pt x="7323" y="7254"/>
                  </a:cubicBezTo>
                  <a:cubicBezTo>
                    <a:pt x="8085" y="6492"/>
                    <a:pt x="8513" y="5492"/>
                    <a:pt x="8561" y="4420"/>
                  </a:cubicBezTo>
                  <a:cubicBezTo>
                    <a:pt x="8573" y="3289"/>
                    <a:pt x="8216" y="2265"/>
                    <a:pt x="7537" y="1455"/>
                  </a:cubicBezTo>
                  <a:cubicBezTo>
                    <a:pt x="7506" y="1418"/>
                    <a:pt x="7462" y="1400"/>
                    <a:pt x="7417" y="1400"/>
                  </a:cubicBezTo>
                  <a:cubicBezTo>
                    <a:pt x="7375" y="1400"/>
                    <a:pt x="7333" y="1415"/>
                    <a:pt x="7299" y="1443"/>
                  </a:cubicBezTo>
                  <a:cubicBezTo>
                    <a:pt x="7228" y="1503"/>
                    <a:pt x="7228" y="1610"/>
                    <a:pt x="7287" y="1682"/>
                  </a:cubicBezTo>
                  <a:cubicBezTo>
                    <a:pt x="7728" y="2217"/>
                    <a:pt x="8025" y="2860"/>
                    <a:pt x="8144" y="3539"/>
                  </a:cubicBezTo>
                  <a:lnTo>
                    <a:pt x="8097" y="3503"/>
                  </a:lnTo>
                  <a:cubicBezTo>
                    <a:pt x="8018" y="3424"/>
                    <a:pt x="7923" y="3378"/>
                    <a:pt x="7804" y="3378"/>
                  </a:cubicBezTo>
                  <a:cubicBezTo>
                    <a:pt x="7780" y="3378"/>
                    <a:pt x="7754" y="3380"/>
                    <a:pt x="7728" y="3384"/>
                  </a:cubicBezTo>
                  <a:cubicBezTo>
                    <a:pt x="7597" y="3396"/>
                    <a:pt x="7478" y="3468"/>
                    <a:pt x="7406" y="3587"/>
                  </a:cubicBezTo>
                  <a:lnTo>
                    <a:pt x="7370" y="3634"/>
                  </a:lnTo>
                  <a:cubicBezTo>
                    <a:pt x="7299" y="3634"/>
                    <a:pt x="7228" y="3658"/>
                    <a:pt x="7168" y="3718"/>
                  </a:cubicBezTo>
                  <a:lnTo>
                    <a:pt x="6942" y="3468"/>
                  </a:lnTo>
                  <a:cubicBezTo>
                    <a:pt x="6911" y="3430"/>
                    <a:pt x="6866" y="3412"/>
                    <a:pt x="6821" y="3412"/>
                  </a:cubicBezTo>
                  <a:cubicBezTo>
                    <a:pt x="6780" y="3412"/>
                    <a:pt x="6738" y="3427"/>
                    <a:pt x="6704" y="3456"/>
                  </a:cubicBezTo>
                  <a:cubicBezTo>
                    <a:pt x="6632" y="3515"/>
                    <a:pt x="6632" y="3622"/>
                    <a:pt x="6692" y="3694"/>
                  </a:cubicBezTo>
                  <a:lnTo>
                    <a:pt x="7013" y="4099"/>
                  </a:lnTo>
                  <a:cubicBezTo>
                    <a:pt x="7049" y="4122"/>
                    <a:pt x="7085" y="4146"/>
                    <a:pt x="7132" y="4146"/>
                  </a:cubicBezTo>
                  <a:cubicBezTo>
                    <a:pt x="7180" y="4146"/>
                    <a:pt x="7228" y="4134"/>
                    <a:pt x="7251" y="4110"/>
                  </a:cubicBezTo>
                  <a:lnTo>
                    <a:pt x="7358" y="4003"/>
                  </a:lnTo>
                  <a:lnTo>
                    <a:pt x="7489" y="4099"/>
                  </a:lnTo>
                  <a:lnTo>
                    <a:pt x="7001" y="5075"/>
                  </a:lnTo>
                  <a:lnTo>
                    <a:pt x="6966" y="5075"/>
                  </a:lnTo>
                  <a:cubicBezTo>
                    <a:pt x="6930" y="5075"/>
                    <a:pt x="6894" y="5063"/>
                    <a:pt x="6870" y="5027"/>
                  </a:cubicBezTo>
                  <a:lnTo>
                    <a:pt x="6215" y="4230"/>
                  </a:lnTo>
                  <a:cubicBezTo>
                    <a:pt x="6181" y="4188"/>
                    <a:pt x="6129" y="4170"/>
                    <a:pt x="6079" y="4170"/>
                  </a:cubicBezTo>
                  <a:cubicBezTo>
                    <a:pt x="6043" y="4170"/>
                    <a:pt x="6007" y="4179"/>
                    <a:pt x="5977" y="4194"/>
                  </a:cubicBezTo>
                  <a:cubicBezTo>
                    <a:pt x="5894" y="4253"/>
                    <a:pt x="5894" y="4360"/>
                    <a:pt x="5942" y="4432"/>
                  </a:cubicBezTo>
                  <a:lnTo>
                    <a:pt x="6596" y="5242"/>
                  </a:lnTo>
                  <a:cubicBezTo>
                    <a:pt x="6684" y="5351"/>
                    <a:pt x="6811" y="5410"/>
                    <a:pt x="6932" y="5410"/>
                  </a:cubicBezTo>
                  <a:cubicBezTo>
                    <a:pt x="6944" y="5410"/>
                    <a:pt x="6955" y="5409"/>
                    <a:pt x="6966" y="5408"/>
                  </a:cubicBezTo>
                  <a:lnTo>
                    <a:pt x="7180" y="5384"/>
                  </a:lnTo>
                  <a:lnTo>
                    <a:pt x="6525" y="6908"/>
                  </a:lnTo>
                  <a:cubicBezTo>
                    <a:pt x="6477" y="7016"/>
                    <a:pt x="6418" y="7111"/>
                    <a:pt x="6335" y="7206"/>
                  </a:cubicBezTo>
                  <a:lnTo>
                    <a:pt x="5811" y="7825"/>
                  </a:lnTo>
                  <a:cubicBezTo>
                    <a:pt x="5537" y="7944"/>
                    <a:pt x="5275" y="8028"/>
                    <a:pt x="4989" y="8087"/>
                  </a:cubicBezTo>
                  <a:lnTo>
                    <a:pt x="4703" y="7825"/>
                  </a:lnTo>
                  <a:cubicBezTo>
                    <a:pt x="4680" y="7801"/>
                    <a:pt x="4668" y="7754"/>
                    <a:pt x="4680" y="7706"/>
                  </a:cubicBezTo>
                  <a:lnTo>
                    <a:pt x="4727" y="7551"/>
                  </a:lnTo>
                  <a:cubicBezTo>
                    <a:pt x="4739" y="7468"/>
                    <a:pt x="4727" y="7408"/>
                    <a:pt x="4668" y="7373"/>
                  </a:cubicBezTo>
                  <a:lnTo>
                    <a:pt x="4334" y="7123"/>
                  </a:lnTo>
                  <a:cubicBezTo>
                    <a:pt x="4310" y="7099"/>
                    <a:pt x="4287" y="7075"/>
                    <a:pt x="4287" y="7027"/>
                  </a:cubicBezTo>
                  <a:lnTo>
                    <a:pt x="4322" y="6813"/>
                  </a:lnTo>
                  <a:cubicBezTo>
                    <a:pt x="4322" y="6777"/>
                    <a:pt x="4322" y="6730"/>
                    <a:pt x="4287" y="6694"/>
                  </a:cubicBezTo>
                  <a:cubicBezTo>
                    <a:pt x="4263" y="6670"/>
                    <a:pt x="4215" y="6635"/>
                    <a:pt x="4168" y="6635"/>
                  </a:cubicBezTo>
                  <a:lnTo>
                    <a:pt x="2679" y="6504"/>
                  </a:lnTo>
                  <a:cubicBezTo>
                    <a:pt x="2620" y="6504"/>
                    <a:pt x="2560" y="6480"/>
                    <a:pt x="2536" y="6432"/>
                  </a:cubicBezTo>
                  <a:lnTo>
                    <a:pt x="2084" y="6004"/>
                  </a:lnTo>
                  <a:cubicBezTo>
                    <a:pt x="2048" y="5956"/>
                    <a:pt x="2013" y="5884"/>
                    <a:pt x="2013" y="5825"/>
                  </a:cubicBezTo>
                  <a:lnTo>
                    <a:pt x="2013" y="5194"/>
                  </a:lnTo>
                  <a:cubicBezTo>
                    <a:pt x="2013" y="5170"/>
                    <a:pt x="2024" y="5134"/>
                    <a:pt x="2048" y="5122"/>
                  </a:cubicBezTo>
                  <a:lnTo>
                    <a:pt x="2548" y="4539"/>
                  </a:lnTo>
                  <a:cubicBezTo>
                    <a:pt x="2584" y="4515"/>
                    <a:pt x="2596" y="4480"/>
                    <a:pt x="2596" y="4432"/>
                  </a:cubicBezTo>
                  <a:lnTo>
                    <a:pt x="2596" y="4301"/>
                  </a:lnTo>
                  <a:cubicBezTo>
                    <a:pt x="2596" y="4253"/>
                    <a:pt x="2620" y="4218"/>
                    <a:pt x="2667" y="4194"/>
                  </a:cubicBezTo>
                  <a:lnTo>
                    <a:pt x="3072" y="4015"/>
                  </a:lnTo>
                  <a:lnTo>
                    <a:pt x="3810" y="4003"/>
                  </a:lnTo>
                  <a:cubicBezTo>
                    <a:pt x="3834" y="4003"/>
                    <a:pt x="3846" y="4015"/>
                    <a:pt x="3846" y="4039"/>
                  </a:cubicBezTo>
                  <a:cubicBezTo>
                    <a:pt x="3858" y="4170"/>
                    <a:pt x="3965" y="4289"/>
                    <a:pt x="4096" y="4313"/>
                  </a:cubicBezTo>
                  <a:lnTo>
                    <a:pt x="4632" y="4491"/>
                  </a:lnTo>
                  <a:cubicBezTo>
                    <a:pt x="4668" y="4503"/>
                    <a:pt x="4705" y="4510"/>
                    <a:pt x="4741" y="4510"/>
                  </a:cubicBezTo>
                  <a:cubicBezTo>
                    <a:pt x="4813" y="4510"/>
                    <a:pt x="4882" y="4484"/>
                    <a:pt x="4930" y="4420"/>
                  </a:cubicBezTo>
                  <a:cubicBezTo>
                    <a:pt x="5001" y="4360"/>
                    <a:pt x="5037" y="4253"/>
                    <a:pt x="5025" y="4170"/>
                  </a:cubicBezTo>
                  <a:lnTo>
                    <a:pt x="5692" y="4110"/>
                  </a:lnTo>
                  <a:cubicBezTo>
                    <a:pt x="5823" y="4099"/>
                    <a:pt x="5930" y="4039"/>
                    <a:pt x="6013" y="3932"/>
                  </a:cubicBezTo>
                  <a:cubicBezTo>
                    <a:pt x="6096" y="3825"/>
                    <a:pt x="6120" y="3694"/>
                    <a:pt x="6096" y="3575"/>
                  </a:cubicBezTo>
                  <a:lnTo>
                    <a:pt x="6073" y="3479"/>
                  </a:lnTo>
                  <a:cubicBezTo>
                    <a:pt x="6050" y="3344"/>
                    <a:pt x="5931" y="3240"/>
                    <a:pt x="5776" y="3240"/>
                  </a:cubicBezTo>
                  <a:cubicBezTo>
                    <a:pt x="5768" y="3240"/>
                    <a:pt x="5760" y="3241"/>
                    <a:pt x="5751" y="3241"/>
                  </a:cubicBezTo>
                  <a:lnTo>
                    <a:pt x="5406" y="3277"/>
                  </a:lnTo>
                  <a:lnTo>
                    <a:pt x="5346" y="3217"/>
                  </a:lnTo>
                  <a:lnTo>
                    <a:pt x="5811" y="2753"/>
                  </a:lnTo>
                  <a:cubicBezTo>
                    <a:pt x="5870" y="2694"/>
                    <a:pt x="5870" y="2586"/>
                    <a:pt x="5811" y="2515"/>
                  </a:cubicBezTo>
                  <a:cubicBezTo>
                    <a:pt x="5781" y="2485"/>
                    <a:pt x="5739" y="2470"/>
                    <a:pt x="5696" y="2470"/>
                  </a:cubicBezTo>
                  <a:cubicBezTo>
                    <a:pt x="5653" y="2470"/>
                    <a:pt x="5608" y="2485"/>
                    <a:pt x="5573" y="2515"/>
                  </a:cubicBezTo>
                  <a:lnTo>
                    <a:pt x="5001" y="3063"/>
                  </a:lnTo>
                  <a:lnTo>
                    <a:pt x="4811" y="3146"/>
                  </a:lnTo>
                  <a:lnTo>
                    <a:pt x="4287" y="2741"/>
                  </a:lnTo>
                  <a:cubicBezTo>
                    <a:pt x="4260" y="2714"/>
                    <a:pt x="4220" y="2701"/>
                    <a:pt x="4181" y="2701"/>
                  </a:cubicBezTo>
                  <a:cubicBezTo>
                    <a:pt x="4168" y="2701"/>
                    <a:pt x="4156" y="2703"/>
                    <a:pt x="4144" y="2706"/>
                  </a:cubicBezTo>
                  <a:lnTo>
                    <a:pt x="3418" y="2944"/>
                  </a:lnTo>
                  <a:cubicBezTo>
                    <a:pt x="3394" y="2944"/>
                    <a:pt x="3370" y="2967"/>
                    <a:pt x="3358" y="2979"/>
                  </a:cubicBezTo>
                  <a:lnTo>
                    <a:pt x="3394" y="2753"/>
                  </a:lnTo>
                  <a:lnTo>
                    <a:pt x="3977" y="2336"/>
                  </a:lnTo>
                  <a:lnTo>
                    <a:pt x="4572" y="2253"/>
                  </a:lnTo>
                  <a:cubicBezTo>
                    <a:pt x="4644" y="2229"/>
                    <a:pt x="4703" y="2170"/>
                    <a:pt x="4703" y="2110"/>
                  </a:cubicBezTo>
                  <a:lnTo>
                    <a:pt x="4787" y="1634"/>
                  </a:lnTo>
                  <a:cubicBezTo>
                    <a:pt x="4787" y="1598"/>
                    <a:pt x="4787" y="1551"/>
                    <a:pt x="4751" y="1515"/>
                  </a:cubicBezTo>
                  <a:lnTo>
                    <a:pt x="4513" y="1205"/>
                  </a:lnTo>
                  <a:cubicBezTo>
                    <a:pt x="4489" y="1158"/>
                    <a:pt x="4430" y="1146"/>
                    <a:pt x="4382" y="1146"/>
                  </a:cubicBezTo>
                  <a:cubicBezTo>
                    <a:pt x="4322" y="1146"/>
                    <a:pt x="4275" y="1182"/>
                    <a:pt x="4251" y="1217"/>
                  </a:cubicBezTo>
                  <a:lnTo>
                    <a:pt x="4072" y="1491"/>
                  </a:lnTo>
                  <a:lnTo>
                    <a:pt x="3870" y="1479"/>
                  </a:lnTo>
                  <a:lnTo>
                    <a:pt x="4203" y="860"/>
                  </a:lnTo>
                  <a:lnTo>
                    <a:pt x="4525" y="860"/>
                  </a:lnTo>
                  <a:lnTo>
                    <a:pt x="4787" y="1324"/>
                  </a:lnTo>
                  <a:cubicBezTo>
                    <a:pt x="4811" y="1384"/>
                    <a:pt x="4870" y="1420"/>
                    <a:pt x="4930" y="1420"/>
                  </a:cubicBezTo>
                  <a:cubicBezTo>
                    <a:pt x="4989" y="1420"/>
                    <a:pt x="5049" y="1372"/>
                    <a:pt x="5084" y="1312"/>
                  </a:cubicBezTo>
                  <a:lnTo>
                    <a:pt x="5323" y="765"/>
                  </a:lnTo>
                  <a:cubicBezTo>
                    <a:pt x="5358" y="658"/>
                    <a:pt x="5346" y="550"/>
                    <a:pt x="5287" y="467"/>
                  </a:cubicBezTo>
                  <a:lnTo>
                    <a:pt x="5287" y="467"/>
                  </a:lnTo>
                  <a:cubicBezTo>
                    <a:pt x="5834" y="610"/>
                    <a:pt x="6346" y="884"/>
                    <a:pt x="6787" y="1253"/>
                  </a:cubicBezTo>
                  <a:cubicBezTo>
                    <a:pt x="6825" y="1280"/>
                    <a:pt x="6864" y="1292"/>
                    <a:pt x="6903" y="1292"/>
                  </a:cubicBezTo>
                  <a:cubicBezTo>
                    <a:pt x="6949" y="1292"/>
                    <a:pt x="6992" y="1274"/>
                    <a:pt x="7025" y="1241"/>
                  </a:cubicBezTo>
                  <a:cubicBezTo>
                    <a:pt x="7085" y="1158"/>
                    <a:pt x="7073" y="1062"/>
                    <a:pt x="7013" y="1003"/>
                  </a:cubicBezTo>
                  <a:cubicBezTo>
                    <a:pt x="6253" y="345"/>
                    <a:pt x="5266" y="0"/>
                    <a:pt x="425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92" name="Google Shape;10179;p67"/>
          <p:cNvGrpSpPr/>
          <p:nvPr/>
        </p:nvGrpSpPr>
        <p:grpSpPr>
          <a:xfrm>
            <a:off x="2904772" y="4396922"/>
            <a:ext cx="408156" cy="299783"/>
            <a:chOff x="1289311" y="2926222"/>
            <a:chExt cx="408156" cy="299783"/>
          </a:xfrm>
          <a:solidFill>
            <a:schemeClr val="accent1"/>
          </a:solidFill>
        </p:grpSpPr>
        <p:sp>
          <p:nvSpPr>
            <p:cNvPr id="1393" name="Google Shape;10180;p67"/>
            <p:cNvSpPr/>
            <p:nvPr/>
          </p:nvSpPr>
          <p:spPr>
            <a:xfrm>
              <a:off x="1334029" y="2952385"/>
              <a:ext cx="318339" cy="216395"/>
            </a:xfrm>
            <a:custGeom>
              <a:avLst/>
              <a:rect l="l" t="t" r="r" b="b"/>
              <a:pathLst>
                <a:path w="10002" h="6799">
                  <a:moveTo>
                    <a:pt x="3203" y="1369"/>
                  </a:moveTo>
                  <a:cubicBezTo>
                    <a:pt x="3429" y="1369"/>
                    <a:pt x="3620" y="1548"/>
                    <a:pt x="3620" y="1786"/>
                  </a:cubicBezTo>
                  <a:lnTo>
                    <a:pt x="3620" y="2179"/>
                  </a:lnTo>
                  <a:cubicBezTo>
                    <a:pt x="3620" y="2524"/>
                    <a:pt x="3334" y="2798"/>
                    <a:pt x="3012" y="2798"/>
                  </a:cubicBezTo>
                  <a:cubicBezTo>
                    <a:pt x="2679" y="2798"/>
                    <a:pt x="2381" y="2524"/>
                    <a:pt x="2381" y="2179"/>
                  </a:cubicBezTo>
                  <a:lnTo>
                    <a:pt x="2381" y="1786"/>
                  </a:lnTo>
                  <a:cubicBezTo>
                    <a:pt x="2381" y="1560"/>
                    <a:pt x="2560" y="1369"/>
                    <a:pt x="2798" y="1369"/>
                  </a:cubicBezTo>
                  <a:lnTo>
                    <a:pt x="3203" y="1369"/>
                  </a:lnTo>
                  <a:close/>
                  <a:moveTo>
                    <a:pt x="8013" y="1191"/>
                  </a:moveTo>
                  <a:cubicBezTo>
                    <a:pt x="8132" y="1191"/>
                    <a:pt x="8215" y="1274"/>
                    <a:pt x="8215" y="1393"/>
                  </a:cubicBezTo>
                  <a:lnTo>
                    <a:pt x="8215" y="1989"/>
                  </a:lnTo>
                  <a:cubicBezTo>
                    <a:pt x="8215" y="2060"/>
                    <a:pt x="8168" y="2131"/>
                    <a:pt x="8108" y="2167"/>
                  </a:cubicBezTo>
                  <a:cubicBezTo>
                    <a:pt x="8061" y="2203"/>
                    <a:pt x="8025" y="2262"/>
                    <a:pt x="8025" y="2334"/>
                  </a:cubicBezTo>
                  <a:lnTo>
                    <a:pt x="8025" y="2632"/>
                  </a:lnTo>
                  <a:cubicBezTo>
                    <a:pt x="8025" y="2715"/>
                    <a:pt x="8085" y="2798"/>
                    <a:pt x="8168" y="2810"/>
                  </a:cubicBezTo>
                  <a:lnTo>
                    <a:pt x="8680" y="2929"/>
                  </a:lnTo>
                  <a:cubicBezTo>
                    <a:pt x="8763" y="2953"/>
                    <a:pt x="8847" y="3036"/>
                    <a:pt x="8847" y="3132"/>
                  </a:cubicBezTo>
                  <a:lnTo>
                    <a:pt x="8847" y="3191"/>
                  </a:lnTo>
                  <a:lnTo>
                    <a:pt x="6799" y="3191"/>
                  </a:lnTo>
                  <a:lnTo>
                    <a:pt x="6799" y="3132"/>
                  </a:lnTo>
                  <a:cubicBezTo>
                    <a:pt x="6799" y="3024"/>
                    <a:pt x="6858" y="2953"/>
                    <a:pt x="6965" y="2929"/>
                  </a:cubicBezTo>
                  <a:lnTo>
                    <a:pt x="7477" y="2810"/>
                  </a:lnTo>
                  <a:cubicBezTo>
                    <a:pt x="7561" y="2798"/>
                    <a:pt x="7620" y="2715"/>
                    <a:pt x="7620" y="2632"/>
                  </a:cubicBezTo>
                  <a:lnTo>
                    <a:pt x="7620" y="2334"/>
                  </a:lnTo>
                  <a:cubicBezTo>
                    <a:pt x="7596" y="2274"/>
                    <a:pt x="7561" y="2215"/>
                    <a:pt x="7501" y="2167"/>
                  </a:cubicBezTo>
                  <a:cubicBezTo>
                    <a:pt x="7430" y="2120"/>
                    <a:pt x="7406" y="2060"/>
                    <a:pt x="7406" y="1989"/>
                  </a:cubicBezTo>
                  <a:lnTo>
                    <a:pt x="7406" y="1393"/>
                  </a:lnTo>
                  <a:cubicBezTo>
                    <a:pt x="7406" y="1274"/>
                    <a:pt x="7489" y="1191"/>
                    <a:pt x="7608" y="1191"/>
                  </a:cubicBezTo>
                  <a:lnTo>
                    <a:pt x="8013" y="1191"/>
                  </a:lnTo>
                  <a:close/>
                  <a:moveTo>
                    <a:pt x="9620" y="369"/>
                  </a:moveTo>
                  <a:lnTo>
                    <a:pt x="9620" y="3191"/>
                  </a:lnTo>
                  <a:lnTo>
                    <a:pt x="9192" y="3191"/>
                  </a:lnTo>
                  <a:lnTo>
                    <a:pt x="9192" y="3132"/>
                  </a:lnTo>
                  <a:cubicBezTo>
                    <a:pt x="9192" y="2870"/>
                    <a:pt x="9013" y="2632"/>
                    <a:pt x="8739" y="2572"/>
                  </a:cubicBezTo>
                  <a:lnTo>
                    <a:pt x="8382" y="2477"/>
                  </a:lnTo>
                  <a:lnTo>
                    <a:pt x="8382" y="2417"/>
                  </a:lnTo>
                  <a:cubicBezTo>
                    <a:pt x="8501" y="2322"/>
                    <a:pt x="8573" y="2155"/>
                    <a:pt x="8573" y="1977"/>
                  </a:cubicBezTo>
                  <a:lnTo>
                    <a:pt x="8573" y="1381"/>
                  </a:lnTo>
                  <a:cubicBezTo>
                    <a:pt x="8573" y="1048"/>
                    <a:pt x="8311" y="786"/>
                    <a:pt x="7977" y="786"/>
                  </a:cubicBezTo>
                  <a:lnTo>
                    <a:pt x="7584" y="786"/>
                  </a:lnTo>
                  <a:cubicBezTo>
                    <a:pt x="7251" y="786"/>
                    <a:pt x="6989" y="1048"/>
                    <a:pt x="6989" y="1381"/>
                  </a:cubicBezTo>
                  <a:lnTo>
                    <a:pt x="6989" y="1977"/>
                  </a:lnTo>
                  <a:cubicBezTo>
                    <a:pt x="6989" y="2143"/>
                    <a:pt x="7061" y="2298"/>
                    <a:pt x="7180" y="2417"/>
                  </a:cubicBezTo>
                  <a:lnTo>
                    <a:pt x="7180" y="2477"/>
                  </a:lnTo>
                  <a:lnTo>
                    <a:pt x="6822" y="2572"/>
                  </a:lnTo>
                  <a:cubicBezTo>
                    <a:pt x="6549" y="2632"/>
                    <a:pt x="6370" y="2870"/>
                    <a:pt x="6370" y="3132"/>
                  </a:cubicBezTo>
                  <a:lnTo>
                    <a:pt x="6370" y="3191"/>
                  </a:lnTo>
                  <a:lnTo>
                    <a:pt x="5941" y="3191"/>
                  </a:lnTo>
                  <a:lnTo>
                    <a:pt x="5941" y="369"/>
                  </a:lnTo>
                  <a:lnTo>
                    <a:pt x="9620" y="369"/>
                  </a:lnTo>
                  <a:close/>
                  <a:moveTo>
                    <a:pt x="3227" y="3179"/>
                  </a:moveTo>
                  <a:lnTo>
                    <a:pt x="3227" y="3274"/>
                  </a:lnTo>
                  <a:cubicBezTo>
                    <a:pt x="3203" y="3346"/>
                    <a:pt x="3239" y="3405"/>
                    <a:pt x="3262" y="3465"/>
                  </a:cubicBezTo>
                  <a:lnTo>
                    <a:pt x="3012" y="3715"/>
                  </a:lnTo>
                  <a:lnTo>
                    <a:pt x="3001" y="3715"/>
                  </a:lnTo>
                  <a:lnTo>
                    <a:pt x="2739" y="3465"/>
                  </a:lnTo>
                  <a:cubicBezTo>
                    <a:pt x="2774" y="3405"/>
                    <a:pt x="2798" y="3346"/>
                    <a:pt x="2798" y="3274"/>
                  </a:cubicBezTo>
                  <a:lnTo>
                    <a:pt x="2798" y="3179"/>
                  </a:lnTo>
                  <a:lnTo>
                    <a:pt x="3227" y="3179"/>
                  </a:lnTo>
                  <a:close/>
                  <a:moveTo>
                    <a:pt x="3572" y="3667"/>
                  </a:moveTo>
                  <a:lnTo>
                    <a:pt x="3953" y="3822"/>
                  </a:lnTo>
                  <a:cubicBezTo>
                    <a:pt x="4108" y="3882"/>
                    <a:pt x="4215" y="4048"/>
                    <a:pt x="4215" y="4203"/>
                  </a:cubicBezTo>
                  <a:lnTo>
                    <a:pt x="4215" y="5394"/>
                  </a:lnTo>
                  <a:cubicBezTo>
                    <a:pt x="4215" y="5513"/>
                    <a:pt x="4132" y="5608"/>
                    <a:pt x="4013" y="5608"/>
                  </a:cubicBezTo>
                  <a:lnTo>
                    <a:pt x="3191" y="5608"/>
                  </a:lnTo>
                  <a:lnTo>
                    <a:pt x="3191" y="5382"/>
                  </a:lnTo>
                  <a:lnTo>
                    <a:pt x="3608" y="5382"/>
                  </a:lnTo>
                  <a:cubicBezTo>
                    <a:pt x="3715" y="5382"/>
                    <a:pt x="3798" y="5299"/>
                    <a:pt x="3798" y="5191"/>
                  </a:cubicBezTo>
                  <a:lnTo>
                    <a:pt x="3798" y="4596"/>
                  </a:lnTo>
                  <a:cubicBezTo>
                    <a:pt x="3798" y="4489"/>
                    <a:pt x="3715" y="4406"/>
                    <a:pt x="3608" y="4406"/>
                  </a:cubicBezTo>
                  <a:cubicBezTo>
                    <a:pt x="3501" y="4406"/>
                    <a:pt x="3417" y="4489"/>
                    <a:pt x="3417" y="4596"/>
                  </a:cubicBezTo>
                  <a:lnTo>
                    <a:pt x="3417" y="5013"/>
                  </a:lnTo>
                  <a:lnTo>
                    <a:pt x="2584" y="5013"/>
                  </a:lnTo>
                  <a:lnTo>
                    <a:pt x="2584" y="4596"/>
                  </a:lnTo>
                  <a:cubicBezTo>
                    <a:pt x="2584" y="4489"/>
                    <a:pt x="2489" y="4406"/>
                    <a:pt x="2381" y="4406"/>
                  </a:cubicBezTo>
                  <a:cubicBezTo>
                    <a:pt x="2286" y="4406"/>
                    <a:pt x="2191" y="4489"/>
                    <a:pt x="2191" y="4596"/>
                  </a:cubicBezTo>
                  <a:lnTo>
                    <a:pt x="2191" y="5191"/>
                  </a:lnTo>
                  <a:cubicBezTo>
                    <a:pt x="2191" y="5299"/>
                    <a:pt x="2286" y="5382"/>
                    <a:pt x="2381" y="5382"/>
                  </a:cubicBezTo>
                  <a:lnTo>
                    <a:pt x="2798" y="5382"/>
                  </a:lnTo>
                  <a:lnTo>
                    <a:pt x="2798" y="5608"/>
                  </a:lnTo>
                  <a:lnTo>
                    <a:pt x="1989" y="5608"/>
                  </a:lnTo>
                  <a:cubicBezTo>
                    <a:pt x="1869" y="5608"/>
                    <a:pt x="1774" y="5513"/>
                    <a:pt x="1774" y="5394"/>
                  </a:cubicBezTo>
                  <a:lnTo>
                    <a:pt x="1774" y="4203"/>
                  </a:lnTo>
                  <a:cubicBezTo>
                    <a:pt x="1774" y="4048"/>
                    <a:pt x="1881" y="3882"/>
                    <a:pt x="2048" y="3822"/>
                  </a:cubicBezTo>
                  <a:lnTo>
                    <a:pt x="2417" y="3667"/>
                  </a:lnTo>
                  <a:lnTo>
                    <a:pt x="2727" y="3989"/>
                  </a:lnTo>
                  <a:cubicBezTo>
                    <a:pt x="2798" y="4060"/>
                    <a:pt x="2905" y="4108"/>
                    <a:pt x="3001" y="4108"/>
                  </a:cubicBezTo>
                  <a:cubicBezTo>
                    <a:pt x="3096" y="4108"/>
                    <a:pt x="3191" y="4060"/>
                    <a:pt x="3262" y="3989"/>
                  </a:cubicBezTo>
                  <a:lnTo>
                    <a:pt x="3572" y="3667"/>
                  </a:lnTo>
                  <a:close/>
                  <a:moveTo>
                    <a:pt x="5632" y="5596"/>
                  </a:moveTo>
                  <a:lnTo>
                    <a:pt x="5632" y="6406"/>
                  </a:lnTo>
                  <a:lnTo>
                    <a:pt x="381" y="6406"/>
                  </a:lnTo>
                  <a:lnTo>
                    <a:pt x="381" y="5596"/>
                  </a:lnTo>
                  <a:lnTo>
                    <a:pt x="1429" y="5596"/>
                  </a:lnTo>
                  <a:cubicBezTo>
                    <a:pt x="1512" y="5834"/>
                    <a:pt x="1727" y="5989"/>
                    <a:pt x="2000" y="5989"/>
                  </a:cubicBezTo>
                  <a:lnTo>
                    <a:pt x="4013" y="5989"/>
                  </a:lnTo>
                  <a:cubicBezTo>
                    <a:pt x="4263" y="5989"/>
                    <a:pt x="4489" y="5834"/>
                    <a:pt x="4572" y="5596"/>
                  </a:cubicBezTo>
                  <a:lnTo>
                    <a:pt x="5632" y="5596"/>
                  </a:lnTo>
                  <a:close/>
                  <a:moveTo>
                    <a:pt x="8025" y="4406"/>
                  </a:moveTo>
                  <a:cubicBezTo>
                    <a:pt x="8144" y="4406"/>
                    <a:pt x="8227" y="4489"/>
                    <a:pt x="8227" y="4608"/>
                  </a:cubicBezTo>
                  <a:lnTo>
                    <a:pt x="8227" y="5203"/>
                  </a:lnTo>
                  <a:cubicBezTo>
                    <a:pt x="8227" y="5275"/>
                    <a:pt x="8192" y="5358"/>
                    <a:pt x="8132" y="5382"/>
                  </a:cubicBezTo>
                  <a:cubicBezTo>
                    <a:pt x="8073" y="5418"/>
                    <a:pt x="8037" y="5477"/>
                    <a:pt x="8037" y="5549"/>
                  </a:cubicBezTo>
                  <a:lnTo>
                    <a:pt x="8037" y="5846"/>
                  </a:lnTo>
                  <a:cubicBezTo>
                    <a:pt x="8037" y="5930"/>
                    <a:pt x="8096" y="6013"/>
                    <a:pt x="8192" y="6025"/>
                  </a:cubicBezTo>
                  <a:lnTo>
                    <a:pt x="8692" y="6144"/>
                  </a:lnTo>
                  <a:cubicBezTo>
                    <a:pt x="8787" y="6168"/>
                    <a:pt x="8858" y="6251"/>
                    <a:pt x="8858" y="6346"/>
                  </a:cubicBezTo>
                  <a:lnTo>
                    <a:pt x="8858" y="6406"/>
                  </a:lnTo>
                  <a:lnTo>
                    <a:pt x="6787" y="6406"/>
                  </a:lnTo>
                  <a:lnTo>
                    <a:pt x="6787" y="6346"/>
                  </a:lnTo>
                  <a:cubicBezTo>
                    <a:pt x="6787" y="6251"/>
                    <a:pt x="6846" y="6168"/>
                    <a:pt x="6953" y="6144"/>
                  </a:cubicBezTo>
                  <a:lnTo>
                    <a:pt x="7465" y="6025"/>
                  </a:lnTo>
                  <a:cubicBezTo>
                    <a:pt x="7549" y="6013"/>
                    <a:pt x="7608" y="5930"/>
                    <a:pt x="7608" y="5846"/>
                  </a:cubicBezTo>
                  <a:lnTo>
                    <a:pt x="7608" y="5549"/>
                  </a:lnTo>
                  <a:cubicBezTo>
                    <a:pt x="7608" y="5489"/>
                    <a:pt x="7584" y="5418"/>
                    <a:pt x="7513" y="5382"/>
                  </a:cubicBezTo>
                  <a:cubicBezTo>
                    <a:pt x="7442" y="5334"/>
                    <a:pt x="7418" y="5275"/>
                    <a:pt x="7418" y="5203"/>
                  </a:cubicBezTo>
                  <a:lnTo>
                    <a:pt x="7418" y="4608"/>
                  </a:lnTo>
                  <a:cubicBezTo>
                    <a:pt x="7418" y="4489"/>
                    <a:pt x="7501" y="4406"/>
                    <a:pt x="7620" y="4406"/>
                  </a:cubicBezTo>
                  <a:lnTo>
                    <a:pt x="8025" y="4406"/>
                  </a:lnTo>
                  <a:close/>
                  <a:moveTo>
                    <a:pt x="9585" y="3584"/>
                  </a:moveTo>
                  <a:lnTo>
                    <a:pt x="9585" y="6406"/>
                  </a:lnTo>
                  <a:lnTo>
                    <a:pt x="9204" y="6406"/>
                  </a:lnTo>
                  <a:lnTo>
                    <a:pt x="9204" y="6346"/>
                  </a:lnTo>
                  <a:cubicBezTo>
                    <a:pt x="9204" y="6084"/>
                    <a:pt x="9025" y="5846"/>
                    <a:pt x="8751" y="5787"/>
                  </a:cubicBezTo>
                  <a:lnTo>
                    <a:pt x="8394" y="5691"/>
                  </a:lnTo>
                  <a:lnTo>
                    <a:pt x="8394" y="5632"/>
                  </a:lnTo>
                  <a:cubicBezTo>
                    <a:pt x="8513" y="5537"/>
                    <a:pt x="8596" y="5370"/>
                    <a:pt x="8596" y="5191"/>
                  </a:cubicBezTo>
                  <a:lnTo>
                    <a:pt x="8596" y="4596"/>
                  </a:lnTo>
                  <a:cubicBezTo>
                    <a:pt x="8596" y="4263"/>
                    <a:pt x="8323" y="4001"/>
                    <a:pt x="8001" y="4001"/>
                  </a:cubicBezTo>
                  <a:lnTo>
                    <a:pt x="7596" y="4001"/>
                  </a:lnTo>
                  <a:cubicBezTo>
                    <a:pt x="7263" y="4001"/>
                    <a:pt x="7001" y="4263"/>
                    <a:pt x="7001" y="4596"/>
                  </a:cubicBezTo>
                  <a:lnTo>
                    <a:pt x="7001" y="5191"/>
                  </a:lnTo>
                  <a:cubicBezTo>
                    <a:pt x="7001" y="5358"/>
                    <a:pt x="7072" y="5513"/>
                    <a:pt x="7192" y="5632"/>
                  </a:cubicBezTo>
                  <a:lnTo>
                    <a:pt x="7192" y="5691"/>
                  </a:lnTo>
                  <a:lnTo>
                    <a:pt x="6834" y="5787"/>
                  </a:lnTo>
                  <a:cubicBezTo>
                    <a:pt x="6572" y="5846"/>
                    <a:pt x="6394" y="6084"/>
                    <a:pt x="6394" y="6346"/>
                  </a:cubicBezTo>
                  <a:lnTo>
                    <a:pt x="6394" y="6406"/>
                  </a:lnTo>
                  <a:lnTo>
                    <a:pt x="5953" y="6406"/>
                  </a:lnTo>
                  <a:lnTo>
                    <a:pt x="5953" y="3584"/>
                  </a:lnTo>
                  <a:lnTo>
                    <a:pt x="9585" y="3584"/>
                  </a:lnTo>
                  <a:close/>
                  <a:moveTo>
                    <a:pt x="203" y="0"/>
                  </a:moveTo>
                  <a:cubicBezTo>
                    <a:pt x="95" y="0"/>
                    <a:pt x="0" y="84"/>
                    <a:pt x="0" y="191"/>
                  </a:cubicBezTo>
                  <a:lnTo>
                    <a:pt x="0" y="6596"/>
                  </a:lnTo>
                  <a:cubicBezTo>
                    <a:pt x="0" y="6703"/>
                    <a:pt x="95" y="6799"/>
                    <a:pt x="203" y="6799"/>
                  </a:cubicBezTo>
                  <a:lnTo>
                    <a:pt x="9811" y="6799"/>
                  </a:lnTo>
                  <a:cubicBezTo>
                    <a:pt x="9918" y="6799"/>
                    <a:pt x="10001" y="6703"/>
                    <a:pt x="10001" y="6596"/>
                  </a:cubicBezTo>
                  <a:lnTo>
                    <a:pt x="10001" y="191"/>
                  </a:lnTo>
                  <a:cubicBezTo>
                    <a:pt x="10001" y="84"/>
                    <a:pt x="9918" y="0"/>
                    <a:pt x="9811" y="0"/>
                  </a:cubicBezTo>
                  <a:lnTo>
                    <a:pt x="1584" y="0"/>
                  </a:lnTo>
                  <a:cubicBezTo>
                    <a:pt x="1477" y="0"/>
                    <a:pt x="1381" y="84"/>
                    <a:pt x="1381" y="191"/>
                  </a:cubicBezTo>
                  <a:cubicBezTo>
                    <a:pt x="1381" y="286"/>
                    <a:pt x="1477" y="381"/>
                    <a:pt x="1584" y="381"/>
                  </a:cubicBezTo>
                  <a:lnTo>
                    <a:pt x="5596" y="381"/>
                  </a:lnTo>
                  <a:lnTo>
                    <a:pt x="5596" y="5215"/>
                  </a:lnTo>
                  <a:lnTo>
                    <a:pt x="4572" y="5215"/>
                  </a:lnTo>
                  <a:lnTo>
                    <a:pt x="4572" y="4203"/>
                  </a:lnTo>
                  <a:cubicBezTo>
                    <a:pt x="4572" y="3882"/>
                    <a:pt x="4370" y="3584"/>
                    <a:pt x="4072" y="3477"/>
                  </a:cubicBezTo>
                  <a:lnTo>
                    <a:pt x="3572" y="3286"/>
                  </a:lnTo>
                  <a:lnTo>
                    <a:pt x="3572" y="3274"/>
                  </a:lnTo>
                  <a:lnTo>
                    <a:pt x="3572" y="2989"/>
                  </a:lnTo>
                  <a:cubicBezTo>
                    <a:pt x="3810" y="2810"/>
                    <a:pt x="3977" y="2512"/>
                    <a:pt x="3977" y="2203"/>
                  </a:cubicBezTo>
                  <a:lnTo>
                    <a:pt x="3977" y="1798"/>
                  </a:lnTo>
                  <a:cubicBezTo>
                    <a:pt x="3977" y="1369"/>
                    <a:pt x="3620" y="1012"/>
                    <a:pt x="3191" y="1012"/>
                  </a:cubicBezTo>
                  <a:lnTo>
                    <a:pt x="2786" y="1012"/>
                  </a:lnTo>
                  <a:cubicBezTo>
                    <a:pt x="2358" y="1012"/>
                    <a:pt x="2000" y="1369"/>
                    <a:pt x="2000" y="1798"/>
                  </a:cubicBezTo>
                  <a:lnTo>
                    <a:pt x="2000" y="2203"/>
                  </a:lnTo>
                  <a:cubicBezTo>
                    <a:pt x="2000" y="2524"/>
                    <a:pt x="2167" y="2810"/>
                    <a:pt x="2405" y="2989"/>
                  </a:cubicBezTo>
                  <a:lnTo>
                    <a:pt x="2405" y="3274"/>
                  </a:lnTo>
                  <a:lnTo>
                    <a:pt x="2405" y="3286"/>
                  </a:lnTo>
                  <a:lnTo>
                    <a:pt x="1905" y="3477"/>
                  </a:lnTo>
                  <a:cubicBezTo>
                    <a:pt x="1608" y="3596"/>
                    <a:pt x="1405" y="3894"/>
                    <a:pt x="1405" y="4203"/>
                  </a:cubicBezTo>
                  <a:lnTo>
                    <a:pt x="1405" y="5215"/>
                  </a:lnTo>
                  <a:lnTo>
                    <a:pt x="381" y="5215"/>
                  </a:lnTo>
                  <a:lnTo>
                    <a:pt x="381" y="381"/>
                  </a:lnTo>
                  <a:lnTo>
                    <a:pt x="798" y="381"/>
                  </a:lnTo>
                  <a:cubicBezTo>
                    <a:pt x="893" y="381"/>
                    <a:pt x="988" y="286"/>
                    <a:pt x="988" y="191"/>
                  </a:cubicBezTo>
                  <a:cubicBezTo>
                    <a:pt x="988" y="84"/>
                    <a:pt x="893" y="0"/>
                    <a:pt x="798"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4" name="Google Shape;10181;p67"/>
            <p:cNvSpPr/>
            <p:nvPr/>
          </p:nvSpPr>
          <p:spPr>
            <a:xfrm>
              <a:off x="1289311" y="2926222"/>
              <a:ext cx="408156" cy="299783"/>
            </a:xfrm>
            <a:custGeom>
              <a:avLst/>
              <a:rect l="l" t="t" r="r" b="b"/>
              <a:pathLst>
                <a:path w="12824" h="9419">
                  <a:moveTo>
                    <a:pt x="11621" y="382"/>
                  </a:moveTo>
                  <a:cubicBezTo>
                    <a:pt x="11740" y="382"/>
                    <a:pt x="11823" y="477"/>
                    <a:pt x="11823" y="596"/>
                  </a:cubicBezTo>
                  <a:lnTo>
                    <a:pt x="11823" y="8037"/>
                  </a:lnTo>
                  <a:lnTo>
                    <a:pt x="11406" y="8037"/>
                  </a:lnTo>
                  <a:cubicBezTo>
                    <a:pt x="11299" y="8037"/>
                    <a:pt x="11216" y="8121"/>
                    <a:pt x="11216" y="8228"/>
                  </a:cubicBezTo>
                  <a:cubicBezTo>
                    <a:pt x="11216" y="8335"/>
                    <a:pt x="11299" y="8418"/>
                    <a:pt x="11406" y="8418"/>
                  </a:cubicBezTo>
                  <a:lnTo>
                    <a:pt x="12407" y="8418"/>
                  </a:lnTo>
                  <a:cubicBezTo>
                    <a:pt x="12407" y="8418"/>
                    <a:pt x="12418" y="8418"/>
                    <a:pt x="12418" y="8442"/>
                  </a:cubicBezTo>
                  <a:lnTo>
                    <a:pt x="12418" y="8835"/>
                  </a:lnTo>
                  <a:cubicBezTo>
                    <a:pt x="12442" y="8942"/>
                    <a:pt x="12347" y="9049"/>
                    <a:pt x="12228" y="9049"/>
                  </a:cubicBezTo>
                  <a:lnTo>
                    <a:pt x="596" y="9049"/>
                  </a:lnTo>
                  <a:cubicBezTo>
                    <a:pt x="476" y="9049"/>
                    <a:pt x="381" y="8954"/>
                    <a:pt x="381" y="8835"/>
                  </a:cubicBezTo>
                  <a:lnTo>
                    <a:pt x="381" y="8442"/>
                  </a:lnTo>
                  <a:cubicBezTo>
                    <a:pt x="381" y="8442"/>
                    <a:pt x="381" y="8418"/>
                    <a:pt x="393" y="8418"/>
                  </a:cubicBezTo>
                  <a:lnTo>
                    <a:pt x="10621" y="8418"/>
                  </a:lnTo>
                  <a:cubicBezTo>
                    <a:pt x="10728" y="8418"/>
                    <a:pt x="10811" y="8335"/>
                    <a:pt x="10811" y="8228"/>
                  </a:cubicBezTo>
                  <a:cubicBezTo>
                    <a:pt x="10811" y="8121"/>
                    <a:pt x="10728" y="8037"/>
                    <a:pt x="10621" y="8037"/>
                  </a:cubicBezTo>
                  <a:lnTo>
                    <a:pt x="977" y="8037"/>
                  </a:lnTo>
                  <a:lnTo>
                    <a:pt x="977" y="596"/>
                  </a:lnTo>
                  <a:cubicBezTo>
                    <a:pt x="977" y="477"/>
                    <a:pt x="1072" y="382"/>
                    <a:pt x="1179" y="382"/>
                  </a:cubicBezTo>
                  <a:lnTo>
                    <a:pt x="11621" y="382"/>
                  </a:lnTo>
                  <a:close/>
                  <a:moveTo>
                    <a:pt x="1191" y="1"/>
                  </a:moveTo>
                  <a:cubicBezTo>
                    <a:pt x="857" y="1"/>
                    <a:pt x="596" y="263"/>
                    <a:pt x="596" y="596"/>
                  </a:cubicBezTo>
                  <a:lnTo>
                    <a:pt x="596" y="8037"/>
                  </a:lnTo>
                  <a:lnTo>
                    <a:pt x="381" y="8037"/>
                  </a:lnTo>
                  <a:cubicBezTo>
                    <a:pt x="179" y="8037"/>
                    <a:pt x="0" y="8216"/>
                    <a:pt x="0" y="8418"/>
                  </a:cubicBezTo>
                  <a:lnTo>
                    <a:pt x="0" y="8823"/>
                  </a:lnTo>
                  <a:cubicBezTo>
                    <a:pt x="0" y="9157"/>
                    <a:pt x="262" y="9419"/>
                    <a:pt x="596" y="9419"/>
                  </a:cubicBezTo>
                  <a:lnTo>
                    <a:pt x="12228" y="9419"/>
                  </a:lnTo>
                  <a:cubicBezTo>
                    <a:pt x="12561" y="9419"/>
                    <a:pt x="12823" y="9157"/>
                    <a:pt x="12823" y="8823"/>
                  </a:cubicBezTo>
                  <a:lnTo>
                    <a:pt x="12823" y="8418"/>
                  </a:lnTo>
                  <a:cubicBezTo>
                    <a:pt x="12811" y="8216"/>
                    <a:pt x="12645" y="8037"/>
                    <a:pt x="12418" y="8037"/>
                  </a:cubicBezTo>
                  <a:lnTo>
                    <a:pt x="12216" y="8037"/>
                  </a:lnTo>
                  <a:lnTo>
                    <a:pt x="12216" y="596"/>
                  </a:lnTo>
                  <a:cubicBezTo>
                    <a:pt x="12216" y="263"/>
                    <a:pt x="11942" y="1"/>
                    <a:pt x="11621" y="1"/>
                  </a:cubicBezTo>
                  <a:lnTo>
                    <a:pt x="1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395" name="Google Shape;10182;p67"/>
          <p:cNvGrpSpPr/>
          <p:nvPr/>
        </p:nvGrpSpPr>
        <p:grpSpPr>
          <a:xfrm>
            <a:off x="9593926" y="3440092"/>
            <a:ext cx="361147" cy="360797"/>
            <a:chOff x="7978465" y="1969392"/>
            <a:chExt cx="361147" cy="360797"/>
          </a:xfrm>
          <a:solidFill>
            <a:schemeClr val="accent1"/>
          </a:solidFill>
        </p:grpSpPr>
        <p:sp>
          <p:nvSpPr>
            <p:cNvPr id="1396" name="Google Shape;10183;p67"/>
            <p:cNvSpPr/>
            <p:nvPr/>
          </p:nvSpPr>
          <p:spPr>
            <a:xfrm>
              <a:off x="8136871" y="2285821"/>
              <a:ext cx="44368" cy="44368"/>
            </a:xfrm>
            <a:custGeom>
              <a:avLst/>
              <a:rect l="l" t="t" r="r" b="b"/>
              <a:pathLst>
                <a:path w="1394" h="1394">
                  <a:moveTo>
                    <a:pt x="691" y="322"/>
                  </a:moveTo>
                  <a:cubicBezTo>
                    <a:pt x="905" y="322"/>
                    <a:pt x="1072" y="488"/>
                    <a:pt x="1072" y="703"/>
                  </a:cubicBezTo>
                  <a:cubicBezTo>
                    <a:pt x="1072" y="905"/>
                    <a:pt x="893" y="1072"/>
                    <a:pt x="691" y="1072"/>
                  </a:cubicBezTo>
                  <a:cubicBezTo>
                    <a:pt x="488" y="1072"/>
                    <a:pt x="322" y="905"/>
                    <a:pt x="322" y="703"/>
                  </a:cubicBezTo>
                  <a:cubicBezTo>
                    <a:pt x="322" y="488"/>
                    <a:pt x="488" y="322"/>
                    <a:pt x="691" y="322"/>
                  </a:cubicBezTo>
                  <a:close/>
                  <a:moveTo>
                    <a:pt x="691" y="0"/>
                  </a:moveTo>
                  <a:cubicBezTo>
                    <a:pt x="310" y="0"/>
                    <a:pt x="0" y="310"/>
                    <a:pt x="0" y="703"/>
                  </a:cubicBezTo>
                  <a:cubicBezTo>
                    <a:pt x="0" y="1084"/>
                    <a:pt x="310" y="1393"/>
                    <a:pt x="691" y="1393"/>
                  </a:cubicBezTo>
                  <a:cubicBezTo>
                    <a:pt x="1084" y="1393"/>
                    <a:pt x="1393" y="1084"/>
                    <a:pt x="1393" y="703"/>
                  </a:cubicBezTo>
                  <a:cubicBezTo>
                    <a:pt x="1393" y="310"/>
                    <a:pt x="1084" y="0"/>
                    <a:pt x="69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7" name="Google Shape;10184;p67"/>
            <p:cNvSpPr/>
            <p:nvPr/>
          </p:nvSpPr>
          <p:spPr>
            <a:xfrm>
              <a:off x="8210010" y="2121719"/>
              <a:ext cx="56112" cy="56112"/>
            </a:xfrm>
            <a:custGeom>
              <a:avLst/>
              <a:rect l="l" t="t" r="r" b="b"/>
              <a:pathLst>
                <a:path w="1763" h="1763">
                  <a:moveTo>
                    <a:pt x="881" y="334"/>
                  </a:moveTo>
                  <a:cubicBezTo>
                    <a:pt x="1191" y="334"/>
                    <a:pt x="1429" y="572"/>
                    <a:pt x="1429" y="882"/>
                  </a:cubicBezTo>
                  <a:cubicBezTo>
                    <a:pt x="1417" y="1180"/>
                    <a:pt x="1179" y="1430"/>
                    <a:pt x="881" y="1430"/>
                  </a:cubicBezTo>
                  <a:cubicBezTo>
                    <a:pt x="583" y="1430"/>
                    <a:pt x="333" y="1191"/>
                    <a:pt x="333" y="882"/>
                  </a:cubicBezTo>
                  <a:cubicBezTo>
                    <a:pt x="333" y="584"/>
                    <a:pt x="572" y="334"/>
                    <a:pt x="881" y="334"/>
                  </a:cubicBezTo>
                  <a:close/>
                  <a:moveTo>
                    <a:pt x="881" y="1"/>
                  </a:moveTo>
                  <a:cubicBezTo>
                    <a:pt x="405" y="1"/>
                    <a:pt x="0" y="394"/>
                    <a:pt x="0" y="882"/>
                  </a:cubicBezTo>
                  <a:cubicBezTo>
                    <a:pt x="0" y="1358"/>
                    <a:pt x="393" y="1763"/>
                    <a:pt x="881" y="1763"/>
                  </a:cubicBezTo>
                  <a:cubicBezTo>
                    <a:pt x="1357" y="1763"/>
                    <a:pt x="1762" y="1370"/>
                    <a:pt x="1762" y="882"/>
                  </a:cubicBezTo>
                  <a:cubicBezTo>
                    <a:pt x="1762" y="406"/>
                    <a:pt x="1357" y="1"/>
                    <a:pt x="8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8" name="Google Shape;10185;p67"/>
            <p:cNvSpPr/>
            <p:nvPr/>
          </p:nvSpPr>
          <p:spPr>
            <a:xfrm>
              <a:off x="8051987" y="2121719"/>
              <a:ext cx="55730" cy="56112"/>
            </a:xfrm>
            <a:custGeom>
              <a:avLst/>
              <a:rect l="l" t="t" r="r" b="b"/>
              <a:pathLst>
                <a:path w="1751" h="1763">
                  <a:moveTo>
                    <a:pt x="881" y="334"/>
                  </a:moveTo>
                  <a:cubicBezTo>
                    <a:pt x="1179" y="334"/>
                    <a:pt x="1429" y="572"/>
                    <a:pt x="1429" y="882"/>
                  </a:cubicBezTo>
                  <a:cubicBezTo>
                    <a:pt x="1417" y="1180"/>
                    <a:pt x="1179" y="1430"/>
                    <a:pt x="881" y="1430"/>
                  </a:cubicBezTo>
                  <a:cubicBezTo>
                    <a:pt x="584" y="1430"/>
                    <a:pt x="322" y="1191"/>
                    <a:pt x="322" y="882"/>
                  </a:cubicBezTo>
                  <a:cubicBezTo>
                    <a:pt x="322" y="572"/>
                    <a:pt x="560" y="334"/>
                    <a:pt x="881" y="334"/>
                  </a:cubicBezTo>
                  <a:close/>
                  <a:moveTo>
                    <a:pt x="881" y="1"/>
                  </a:moveTo>
                  <a:cubicBezTo>
                    <a:pt x="405" y="1"/>
                    <a:pt x="0" y="394"/>
                    <a:pt x="0" y="882"/>
                  </a:cubicBezTo>
                  <a:cubicBezTo>
                    <a:pt x="0" y="1358"/>
                    <a:pt x="381" y="1763"/>
                    <a:pt x="881" y="1763"/>
                  </a:cubicBezTo>
                  <a:cubicBezTo>
                    <a:pt x="1357" y="1763"/>
                    <a:pt x="1750" y="1370"/>
                    <a:pt x="1750" y="882"/>
                  </a:cubicBezTo>
                  <a:cubicBezTo>
                    <a:pt x="1750" y="406"/>
                    <a:pt x="1357" y="1"/>
                    <a:pt x="8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399" name="Google Shape;10186;p67"/>
            <p:cNvSpPr/>
            <p:nvPr/>
          </p:nvSpPr>
          <p:spPr>
            <a:xfrm>
              <a:off x="7978465" y="2285821"/>
              <a:ext cx="44749" cy="44368"/>
            </a:xfrm>
            <a:custGeom>
              <a:avLst/>
              <a:rect l="l" t="t" r="r" b="b"/>
              <a:pathLst>
                <a:path w="1406" h="1394">
                  <a:moveTo>
                    <a:pt x="703" y="322"/>
                  </a:moveTo>
                  <a:cubicBezTo>
                    <a:pt x="905" y="322"/>
                    <a:pt x="1072" y="488"/>
                    <a:pt x="1072" y="703"/>
                  </a:cubicBezTo>
                  <a:cubicBezTo>
                    <a:pt x="1072" y="905"/>
                    <a:pt x="893" y="1072"/>
                    <a:pt x="703" y="1072"/>
                  </a:cubicBezTo>
                  <a:cubicBezTo>
                    <a:pt x="489" y="1072"/>
                    <a:pt x="334" y="905"/>
                    <a:pt x="334" y="703"/>
                  </a:cubicBezTo>
                  <a:cubicBezTo>
                    <a:pt x="334" y="488"/>
                    <a:pt x="489" y="322"/>
                    <a:pt x="703" y="322"/>
                  </a:cubicBezTo>
                  <a:close/>
                  <a:moveTo>
                    <a:pt x="703" y="0"/>
                  </a:moveTo>
                  <a:cubicBezTo>
                    <a:pt x="310" y="0"/>
                    <a:pt x="0" y="310"/>
                    <a:pt x="0" y="703"/>
                  </a:cubicBezTo>
                  <a:cubicBezTo>
                    <a:pt x="0" y="1084"/>
                    <a:pt x="310" y="1393"/>
                    <a:pt x="703" y="1393"/>
                  </a:cubicBezTo>
                  <a:cubicBezTo>
                    <a:pt x="1084" y="1393"/>
                    <a:pt x="1405" y="1084"/>
                    <a:pt x="1405" y="703"/>
                  </a:cubicBezTo>
                  <a:cubicBezTo>
                    <a:pt x="1405" y="310"/>
                    <a:pt x="1084" y="0"/>
                    <a:pt x="70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0" name="Google Shape;10187;p67"/>
            <p:cNvSpPr/>
            <p:nvPr/>
          </p:nvSpPr>
          <p:spPr>
            <a:xfrm>
              <a:off x="8294894" y="2285821"/>
              <a:ext cx="44718" cy="44368"/>
            </a:xfrm>
            <a:custGeom>
              <a:avLst/>
              <a:rect l="l" t="t" r="r" b="b"/>
              <a:pathLst>
                <a:path w="1405" h="1394">
                  <a:moveTo>
                    <a:pt x="703" y="322"/>
                  </a:moveTo>
                  <a:cubicBezTo>
                    <a:pt x="905" y="322"/>
                    <a:pt x="1072" y="488"/>
                    <a:pt x="1072" y="703"/>
                  </a:cubicBezTo>
                  <a:cubicBezTo>
                    <a:pt x="1072" y="905"/>
                    <a:pt x="893" y="1072"/>
                    <a:pt x="703" y="1072"/>
                  </a:cubicBezTo>
                  <a:cubicBezTo>
                    <a:pt x="488" y="1072"/>
                    <a:pt x="333" y="905"/>
                    <a:pt x="333" y="703"/>
                  </a:cubicBezTo>
                  <a:cubicBezTo>
                    <a:pt x="333" y="488"/>
                    <a:pt x="488" y="322"/>
                    <a:pt x="703" y="322"/>
                  </a:cubicBezTo>
                  <a:close/>
                  <a:moveTo>
                    <a:pt x="703" y="0"/>
                  </a:moveTo>
                  <a:cubicBezTo>
                    <a:pt x="310" y="0"/>
                    <a:pt x="0" y="310"/>
                    <a:pt x="0" y="703"/>
                  </a:cubicBezTo>
                  <a:cubicBezTo>
                    <a:pt x="0" y="1084"/>
                    <a:pt x="310" y="1393"/>
                    <a:pt x="703" y="1393"/>
                  </a:cubicBezTo>
                  <a:cubicBezTo>
                    <a:pt x="1084" y="1393"/>
                    <a:pt x="1405" y="1084"/>
                    <a:pt x="1405" y="703"/>
                  </a:cubicBezTo>
                  <a:cubicBezTo>
                    <a:pt x="1405" y="310"/>
                    <a:pt x="1084" y="0"/>
                    <a:pt x="70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1" name="Google Shape;10188;p67"/>
            <p:cNvSpPr/>
            <p:nvPr/>
          </p:nvSpPr>
          <p:spPr>
            <a:xfrm>
              <a:off x="8119811" y="1969392"/>
              <a:ext cx="78455" cy="78487"/>
            </a:xfrm>
            <a:custGeom>
              <a:avLst/>
              <a:rect l="l" t="t" r="r" b="b"/>
              <a:pathLst>
                <a:path w="2465" h="2466">
                  <a:moveTo>
                    <a:pt x="1227" y="346"/>
                  </a:moveTo>
                  <a:cubicBezTo>
                    <a:pt x="1727" y="346"/>
                    <a:pt x="2120" y="739"/>
                    <a:pt x="2120" y="1239"/>
                  </a:cubicBezTo>
                  <a:cubicBezTo>
                    <a:pt x="2120" y="1727"/>
                    <a:pt x="1727" y="2132"/>
                    <a:pt x="1227" y="2132"/>
                  </a:cubicBezTo>
                  <a:cubicBezTo>
                    <a:pt x="739" y="2132"/>
                    <a:pt x="334" y="1727"/>
                    <a:pt x="334" y="1239"/>
                  </a:cubicBezTo>
                  <a:cubicBezTo>
                    <a:pt x="334" y="739"/>
                    <a:pt x="739" y="346"/>
                    <a:pt x="1227" y="346"/>
                  </a:cubicBezTo>
                  <a:close/>
                  <a:moveTo>
                    <a:pt x="1227" y="1"/>
                  </a:moveTo>
                  <a:cubicBezTo>
                    <a:pt x="548" y="1"/>
                    <a:pt x="0" y="548"/>
                    <a:pt x="0" y="1239"/>
                  </a:cubicBezTo>
                  <a:cubicBezTo>
                    <a:pt x="0" y="1917"/>
                    <a:pt x="548" y="2465"/>
                    <a:pt x="1227" y="2465"/>
                  </a:cubicBezTo>
                  <a:cubicBezTo>
                    <a:pt x="1917" y="2465"/>
                    <a:pt x="2465" y="1917"/>
                    <a:pt x="2465" y="1239"/>
                  </a:cubicBezTo>
                  <a:cubicBezTo>
                    <a:pt x="2465" y="548"/>
                    <a:pt x="1905" y="1"/>
                    <a:pt x="122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2" name="Google Shape;10189;p67"/>
            <p:cNvSpPr/>
            <p:nvPr/>
          </p:nvSpPr>
          <p:spPr>
            <a:xfrm>
              <a:off x="8012202" y="2189575"/>
              <a:ext cx="134917" cy="89690"/>
            </a:xfrm>
            <a:custGeom>
              <a:avLst/>
              <a:rect l="l" t="t" r="r" b="b"/>
              <a:pathLst>
                <a:path w="4239" h="2818">
                  <a:moveTo>
                    <a:pt x="2107" y="0"/>
                  </a:moveTo>
                  <a:cubicBezTo>
                    <a:pt x="2024" y="0"/>
                    <a:pt x="1953" y="71"/>
                    <a:pt x="1953" y="167"/>
                  </a:cubicBezTo>
                  <a:lnTo>
                    <a:pt x="1953" y="1417"/>
                  </a:lnTo>
                  <a:lnTo>
                    <a:pt x="1072" y="1417"/>
                  </a:lnTo>
                  <a:cubicBezTo>
                    <a:pt x="822" y="1417"/>
                    <a:pt x="583" y="1560"/>
                    <a:pt x="464" y="1786"/>
                  </a:cubicBezTo>
                  <a:lnTo>
                    <a:pt x="48" y="2560"/>
                  </a:lnTo>
                  <a:cubicBezTo>
                    <a:pt x="0" y="2631"/>
                    <a:pt x="24" y="2738"/>
                    <a:pt x="119" y="2786"/>
                  </a:cubicBezTo>
                  <a:cubicBezTo>
                    <a:pt x="143" y="2798"/>
                    <a:pt x="167" y="2798"/>
                    <a:pt x="191" y="2798"/>
                  </a:cubicBezTo>
                  <a:cubicBezTo>
                    <a:pt x="250" y="2798"/>
                    <a:pt x="310" y="2774"/>
                    <a:pt x="345" y="2715"/>
                  </a:cubicBezTo>
                  <a:lnTo>
                    <a:pt x="762" y="1941"/>
                  </a:lnTo>
                  <a:cubicBezTo>
                    <a:pt x="822" y="1822"/>
                    <a:pt x="953" y="1738"/>
                    <a:pt x="1083" y="1738"/>
                  </a:cubicBezTo>
                  <a:lnTo>
                    <a:pt x="3167" y="1738"/>
                  </a:lnTo>
                  <a:cubicBezTo>
                    <a:pt x="3298" y="1738"/>
                    <a:pt x="3417" y="1822"/>
                    <a:pt x="3500" y="1941"/>
                  </a:cubicBezTo>
                  <a:lnTo>
                    <a:pt x="3917" y="2727"/>
                  </a:lnTo>
                  <a:cubicBezTo>
                    <a:pt x="3943" y="2778"/>
                    <a:pt x="4006" y="2817"/>
                    <a:pt x="4066" y="2817"/>
                  </a:cubicBezTo>
                  <a:cubicBezTo>
                    <a:pt x="4089" y="2817"/>
                    <a:pt x="4112" y="2811"/>
                    <a:pt x="4131" y="2798"/>
                  </a:cubicBezTo>
                  <a:cubicBezTo>
                    <a:pt x="4215" y="2774"/>
                    <a:pt x="4239" y="2667"/>
                    <a:pt x="4191" y="2572"/>
                  </a:cubicBezTo>
                  <a:lnTo>
                    <a:pt x="3774" y="1786"/>
                  </a:lnTo>
                  <a:cubicBezTo>
                    <a:pt x="3655" y="1560"/>
                    <a:pt x="3417" y="1417"/>
                    <a:pt x="3155" y="1417"/>
                  </a:cubicBezTo>
                  <a:lnTo>
                    <a:pt x="2274" y="1417"/>
                  </a:lnTo>
                  <a:lnTo>
                    <a:pt x="2274" y="167"/>
                  </a:lnTo>
                  <a:cubicBezTo>
                    <a:pt x="2274" y="71"/>
                    <a:pt x="2203" y="0"/>
                    <a:pt x="210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3" name="Google Shape;10190;p67"/>
            <p:cNvSpPr/>
            <p:nvPr/>
          </p:nvSpPr>
          <p:spPr>
            <a:xfrm>
              <a:off x="8099346" y="2059973"/>
              <a:ext cx="119385" cy="56016"/>
            </a:xfrm>
            <a:custGeom>
              <a:avLst/>
              <a:rect l="l" t="t" r="r" b="b"/>
              <a:pathLst>
                <a:path w="3751" h="1760">
                  <a:moveTo>
                    <a:pt x="1870" y="0"/>
                  </a:moveTo>
                  <a:cubicBezTo>
                    <a:pt x="1786" y="0"/>
                    <a:pt x="1715" y="72"/>
                    <a:pt x="1715" y="155"/>
                  </a:cubicBezTo>
                  <a:lnTo>
                    <a:pt x="1715" y="714"/>
                  </a:lnTo>
                  <a:lnTo>
                    <a:pt x="774" y="714"/>
                  </a:lnTo>
                  <a:cubicBezTo>
                    <a:pt x="584" y="714"/>
                    <a:pt x="405" y="810"/>
                    <a:pt x="310" y="988"/>
                  </a:cubicBezTo>
                  <a:lnTo>
                    <a:pt x="48" y="1512"/>
                  </a:lnTo>
                  <a:cubicBezTo>
                    <a:pt x="0" y="1584"/>
                    <a:pt x="24" y="1691"/>
                    <a:pt x="120" y="1738"/>
                  </a:cubicBezTo>
                  <a:cubicBezTo>
                    <a:pt x="141" y="1753"/>
                    <a:pt x="167" y="1760"/>
                    <a:pt x="192" y="1760"/>
                  </a:cubicBezTo>
                  <a:cubicBezTo>
                    <a:pt x="251" y="1760"/>
                    <a:pt x="313" y="1725"/>
                    <a:pt x="346" y="1667"/>
                  </a:cubicBezTo>
                  <a:lnTo>
                    <a:pt x="608" y="1143"/>
                  </a:lnTo>
                  <a:cubicBezTo>
                    <a:pt x="643" y="1084"/>
                    <a:pt x="715" y="1036"/>
                    <a:pt x="774" y="1036"/>
                  </a:cubicBezTo>
                  <a:lnTo>
                    <a:pt x="2977" y="1036"/>
                  </a:lnTo>
                  <a:cubicBezTo>
                    <a:pt x="3048" y="1036"/>
                    <a:pt x="3108" y="1084"/>
                    <a:pt x="3144" y="1143"/>
                  </a:cubicBezTo>
                  <a:lnTo>
                    <a:pt x="3406" y="1667"/>
                  </a:lnTo>
                  <a:cubicBezTo>
                    <a:pt x="3441" y="1727"/>
                    <a:pt x="3501" y="1750"/>
                    <a:pt x="3560" y="1750"/>
                  </a:cubicBezTo>
                  <a:cubicBezTo>
                    <a:pt x="3584" y="1750"/>
                    <a:pt x="3620" y="1750"/>
                    <a:pt x="3632" y="1738"/>
                  </a:cubicBezTo>
                  <a:cubicBezTo>
                    <a:pt x="3715" y="1691"/>
                    <a:pt x="3751" y="1584"/>
                    <a:pt x="3703" y="1512"/>
                  </a:cubicBezTo>
                  <a:lnTo>
                    <a:pt x="3441" y="988"/>
                  </a:lnTo>
                  <a:cubicBezTo>
                    <a:pt x="3346" y="810"/>
                    <a:pt x="3168" y="714"/>
                    <a:pt x="2977" y="714"/>
                  </a:cubicBezTo>
                  <a:lnTo>
                    <a:pt x="2036" y="714"/>
                  </a:lnTo>
                  <a:lnTo>
                    <a:pt x="2036" y="155"/>
                  </a:lnTo>
                  <a:cubicBezTo>
                    <a:pt x="2036" y="72"/>
                    <a:pt x="1965" y="0"/>
                    <a:pt x="187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4" name="Google Shape;10191;p67"/>
            <p:cNvSpPr/>
            <p:nvPr/>
          </p:nvSpPr>
          <p:spPr>
            <a:xfrm>
              <a:off x="8170194" y="2189925"/>
              <a:ext cx="135331" cy="89849"/>
            </a:xfrm>
            <a:custGeom>
              <a:avLst/>
              <a:rect l="l" t="t" r="r" b="b"/>
              <a:pathLst>
                <a:path w="4252" h="2823">
                  <a:moveTo>
                    <a:pt x="2132" y="1"/>
                  </a:moveTo>
                  <a:cubicBezTo>
                    <a:pt x="2049" y="1"/>
                    <a:pt x="1965" y="84"/>
                    <a:pt x="1965" y="168"/>
                  </a:cubicBezTo>
                  <a:lnTo>
                    <a:pt x="1965" y="1418"/>
                  </a:lnTo>
                  <a:lnTo>
                    <a:pt x="1096" y="1418"/>
                  </a:lnTo>
                  <a:cubicBezTo>
                    <a:pt x="834" y="1418"/>
                    <a:pt x="596" y="1573"/>
                    <a:pt x="465" y="1787"/>
                  </a:cubicBezTo>
                  <a:lnTo>
                    <a:pt x="49" y="2585"/>
                  </a:lnTo>
                  <a:cubicBezTo>
                    <a:pt x="1" y="2656"/>
                    <a:pt x="37" y="2763"/>
                    <a:pt x="120" y="2799"/>
                  </a:cubicBezTo>
                  <a:cubicBezTo>
                    <a:pt x="148" y="2815"/>
                    <a:pt x="177" y="2823"/>
                    <a:pt x="205" y="2823"/>
                  </a:cubicBezTo>
                  <a:cubicBezTo>
                    <a:pt x="262" y="2823"/>
                    <a:pt x="314" y="2791"/>
                    <a:pt x="346" y="2727"/>
                  </a:cubicBezTo>
                  <a:lnTo>
                    <a:pt x="763" y="1942"/>
                  </a:lnTo>
                  <a:cubicBezTo>
                    <a:pt x="822" y="1823"/>
                    <a:pt x="953" y="1751"/>
                    <a:pt x="1096" y="1751"/>
                  </a:cubicBezTo>
                  <a:lnTo>
                    <a:pt x="3180" y="1751"/>
                  </a:lnTo>
                  <a:cubicBezTo>
                    <a:pt x="3311" y="1751"/>
                    <a:pt x="3430" y="1823"/>
                    <a:pt x="3501" y="1942"/>
                  </a:cubicBezTo>
                  <a:lnTo>
                    <a:pt x="3918" y="2716"/>
                  </a:lnTo>
                  <a:cubicBezTo>
                    <a:pt x="3954" y="2775"/>
                    <a:pt x="4013" y="2799"/>
                    <a:pt x="4073" y="2799"/>
                  </a:cubicBezTo>
                  <a:cubicBezTo>
                    <a:pt x="4097" y="2799"/>
                    <a:pt x="4132" y="2799"/>
                    <a:pt x="4144" y="2787"/>
                  </a:cubicBezTo>
                  <a:cubicBezTo>
                    <a:pt x="4216" y="2763"/>
                    <a:pt x="4251" y="2656"/>
                    <a:pt x="4204" y="2561"/>
                  </a:cubicBezTo>
                  <a:lnTo>
                    <a:pt x="3787" y="1787"/>
                  </a:lnTo>
                  <a:cubicBezTo>
                    <a:pt x="3668" y="1573"/>
                    <a:pt x="3430" y="1418"/>
                    <a:pt x="3180" y="1418"/>
                  </a:cubicBezTo>
                  <a:lnTo>
                    <a:pt x="2299" y="1418"/>
                  </a:lnTo>
                  <a:lnTo>
                    <a:pt x="2299" y="168"/>
                  </a:lnTo>
                  <a:cubicBezTo>
                    <a:pt x="2299" y="84"/>
                    <a:pt x="2227" y="1"/>
                    <a:pt x="213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405" name="Google Shape;10192;p67"/>
          <p:cNvSpPr/>
          <p:nvPr/>
        </p:nvSpPr>
        <p:spPr>
          <a:xfrm>
            <a:off x="3821818" y="4361307"/>
            <a:ext cx="372159" cy="372159"/>
          </a:xfrm>
          <a:custGeom>
            <a:avLst/>
            <a:rect l="l" t="t" r="r" b="b"/>
            <a:pathLst>
              <a:path w="11693" h="11693">
                <a:moveTo>
                  <a:pt x="10252" y="584"/>
                </a:moveTo>
                <a:lnTo>
                  <a:pt x="10252" y="1263"/>
                </a:lnTo>
                <a:cubicBezTo>
                  <a:pt x="10252" y="1358"/>
                  <a:pt x="10323" y="1429"/>
                  <a:pt x="10406" y="1429"/>
                </a:cubicBezTo>
                <a:lnTo>
                  <a:pt x="11097" y="1429"/>
                </a:lnTo>
                <a:lnTo>
                  <a:pt x="9609" y="2918"/>
                </a:lnTo>
                <a:lnTo>
                  <a:pt x="9001" y="2918"/>
                </a:lnTo>
                <a:lnTo>
                  <a:pt x="9978" y="1941"/>
                </a:lnTo>
                <a:cubicBezTo>
                  <a:pt x="10037" y="1882"/>
                  <a:pt x="10037" y="1751"/>
                  <a:pt x="9978" y="1691"/>
                </a:cubicBezTo>
                <a:cubicBezTo>
                  <a:pt x="9948" y="1667"/>
                  <a:pt x="9903" y="1656"/>
                  <a:pt x="9859" y="1656"/>
                </a:cubicBezTo>
                <a:cubicBezTo>
                  <a:pt x="9814" y="1656"/>
                  <a:pt x="9769" y="1667"/>
                  <a:pt x="9740" y="1691"/>
                </a:cubicBezTo>
                <a:lnTo>
                  <a:pt x="8763" y="2679"/>
                </a:lnTo>
                <a:lnTo>
                  <a:pt x="8763" y="2072"/>
                </a:lnTo>
                <a:lnTo>
                  <a:pt x="10252" y="584"/>
                </a:lnTo>
                <a:close/>
                <a:moveTo>
                  <a:pt x="4739" y="2537"/>
                </a:moveTo>
                <a:cubicBezTo>
                  <a:pt x="5894" y="2537"/>
                  <a:pt x="6942" y="2977"/>
                  <a:pt x="7739" y="3703"/>
                </a:cubicBezTo>
                <a:lnTo>
                  <a:pt x="4620" y="6811"/>
                </a:lnTo>
                <a:cubicBezTo>
                  <a:pt x="4560" y="6870"/>
                  <a:pt x="4560" y="7001"/>
                  <a:pt x="4620" y="7049"/>
                </a:cubicBezTo>
                <a:cubicBezTo>
                  <a:pt x="4656" y="7085"/>
                  <a:pt x="4703" y="7097"/>
                  <a:pt x="4739" y="7097"/>
                </a:cubicBezTo>
                <a:cubicBezTo>
                  <a:pt x="4787" y="7097"/>
                  <a:pt x="4834" y="7085"/>
                  <a:pt x="4858" y="7049"/>
                </a:cubicBezTo>
                <a:lnTo>
                  <a:pt x="5632" y="6275"/>
                </a:lnTo>
                <a:cubicBezTo>
                  <a:pt x="5775" y="6478"/>
                  <a:pt x="5846" y="6692"/>
                  <a:pt x="5846" y="6930"/>
                </a:cubicBezTo>
                <a:cubicBezTo>
                  <a:pt x="5846" y="7549"/>
                  <a:pt x="5358" y="8037"/>
                  <a:pt x="4739" y="8037"/>
                </a:cubicBezTo>
                <a:cubicBezTo>
                  <a:pt x="4132" y="8037"/>
                  <a:pt x="3644" y="7549"/>
                  <a:pt x="3644" y="6930"/>
                </a:cubicBezTo>
                <a:cubicBezTo>
                  <a:pt x="3644" y="6323"/>
                  <a:pt x="4132" y="5835"/>
                  <a:pt x="4739" y="5835"/>
                </a:cubicBezTo>
                <a:cubicBezTo>
                  <a:pt x="4822" y="5835"/>
                  <a:pt x="4882" y="5835"/>
                  <a:pt x="4953" y="5847"/>
                </a:cubicBezTo>
                <a:cubicBezTo>
                  <a:pt x="4962" y="5848"/>
                  <a:pt x="4970" y="5848"/>
                  <a:pt x="4979" y="5848"/>
                </a:cubicBezTo>
                <a:cubicBezTo>
                  <a:pt x="5055" y="5848"/>
                  <a:pt x="5133" y="5801"/>
                  <a:pt x="5144" y="5716"/>
                </a:cubicBezTo>
                <a:cubicBezTo>
                  <a:pt x="5156" y="5620"/>
                  <a:pt x="5096" y="5537"/>
                  <a:pt x="5013" y="5525"/>
                </a:cubicBezTo>
                <a:cubicBezTo>
                  <a:pt x="4918" y="5513"/>
                  <a:pt x="4834" y="5489"/>
                  <a:pt x="4739" y="5489"/>
                </a:cubicBezTo>
                <a:cubicBezTo>
                  <a:pt x="3941" y="5489"/>
                  <a:pt x="3298" y="6144"/>
                  <a:pt x="3298" y="6942"/>
                </a:cubicBezTo>
                <a:cubicBezTo>
                  <a:pt x="3298" y="7740"/>
                  <a:pt x="3953" y="8383"/>
                  <a:pt x="4739" y="8383"/>
                </a:cubicBezTo>
                <a:cubicBezTo>
                  <a:pt x="5549" y="8383"/>
                  <a:pt x="6192" y="7728"/>
                  <a:pt x="6192" y="6942"/>
                </a:cubicBezTo>
                <a:cubicBezTo>
                  <a:pt x="6192" y="6609"/>
                  <a:pt x="6084" y="6299"/>
                  <a:pt x="5870" y="6049"/>
                </a:cubicBezTo>
                <a:lnTo>
                  <a:pt x="6406" y="5513"/>
                </a:lnTo>
                <a:cubicBezTo>
                  <a:pt x="6751" y="5906"/>
                  <a:pt x="6942" y="6418"/>
                  <a:pt x="6942" y="6942"/>
                </a:cubicBezTo>
                <a:cubicBezTo>
                  <a:pt x="6942" y="8156"/>
                  <a:pt x="5965" y="9133"/>
                  <a:pt x="4739" y="9133"/>
                </a:cubicBezTo>
                <a:cubicBezTo>
                  <a:pt x="3525" y="9133"/>
                  <a:pt x="2536" y="8156"/>
                  <a:pt x="2536" y="6942"/>
                </a:cubicBezTo>
                <a:cubicBezTo>
                  <a:pt x="2536" y="5716"/>
                  <a:pt x="3525" y="4739"/>
                  <a:pt x="4739" y="4739"/>
                </a:cubicBezTo>
                <a:cubicBezTo>
                  <a:pt x="5120" y="4739"/>
                  <a:pt x="5477" y="4823"/>
                  <a:pt x="5787" y="5001"/>
                </a:cubicBezTo>
                <a:cubicBezTo>
                  <a:pt x="5812" y="5016"/>
                  <a:pt x="5840" y="5022"/>
                  <a:pt x="5868" y="5022"/>
                </a:cubicBezTo>
                <a:cubicBezTo>
                  <a:pt x="5930" y="5022"/>
                  <a:pt x="5992" y="4988"/>
                  <a:pt x="6025" y="4930"/>
                </a:cubicBezTo>
                <a:cubicBezTo>
                  <a:pt x="6073" y="4834"/>
                  <a:pt x="6037" y="4739"/>
                  <a:pt x="5953" y="4692"/>
                </a:cubicBezTo>
                <a:cubicBezTo>
                  <a:pt x="5572" y="4501"/>
                  <a:pt x="5156" y="4370"/>
                  <a:pt x="4739" y="4370"/>
                </a:cubicBezTo>
                <a:cubicBezTo>
                  <a:pt x="3346" y="4370"/>
                  <a:pt x="2203" y="5525"/>
                  <a:pt x="2203" y="6918"/>
                </a:cubicBezTo>
                <a:cubicBezTo>
                  <a:pt x="2203" y="8323"/>
                  <a:pt x="3346" y="9466"/>
                  <a:pt x="4739" y="9466"/>
                </a:cubicBezTo>
                <a:cubicBezTo>
                  <a:pt x="6144" y="9466"/>
                  <a:pt x="7287" y="8323"/>
                  <a:pt x="7287" y="6918"/>
                </a:cubicBezTo>
                <a:cubicBezTo>
                  <a:pt x="7287" y="6299"/>
                  <a:pt x="7061" y="5716"/>
                  <a:pt x="6668" y="5239"/>
                </a:cubicBezTo>
                <a:lnTo>
                  <a:pt x="7204" y="4704"/>
                </a:lnTo>
                <a:cubicBezTo>
                  <a:pt x="7751" y="5311"/>
                  <a:pt x="8049" y="6085"/>
                  <a:pt x="8049" y="6918"/>
                </a:cubicBezTo>
                <a:cubicBezTo>
                  <a:pt x="8049" y="8740"/>
                  <a:pt x="6561" y="10228"/>
                  <a:pt x="4739" y="10228"/>
                </a:cubicBezTo>
                <a:cubicBezTo>
                  <a:pt x="2929" y="10228"/>
                  <a:pt x="1441" y="8740"/>
                  <a:pt x="1441" y="6918"/>
                </a:cubicBezTo>
                <a:cubicBezTo>
                  <a:pt x="1441" y="5108"/>
                  <a:pt x="2929" y="3620"/>
                  <a:pt x="4739" y="3620"/>
                </a:cubicBezTo>
                <a:cubicBezTo>
                  <a:pt x="5382" y="3620"/>
                  <a:pt x="5989" y="3799"/>
                  <a:pt x="6525" y="4132"/>
                </a:cubicBezTo>
                <a:cubicBezTo>
                  <a:pt x="6558" y="4151"/>
                  <a:pt x="6594" y="4161"/>
                  <a:pt x="6628" y="4161"/>
                </a:cubicBezTo>
                <a:cubicBezTo>
                  <a:pt x="6679" y="4161"/>
                  <a:pt x="6727" y="4139"/>
                  <a:pt x="6763" y="4096"/>
                </a:cubicBezTo>
                <a:cubicBezTo>
                  <a:pt x="6811" y="4025"/>
                  <a:pt x="6799" y="3918"/>
                  <a:pt x="6727" y="3858"/>
                </a:cubicBezTo>
                <a:cubicBezTo>
                  <a:pt x="6144" y="3477"/>
                  <a:pt x="5453" y="3275"/>
                  <a:pt x="4763" y="3275"/>
                </a:cubicBezTo>
                <a:cubicBezTo>
                  <a:pt x="2751" y="3275"/>
                  <a:pt x="1108" y="4918"/>
                  <a:pt x="1108" y="6918"/>
                </a:cubicBezTo>
                <a:cubicBezTo>
                  <a:pt x="1108" y="8930"/>
                  <a:pt x="2751" y="10573"/>
                  <a:pt x="4763" y="10573"/>
                </a:cubicBezTo>
                <a:cubicBezTo>
                  <a:pt x="6763" y="10573"/>
                  <a:pt x="8406" y="8930"/>
                  <a:pt x="8406" y="6918"/>
                </a:cubicBezTo>
                <a:cubicBezTo>
                  <a:pt x="8406" y="6013"/>
                  <a:pt x="8061" y="5132"/>
                  <a:pt x="7454" y="4465"/>
                </a:cubicBezTo>
                <a:lnTo>
                  <a:pt x="7989" y="3930"/>
                </a:lnTo>
                <a:cubicBezTo>
                  <a:pt x="8704" y="4739"/>
                  <a:pt x="9144" y="5775"/>
                  <a:pt x="9144" y="6942"/>
                </a:cubicBezTo>
                <a:cubicBezTo>
                  <a:pt x="9144" y="9359"/>
                  <a:pt x="7168" y="11347"/>
                  <a:pt x="4739" y="11347"/>
                </a:cubicBezTo>
                <a:cubicBezTo>
                  <a:pt x="2322" y="11347"/>
                  <a:pt x="334" y="9359"/>
                  <a:pt x="334" y="6942"/>
                </a:cubicBezTo>
                <a:cubicBezTo>
                  <a:pt x="334" y="4513"/>
                  <a:pt x="2322" y="2537"/>
                  <a:pt x="4739" y="2537"/>
                </a:cubicBezTo>
                <a:close/>
                <a:moveTo>
                  <a:pt x="10403" y="1"/>
                </a:moveTo>
                <a:cubicBezTo>
                  <a:pt x="10360" y="1"/>
                  <a:pt x="10315" y="16"/>
                  <a:pt x="10275" y="48"/>
                </a:cubicBezTo>
                <a:lnTo>
                  <a:pt x="8466" y="1882"/>
                </a:lnTo>
                <a:cubicBezTo>
                  <a:pt x="8430" y="1906"/>
                  <a:pt x="8418" y="1953"/>
                  <a:pt x="8418" y="1989"/>
                </a:cubicBezTo>
                <a:lnTo>
                  <a:pt x="8418" y="3025"/>
                </a:lnTo>
                <a:lnTo>
                  <a:pt x="7978" y="3465"/>
                </a:lnTo>
                <a:cubicBezTo>
                  <a:pt x="7120" y="2679"/>
                  <a:pt x="5989" y="2203"/>
                  <a:pt x="4739" y="2203"/>
                </a:cubicBezTo>
                <a:cubicBezTo>
                  <a:pt x="2120" y="2203"/>
                  <a:pt x="0" y="4334"/>
                  <a:pt x="0" y="6954"/>
                </a:cubicBezTo>
                <a:cubicBezTo>
                  <a:pt x="0" y="9573"/>
                  <a:pt x="2120" y="11692"/>
                  <a:pt x="4739" y="11692"/>
                </a:cubicBezTo>
                <a:cubicBezTo>
                  <a:pt x="7358" y="11692"/>
                  <a:pt x="9490" y="9573"/>
                  <a:pt x="9490" y="6954"/>
                </a:cubicBezTo>
                <a:cubicBezTo>
                  <a:pt x="9490" y="5704"/>
                  <a:pt x="9013" y="4573"/>
                  <a:pt x="8228" y="3715"/>
                </a:cubicBezTo>
                <a:lnTo>
                  <a:pt x="8668" y="3275"/>
                </a:lnTo>
                <a:lnTo>
                  <a:pt x="9704" y="3275"/>
                </a:lnTo>
                <a:cubicBezTo>
                  <a:pt x="9740" y="3275"/>
                  <a:pt x="9787" y="3263"/>
                  <a:pt x="9823" y="3227"/>
                </a:cubicBezTo>
                <a:lnTo>
                  <a:pt x="11645" y="1394"/>
                </a:lnTo>
                <a:cubicBezTo>
                  <a:pt x="11680" y="1346"/>
                  <a:pt x="11692" y="1263"/>
                  <a:pt x="11668" y="1203"/>
                </a:cubicBezTo>
                <a:cubicBezTo>
                  <a:pt x="11633" y="1144"/>
                  <a:pt x="11573" y="1096"/>
                  <a:pt x="11502" y="1096"/>
                </a:cubicBezTo>
                <a:lnTo>
                  <a:pt x="10573" y="1096"/>
                </a:lnTo>
                <a:lnTo>
                  <a:pt x="10573" y="179"/>
                </a:lnTo>
                <a:cubicBezTo>
                  <a:pt x="10573" y="108"/>
                  <a:pt x="10537" y="48"/>
                  <a:pt x="10466" y="12"/>
                </a:cubicBezTo>
                <a:cubicBezTo>
                  <a:pt x="10446" y="5"/>
                  <a:pt x="10425" y="1"/>
                  <a:pt x="10403"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406" name="Google Shape;10193;p67"/>
          <p:cNvGrpSpPr/>
          <p:nvPr/>
        </p:nvGrpSpPr>
        <p:grpSpPr>
          <a:xfrm>
            <a:off x="2469722" y="4379513"/>
            <a:ext cx="377474" cy="335748"/>
            <a:chOff x="854261" y="2908813"/>
            <a:chExt cx="377474" cy="335748"/>
          </a:xfrm>
          <a:solidFill>
            <a:schemeClr val="accent1"/>
          </a:solidFill>
        </p:grpSpPr>
        <p:sp>
          <p:nvSpPr>
            <p:cNvPr id="1407" name="Google Shape;10194;p67"/>
            <p:cNvSpPr/>
            <p:nvPr/>
          </p:nvSpPr>
          <p:spPr>
            <a:xfrm>
              <a:off x="896337" y="3079695"/>
              <a:ext cx="47391" cy="17091"/>
            </a:xfrm>
            <a:custGeom>
              <a:avLst/>
              <a:rect l="l" t="t" r="r" b="b"/>
              <a:pathLst>
                <a:path w="1489" h="537">
                  <a:moveTo>
                    <a:pt x="179" y="1"/>
                  </a:moveTo>
                  <a:cubicBezTo>
                    <a:pt x="96" y="1"/>
                    <a:pt x="0" y="72"/>
                    <a:pt x="0" y="179"/>
                  </a:cubicBezTo>
                  <a:cubicBezTo>
                    <a:pt x="0" y="263"/>
                    <a:pt x="84" y="358"/>
                    <a:pt x="179" y="358"/>
                  </a:cubicBezTo>
                  <a:cubicBezTo>
                    <a:pt x="381" y="358"/>
                    <a:pt x="941" y="382"/>
                    <a:pt x="1227" y="525"/>
                  </a:cubicBezTo>
                  <a:cubicBezTo>
                    <a:pt x="1251" y="537"/>
                    <a:pt x="1274" y="537"/>
                    <a:pt x="1298" y="537"/>
                  </a:cubicBezTo>
                  <a:cubicBezTo>
                    <a:pt x="1358" y="537"/>
                    <a:pt x="1417" y="501"/>
                    <a:pt x="1453" y="441"/>
                  </a:cubicBezTo>
                  <a:cubicBezTo>
                    <a:pt x="1489" y="358"/>
                    <a:pt x="1465" y="251"/>
                    <a:pt x="1370" y="203"/>
                  </a:cubicBezTo>
                  <a:cubicBezTo>
                    <a:pt x="977" y="1"/>
                    <a:pt x="215"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8" name="Google Shape;10195;p67"/>
            <p:cNvSpPr/>
            <p:nvPr/>
          </p:nvSpPr>
          <p:spPr>
            <a:xfrm>
              <a:off x="878514" y="3191855"/>
              <a:ext cx="11426" cy="52706"/>
            </a:xfrm>
            <a:custGeom>
              <a:avLst/>
              <a:rect l="l" t="t" r="r" b="b"/>
              <a:pathLst>
                <a:path w="359" h="1656">
                  <a:moveTo>
                    <a:pt x="179" y="1"/>
                  </a:moveTo>
                  <a:cubicBezTo>
                    <a:pt x="84" y="1"/>
                    <a:pt x="1" y="72"/>
                    <a:pt x="1" y="180"/>
                  </a:cubicBezTo>
                  <a:lnTo>
                    <a:pt x="1" y="1477"/>
                  </a:lnTo>
                  <a:cubicBezTo>
                    <a:pt x="1" y="1561"/>
                    <a:pt x="72" y="1656"/>
                    <a:pt x="179" y="1656"/>
                  </a:cubicBezTo>
                  <a:cubicBezTo>
                    <a:pt x="287" y="1656"/>
                    <a:pt x="358" y="1585"/>
                    <a:pt x="358" y="1477"/>
                  </a:cubicBezTo>
                  <a:lnTo>
                    <a:pt x="358" y="180"/>
                  </a:lnTo>
                  <a:cubicBezTo>
                    <a:pt x="358" y="72"/>
                    <a:pt x="287"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09" name="Google Shape;10196;p67"/>
            <p:cNvSpPr/>
            <p:nvPr/>
          </p:nvSpPr>
          <p:spPr>
            <a:xfrm>
              <a:off x="854261" y="3050159"/>
              <a:ext cx="219451" cy="194052"/>
            </a:xfrm>
            <a:custGeom>
              <a:avLst/>
              <a:rect l="l" t="t" r="r" b="b"/>
              <a:pathLst>
                <a:path w="6895" h="6097">
                  <a:moveTo>
                    <a:pt x="6406" y="679"/>
                  </a:moveTo>
                  <a:lnTo>
                    <a:pt x="6466" y="929"/>
                  </a:lnTo>
                  <a:cubicBezTo>
                    <a:pt x="6490" y="1000"/>
                    <a:pt x="6478" y="1072"/>
                    <a:pt x="6418" y="1119"/>
                  </a:cubicBezTo>
                  <a:lnTo>
                    <a:pt x="6311" y="1226"/>
                  </a:lnTo>
                  <a:lnTo>
                    <a:pt x="6073" y="988"/>
                  </a:lnTo>
                  <a:lnTo>
                    <a:pt x="6406" y="679"/>
                  </a:lnTo>
                  <a:close/>
                  <a:moveTo>
                    <a:pt x="3192" y="345"/>
                  </a:moveTo>
                  <a:lnTo>
                    <a:pt x="3192" y="1060"/>
                  </a:lnTo>
                  <a:cubicBezTo>
                    <a:pt x="3192" y="1179"/>
                    <a:pt x="3156" y="1298"/>
                    <a:pt x="3108" y="1405"/>
                  </a:cubicBezTo>
                  <a:lnTo>
                    <a:pt x="3025" y="1584"/>
                  </a:lnTo>
                  <a:cubicBezTo>
                    <a:pt x="3013" y="1607"/>
                    <a:pt x="3013" y="1619"/>
                    <a:pt x="3013" y="1655"/>
                  </a:cubicBezTo>
                  <a:lnTo>
                    <a:pt x="3013" y="2024"/>
                  </a:lnTo>
                  <a:cubicBezTo>
                    <a:pt x="2989" y="2286"/>
                    <a:pt x="2894" y="2524"/>
                    <a:pt x="2715" y="2703"/>
                  </a:cubicBezTo>
                  <a:cubicBezTo>
                    <a:pt x="2537" y="2881"/>
                    <a:pt x="2275" y="2965"/>
                    <a:pt x="2025" y="2965"/>
                  </a:cubicBezTo>
                  <a:cubicBezTo>
                    <a:pt x="1525" y="2953"/>
                    <a:pt x="1120" y="2500"/>
                    <a:pt x="1120" y="1988"/>
                  </a:cubicBezTo>
                  <a:lnTo>
                    <a:pt x="1120" y="1655"/>
                  </a:lnTo>
                  <a:cubicBezTo>
                    <a:pt x="1120" y="1619"/>
                    <a:pt x="1120" y="1596"/>
                    <a:pt x="1108" y="1584"/>
                  </a:cubicBezTo>
                  <a:lnTo>
                    <a:pt x="1001" y="1369"/>
                  </a:lnTo>
                  <a:cubicBezTo>
                    <a:pt x="953" y="1298"/>
                    <a:pt x="941" y="1203"/>
                    <a:pt x="941" y="1119"/>
                  </a:cubicBezTo>
                  <a:lnTo>
                    <a:pt x="941" y="1107"/>
                  </a:lnTo>
                  <a:cubicBezTo>
                    <a:pt x="941" y="691"/>
                    <a:pt x="1287" y="345"/>
                    <a:pt x="1703" y="345"/>
                  </a:cubicBezTo>
                  <a:lnTo>
                    <a:pt x="3192" y="345"/>
                  </a:lnTo>
                  <a:close/>
                  <a:moveTo>
                    <a:pt x="2442" y="3227"/>
                  </a:moveTo>
                  <a:cubicBezTo>
                    <a:pt x="2454" y="3298"/>
                    <a:pt x="2477" y="3334"/>
                    <a:pt x="2489" y="3381"/>
                  </a:cubicBezTo>
                  <a:lnTo>
                    <a:pt x="2323" y="3548"/>
                  </a:lnTo>
                  <a:cubicBezTo>
                    <a:pt x="2251" y="3620"/>
                    <a:pt x="2156" y="3655"/>
                    <a:pt x="2059" y="3655"/>
                  </a:cubicBezTo>
                  <a:cubicBezTo>
                    <a:pt x="1962" y="3655"/>
                    <a:pt x="1864" y="3620"/>
                    <a:pt x="1787" y="3548"/>
                  </a:cubicBezTo>
                  <a:lnTo>
                    <a:pt x="1644" y="3393"/>
                  </a:lnTo>
                  <a:cubicBezTo>
                    <a:pt x="1656" y="3358"/>
                    <a:pt x="1668" y="3286"/>
                    <a:pt x="1668" y="3227"/>
                  </a:cubicBezTo>
                  <a:cubicBezTo>
                    <a:pt x="1775" y="3262"/>
                    <a:pt x="1894" y="3286"/>
                    <a:pt x="2013" y="3286"/>
                  </a:cubicBezTo>
                  <a:lnTo>
                    <a:pt x="2061" y="3286"/>
                  </a:lnTo>
                  <a:cubicBezTo>
                    <a:pt x="2192" y="3286"/>
                    <a:pt x="2323" y="3274"/>
                    <a:pt x="2442" y="3227"/>
                  </a:cubicBezTo>
                  <a:close/>
                  <a:moveTo>
                    <a:pt x="1680" y="0"/>
                  </a:moveTo>
                  <a:cubicBezTo>
                    <a:pt x="1072" y="0"/>
                    <a:pt x="584" y="500"/>
                    <a:pt x="584" y="1107"/>
                  </a:cubicBezTo>
                  <a:lnTo>
                    <a:pt x="584" y="1119"/>
                  </a:lnTo>
                  <a:cubicBezTo>
                    <a:pt x="584" y="1250"/>
                    <a:pt x="608" y="1405"/>
                    <a:pt x="668" y="1524"/>
                  </a:cubicBezTo>
                  <a:lnTo>
                    <a:pt x="763" y="1703"/>
                  </a:lnTo>
                  <a:lnTo>
                    <a:pt x="763" y="1988"/>
                  </a:lnTo>
                  <a:cubicBezTo>
                    <a:pt x="763" y="2429"/>
                    <a:pt x="977" y="2834"/>
                    <a:pt x="1311" y="3072"/>
                  </a:cubicBezTo>
                  <a:lnTo>
                    <a:pt x="1311" y="3215"/>
                  </a:lnTo>
                  <a:cubicBezTo>
                    <a:pt x="1311" y="3310"/>
                    <a:pt x="1251" y="3381"/>
                    <a:pt x="1156" y="3417"/>
                  </a:cubicBezTo>
                  <a:lnTo>
                    <a:pt x="537" y="3596"/>
                  </a:lnTo>
                  <a:cubicBezTo>
                    <a:pt x="227" y="3679"/>
                    <a:pt x="1" y="3965"/>
                    <a:pt x="1" y="4286"/>
                  </a:cubicBezTo>
                  <a:lnTo>
                    <a:pt x="1" y="5917"/>
                  </a:lnTo>
                  <a:cubicBezTo>
                    <a:pt x="1" y="6001"/>
                    <a:pt x="72" y="6096"/>
                    <a:pt x="179" y="6096"/>
                  </a:cubicBezTo>
                  <a:cubicBezTo>
                    <a:pt x="287" y="6096"/>
                    <a:pt x="358" y="6013"/>
                    <a:pt x="358" y="5917"/>
                  </a:cubicBezTo>
                  <a:lnTo>
                    <a:pt x="358" y="4310"/>
                  </a:lnTo>
                  <a:cubicBezTo>
                    <a:pt x="358" y="4143"/>
                    <a:pt x="477" y="3977"/>
                    <a:pt x="644" y="3929"/>
                  </a:cubicBezTo>
                  <a:lnTo>
                    <a:pt x="1263" y="3751"/>
                  </a:lnTo>
                  <a:cubicBezTo>
                    <a:pt x="1322" y="3739"/>
                    <a:pt x="1370" y="3715"/>
                    <a:pt x="1418" y="3679"/>
                  </a:cubicBezTo>
                  <a:lnTo>
                    <a:pt x="1513" y="3786"/>
                  </a:lnTo>
                  <a:cubicBezTo>
                    <a:pt x="1668" y="3929"/>
                    <a:pt x="1846" y="3989"/>
                    <a:pt x="2037" y="3989"/>
                  </a:cubicBezTo>
                  <a:cubicBezTo>
                    <a:pt x="2227" y="3989"/>
                    <a:pt x="2406" y="3917"/>
                    <a:pt x="2561" y="3786"/>
                  </a:cubicBezTo>
                  <a:lnTo>
                    <a:pt x="2727" y="3620"/>
                  </a:lnTo>
                  <a:cubicBezTo>
                    <a:pt x="2799" y="3655"/>
                    <a:pt x="2870" y="3679"/>
                    <a:pt x="2966" y="3679"/>
                  </a:cubicBezTo>
                  <a:lnTo>
                    <a:pt x="3001" y="3679"/>
                  </a:lnTo>
                  <a:cubicBezTo>
                    <a:pt x="3144" y="3679"/>
                    <a:pt x="3275" y="3620"/>
                    <a:pt x="3382" y="3524"/>
                  </a:cubicBezTo>
                  <a:lnTo>
                    <a:pt x="5823" y="1226"/>
                  </a:lnTo>
                  <a:lnTo>
                    <a:pt x="6061" y="1465"/>
                  </a:lnTo>
                  <a:lnTo>
                    <a:pt x="3239" y="4274"/>
                  </a:lnTo>
                  <a:cubicBezTo>
                    <a:pt x="3061" y="4453"/>
                    <a:pt x="2977" y="4679"/>
                    <a:pt x="2977" y="4917"/>
                  </a:cubicBezTo>
                  <a:lnTo>
                    <a:pt x="2977" y="5906"/>
                  </a:lnTo>
                  <a:cubicBezTo>
                    <a:pt x="2977" y="6001"/>
                    <a:pt x="3049" y="6096"/>
                    <a:pt x="3156" y="6096"/>
                  </a:cubicBezTo>
                  <a:cubicBezTo>
                    <a:pt x="3239" y="6096"/>
                    <a:pt x="3335" y="6013"/>
                    <a:pt x="3335" y="5906"/>
                  </a:cubicBezTo>
                  <a:lnTo>
                    <a:pt x="3335" y="4917"/>
                  </a:lnTo>
                  <a:cubicBezTo>
                    <a:pt x="3335" y="4763"/>
                    <a:pt x="3394" y="4620"/>
                    <a:pt x="3501" y="4513"/>
                  </a:cubicBezTo>
                  <a:lnTo>
                    <a:pt x="6656" y="1357"/>
                  </a:lnTo>
                  <a:cubicBezTo>
                    <a:pt x="6787" y="1226"/>
                    <a:pt x="6847" y="1024"/>
                    <a:pt x="6799" y="834"/>
                  </a:cubicBezTo>
                  <a:lnTo>
                    <a:pt x="6704" y="405"/>
                  </a:lnTo>
                  <a:lnTo>
                    <a:pt x="6823" y="298"/>
                  </a:lnTo>
                  <a:cubicBezTo>
                    <a:pt x="6895" y="238"/>
                    <a:pt x="6895" y="119"/>
                    <a:pt x="6823" y="60"/>
                  </a:cubicBezTo>
                  <a:cubicBezTo>
                    <a:pt x="6793" y="24"/>
                    <a:pt x="6749" y="6"/>
                    <a:pt x="6704" y="6"/>
                  </a:cubicBezTo>
                  <a:cubicBezTo>
                    <a:pt x="6659" y="6"/>
                    <a:pt x="6615" y="24"/>
                    <a:pt x="6585" y="60"/>
                  </a:cubicBezTo>
                  <a:lnTo>
                    <a:pt x="3156" y="3274"/>
                  </a:lnTo>
                  <a:cubicBezTo>
                    <a:pt x="3132" y="3310"/>
                    <a:pt x="3073" y="3334"/>
                    <a:pt x="3025" y="3334"/>
                  </a:cubicBezTo>
                  <a:lnTo>
                    <a:pt x="2977" y="3334"/>
                  </a:lnTo>
                  <a:cubicBezTo>
                    <a:pt x="2870" y="3334"/>
                    <a:pt x="2787" y="3250"/>
                    <a:pt x="2787" y="3143"/>
                  </a:cubicBezTo>
                  <a:lnTo>
                    <a:pt x="2787" y="3084"/>
                  </a:lnTo>
                  <a:cubicBezTo>
                    <a:pt x="2846" y="3036"/>
                    <a:pt x="2906" y="3000"/>
                    <a:pt x="2942" y="2953"/>
                  </a:cubicBezTo>
                  <a:cubicBezTo>
                    <a:pt x="3204" y="2715"/>
                    <a:pt x="3335" y="2381"/>
                    <a:pt x="3335" y="2024"/>
                  </a:cubicBezTo>
                  <a:lnTo>
                    <a:pt x="3335" y="1703"/>
                  </a:lnTo>
                  <a:lnTo>
                    <a:pt x="3406" y="1572"/>
                  </a:lnTo>
                  <a:cubicBezTo>
                    <a:pt x="3477" y="1417"/>
                    <a:pt x="3525" y="1238"/>
                    <a:pt x="3525" y="1072"/>
                  </a:cubicBezTo>
                  <a:lnTo>
                    <a:pt x="3525" y="179"/>
                  </a:lnTo>
                  <a:cubicBezTo>
                    <a:pt x="3525" y="95"/>
                    <a:pt x="3454" y="0"/>
                    <a:pt x="3347" y="0"/>
                  </a:cubicBezTo>
                  <a:lnTo>
                    <a:pt x="1680"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0" name="Google Shape;10197;p67"/>
            <p:cNvSpPr/>
            <p:nvPr/>
          </p:nvSpPr>
          <p:spPr>
            <a:xfrm>
              <a:off x="1008115" y="2908813"/>
              <a:ext cx="223620" cy="188355"/>
            </a:xfrm>
            <a:custGeom>
              <a:avLst/>
              <a:rect l="l" t="t" r="r" b="b"/>
              <a:pathLst>
                <a:path w="7026" h="5918">
                  <a:moveTo>
                    <a:pt x="560" y="0"/>
                  </a:moveTo>
                  <a:cubicBezTo>
                    <a:pt x="263" y="0"/>
                    <a:pt x="1" y="238"/>
                    <a:pt x="1" y="548"/>
                  </a:cubicBezTo>
                  <a:lnTo>
                    <a:pt x="1" y="5251"/>
                  </a:lnTo>
                  <a:cubicBezTo>
                    <a:pt x="1" y="5334"/>
                    <a:pt x="84" y="5429"/>
                    <a:pt x="179" y="5429"/>
                  </a:cubicBezTo>
                  <a:cubicBezTo>
                    <a:pt x="287" y="5429"/>
                    <a:pt x="358" y="5358"/>
                    <a:pt x="358" y="5251"/>
                  </a:cubicBezTo>
                  <a:lnTo>
                    <a:pt x="358" y="548"/>
                  </a:lnTo>
                  <a:cubicBezTo>
                    <a:pt x="358" y="441"/>
                    <a:pt x="453" y="357"/>
                    <a:pt x="560" y="357"/>
                  </a:cubicBezTo>
                  <a:lnTo>
                    <a:pt x="6478" y="357"/>
                  </a:lnTo>
                  <a:cubicBezTo>
                    <a:pt x="6585" y="357"/>
                    <a:pt x="6668" y="441"/>
                    <a:pt x="6668" y="548"/>
                  </a:cubicBezTo>
                  <a:lnTo>
                    <a:pt x="6668" y="5370"/>
                  </a:lnTo>
                  <a:cubicBezTo>
                    <a:pt x="6668" y="5477"/>
                    <a:pt x="6585" y="5560"/>
                    <a:pt x="6478" y="5560"/>
                  </a:cubicBezTo>
                  <a:lnTo>
                    <a:pt x="2525" y="5560"/>
                  </a:lnTo>
                  <a:cubicBezTo>
                    <a:pt x="2430" y="5560"/>
                    <a:pt x="2346" y="5632"/>
                    <a:pt x="2346" y="5739"/>
                  </a:cubicBezTo>
                  <a:cubicBezTo>
                    <a:pt x="2346" y="5846"/>
                    <a:pt x="2418" y="5917"/>
                    <a:pt x="2525" y="5917"/>
                  </a:cubicBezTo>
                  <a:lnTo>
                    <a:pt x="6478" y="5917"/>
                  </a:lnTo>
                  <a:cubicBezTo>
                    <a:pt x="6775" y="5917"/>
                    <a:pt x="7025" y="5679"/>
                    <a:pt x="7025" y="5370"/>
                  </a:cubicBezTo>
                  <a:lnTo>
                    <a:pt x="7025" y="548"/>
                  </a:lnTo>
                  <a:cubicBezTo>
                    <a:pt x="7025" y="226"/>
                    <a:pt x="6787" y="0"/>
                    <a:pt x="6490" y="0"/>
                  </a:cubicBezTo>
                  <a:lnTo>
                    <a:pt x="560"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1" name="Google Shape;10198;p67"/>
            <p:cNvSpPr/>
            <p:nvPr/>
          </p:nvSpPr>
          <p:spPr>
            <a:xfrm>
              <a:off x="1037301" y="2944046"/>
              <a:ext cx="165248" cy="105763"/>
            </a:xfrm>
            <a:custGeom>
              <a:avLst/>
              <a:rect l="l" t="t" r="r" b="b"/>
              <a:pathLst>
                <a:path w="5192" h="3323">
                  <a:moveTo>
                    <a:pt x="4084" y="0"/>
                  </a:moveTo>
                  <a:cubicBezTo>
                    <a:pt x="4001" y="0"/>
                    <a:pt x="3906" y="84"/>
                    <a:pt x="3906" y="179"/>
                  </a:cubicBezTo>
                  <a:cubicBezTo>
                    <a:pt x="3906" y="286"/>
                    <a:pt x="3989" y="358"/>
                    <a:pt x="4084" y="358"/>
                  </a:cubicBezTo>
                  <a:lnTo>
                    <a:pt x="4596" y="358"/>
                  </a:lnTo>
                  <a:lnTo>
                    <a:pt x="2691" y="2263"/>
                  </a:lnTo>
                  <a:lnTo>
                    <a:pt x="1882" y="1465"/>
                  </a:lnTo>
                  <a:cubicBezTo>
                    <a:pt x="1846" y="1429"/>
                    <a:pt x="1801" y="1411"/>
                    <a:pt x="1758" y="1411"/>
                  </a:cubicBezTo>
                  <a:cubicBezTo>
                    <a:pt x="1715" y="1411"/>
                    <a:pt x="1673" y="1429"/>
                    <a:pt x="1644" y="1465"/>
                  </a:cubicBezTo>
                  <a:lnTo>
                    <a:pt x="72" y="3036"/>
                  </a:lnTo>
                  <a:cubicBezTo>
                    <a:pt x="1" y="3120"/>
                    <a:pt x="1" y="3215"/>
                    <a:pt x="72" y="3275"/>
                  </a:cubicBezTo>
                  <a:cubicBezTo>
                    <a:pt x="96" y="3310"/>
                    <a:pt x="143" y="3322"/>
                    <a:pt x="191" y="3322"/>
                  </a:cubicBezTo>
                  <a:cubicBezTo>
                    <a:pt x="239" y="3322"/>
                    <a:pt x="274" y="3310"/>
                    <a:pt x="310" y="3275"/>
                  </a:cubicBezTo>
                  <a:lnTo>
                    <a:pt x="1763" y="1822"/>
                  </a:lnTo>
                  <a:lnTo>
                    <a:pt x="2572" y="2620"/>
                  </a:lnTo>
                  <a:cubicBezTo>
                    <a:pt x="2608" y="2661"/>
                    <a:pt x="2653" y="2682"/>
                    <a:pt x="2696" y="2682"/>
                  </a:cubicBezTo>
                  <a:cubicBezTo>
                    <a:pt x="2739" y="2682"/>
                    <a:pt x="2781" y="2661"/>
                    <a:pt x="2810" y="2620"/>
                  </a:cubicBezTo>
                  <a:lnTo>
                    <a:pt x="4835" y="596"/>
                  </a:lnTo>
                  <a:lnTo>
                    <a:pt x="4835" y="1108"/>
                  </a:lnTo>
                  <a:cubicBezTo>
                    <a:pt x="4835" y="1191"/>
                    <a:pt x="4906" y="1286"/>
                    <a:pt x="5013" y="1286"/>
                  </a:cubicBezTo>
                  <a:cubicBezTo>
                    <a:pt x="5120" y="1286"/>
                    <a:pt x="5192" y="1215"/>
                    <a:pt x="5192" y="1108"/>
                  </a:cubicBezTo>
                  <a:lnTo>
                    <a:pt x="5192" y="179"/>
                  </a:lnTo>
                  <a:cubicBezTo>
                    <a:pt x="5192" y="84"/>
                    <a:pt x="5120" y="0"/>
                    <a:pt x="5013" y="0"/>
                  </a:cubicBezTo>
                  <a:lnTo>
                    <a:pt x="408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12" name="Google Shape;10199;p67"/>
          <p:cNvGrpSpPr/>
          <p:nvPr/>
        </p:nvGrpSpPr>
        <p:grpSpPr>
          <a:xfrm>
            <a:off x="3365189" y="4365477"/>
            <a:ext cx="386927" cy="363438"/>
            <a:chOff x="1749728" y="2894777"/>
            <a:chExt cx="386927" cy="363438"/>
          </a:xfrm>
          <a:solidFill>
            <a:schemeClr val="accent1"/>
          </a:solidFill>
        </p:grpSpPr>
        <p:sp>
          <p:nvSpPr>
            <p:cNvPr id="1413" name="Google Shape;10200;p67"/>
            <p:cNvSpPr/>
            <p:nvPr/>
          </p:nvSpPr>
          <p:spPr>
            <a:xfrm>
              <a:off x="1809595" y="3025333"/>
              <a:ext cx="97424" cy="32432"/>
            </a:xfrm>
            <a:custGeom>
              <a:avLst/>
              <a:rect l="l" t="t" r="r" b="b"/>
              <a:pathLst>
                <a:path w="3061" h="1019">
                  <a:moveTo>
                    <a:pt x="1208" y="0"/>
                  </a:moveTo>
                  <a:cubicBezTo>
                    <a:pt x="852" y="0"/>
                    <a:pt x="531" y="35"/>
                    <a:pt x="322" y="66"/>
                  </a:cubicBezTo>
                  <a:cubicBezTo>
                    <a:pt x="143" y="101"/>
                    <a:pt x="1" y="244"/>
                    <a:pt x="1" y="423"/>
                  </a:cubicBezTo>
                  <a:lnTo>
                    <a:pt x="1" y="840"/>
                  </a:lnTo>
                  <a:cubicBezTo>
                    <a:pt x="1" y="947"/>
                    <a:pt x="84" y="1018"/>
                    <a:pt x="179" y="1018"/>
                  </a:cubicBezTo>
                  <a:cubicBezTo>
                    <a:pt x="286" y="1018"/>
                    <a:pt x="358" y="947"/>
                    <a:pt x="358" y="840"/>
                  </a:cubicBezTo>
                  <a:lnTo>
                    <a:pt x="358" y="423"/>
                  </a:lnTo>
                  <a:cubicBezTo>
                    <a:pt x="358" y="423"/>
                    <a:pt x="358" y="411"/>
                    <a:pt x="382" y="411"/>
                  </a:cubicBezTo>
                  <a:cubicBezTo>
                    <a:pt x="549" y="383"/>
                    <a:pt x="870" y="340"/>
                    <a:pt x="1231" y="340"/>
                  </a:cubicBezTo>
                  <a:cubicBezTo>
                    <a:pt x="1330" y="340"/>
                    <a:pt x="1433" y="344"/>
                    <a:pt x="1536" y="351"/>
                  </a:cubicBezTo>
                  <a:cubicBezTo>
                    <a:pt x="2084" y="387"/>
                    <a:pt x="2489" y="530"/>
                    <a:pt x="2727" y="768"/>
                  </a:cubicBezTo>
                  <a:cubicBezTo>
                    <a:pt x="2763" y="804"/>
                    <a:pt x="2807" y="822"/>
                    <a:pt x="2852" y="822"/>
                  </a:cubicBezTo>
                  <a:cubicBezTo>
                    <a:pt x="2897" y="822"/>
                    <a:pt x="2941" y="804"/>
                    <a:pt x="2977" y="768"/>
                  </a:cubicBezTo>
                  <a:cubicBezTo>
                    <a:pt x="3060" y="709"/>
                    <a:pt x="3060" y="590"/>
                    <a:pt x="2977" y="530"/>
                  </a:cubicBezTo>
                  <a:cubicBezTo>
                    <a:pt x="2554" y="107"/>
                    <a:pt x="1828" y="0"/>
                    <a:pt x="120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4" name="Google Shape;10201;p67"/>
            <p:cNvSpPr/>
            <p:nvPr/>
          </p:nvSpPr>
          <p:spPr>
            <a:xfrm>
              <a:off x="1749728" y="2974346"/>
              <a:ext cx="216777" cy="283869"/>
            </a:xfrm>
            <a:custGeom>
              <a:avLst/>
              <a:rect l="l" t="t" r="r" b="b"/>
              <a:pathLst>
                <a:path w="6811" h="8919">
                  <a:moveTo>
                    <a:pt x="5311" y="334"/>
                  </a:moveTo>
                  <a:lnTo>
                    <a:pt x="5311" y="2061"/>
                  </a:lnTo>
                  <a:cubicBezTo>
                    <a:pt x="5311" y="2311"/>
                    <a:pt x="5251" y="2561"/>
                    <a:pt x="5132" y="2799"/>
                  </a:cubicBezTo>
                  <a:cubicBezTo>
                    <a:pt x="5120" y="2835"/>
                    <a:pt x="5120" y="2846"/>
                    <a:pt x="5120" y="2882"/>
                  </a:cubicBezTo>
                  <a:lnTo>
                    <a:pt x="5120" y="3382"/>
                  </a:lnTo>
                  <a:cubicBezTo>
                    <a:pt x="5120" y="3858"/>
                    <a:pt x="4918" y="4311"/>
                    <a:pt x="4560" y="4644"/>
                  </a:cubicBezTo>
                  <a:cubicBezTo>
                    <a:pt x="4227" y="4955"/>
                    <a:pt x="3811" y="5111"/>
                    <a:pt x="3369" y="5111"/>
                  </a:cubicBezTo>
                  <a:cubicBezTo>
                    <a:pt x="3338" y="5111"/>
                    <a:pt x="3306" y="5110"/>
                    <a:pt x="3275" y="5109"/>
                  </a:cubicBezTo>
                  <a:cubicBezTo>
                    <a:pt x="2382" y="5061"/>
                    <a:pt x="1679" y="4275"/>
                    <a:pt x="1679" y="3323"/>
                  </a:cubicBezTo>
                  <a:lnTo>
                    <a:pt x="1679" y="2882"/>
                  </a:lnTo>
                  <a:cubicBezTo>
                    <a:pt x="1679" y="2846"/>
                    <a:pt x="1679" y="2823"/>
                    <a:pt x="1667" y="2799"/>
                  </a:cubicBezTo>
                  <a:cubicBezTo>
                    <a:pt x="1548" y="2561"/>
                    <a:pt x="1489" y="2311"/>
                    <a:pt x="1489" y="2061"/>
                  </a:cubicBezTo>
                  <a:lnTo>
                    <a:pt x="1489" y="1668"/>
                  </a:lnTo>
                  <a:cubicBezTo>
                    <a:pt x="1489" y="930"/>
                    <a:pt x="2096" y="334"/>
                    <a:pt x="2822" y="334"/>
                  </a:cubicBezTo>
                  <a:lnTo>
                    <a:pt x="5311" y="334"/>
                  </a:lnTo>
                  <a:close/>
                  <a:moveTo>
                    <a:pt x="4358" y="5240"/>
                  </a:moveTo>
                  <a:lnTo>
                    <a:pt x="4358" y="5573"/>
                  </a:lnTo>
                  <a:lnTo>
                    <a:pt x="3406" y="6228"/>
                  </a:lnTo>
                  <a:lnTo>
                    <a:pt x="2441" y="5573"/>
                  </a:lnTo>
                  <a:lnTo>
                    <a:pt x="2441" y="5240"/>
                  </a:lnTo>
                  <a:cubicBezTo>
                    <a:pt x="2691" y="5371"/>
                    <a:pt x="2977" y="5466"/>
                    <a:pt x="3251" y="5478"/>
                  </a:cubicBezTo>
                  <a:lnTo>
                    <a:pt x="3394" y="5478"/>
                  </a:lnTo>
                  <a:cubicBezTo>
                    <a:pt x="3727" y="5478"/>
                    <a:pt x="4060" y="5406"/>
                    <a:pt x="4358" y="5240"/>
                  </a:cubicBezTo>
                  <a:close/>
                  <a:moveTo>
                    <a:pt x="2286" y="5883"/>
                  </a:moveTo>
                  <a:lnTo>
                    <a:pt x="3120" y="6466"/>
                  </a:lnTo>
                  <a:lnTo>
                    <a:pt x="2679" y="6906"/>
                  </a:lnTo>
                  <a:lnTo>
                    <a:pt x="2655" y="6906"/>
                  </a:lnTo>
                  <a:lnTo>
                    <a:pt x="2108" y="6073"/>
                  </a:lnTo>
                  <a:lnTo>
                    <a:pt x="2286" y="5883"/>
                  </a:lnTo>
                  <a:close/>
                  <a:moveTo>
                    <a:pt x="4525" y="5883"/>
                  </a:moveTo>
                  <a:lnTo>
                    <a:pt x="4703" y="6073"/>
                  </a:lnTo>
                  <a:lnTo>
                    <a:pt x="4144" y="6906"/>
                  </a:lnTo>
                  <a:lnTo>
                    <a:pt x="4132" y="6906"/>
                  </a:lnTo>
                  <a:lnTo>
                    <a:pt x="3691" y="6466"/>
                  </a:lnTo>
                  <a:lnTo>
                    <a:pt x="4525" y="5883"/>
                  </a:lnTo>
                  <a:close/>
                  <a:moveTo>
                    <a:pt x="2834" y="1"/>
                  </a:moveTo>
                  <a:cubicBezTo>
                    <a:pt x="1905" y="1"/>
                    <a:pt x="1143" y="763"/>
                    <a:pt x="1143" y="1703"/>
                  </a:cubicBezTo>
                  <a:lnTo>
                    <a:pt x="1143" y="2084"/>
                  </a:lnTo>
                  <a:cubicBezTo>
                    <a:pt x="1143" y="2382"/>
                    <a:pt x="1203" y="2680"/>
                    <a:pt x="1334" y="2954"/>
                  </a:cubicBezTo>
                  <a:lnTo>
                    <a:pt x="1334" y="3358"/>
                  </a:lnTo>
                  <a:cubicBezTo>
                    <a:pt x="1334" y="4025"/>
                    <a:pt x="1631" y="4620"/>
                    <a:pt x="2096" y="5025"/>
                  </a:cubicBezTo>
                  <a:lnTo>
                    <a:pt x="2096" y="5621"/>
                  </a:lnTo>
                  <a:lnTo>
                    <a:pt x="1762" y="5954"/>
                  </a:lnTo>
                  <a:cubicBezTo>
                    <a:pt x="1739" y="6002"/>
                    <a:pt x="1703" y="6049"/>
                    <a:pt x="1727" y="6097"/>
                  </a:cubicBezTo>
                  <a:lnTo>
                    <a:pt x="619" y="6490"/>
                  </a:lnTo>
                  <a:cubicBezTo>
                    <a:pt x="250" y="6633"/>
                    <a:pt x="0" y="6990"/>
                    <a:pt x="0" y="7371"/>
                  </a:cubicBezTo>
                  <a:lnTo>
                    <a:pt x="0" y="8740"/>
                  </a:lnTo>
                  <a:cubicBezTo>
                    <a:pt x="0" y="8847"/>
                    <a:pt x="72" y="8919"/>
                    <a:pt x="179" y="8919"/>
                  </a:cubicBezTo>
                  <a:cubicBezTo>
                    <a:pt x="274" y="8919"/>
                    <a:pt x="358" y="8847"/>
                    <a:pt x="358" y="8740"/>
                  </a:cubicBezTo>
                  <a:lnTo>
                    <a:pt x="358" y="7371"/>
                  </a:lnTo>
                  <a:cubicBezTo>
                    <a:pt x="358" y="7133"/>
                    <a:pt x="500" y="6906"/>
                    <a:pt x="739" y="6823"/>
                  </a:cubicBezTo>
                  <a:lnTo>
                    <a:pt x="1905" y="6406"/>
                  </a:lnTo>
                  <a:lnTo>
                    <a:pt x="2382" y="7121"/>
                  </a:lnTo>
                  <a:cubicBezTo>
                    <a:pt x="2441" y="7204"/>
                    <a:pt x="2536" y="7264"/>
                    <a:pt x="2644" y="7287"/>
                  </a:cubicBezTo>
                  <a:lnTo>
                    <a:pt x="2679" y="7287"/>
                  </a:lnTo>
                  <a:cubicBezTo>
                    <a:pt x="2774" y="7287"/>
                    <a:pt x="2870" y="7240"/>
                    <a:pt x="2929" y="7180"/>
                  </a:cubicBezTo>
                  <a:lnTo>
                    <a:pt x="3227" y="6883"/>
                  </a:lnTo>
                  <a:lnTo>
                    <a:pt x="3227" y="8740"/>
                  </a:lnTo>
                  <a:cubicBezTo>
                    <a:pt x="3227" y="8847"/>
                    <a:pt x="3298" y="8919"/>
                    <a:pt x="3406" y="8919"/>
                  </a:cubicBezTo>
                  <a:cubicBezTo>
                    <a:pt x="3513" y="8919"/>
                    <a:pt x="3584" y="8847"/>
                    <a:pt x="3584" y="8740"/>
                  </a:cubicBezTo>
                  <a:lnTo>
                    <a:pt x="3584" y="6883"/>
                  </a:lnTo>
                  <a:lnTo>
                    <a:pt x="3882" y="7180"/>
                  </a:lnTo>
                  <a:cubicBezTo>
                    <a:pt x="3953" y="7252"/>
                    <a:pt x="4048" y="7287"/>
                    <a:pt x="4132" y="7287"/>
                  </a:cubicBezTo>
                  <a:lnTo>
                    <a:pt x="4168" y="7287"/>
                  </a:lnTo>
                  <a:cubicBezTo>
                    <a:pt x="4263" y="7264"/>
                    <a:pt x="4370" y="7204"/>
                    <a:pt x="4429" y="7121"/>
                  </a:cubicBezTo>
                  <a:lnTo>
                    <a:pt x="4906" y="6406"/>
                  </a:lnTo>
                  <a:lnTo>
                    <a:pt x="6073" y="6823"/>
                  </a:lnTo>
                  <a:cubicBezTo>
                    <a:pt x="6287" y="6906"/>
                    <a:pt x="6454" y="7121"/>
                    <a:pt x="6454" y="7371"/>
                  </a:cubicBezTo>
                  <a:lnTo>
                    <a:pt x="6454" y="8740"/>
                  </a:lnTo>
                  <a:cubicBezTo>
                    <a:pt x="6454" y="8847"/>
                    <a:pt x="6525" y="8919"/>
                    <a:pt x="6632" y="8919"/>
                  </a:cubicBezTo>
                  <a:cubicBezTo>
                    <a:pt x="6739" y="8919"/>
                    <a:pt x="6811" y="8847"/>
                    <a:pt x="6811" y="8740"/>
                  </a:cubicBezTo>
                  <a:lnTo>
                    <a:pt x="6811" y="7371"/>
                  </a:lnTo>
                  <a:cubicBezTo>
                    <a:pt x="6811" y="6954"/>
                    <a:pt x="6573" y="6609"/>
                    <a:pt x="6203" y="6478"/>
                  </a:cubicBezTo>
                  <a:lnTo>
                    <a:pt x="5096" y="6073"/>
                  </a:lnTo>
                  <a:cubicBezTo>
                    <a:pt x="5096" y="6037"/>
                    <a:pt x="5084" y="5966"/>
                    <a:pt x="5060" y="5942"/>
                  </a:cubicBezTo>
                  <a:lnTo>
                    <a:pt x="4727" y="5597"/>
                  </a:lnTo>
                  <a:lnTo>
                    <a:pt x="4727" y="5025"/>
                  </a:lnTo>
                  <a:cubicBezTo>
                    <a:pt x="4763" y="4990"/>
                    <a:pt x="4799" y="4966"/>
                    <a:pt x="4834" y="4930"/>
                  </a:cubicBezTo>
                  <a:cubicBezTo>
                    <a:pt x="5251" y="4549"/>
                    <a:pt x="5489" y="3978"/>
                    <a:pt x="5489" y="3418"/>
                  </a:cubicBezTo>
                  <a:lnTo>
                    <a:pt x="5489" y="2954"/>
                  </a:lnTo>
                  <a:cubicBezTo>
                    <a:pt x="5608" y="2680"/>
                    <a:pt x="5680" y="2382"/>
                    <a:pt x="5680" y="2084"/>
                  </a:cubicBezTo>
                  <a:lnTo>
                    <a:pt x="5680" y="179"/>
                  </a:lnTo>
                  <a:cubicBezTo>
                    <a:pt x="5680" y="84"/>
                    <a:pt x="5608" y="1"/>
                    <a:pt x="5501" y="1"/>
                  </a:cubicBezTo>
                  <a:lnTo>
                    <a:pt x="283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5" name="Google Shape;10202;p67"/>
            <p:cNvSpPr/>
            <p:nvPr/>
          </p:nvSpPr>
          <p:spPr>
            <a:xfrm>
              <a:off x="1785725" y="3222186"/>
              <a:ext cx="11394" cy="35647"/>
            </a:xfrm>
            <a:custGeom>
              <a:avLst/>
              <a:rect l="l" t="t" r="r" b="b"/>
              <a:pathLst>
                <a:path w="358" h="1120">
                  <a:moveTo>
                    <a:pt x="179" y="0"/>
                  </a:moveTo>
                  <a:cubicBezTo>
                    <a:pt x="72" y="0"/>
                    <a:pt x="0" y="72"/>
                    <a:pt x="0" y="179"/>
                  </a:cubicBezTo>
                  <a:lnTo>
                    <a:pt x="0" y="941"/>
                  </a:lnTo>
                  <a:cubicBezTo>
                    <a:pt x="0" y="1048"/>
                    <a:pt x="72" y="1120"/>
                    <a:pt x="179" y="1120"/>
                  </a:cubicBezTo>
                  <a:cubicBezTo>
                    <a:pt x="274" y="1120"/>
                    <a:pt x="358" y="1048"/>
                    <a:pt x="358" y="941"/>
                  </a:cubicBezTo>
                  <a:lnTo>
                    <a:pt x="358" y="179"/>
                  </a:lnTo>
                  <a:cubicBezTo>
                    <a:pt x="358" y="72"/>
                    <a:pt x="274"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6" name="Google Shape;10203;p67"/>
            <p:cNvSpPr/>
            <p:nvPr/>
          </p:nvSpPr>
          <p:spPr>
            <a:xfrm>
              <a:off x="1919114" y="3222186"/>
              <a:ext cx="11394" cy="35647"/>
            </a:xfrm>
            <a:custGeom>
              <a:avLst/>
              <a:rect l="l" t="t" r="r" b="b"/>
              <a:pathLst>
                <a:path w="358" h="1120">
                  <a:moveTo>
                    <a:pt x="179" y="0"/>
                  </a:moveTo>
                  <a:cubicBezTo>
                    <a:pt x="72" y="0"/>
                    <a:pt x="0" y="72"/>
                    <a:pt x="0" y="179"/>
                  </a:cubicBezTo>
                  <a:lnTo>
                    <a:pt x="0" y="941"/>
                  </a:lnTo>
                  <a:cubicBezTo>
                    <a:pt x="0" y="1048"/>
                    <a:pt x="72" y="1120"/>
                    <a:pt x="179" y="1120"/>
                  </a:cubicBezTo>
                  <a:cubicBezTo>
                    <a:pt x="286" y="1120"/>
                    <a:pt x="358" y="1048"/>
                    <a:pt x="358" y="941"/>
                  </a:cubicBezTo>
                  <a:lnTo>
                    <a:pt x="358" y="179"/>
                  </a:lnTo>
                  <a:cubicBezTo>
                    <a:pt x="358" y="72"/>
                    <a:pt x="274"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7" name="Google Shape;10204;p67"/>
            <p:cNvSpPr/>
            <p:nvPr/>
          </p:nvSpPr>
          <p:spPr>
            <a:xfrm>
              <a:off x="1956257" y="2931156"/>
              <a:ext cx="180398" cy="188737"/>
            </a:xfrm>
            <a:custGeom>
              <a:avLst/>
              <a:rect l="l" t="t" r="r" b="b"/>
              <a:pathLst>
                <a:path w="5668" h="5930">
                  <a:moveTo>
                    <a:pt x="738" y="1"/>
                  </a:moveTo>
                  <a:cubicBezTo>
                    <a:pt x="322" y="1"/>
                    <a:pt x="0" y="346"/>
                    <a:pt x="0" y="751"/>
                  </a:cubicBezTo>
                  <a:lnTo>
                    <a:pt x="0" y="3799"/>
                  </a:lnTo>
                  <a:cubicBezTo>
                    <a:pt x="0" y="4215"/>
                    <a:pt x="334" y="4549"/>
                    <a:pt x="738" y="4549"/>
                  </a:cubicBezTo>
                  <a:lnTo>
                    <a:pt x="1084" y="4549"/>
                  </a:lnTo>
                  <a:lnTo>
                    <a:pt x="810" y="5585"/>
                  </a:lnTo>
                  <a:cubicBezTo>
                    <a:pt x="786" y="5704"/>
                    <a:pt x="834" y="5811"/>
                    <a:pt x="929" y="5882"/>
                  </a:cubicBezTo>
                  <a:cubicBezTo>
                    <a:pt x="977" y="5918"/>
                    <a:pt x="1036" y="5930"/>
                    <a:pt x="1084" y="5930"/>
                  </a:cubicBezTo>
                  <a:cubicBezTo>
                    <a:pt x="1143" y="5930"/>
                    <a:pt x="1203" y="5918"/>
                    <a:pt x="1250" y="5870"/>
                  </a:cubicBezTo>
                  <a:lnTo>
                    <a:pt x="3072" y="4525"/>
                  </a:lnTo>
                  <a:lnTo>
                    <a:pt x="4918" y="4525"/>
                  </a:lnTo>
                  <a:cubicBezTo>
                    <a:pt x="5334" y="4525"/>
                    <a:pt x="5668" y="4192"/>
                    <a:pt x="5668" y="3787"/>
                  </a:cubicBezTo>
                  <a:lnTo>
                    <a:pt x="5668" y="751"/>
                  </a:lnTo>
                  <a:cubicBezTo>
                    <a:pt x="5656" y="334"/>
                    <a:pt x="5322" y="12"/>
                    <a:pt x="4906" y="12"/>
                  </a:cubicBezTo>
                  <a:lnTo>
                    <a:pt x="3953" y="12"/>
                  </a:lnTo>
                  <a:cubicBezTo>
                    <a:pt x="3846" y="12"/>
                    <a:pt x="3775" y="84"/>
                    <a:pt x="3775" y="191"/>
                  </a:cubicBezTo>
                  <a:cubicBezTo>
                    <a:pt x="3775" y="286"/>
                    <a:pt x="3846" y="370"/>
                    <a:pt x="3953" y="370"/>
                  </a:cubicBezTo>
                  <a:lnTo>
                    <a:pt x="4906" y="370"/>
                  </a:lnTo>
                  <a:cubicBezTo>
                    <a:pt x="5132" y="370"/>
                    <a:pt x="5299" y="548"/>
                    <a:pt x="5299" y="751"/>
                  </a:cubicBezTo>
                  <a:lnTo>
                    <a:pt x="5299" y="3799"/>
                  </a:lnTo>
                  <a:cubicBezTo>
                    <a:pt x="5299" y="4025"/>
                    <a:pt x="5120" y="4192"/>
                    <a:pt x="4906" y="4192"/>
                  </a:cubicBezTo>
                  <a:lnTo>
                    <a:pt x="3001" y="4192"/>
                  </a:lnTo>
                  <a:cubicBezTo>
                    <a:pt x="2953" y="4192"/>
                    <a:pt x="2929" y="4203"/>
                    <a:pt x="2893" y="4215"/>
                  </a:cubicBezTo>
                  <a:lnTo>
                    <a:pt x="1203" y="5454"/>
                  </a:lnTo>
                  <a:lnTo>
                    <a:pt x="1203" y="5454"/>
                  </a:lnTo>
                  <a:lnTo>
                    <a:pt x="1465" y="4418"/>
                  </a:lnTo>
                  <a:cubicBezTo>
                    <a:pt x="1489" y="4358"/>
                    <a:pt x="1465" y="4311"/>
                    <a:pt x="1441" y="4263"/>
                  </a:cubicBezTo>
                  <a:cubicBezTo>
                    <a:pt x="1405" y="4215"/>
                    <a:pt x="1346" y="4192"/>
                    <a:pt x="1310" y="4192"/>
                  </a:cubicBezTo>
                  <a:lnTo>
                    <a:pt x="738" y="4192"/>
                  </a:lnTo>
                  <a:cubicBezTo>
                    <a:pt x="512" y="4192"/>
                    <a:pt x="357" y="4013"/>
                    <a:pt x="357" y="3799"/>
                  </a:cubicBezTo>
                  <a:lnTo>
                    <a:pt x="357" y="751"/>
                  </a:lnTo>
                  <a:cubicBezTo>
                    <a:pt x="357" y="524"/>
                    <a:pt x="536" y="370"/>
                    <a:pt x="738" y="370"/>
                  </a:cubicBezTo>
                  <a:lnTo>
                    <a:pt x="1691" y="370"/>
                  </a:lnTo>
                  <a:cubicBezTo>
                    <a:pt x="1798" y="370"/>
                    <a:pt x="1870" y="286"/>
                    <a:pt x="1870" y="179"/>
                  </a:cubicBezTo>
                  <a:cubicBezTo>
                    <a:pt x="1870" y="84"/>
                    <a:pt x="1798" y="1"/>
                    <a:pt x="1691" y="1"/>
                  </a:cubicBezTo>
                  <a:lnTo>
                    <a:pt x="73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8" name="Google Shape;10205;p67"/>
            <p:cNvSpPr/>
            <p:nvPr/>
          </p:nvSpPr>
          <p:spPr>
            <a:xfrm>
              <a:off x="2027487" y="2894777"/>
              <a:ext cx="36029" cy="108786"/>
            </a:xfrm>
            <a:custGeom>
              <a:avLst/>
              <a:rect l="l" t="t" r="r" b="b"/>
              <a:pathLst>
                <a:path w="1132" h="3418">
                  <a:moveTo>
                    <a:pt x="775" y="358"/>
                  </a:moveTo>
                  <a:lnTo>
                    <a:pt x="596" y="3049"/>
                  </a:lnTo>
                  <a:lnTo>
                    <a:pt x="560" y="3049"/>
                  </a:lnTo>
                  <a:lnTo>
                    <a:pt x="394" y="358"/>
                  </a:lnTo>
                  <a:lnTo>
                    <a:pt x="775" y="358"/>
                  </a:lnTo>
                  <a:close/>
                  <a:moveTo>
                    <a:pt x="179" y="1"/>
                  </a:moveTo>
                  <a:cubicBezTo>
                    <a:pt x="143" y="1"/>
                    <a:pt x="96" y="24"/>
                    <a:pt x="48" y="60"/>
                  </a:cubicBezTo>
                  <a:cubicBezTo>
                    <a:pt x="24" y="96"/>
                    <a:pt x="1" y="155"/>
                    <a:pt x="1" y="203"/>
                  </a:cubicBezTo>
                  <a:lnTo>
                    <a:pt x="203" y="3251"/>
                  </a:lnTo>
                  <a:cubicBezTo>
                    <a:pt x="203" y="3334"/>
                    <a:pt x="286" y="3418"/>
                    <a:pt x="382" y="3418"/>
                  </a:cubicBezTo>
                  <a:lnTo>
                    <a:pt x="763" y="3418"/>
                  </a:lnTo>
                  <a:cubicBezTo>
                    <a:pt x="858" y="3418"/>
                    <a:pt x="941" y="3334"/>
                    <a:pt x="941" y="3251"/>
                  </a:cubicBezTo>
                  <a:lnTo>
                    <a:pt x="1132" y="203"/>
                  </a:lnTo>
                  <a:cubicBezTo>
                    <a:pt x="1132" y="155"/>
                    <a:pt x="1120" y="96"/>
                    <a:pt x="1072" y="60"/>
                  </a:cubicBezTo>
                  <a:cubicBezTo>
                    <a:pt x="1048" y="36"/>
                    <a:pt x="1001" y="1"/>
                    <a:pt x="941"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19" name="Google Shape;10206;p67"/>
            <p:cNvSpPr/>
            <p:nvPr/>
          </p:nvSpPr>
          <p:spPr>
            <a:xfrm>
              <a:off x="2027487" y="3009992"/>
              <a:ext cx="36029" cy="36029"/>
            </a:xfrm>
            <a:custGeom>
              <a:avLst/>
              <a:rect l="l" t="t" r="r" b="b"/>
              <a:pathLst>
                <a:path w="1132" h="1132">
                  <a:moveTo>
                    <a:pt x="572" y="345"/>
                  </a:moveTo>
                  <a:cubicBezTo>
                    <a:pt x="691" y="345"/>
                    <a:pt x="775" y="429"/>
                    <a:pt x="775" y="548"/>
                  </a:cubicBezTo>
                  <a:cubicBezTo>
                    <a:pt x="775" y="667"/>
                    <a:pt x="691" y="762"/>
                    <a:pt x="572" y="762"/>
                  </a:cubicBezTo>
                  <a:cubicBezTo>
                    <a:pt x="453" y="762"/>
                    <a:pt x="358" y="667"/>
                    <a:pt x="358" y="548"/>
                  </a:cubicBezTo>
                  <a:cubicBezTo>
                    <a:pt x="358" y="429"/>
                    <a:pt x="453" y="345"/>
                    <a:pt x="572" y="345"/>
                  </a:cubicBezTo>
                  <a:close/>
                  <a:moveTo>
                    <a:pt x="572" y="0"/>
                  </a:moveTo>
                  <a:cubicBezTo>
                    <a:pt x="263" y="0"/>
                    <a:pt x="1" y="250"/>
                    <a:pt x="1" y="572"/>
                  </a:cubicBezTo>
                  <a:cubicBezTo>
                    <a:pt x="1" y="881"/>
                    <a:pt x="263" y="1131"/>
                    <a:pt x="572" y="1131"/>
                  </a:cubicBezTo>
                  <a:cubicBezTo>
                    <a:pt x="882" y="1131"/>
                    <a:pt x="1132" y="881"/>
                    <a:pt x="1132" y="572"/>
                  </a:cubicBezTo>
                  <a:cubicBezTo>
                    <a:pt x="1132" y="250"/>
                    <a:pt x="882" y="0"/>
                    <a:pt x="57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20" name="Google Shape;10207;p67"/>
          <p:cNvGrpSpPr/>
          <p:nvPr/>
        </p:nvGrpSpPr>
        <p:grpSpPr>
          <a:xfrm>
            <a:off x="8714373" y="3440092"/>
            <a:ext cx="359651" cy="361560"/>
            <a:chOff x="7098912" y="1969392"/>
            <a:chExt cx="359651" cy="361560"/>
          </a:xfrm>
          <a:solidFill>
            <a:schemeClr val="accent1"/>
          </a:solidFill>
        </p:grpSpPr>
        <p:sp>
          <p:nvSpPr>
            <p:cNvPr id="1421" name="Google Shape;10208;p67"/>
            <p:cNvSpPr/>
            <p:nvPr/>
          </p:nvSpPr>
          <p:spPr>
            <a:xfrm>
              <a:off x="7098912" y="2127607"/>
              <a:ext cx="134567" cy="202582"/>
            </a:xfrm>
            <a:custGeom>
              <a:avLst/>
              <a:rect l="l" t="t" r="r" b="b"/>
              <a:pathLst>
                <a:path w="4228" h="6365">
                  <a:moveTo>
                    <a:pt x="2108" y="331"/>
                  </a:moveTo>
                  <a:cubicBezTo>
                    <a:pt x="2153" y="331"/>
                    <a:pt x="2198" y="334"/>
                    <a:pt x="2239" y="340"/>
                  </a:cubicBezTo>
                  <a:cubicBezTo>
                    <a:pt x="2978" y="399"/>
                    <a:pt x="3537" y="1042"/>
                    <a:pt x="3537" y="1780"/>
                  </a:cubicBezTo>
                  <a:cubicBezTo>
                    <a:pt x="3537" y="2483"/>
                    <a:pt x="3704" y="3138"/>
                    <a:pt x="3847" y="3483"/>
                  </a:cubicBezTo>
                  <a:lnTo>
                    <a:pt x="3847" y="3495"/>
                  </a:lnTo>
                  <a:cubicBezTo>
                    <a:pt x="3656" y="3602"/>
                    <a:pt x="3335" y="3793"/>
                    <a:pt x="2787" y="3912"/>
                  </a:cubicBezTo>
                  <a:lnTo>
                    <a:pt x="2787" y="3864"/>
                  </a:lnTo>
                  <a:lnTo>
                    <a:pt x="2787" y="3531"/>
                  </a:lnTo>
                  <a:cubicBezTo>
                    <a:pt x="3001" y="3412"/>
                    <a:pt x="3180" y="3233"/>
                    <a:pt x="3299" y="3007"/>
                  </a:cubicBezTo>
                  <a:cubicBezTo>
                    <a:pt x="3537" y="2590"/>
                    <a:pt x="3454" y="2066"/>
                    <a:pt x="3108" y="1745"/>
                  </a:cubicBezTo>
                  <a:cubicBezTo>
                    <a:pt x="2870" y="1518"/>
                    <a:pt x="2430" y="1245"/>
                    <a:pt x="1727" y="1245"/>
                  </a:cubicBezTo>
                  <a:cubicBezTo>
                    <a:pt x="1680" y="1245"/>
                    <a:pt x="1632" y="1268"/>
                    <a:pt x="1608" y="1292"/>
                  </a:cubicBezTo>
                  <a:lnTo>
                    <a:pt x="1251" y="1649"/>
                  </a:lnTo>
                  <a:cubicBezTo>
                    <a:pt x="1192" y="1709"/>
                    <a:pt x="1192" y="1816"/>
                    <a:pt x="1251" y="1888"/>
                  </a:cubicBezTo>
                  <a:cubicBezTo>
                    <a:pt x="1281" y="1917"/>
                    <a:pt x="1323" y="1932"/>
                    <a:pt x="1366" y="1932"/>
                  </a:cubicBezTo>
                  <a:cubicBezTo>
                    <a:pt x="1409" y="1932"/>
                    <a:pt x="1454" y="1917"/>
                    <a:pt x="1489" y="1888"/>
                  </a:cubicBezTo>
                  <a:lnTo>
                    <a:pt x="1799" y="1578"/>
                  </a:lnTo>
                  <a:cubicBezTo>
                    <a:pt x="2239" y="1590"/>
                    <a:pt x="2608" y="1721"/>
                    <a:pt x="2882" y="1983"/>
                  </a:cubicBezTo>
                  <a:cubicBezTo>
                    <a:pt x="3120" y="2185"/>
                    <a:pt x="3180" y="2542"/>
                    <a:pt x="3025" y="2828"/>
                  </a:cubicBezTo>
                  <a:cubicBezTo>
                    <a:pt x="2823" y="3173"/>
                    <a:pt x="2466" y="3376"/>
                    <a:pt x="2085" y="3376"/>
                  </a:cubicBezTo>
                  <a:cubicBezTo>
                    <a:pt x="1489" y="3376"/>
                    <a:pt x="1013" y="2900"/>
                    <a:pt x="1013" y="2304"/>
                  </a:cubicBezTo>
                  <a:cubicBezTo>
                    <a:pt x="1013" y="2209"/>
                    <a:pt x="942" y="2138"/>
                    <a:pt x="846" y="2138"/>
                  </a:cubicBezTo>
                  <a:cubicBezTo>
                    <a:pt x="763" y="2138"/>
                    <a:pt x="680" y="2209"/>
                    <a:pt x="680" y="2304"/>
                  </a:cubicBezTo>
                  <a:cubicBezTo>
                    <a:pt x="680" y="2828"/>
                    <a:pt x="965" y="3292"/>
                    <a:pt x="1394" y="3519"/>
                  </a:cubicBezTo>
                  <a:lnTo>
                    <a:pt x="1394" y="3852"/>
                  </a:lnTo>
                  <a:lnTo>
                    <a:pt x="1394" y="3900"/>
                  </a:lnTo>
                  <a:cubicBezTo>
                    <a:pt x="834" y="3781"/>
                    <a:pt x="501" y="3602"/>
                    <a:pt x="370" y="3495"/>
                  </a:cubicBezTo>
                  <a:cubicBezTo>
                    <a:pt x="370" y="3495"/>
                    <a:pt x="358" y="3495"/>
                    <a:pt x="370" y="3483"/>
                  </a:cubicBezTo>
                  <a:cubicBezTo>
                    <a:pt x="525" y="3138"/>
                    <a:pt x="680" y="2483"/>
                    <a:pt x="680" y="1780"/>
                  </a:cubicBezTo>
                  <a:cubicBezTo>
                    <a:pt x="680" y="1042"/>
                    <a:pt x="1251" y="399"/>
                    <a:pt x="1977" y="340"/>
                  </a:cubicBezTo>
                  <a:cubicBezTo>
                    <a:pt x="2019" y="334"/>
                    <a:pt x="2064" y="331"/>
                    <a:pt x="2108" y="331"/>
                  </a:cubicBezTo>
                  <a:close/>
                  <a:moveTo>
                    <a:pt x="2442" y="3662"/>
                  </a:moveTo>
                  <a:lnTo>
                    <a:pt x="2442" y="3852"/>
                  </a:lnTo>
                  <a:cubicBezTo>
                    <a:pt x="2442" y="4043"/>
                    <a:pt x="2549" y="4221"/>
                    <a:pt x="2727" y="4316"/>
                  </a:cubicBezTo>
                  <a:lnTo>
                    <a:pt x="2823" y="4376"/>
                  </a:lnTo>
                  <a:cubicBezTo>
                    <a:pt x="2680" y="4626"/>
                    <a:pt x="2382" y="4793"/>
                    <a:pt x="2073" y="4793"/>
                  </a:cubicBezTo>
                  <a:cubicBezTo>
                    <a:pt x="1751" y="4793"/>
                    <a:pt x="1477" y="4626"/>
                    <a:pt x="1311" y="4376"/>
                  </a:cubicBezTo>
                  <a:lnTo>
                    <a:pt x="1418" y="4316"/>
                  </a:lnTo>
                  <a:cubicBezTo>
                    <a:pt x="1596" y="4221"/>
                    <a:pt x="1692" y="4043"/>
                    <a:pt x="1692" y="3852"/>
                  </a:cubicBezTo>
                  <a:lnTo>
                    <a:pt x="1692" y="3662"/>
                  </a:lnTo>
                  <a:cubicBezTo>
                    <a:pt x="1811" y="3685"/>
                    <a:pt x="1930" y="3709"/>
                    <a:pt x="2073" y="3709"/>
                  </a:cubicBezTo>
                  <a:cubicBezTo>
                    <a:pt x="2192" y="3709"/>
                    <a:pt x="2323" y="3685"/>
                    <a:pt x="2442" y="3662"/>
                  </a:cubicBezTo>
                  <a:close/>
                  <a:moveTo>
                    <a:pt x="2096" y="0"/>
                  </a:moveTo>
                  <a:cubicBezTo>
                    <a:pt x="2040" y="0"/>
                    <a:pt x="1983" y="6"/>
                    <a:pt x="1930" y="18"/>
                  </a:cubicBezTo>
                  <a:cubicBezTo>
                    <a:pt x="1037" y="102"/>
                    <a:pt x="334" y="875"/>
                    <a:pt x="334" y="1780"/>
                  </a:cubicBezTo>
                  <a:cubicBezTo>
                    <a:pt x="334" y="2435"/>
                    <a:pt x="180" y="3042"/>
                    <a:pt x="60" y="3364"/>
                  </a:cubicBezTo>
                  <a:cubicBezTo>
                    <a:pt x="1" y="3507"/>
                    <a:pt x="37" y="3673"/>
                    <a:pt x="180" y="3781"/>
                  </a:cubicBezTo>
                  <a:cubicBezTo>
                    <a:pt x="311" y="3888"/>
                    <a:pt x="596" y="4043"/>
                    <a:pt x="1037" y="4162"/>
                  </a:cubicBezTo>
                  <a:lnTo>
                    <a:pt x="382" y="4495"/>
                  </a:lnTo>
                  <a:cubicBezTo>
                    <a:pt x="144" y="4614"/>
                    <a:pt x="1" y="4852"/>
                    <a:pt x="1" y="5114"/>
                  </a:cubicBezTo>
                  <a:lnTo>
                    <a:pt x="1" y="6209"/>
                  </a:lnTo>
                  <a:cubicBezTo>
                    <a:pt x="1" y="6293"/>
                    <a:pt x="72" y="6364"/>
                    <a:pt x="156" y="6364"/>
                  </a:cubicBezTo>
                  <a:cubicBezTo>
                    <a:pt x="251" y="6364"/>
                    <a:pt x="322" y="6293"/>
                    <a:pt x="322" y="6209"/>
                  </a:cubicBezTo>
                  <a:lnTo>
                    <a:pt x="322" y="5114"/>
                  </a:lnTo>
                  <a:cubicBezTo>
                    <a:pt x="322" y="4983"/>
                    <a:pt x="394" y="4852"/>
                    <a:pt x="537" y="4793"/>
                  </a:cubicBezTo>
                  <a:lnTo>
                    <a:pt x="1049" y="4519"/>
                  </a:lnTo>
                  <a:cubicBezTo>
                    <a:pt x="1275" y="4900"/>
                    <a:pt x="1680" y="5138"/>
                    <a:pt x="2108" y="5138"/>
                  </a:cubicBezTo>
                  <a:cubicBezTo>
                    <a:pt x="2561" y="5138"/>
                    <a:pt x="2942" y="4900"/>
                    <a:pt x="3168" y="4519"/>
                  </a:cubicBezTo>
                  <a:lnTo>
                    <a:pt x="3692" y="4793"/>
                  </a:lnTo>
                  <a:cubicBezTo>
                    <a:pt x="3811" y="4852"/>
                    <a:pt x="3894" y="4983"/>
                    <a:pt x="3894" y="5114"/>
                  </a:cubicBezTo>
                  <a:lnTo>
                    <a:pt x="3894" y="6209"/>
                  </a:lnTo>
                  <a:cubicBezTo>
                    <a:pt x="3894" y="6293"/>
                    <a:pt x="3966" y="6364"/>
                    <a:pt x="4061" y="6364"/>
                  </a:cubicBezTo>
                  <a:cubicBezTo>
                    <a:pt x="4144" y="6364"/>
                    <a:pt x="4228" y="6293"/>
                    <a:pt x="4228" y="6209"/>
                  </a:cubicBezTo>
                  <a:lnTo>
                    <a:pt x="4228" y="5114"/>
                  </a:lnTo>
                  <a:cubicBezTo>
                    <a:pt x="4192" y="4852"/>
                    <a:pt x="4049" y="4614"/>
                    <a:pt x="3811" y="4495"/>
                  </a:cubicBezTo>
                  <a:lnTo>
                    <a:pt x="3156" y="4162"/>
                  </a:lnTo>
                  <a:cubicBezTo>
                    <a:pt x="3597" y="4043"/>
                    <a:pt x="3870" y="3888"/>
                    <a:pt x="4013" y="3781"/>
                  </a:cubicBezTo>
                  <a:cubicBezTo>
                    <a:pt x="4156" y="3685"/>
                    <a:pt x="4192" y="3507"/>
                    <a:pt x="4132" y="3364"/>
                  </a:cubicBezTo>
                  <a:cubicBezTo>
                    <a:pt x="4001" y="3042"/>
                    <a:pt x="3847" y="2435"/>
                    <a:pt x="3847" y="1780"/>
                  </a:cubicBezTo>
                  <a:cubicBezTo>
                    <a:pt x="3847" y="875"/>
                    <a:pt x="3156" y="90"/>
                    <a:pt x="2263" y="18"/>
                  </a:cubicBezTo>
                  <a:cubicBezTo>
                    <a:pt x="2210" y="6"/>
                    <a:pt x="2153" y="0"/>
                    <a:pt x="209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2" name="Google Shape;10209;p67"/>
            <p:cNvSpPr/>
            <p:nvPr/>
          </p:nvSpPr>
          <p:spPr>
            <a:xfrm>
              <a:off x="7120141" y="2297184"/>
              <a:ext cx="10662" cy="33005"/>
            </a:xfrm>
            <a:custGeom>
              <a:avLst/>
              <a:rect l="l" t="t" r="r" b="b"/>
              <a:pathLst>
                <a:path w="335" h="1037">
                  <a:moveTo>
                    <a:pt x="167" y="0"/>
                  </a:moveTo>
                  <a:cubicBezTo>
                    <a:pt x="72" y="0"/>
                    <a:pt x="1" y="72"/>
                    <a:pt x="1" y="167"/>
                  </a:cubicBezTo>
                  <a:lnTo>
                    <a:pt x="1" y="881"/>
                  </a:lnTo>
                  <a:cubicBezTo>
                    <a:pt x="1" y="965"/>
                    <a:pt x="72" y="1036"/>
                    <a:pt x="167" y="1036"/>
                  </a:cubicBezTo>
                  <a:cubicBezTo>
                    <a:pt x="251" y="1036"/>
                    <a:pt x="334" y="965"/>
                    <a:pt x="334" y="881"/>
                  </a:cubicBezTo>
                  <a:lnTo>
                    <a:pt x="334" y="167"/>
                  </a:lnTo>
                  <a:cubicBezTo>
                    <a:pt x="334" y="72"/>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3" name="Google Shape;10210;p67"/>
            <p:cNvSpPr/>
            <p:nvPr/>
          </p:nvSpPr>
          <p:spPr>
            <a:xfrm>
              <a:off x="7199360" y="2297184"/>
              <a:ext cx="10248" cy="33005"/>
            </a:xfrm>
            <a:custGeom>
              <a:avLst/>
              <a:rect l="l" t="t" r="r" b="b"/>
              <a:pathLst>
                <a:path w="322" h="1037">
                  <a:moveTo>
                    <a:pt x="167" y="0"/>
                  </a:moveTo>
                  <a:cubicBezTo>
                    <a:pt x="72" y="0"/>
                    <a:pt x="0" y="72"/>
                    <a:pt x="0" y="167"/>
                  </a:cubicBezTo>
                  <a:lnTo>
                    <a:pt x="0" y="881"/>
                  </a:lnTo>
                  <a:cubicBezTo>
                    <a:pt x="0" y="965"/>
                    <a:pt x="72" y="1036"/>
                    <a:pt x="167" y="1036"/>
                  </a:cubicBezTo>
                  <a:cubicBezTo>
                    <a:pt x="250" y="1036"/>
                    <a:pt x="322" y="965"/>
                    <a:pt x="322" y="881"/>
                  </a:cubicBezTo>
                  <a:lnTo>
                    <a:pt x="322" y="167"/>
                  </a:lnTo>
                  <a:cubicBezTo>
                    <a:pt x="322" y="72"/>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4" name="Google Shape;10211;p67"/>
            <p:cNvSpPr/>
            <p:nvPr/>
          </p:nvSpPr>
          <p:spPr>
            <a:xfrm>
              <a:off x="7357001" y="2165704"/>
              <a:ext cx="56876" cy="17823"/>
            </a:xfrm>
            <a:custGeom>
              <a:avLst/>
              <a:rect l="l" t="t" r="r" b="b"/>
              <a:pathLst>
                <a:path w="1787" h="560">
                  <a:moveTo>
                    <a:pt x="630" y="0"/>
                  </a:moveTo>
                  <a:cubicBezTo>
                    <a:pt x="478" y="0"/>
                    <a:pt x="311" y="14"/>
                    <a:pt x="131" y="48"/>
                  </a:cubicBezTo>
                  <a:cubicBezTo>
                    <a:pt x="60" y="71"/>
                    <a:pt x="0" y="143"/>
                    <a:pt x="0" y="214"/>
                  </a:cubicBezTo>
                  <a:lnTo>
                    <a:pt x="0" y="393"/>
                  </a:lnTo>
                  <a:cubicBezTo>
                    <a:pt x="0" y="488"/>
                    <a:pt x="72" y="560"/>
                    <a:pt x="167" y="560"/>
                  </a:cubicBezTo>
                  <a:cubicBezTo>
                    <a:pt x="250" y="560"/>
                    <a:pt x="322" y="488"/>
                    <a:pt x="322" y="393"/>
                  </a:cubicBezTo>
                  <a:lnTo>
                    <a:pt x="322" y="345"/>
                  </a:lnTo>
                  <a:cubicBezTo>
                    <a:pt x="436" y="334"/>
                    <a:pt x="543" y="328"/>
                    <a:pt x="642" y="328"/>
                  </a:cubicBezTo>
                  <a:cubicBezTo>
                    <a:pt x="851" y="328"/>
                    <a:pt x="1022" y="352"/>
                    <a:pt x="1143" y="393"/>
                  </a:cubicBezTo>
                  <a:cubicBezTo>
                    <a:pt x="1369" y="452"/>
                    <a:pt x="1488" y="524"/>
                    <a:pt x="1488" y="524"/>
                  </a:cubicBezTo>
                  <a:cubicBezTo>
                    <a:pt x="1512" y="548"/>
                    <a:pt x="1548" y="560"/>
                    <a:pt x="1572" y="560"/>
                  </a:cubicBezTo>
                  <a:cubicBezTo>
                    <a:pt x="1631" y="560"/>
                    <a:pt x="1679" y="524"/>
                    <a:pt x="1715" y="488"/>
                  </a:cubicBezTo>
                  <a:cubicBezTo>
                    <a:pt x="1786" y="405"/>
                    <a:pt x="1762" y="310"/>
                    <a:pt x="1679" y="262"/>
                  </a:cubicBezTo>
                  <a:cubicBezTo>
                    <a:pt x="1660" y="252"/>
                    <a:pt x="1280" y="0"/>
                    <a:pt x="63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5" name="Google Shape;10212;p67"/>
            <p:cNvSpPr/>
            <p:nvPr/>
          </p:nvSpPr>
          <p:spPr>
            <a:xfrm>
              <a:off x="7312666" y="2133113"/>
              <a:ext cx="145897" cy="197840"/>
            </a:xfrm>
            <a:custGeom>
              <a:avLst/>
              <a:rect l="l" t="t" r="r" b="b"/>
              <a:pathLst>
                <a:path w="4584" h="6216">
                  <a:moveTo>
                    <a:pt x="3536" y="345"/>
                  </a:moveTo>
                  <a:lnTo>
                    <a:pt x="3536" y="1167"/>
                  </a:lnTo>
                  <a:cubicBezTo>
                    <a:pt x="3536" y="1298"/>
                    <a:pt x="3512" y="1453"/>
                    <a:pt x="3453" y="1572"/>
                  </a:cubicBezTo>
                  <a:lnTo>
                    <a:pt x="3393" y="1703"/>
                  </a:lnTo>
                  <a:cubicBezTo>
                    <a:pt x="3370" y="1726"/>
                    <a:pt x="3370" y="1750"/>
                    <a:pt x="3370" y="1774"/>
                  </a:cubicBezTo>
                  <a:lnTo>
                    <a:pt x="3370" y="2131"/>
                  </a:lnTo>
                  <a:cubicBezTo>
                    <a:pt x="3358" y="2417"/>
                    <a:pt x="3239" y="2703"/>
                    <a:pt x="3036" y="2905"/>
                  </a:cubicBezTo>
                  <a:cubicBezTo>
                    <a:pt x="2834" y="3108"/>
                    <a:pt x="2568" y="3204"/>
                    <a:pt x="2288" y="3204"/>
                  </a:cubicBezTo>
                  <a:cubicBezTo>
                    <a:pt x="2271" y="3204"/>
                    <a:pt x="2255" y="3203"/>
                    <a:pt x="2238" y="3203"/>
                  </a:cubicBezTo>
                  <a:cubicBezTo>
                    <a:pt x="1667" y="3191"/>
                    <a:pt x="1203" y="2679"/>
                    <a:pt x="1203" y="2072"/>
                  </a:cubicBezTo>
                  <a:lnTo>
                    <a:pt x="1203" y="1774"/>
                  </a:lnTo>
                  <a:cubicBezTo>
                    <a:pt x="1203" y="1750"/>
                    <a:pt x="1203" y="1726"/>
                    <a:pt x="1191" y="1703"/>
                  </a:cubicBezTo>
                  <a:lnTo>
                    <a:pt x="1131" y="1572"/>
                  </a:lnTo>
                  <a:cubicBezTo>
                    <a:pt x="1072" y="1453"/>
                    <a:pt x="1036" y="1298"/>
                    <a:pt x="1036" y="1167"/>
                  </a:cubicBezTo>
                  <a:cubicBezTo>
                    <a:pt x="1036" y="702"/>
                    <a:pt x="1405" y="345"/>
                    <a:pt x="1857" y="345"/>
                  </a:cubicBezTo>
                  <a:lnTo>
                    <a:pt x="3536" y="345"/>
                  </a:lnTo>
                  <a:close/>
                  <a:moveTo>
                    <a:pt x="1726" y="3417"/>
                  </a:moveTo>
                  <a:cubicBezTo>
                    <a:pt x="1869" y="3489"/>
                    <a:pt x="2048" y="3512"/>
                    <a:pt x="2227" y="3536"/>
                  </a:cubicBezTo>
                  <a:lnTo>
                    <a:pt x="2274" y="3536"/>
                  </a:lnTo>
                  <a:cubicBezTo>
                    <a:pt x="2465" y="3536"/>
                    <a:pt x="2643" y="3489"/>
                    <a:pt x="2822" y="3429"/>
                  </a:cubicBezTo>
                  <a:lnTo>
                    <a:pt x="2822" y="3655"/>
                  </a:lnTo>
                  <a:cubicBezTo>
                    <a:pt x="2822" y="3691"/>
                    <a:pt x="2834" y="3750"/>
                    <a:pt x="2834" y="3798"/>
                  </a:cubicBezTo>
                  <a:lnTo>
                    <a:pt x="2274" y="4227"/>
                  </a:lnTo>
                  <a:lnTo>
                    <a:pt x="1703" y="3798"/>
                  </a:lnTo>
                  <a:cubicBezTo>
                    <a:pt x="1726" y="3750"/>
                    <a:pt x="1726" y="3715"/>
                    <a:pt x="1726" y="3655"/>
                  </a:cubicBezTo>
                  <a:lnTo>
                    <a:pt x="1726" y="3417"/>
                  </a:lnTo>
                  <a:close/>
                  <a:moveTo>
                    <a:pt x="1857" y="0"/>
                  </a:moveTo>
                  <a:cubicBezTo>
                    <a:pt x="1215" y="0"/>
                    <a:pt x="691" y="524"/>
                    <a:pt x="691" y="1167"/>
                  </a:cubicBezTo>
                  <a:cubicBezTo>
                    <a:pt x="691" y="1357"/>
                    <a:pt x="738" y="1548"/>
                    <a:pt x="834" y="1715"/>
                  </a:cubicBezTo>
                  <a:lnTo>
                    <a:pt x="869" y="1810"/>
                  </a:lnTo>
                  <a:lnTo>
                    <a:pt x="869" y="2072"/>
                  </a:lnTo>
                  <a:cubicBezTo>
                    <a:pt x="869" y="2536"/>
                    <a:pt x="1084" y="2941"/>
                    <a:pt x="1405" y="3215"/>
                  </a:cubicBezTo>
                  <a:lnTo>
                    <a:pt x="1405" y="3667"/>
                  </a:lnTo>
                  <a:cubicBezTo>
                    <a:pt x="1405" y="3739"/>
                    <a:pt x="1369" y="3810"/>
                    <a:pt x="1286" y="3846"/>
                  </a:cubicBezTo>
                  <a:lnTo>
                    <a:pt x="441" y="4155"/>
                  </a:lnTo>
                  <a:cubicBezTo>
                    <a:pt x="179" y="4262"/>
                    <a:pt x="0" y="4512"/>
                    <a:pt x="0" y="4810"/>
                  </a:cubicBezTo>
                  <a:lnTo>
                    <a:pt x="0" y="6048"/>
                  </a:lnTo>
                  <a:cubicBezTo>
                    <a:pt x="0" y="6132"/>
                    <a:pt x="72" y="6215"/>
                    <a:pt x="155" y="6215"/>
                  </a:cubicBezTo>
                  <a:cubicBezTo>
                    <a:pt x="250" y="6215"/>
                    <a:pt x="322" y="6132"/>
                    <a:pt x="322" y="6048"/>
                  </a:cubicBezTo>
                  <a:lnTo>
                    <a:pt x="322" y="4810"/>
                  </a:lnTo>
                  <a:cubicBezTo>
                    <a:pt x="322" y="4655"/>
                    <a:pt x="417" y="4524"/>
                    <a:pt x="560" y="4465"/>
                  </a:cubicBezTo>
                  <a:lnTo>
                    <a:pt x="1405" y="4155"/>
                  </a:lnTo>
                  <a:cubicBezTo>
                    <a:pt x="1453" y="4143"/>
                    <a:pt x="1500" y="4108"/>
                    <a:pt x="1524" y="4084"/>
                  </a:cubicBezTo>
                  <a:lnTo>
                    <a:pt x="2119" y="4524"/>
                  </a:lnTo>
                  <a:lnTo>
                    <a:pt x="2119" y="6036"/>
                  </a:lnTo>
                  <a:cubicBezTo>
                    <a:pt x="2119" y="6120"/>
                    <a:pt x="2203" y="6191"/>
                    <a:pt x="2286" y="6191"/>
                  </a:cubicBezTo>
                  <a:cubicBezTo>
                    <a:pt x="2369" y="6191"/>
                    <a:pt x="2453" y="6120"/>
                    <a:pt x="2453" y="6036"/>
                  </a:cubicBezTo>
                  <a:lnTo>
                    <a:pt x="2453" y="4512"/>
                  </a:lnTo>
                  <a:lnTo>
                    <a:pt x="3048" y="4072"/>
                  </a:lnTo>
                  <a:cubicBezTo>
                    <a:pt x="3084" y="4096"/>
                    <a:pt x="3120" y="4108"/>
                    <a:pt x="3167" y="4143"/>
                  </a:cubicBezTo>
                  <a:lnTo>
                    <a:pt x="4012" y="4453"/>
                  </a:lnTo>
                  <a:cubicBezTo>
                    <a:pt x="4155" y="4512"/>
                    <a:pt x="4251" y="4643"/>
                    <a:pt x="4251" y="4798"/>
                  </a:cubicBezTo>
                  <a:lnTo>
                    <a:pt x="4251" y="6036"/>
                  </a:lnTo>
                  <a:cubicBezTo>
                    <a:pt x="4251" y="6120"/>
                    <a:pt x="4322" y="6191"/>
                    <a:pt x="4417" y="6191"/>
                  </a:cubicBezTo>
                  <a:cubicBezTo>
                    <a:pt x="4501" y="6191"/>
                    <a:pt x="4572" y="6120"/>
                    <a:pt x="4572" y="6036"/>
                  </a:cubicBezTo>
                  <a:lnTo>
                    <a:pt x="4572" y="4798"/>
                  </a:lnTo>
                  <a:cubicBezTo>
                    <a:pt x="4584" y="4512"/>
                    <a:pt x="4382" y="4251"/>
                    <a:pt x="4120" y="4143"/>
                  </a:cubicBezTo>
                  <a:lnTo>
                    <a:pt x="3274" y="3834"/>
                  </a:lnTo>
                  <a:cubicBezTo>
                    <a:pt x="3191" y="3798"/>
                    <a:pt x="3155" y="3727"/>
                    <a:pt x="3155" y="3655"/>
                  </a:cubicBezTo>
                  <a:lnTo>
                    <a:pt x="3155" y="3215"/>
                  </a:lnTo>
                  <a:cubicBezTo>
                    <a:pt x="3179" y="3191"/>
                    <a:pt x="3227" y="3155"/>
                    <a:pt x="3250" y="3131"/>
                  </a:cubicBezTo>
                  <a:cubicBezTo>
                    <a:pt x="3536" y="2858"/>
                    <a:pt x="3691" y="2500"/>
                    <a:pt x="3691" y="2119"/>
                  </a:cubicBezTo>
                  <a:lnTo>
                    <a:pt x="3691" y="1810"/>
                  </a:lnTo>
                  <a:lnTo>
                    <a:pt x="3727" y="1715"/>
                  </a:lnTo>
                  <a:cubicBezTo>
                    <a:pt x="3822" y="1548"/>
                    <a:pt x="3870" y="1357"/>
                    <a:pt x="3870" y="1167"/>
                  </a:cubicBezTo>
                  <a:lnTo>
                    <a:pt x="3870" y="167"/>
                  </a:lnTo>
                  <a:cubicBezTo>
                    <a:pt x="3870" y="71"/>
                    <a:pt x="3786" y="0"/>
                    <a:pt x="3703" y="0"/>
                  </a:cubicBezTo>
                  <a:lnTo>
                    <a:pt x="185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6" name="Google Shape;10213;p67"/>
            <p:cNvSpPr/>
            <p:nvPr/>
          </p:nvSpPr>
          <p:spPr>
            <a:xfrm>
              <a:off x="7340324" y="2291486"/>
              <a:ext cx="10630" cy="38702"/>
            </a:xfrm>
            <a:custGeom>
              <a:avLst/>
              <a:rect l="l" t="t" r="r" b="b"/>
              <a:pathLst>
                <a:path w="334" h="1216">
                  <a:moveTo>
                    <a:pt x="167" y="1"/>
                  </a:moveTo>
                  <a:cubicBezTo>
                    <a:pt x="84" y="1"/>
                    <a:pt x="0" y="72"/>
                    <a:pt x="0" y="167"/>
                  </a:cubicBezTo>
                  <a:lnTo>
                    <a:pt x="0" y="1060"/>
                  </a:lnTo>
                  <a:cubicBezTo>
                    <a:pt x="0" y="1144"/>
                    <a:pt x="84" y="1215"/>
                    <a:pt x="167" y="1215"/>
                  </a:cubicBezTo>
                  <a:cubicBezTo>
                    <a:pt x="262" y="1215"/>
                    <a:pt x="334" y="1144"/>
                    <a:pt x="334" y="1060"/>
                  </a:cubicBezTo>
                  <a:lnTo>
                    <a:pt x="334" y="167"/>
                  </a:lnTo>
                  <a:cubicBezTo>
                    <a:pt x="334" y="72"/>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7" name="Google Shape;10214;p67"/>
            <p:cNvSpPr/>
            <p:nvPr/>
          </p:nvSpPr>
          <p:spPr>
            <a:xfrm>
              <a:off x="7419511" y="2291486"/>
              <a:ext cx="10630" cy="38702"/>
            </a:xfrm>
            <a:custGeom>
              <a:avLst/>
              <a:rect l="l" t="t" r="r" b="b"/>
              <a:pathLst>
                <a:path w="334" h="1216">
                  <a:moveTo>
                    <a:pt x="167" y="1"/>
                  </a:moveTo>
                  <a:cubicBezTo>
                    <a:pt x="72" y="1"/>
                    <a:pt x="1" y="72"/>
                    <a:pt x="1" y="167"/>
                  </a:cubicBezTo>
                  <a:lnTo>
                    <a:pt x="1" y="1060"/>
                  </a:lnTo>
                  <a:cubicBezTo>
                    <a:pt x="1" y="1144"/>
                    <a:pt x="72" y="1215"/>
                    <a:pt x="167" y="1215"/>
                  </a:cubicBezTo>
                  <a:cubicBezTo>
                    <a:pt x="251" y="1215"/>
                    <a:pt x="334" y="1144"/>
                    <a:pt x="334" y="1060"/>
                  </a:cubicBezTo>
                  <a:lnTo>
                    <a:pt x="334" y="167"/>
                  </a:lnTo>
                  <a:cubicBezTo>
                    <a:pt x="334" y="72"/>
                    <a:pt x="25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8" name="Google Shape;10215;p67"/>
            <p:cNvSpPr/>
            <p:nvPr/>
          </p:nvSpPr>
          <p:spPr>
            <a:xfrm>
              <a:off x="7153878" y="1969392"/>
              <a:ext cx="225498" cy="188355"/>
            </a:xfrm>
            <a:custGeom>
              <a:avLst/>
              <a:rect l="l" t="t" r="r" b="b"/>
              <a:pathLst>
                <a:path w="7085" h="5918">
                  <a:moveTo>
                    <a:pt x="2441" y="4227"/>
                  </a:moveTo>
                  <a:lnTo>
                    <a:pt x="2346" y="4608"/>
                  </a:lnTo>
                  <a:lnTo>
                    <a:pt x="2132" y="4608"/>
                  </a:lnTo>
                  <a:cubicBezTo>
                    <a:pt x="1917" y="4608"/>
                    <a:pt x="1751" y="4442"/>
                    <a:pt x="1751" y="4239"/>
                  </a:cubicBezTo>
                  <a:lnTo>
                    <a:pt x="1751" y="4227"/>
                  </a:lnTo>
                  <a:lnTo>
                    <a:pt x="2441" y="4227"/>
                  </a:lnTo>
                  <a:close/>
                  <a:moveTo>
                    <a:pt x="5668" y="310"/>
                  </a:moveTo>
                  <a:cubicBezTo>
                    <a:pt x="5882" y="310"/>
                    <a:pt x="6037" y="477"/>
                    <a:pt x="6037" y="679"/>
                  </a:cubicBezTo>
                  <a:lnTo>
                    <a:pt x="6037" y="3525"/>
                  </a:lnTo>
                  <a:cubicBezTo>
                    <a:pt x="6037" y="3739"/>
                    <a:pt x="5882" y="3894"/>
                    <a:pt x="5668" y="3894"/>
                  </a:cubicBezTo>
                  <a:lnTo>
                    <a:pt x="4251" y="3894"/>
                  </a:lnTo>
                  <a:cubicBezTo>
                    <a:pt x="4227" y="3894"/>
                    <a:pt x="4179" y="3918"/>
                    <a:pt x="4156" y="3930"/>
                  </a:cubicBezTo>
                  <a:lnTo>
                    <a:pt x="2572" y="5084"/>
                  </a:lnTo>
                  <a:lnTo>
                    <a:pt x="2810" y="4108"/>
                  </a:lnTo>
                  <a:cubicBezTo>
                    <a:pt x="2822" y="4061"/>
                    <a:pt x="2810" y="4001"/>
                    <a:pt x="2786" y="3953"/>
                  </a:cubicBezTo>
                  <a:cubicBezTo>
                    <a:pt x="2751" y="3918"/>
                    <a:pt x="2703" y="3894"/>
                    <a:pt x="2644" y="3894"/>
                  </a:cubicBezTo>
                  <a:lnTo>
                    <a:pt x="703" y="3894"/>
                  </a:lnTo>
                  <a:cubicBezTo>
                    <a:pt x="489" y="3894"/>
                    <a:pt x="322" y="3739"/>
                    <a:pt x="322" y="3525"/>
                  </a:cubicBezTo>
                  <a:lnTo>
                    <a:pt x="322" y="679"/>
                  </a:lnTo>
                  <a:cubicBezTo>
                    <a:pt x="322" y="477"/>
                    <a:pt x="489" y="310"/>
                    <a:pt x="703" y="310"/>
                  </a:cubicBezTo>
                  <a:lnTo>
                    <a:pt x="5668" y="310"/>
                  </a:lnTo>
                  <a:close/>
                  <a:moveTo>
                    <a:pt x="6382" y="1036"/>
                  </a:moveTo>
                  <a:cubicBezTo>
                    <a:pt x="6585" y="1036"/>
                    <a:pt x="6751" y="1203"/>
                    <a:pt x="6751" y="1417"/>
                  </a:cubicBezTo>
                  <a:lnTo>
                    <a:pt x="6751" y="4251"/>
                  </a:lnTo>
                  <a:lnTo>
                    <a:pt x="6739" y="4251"/>
                  </a:lnTo>
                  <a:cubicBezTo>
                    <a:pt x="6739" y="4465"/>
                    <a:pt x="6573" y="4632"/>
                    <a:pt x="6370" y="4632"/>
                  </a:cubicBezTo>
                  <a:lnTo>
                    <a:pt x="4953" y="4632"/>
                  </a:lnTo>
                  <a:cubicBezTo>
                    <a:pt x="4906" y="4632"/>
                    <a:pt x="4870" y="4644"/>
                    <a:pt x="4822" y="4692"/>
                  </a:cubicBezTo>
                  <a:cubicBezTo>
                    <a:pt x="4787" y="4727"/>
                    <a:pt x="4775" y="4775"/>
                    <a:pt x="4787" y="4823"/>
                  </a:cubicBezTo>
                  <a:lnTo>
                    <a:pt x="4906" y="5501"/>
                  </a:lnTo>
                  <a:lnTo>
                    <a:pt x="3691" y="4692"/>
                  </a:lnTo>
                  <a:lnTo>
                    <a:pt x="4299" y="4239"/>
                  </a:lnTo>
                  <a:lnTo>
                    <a:pt x="5668" y="4239"/>
                  </a:lnTo>
                  <a:cubicBezTo>
                    <a:pt x="6049" y="4239"/>
                    <a:pt x="6370" y="3930"/>
                    <a:pt x="6370" y="3537"/>
                  </a:cubicBezTo>
                  <a:lnTo>
                    <a:pt x="6370" y="1036"/>
                  </a:lnTo>
                  <a:lnTo>
                    <a:pt x="6382" y="1036"/>
                  </a:lnTo>
                  <a:close/>
                  <a:moveTo>
                    <a:pt x="703" y="1"/>
                  </a:moveTo>
                  <a:cubicBezTo>
                    <a:pt x="310" y="1"/>
                    <a:pt x="0" y="310"/>
                    <a:pt x="0" y="703"/>
                  </a:cubicBezTo>
                  <a:lnTo>
                    <a:pt x="0" y="3537"/>
                  </a:lnTo>
                  <a:cubicBezTo>
                    <a:pt x="0" y="3930"/>
                    <a:pt x="310" y="4239"/>
                    <a:pt x="703" y="4239"/>
                  </a:cubicBezTo>
                  <a:lnTo>
                    <a:pt x="1405" y="4239"/>
                  </a:lnTo>
                  <a:lnTo>
                    <a:pt x="1405" y="4251"/>
                  </a:lnTo>
                  <a:cubicBezTo>
                    <a:pt x="1405" y="4644"/>
                    <a:pt x="1727" y="4954"/>
                    <a:pt x="2108" y="4954"/>
                  </a:cubicBezTo>
                  <a:lnTo>
                    <a:pt x="2263" y="4954"/>
                  </a:lnTo>
                  <a:lnTo>
                    <a:pt x="2203" y="5227"/>
                  </a:lnTo>
                  <a:cubicBezTo>
                    <a:pt x="2167" y="5323"/>
                    <a:pt x="2215" y="5430"/>
                    <a:pt x="2298" y="5489"/>
                  </a:cubicBezTo>
                  <a:cubicBezTo>
                    <a:pt x="2346" y="5525"/>
                    <a:pt x="2394" y="5537"/>
                    <a:pt x="2453" y="5537"/>
                  </a:cubicBezTo>
                  <a:cubicBezTo>
                    <a:pt x="2513" y="5537"/>
                    <a:pt x="2560" y="5525"/>
                    <a:pt x="2596" y="5489"/>
                  </a:cubicBezTo>
                  <a:lnTo>
                    <a:pt x="3334" y="4954"/>
                  </a:lnTo>
                  <a:lnTo>
                    <a:pt x="3489" y="4954"/>
                  </a:lnTo>
                  <a:lnTo>
                    <a:pt x="4882" y="5882"/>
                  </a:lnTo>
                  <a:cubicBezTo>
                    <a:pt x="4918" y="5906"/>
                    <a:pt x="4965" y="5918"/>
                    <a:pt x="5013" y="5918"/>
                  </a:cubicBezTo>
                  <a:cubicBezTo>
                    <a:pt x="5061" y="5918"/>
                    <a:pt x="5096" y="5906"/>
                    <a:pt x="5144" y="5882"/>
                  </a:cubicBezTo>
                  <a:cubicBezTo>
                    <a:pt x="5239" y="5823"/>
                    <a:pt x="5287" y="5727"/>
                    <a:pt x="5263" y="5620"/>
                  </a:cubicBezTo>
                  <a:lnTo>
                    <a:pt x="5168" y="4954"/>
                  </a:lnTo>
                  <a:lnTo>
                    <a:pt x="6382" y="4954"/>
                  </a:lnTo>
                  <a:cubicBezTo>
                    <a:pt x="6763" y="4954"/>
                    <a:pt x="7085" y="4644"/>
                    <a:pt x="7085" y="4251"/>
                  </a:cubicBezTo>
                  <a:lnTo>
                    <a:pt x="7085" y="1417"/>
                  </a:lnTo>
                  <a:cubicBezTo>
                    <a:pt x="7085" y="1024"/>
                    <a:pt x="6775" y="715"/>
                    <a:pt x="6382" y="715"/>
                  </a:cubicBezTo>
                  <a:cubicBezTo>
                    <a:pt x="6370" y="310"/>
                    <a:pt x="6061" y="1"/>
                    <a:pt x="5668" y="1"/>
                  </a:cubicBezTo>
                  <a:lnTo>
                    <a:pt x="7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29" name="Google Shape;10216;p67"/>
            <p:cNvSpPr/>
            <p:nvPr/>
          </p:nvSpPr>
          <p:spPr>
            <a:xfrm>
              <a:off x="7193663" y="2003511"/>
              <a:ext cx="27308" cy="10248"/>
            </a:xfrm>
            <a:custGeom>
              <a:avLst/>
              <a:rect l="l" t="t" r="r" b="b"/>
              <a:pathLst>
                <a:path w="858" h="322">
                  <a:moveTo>
                    <a:pt x="167" y="0"/>
                  </a:moveTo>
                  <a:cubicBezTo>
                    <a:pt x="72" y="0"/>
                    <a:pt x="1" y="72"/>
                    <a:pt x="1" y="167"/>
                  </a:cubicBezTo>
                  <a:cubicBezTo>
                    <a:pt x="1" y="250"/>
                    <a:pt x="72" y="322"/>
                    <a:pt x="167" y="322"/>
                  </a:cubicBezTo>
                  <a:lnTo>
                    <a:pt x="703" y="322"/>
                  </a:lnTo>
                  <a:cubicBezTo>
                    <a:pt x="786" y="322"/>
                    <a:pt x="858" y="250"/>
                    <a:pt x="858" y="167"/>
                  </a:cubicBezTo>
                  <a:cubicBezTo>
                    <a:pt x="858" y="72"/>
                    <a:pt x="786" y="0"/>
                    <a:pt x="70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0" name="Google Shape;10217;p67"/>
            <p:cNvSpPr/>
            <p:nvPr/>
          </p:nvSpPr>
          <p:spPr>
            <a:xfrm>
              <a:off x="7233065" y="2003511"/>
              <a:ext cx="83802" cy="10248"/>
            </a:xfrm>
            <a:custGeom>
              <a:avLst/>
              <a:rect l="l" t="t" r="r" b="b"/>
              <a:pathLst>
                <a:path w="2633" h="322">
                  <a:moveTo>
                    <a:pt x="156" y="0"/>
                  </a:moveTo>
                  <a:cubicBezTo>
                    <a:pt x="72" y="0"/>
                    <a:pt x="1" y="72"/>
                    <a:pt x="1" y="167"/>
                  </a:cubicBezTo>
                  <a:cubicBezTo>
                    <a:pt x="1" y="250"/>
                    <a:pt x="72" y="322"/>
                    <a:pt x="156" y="322"/>
                  </a:cubicBezTo>
                  <a:lnTo>
                    <a:pt x="2465" y="322"/>
                  </a:lnTo>
                  <a:cubicBezTo>
                    <a:pt x="2561" y="322"/>
                    <a:pt x="2632" y="250"/>
                    <a:pt x="2632" y="167"/>
                  </a:cubicBezTo>
                  <a:cubicBezTo>
                    <a:pt x="2632" y="72"/>
                    <a:pt x="2573" y="0"/>
                    <a:pt x="2465"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1" name="Google Shape;10218;p67"/>
            <p:cNvSpPr/>
            <p:nvPr/>
          </p:nvSpPr>
          <p:spPr>
            <a:xfrm>
              <a:off x="7193281" y="2031933"/>
              <a:ext cx="123936" cy="10248"/>
            </a:xfrm>
            <a:custGeom>
              <a:avLst/>
              <a:rect l="l" t="t" r="r" b="b"/>
              <a:pathLst>
                <a:path w="3894" h="322">
                  <a:moveTo>
                    <a:pt x="155" y="0"/>
                  </a:moveTo>
                  <a:cubicBezTo>
                    <a:pt x="72" y="0"/>
                    <a:pt x="1" y="71"/>
                    <a:pt x="1" y="167"/>
                  </a:cubicBezTo>
                  <a:cubicBezTo>
                    <a:pt x="1" y="250"/>
                    <a:pt x="72" y="322"/>
                    <a:pt x="155" y="322"/>
                  </a:cubicBezTo>
                  <a:lnTo>
                    <a:pt x="3715" y="322"/>
                  </a:lnTo>
                  <a:cubicBezTo>
                    <a:pt x="3811" y="322"/>
                    <a:pt x="3882" y="250"/>
                    <a:pt x="3882" y="167"/>
                  </a:cubicBezTo>
                  <a:cubicBezTo>
                    <a:pt x="3894" y="71"/>
                    <a:pt x="3823" y="0"/>
                    <a:pt x="3715"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2" name="Google Shape;10219;p67"/>
            <p:cNvSpPr/>
            <p:nvPr/>
          </p:nvSpPr>
          <p:spPr>
            <a:xfrm>
              <a:off x="7193663" y="2059973"/>
              <a:ext cx="83770" cy="10248"/>
            </a:xfrm>
            <a:custGeom>
              <a:avLst/>
              <a:rect l="l" t="t" r="r" b="b"/>
              <a:pathLst>
                <a:path w="2632" h="322">
                  <a:moveTo>
                    <a:pt x="167" y="0"/>
                  </a:moveTo>
                  <a:cubicBezTo>
                    <a:pt x="72" y="0"/>
                    <a:pt x="1" y="72"/>
                    <a:pt x="1" y="155"/>
                  </a:cubicBezTo>
                  <a:cubicBezTo>
                    <a:pt x="1" y="250"/>
                    <a:pt x="72" y="322"/>
                    <a:pt x="167" y="322"/>
                  </a:cubicBezTo>
                  <a:lnTo>
                    <a:pt x="2465" y="322"/>
                  </a:lnTo>
                  <a:cubicBezTo>
                    <a:pt x="2560" y="322"/>
                    <a:pt x="2632" y="250"/>
                    <a:pt x="2632" y="155"/>
                  </a:cubicBezTo>
                  <a:cubicBezTo>
                    <a:pt x="2632" y="72"/>
                    <a:pt x="2560" y="0"/>
                    <a:pt x="2465"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3" name="Google Shape;10220;p67"/>
            <p:cNvSpPr/>
            <p:nvPr/>
          </p:nvSpPr>
          <p:spPr>
            <a:xfrm>
              <a:off x="7289145" y="2059973"/>
              <a:ext cx="27722" cy="10248"/>
            </a:xfrm>
            <a:custGeom>
              <a:avLst/>
              <a:rect l="l" t="t" r="r" b="b"/>
              <a:pathLst>
                <a:path w="871" h="322">
                  <a:moveTo>
                    <a:pt x="168" y="0"/>
                  </a:moveTo>
                  <a:cubicBezTo>
                    <a:pt x="84" y="0"/>
                    <a:pt x="1" y="72"/>
                    <a:pt x="1" y="155"/>
                  </a:cubicBezTo>
                  <a:cubicBezTo>
                    <a:pt x="1" y="250"/>
                    <a:pt x="84" y="322"/>
                    <a:pt x="168" y="322"/>
                  </a:cubicBezTo>
                  <a:lnTo>
                    <a:pt x="703" y="322"/>
                  </a:lnTo>
                  <a:cubicBezTo>
                    <a:pt x="799" y="322"/>
                    <a:pt x="870" y="250"/>
                    <a:pt x="870" y="155"/>
                  </a:cubicBezTo>
                  <a:cubicBezTo>
                    <a:pt x="870" y="72"/>
                    <a:pt x="811" y="0"/>
                    <a:pt x="703"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434" name="Google Shape;10221;p67"/>
          <p:cNvSpPr/>
          <p:nvPr/>
        </p:nvSpPr>
        <p:spPr>
          <a:xfrm>
            <a:off x="4709678" y="4365859"/>
            <a:ext cx="394152" cy="361529"/>
          </a:xfrm>
          <a:custGeom>
            <a:avLst/>
            <a:rect l="l" t="t" r="r" b="b"/>
            <a:pathLst>
              <a:path w="12384" h="11359">
                <a:moveTo>
                  <a:pt x="2775" y="1024"/>
                </a:moveTo>
                <a:cubicBezTo>
                  <a:pt x="3346" y="1024"/>
                  <a:pt x="3811" y="1501"/>
                  <a:pt x="3811" y="2060"/>
                </a:cubicBezTo>
                <a:cubicBezTo>
                  <a:pt x="3811" y="2298"/>
                  <a:pt x="3727" y="2536"/>
                  <a:pt x="3573" y="2727"/>
                </a:cubicBezTo>
                <a:cubicBezTo>
                  <a:pt x="3525" y="2786"/>
                  <a:pt x="3513" y="2870"/>
                  <a:pt x="3549" y="2941"/>
                </a:cubicBezTo>
                <a:cubicBezTo>
                  <a:pt x="3573" y="3013"/>
                  <a:pt x="3644" y="3060"/>
                  <a:pt x="3727" y="3060"/>
                </a:cubicBezTo>
                <a:lnTo>
                  <a:pt x="4096" y="3060"/>
                </a:lnTo>
                <a:cubicBezTo>
                  <a:pt x="4120" y="3060"/>
                  <a:pt x="4156" y="3084"/>
                  <a:pt x="4156" y="3120"/>
                </a:cubicBezTo>
                <a:lnTo>
                  <a:pt x="4156" y="3370"/>
                </a:lnTo>
                <a:cubicBezTo>
                  <a:pt x="4156" y="3406"/>
                  <a:pt x="4120" y="3429"/>
                  <a:pt x="4096" y="3429"/>
                </a:cubicBezTo>
                <a:lnTo>
                  <a:pt x="1846" y="3429"/>
                </a:lnTo>
                <a:lnTo>
                  <a:pt x="1453" y="3418"/>
                </a:lnTo>
                <a:cubicBezTo>
                  <a:pt x="1418" y="3418"/>
                  <a:pt x="1394" y="3382"/>
                  <a:pt x="1394" y="3358"/>
                </a:cubicBezTo>
                <a:lnTo>
                  <a:pt x="1394" y="3096"/>
                </a:lnTo>
                <a:cubicBezTo>
                  <a:pt x="1394" y="3072"/>
                  <a:pt x="1418" y="3037"/>
                  <a:pt x="1453" y="3037"/>
                </a:cubicBezTo>
                <a:lnTo>
                  <a:pt x="3132" y="3037"/>
                </a:lnTo>
                <a:cubicBezTo>
                  <a:pt x="3239" y="3037"/>
                  <a:pt x="3323" y="2953"/>
                  <a:pt x="3323" y="2846"/>
                </a:cubicBezTo>
                <a:cubicBezTo>
                  <a:pt x="3323" y="2739"/>
                  <a:pt x="3227" y="2656"/>
                  <a:pt x="3132" y="2656"/>
                </a:cubicBezTo>
                <a:lnTo>
                  <a:pt x="1906" y="2656"/>
                </a:lnTo>
                <a:cubicBezTo>
                  <a:pt x="1787" y="2477"/>
                  <a:pt x="1727" y="2275"/>
                  <a:pt x="1727" y="2060"/>
                </a:cubicBezTo>
                <a:cubicBezTo>
                  <a:pt x="1727" y="1477"/>
                  <a:pt x="2203" y="1024"/>
                  <a:pt x="2775" y="1024"/>
                </a:cubicBezTo>
                <a:close/>
                <a:moveTo>
                  <a:pt x="9597" y="1024"/>
                </a:moveTo>
                <a:cubicBezTo>
                  <a:pt x="10169" y="1024"/>
                  <a:pt x="10645" y="1501"/>
                  <a:pt x="10645" y="2060"/>
                </a:cubicBezTo>
                <a:cubicBezTo>
                  <a:pt x="10645" y="2298"/>
                  <a:pt x="10550" y="2536"/>
                  <a:pt x="10407" y="2727"/>
                </a:cubicBezTo>
                <a:cubicBezTo>
                  <a:pt x="10359" y="2786"/>
                  <a:pt x="10347" y="2870"/>
                  <a:pt x="10371" y="2941"/>
                </a:cubicBezTo>
                <a:cubicBezTo>
                  <a:pt x="10407" y="3013"/>
                  <a:pt x="10478" y="3060"/>
                  <a:pt x="10550" y="3060"/>
                </a:cubicBezTo>
                <a:lnTo>
                  <a:pt x="10931" y="3060"/>
                </a:lnTo>
                <a:cubicBezTo>
                  <a:pt x="10954" y="3060"/>
                  <a:pt x="10990" y="3084"/>
                  <a:pt x="10990" y="3120"/>
                </a:cubicBezTo>
                <a:lnTo>
                  <a:pt x="10990" y="3370"/>
                </a:lnTo>
                <a:cubicBezTo>
                  <a:pt x="10990" y="3406"/>
                  <a:pt x="10954" y="3429"/>
                  <a:pt x="10931" y="3429"/>
                </a:cubicBezTo>
                <a:lnTo>
                  <a:pt x="8276" y="3429"/>
                </a:lnTo>
                <a:lnTo>
                  <a:pt x="8276" y="3418"/>
                </a:lnTo>
                <a:cubicBezTo>
                  <a:pt x="8252" y="3418"/>
                  <a:pt x="8216" y="3382"/>
                  <a:pt x="8216" y="3358"/>
                </a:cubicBezTo>
                <a:lnTo>
                  <a:pt x="8216" y="3096"/>
                </a:lnTo>
                <a:cubicBezTo>
                  <a:pt x="8216" y="3072"/>
                  <a:pt x="8252" y="3037"/>
                  <a:pt x="8276" y="3037"/>
                </a:cubicBezTo>
                <a:lnTo>
                  <a:pt x="9954" y="3037"/>
                </a:lnTo>
                <a:cubicBezTo>
                  <a:pt x="10061" y="3037"/>
                  <a:pt x="10157" y="2953"/>
                  <a:pt x="10157" y="2846"/>
                </a:cubicBezTo>
                <a:cubicBezTo>
                  <a:pt x="10157" y="2739"/>
                  <a:pt x="10061" y="2656"/>
                  <a:pt x="9954" y="2656"/>
                </a:cubicBezTo>
                <a:lnTo>
                  <a:pt x="8740" y="2656"/>
                </a:lnTo>
                <a:cubicBezTo>
                  <a:pt x="8621" y="2477"/>
                  <a:pt x="8561" y="2275"/>
                  <a:pt x="8561" y="2060"/>
                </a:cubicBezTo>
                <a:cubicBezTo>
                  <a:pt x="8561" y="1477"/>
                  <a:pt x="9038" y="1024"/>
                  <a:pt x="9597" y="1024"/>
                </a:cubicBezTo>
                <a:close/>
                <a:moveTo>
                  <a:pt x="6192" y="2691"/>
                </a:moveTo>
                <a:cubicBezTo>
                  <a:pt x="6763" y="2691"/>
                  <a:pt x="7240" y="3167"/>
                  <a:pt x="7240" y="3727"/>
                </a:cubicBezTo>
                <a:cubicBezTo>
                  <a:pt x="7240" y="3965"/>
                  <a:pt x="7144" y="4203"/>
                  <a:pt x="7002" y="4394"/>
                </a:cubicBezTo>
                <a:cubicBezTo>
                  <a:pt x="6954" y="4453"/>
                  <a:pt x="6942" y="4537"/>
                  <a:pt x="6966" y="4608"/>
                </a:cubicBezTo>
                <a:cubicBezTo>
                  <a:pt x="7002" y="4680"/>
                  <a:pt x="7073" y="4727"/>
                  <a:pt x="7144" y="4727"/>
                </a:cubicBezTo>
                <a:lnTo>
                  <a:pt x="7514" y="4727"/>
                </a:lnTo>
                <a:cubicBezTo>
                  <a:pt x="7549" y="4727"/>
                  <a:pt x="7573" y="4751"/>
                  <a:pt x="7573" y="4787"/>
                </a:cubicBezTo>
                <a:lnTo>
                  <a:pt x="7573" y="5037"/>
                </a:lnTo>
                <a:cubicBezTo>
                  <a:pt x="7573" y="5072"/>
                  <a:pt x="7549" y="5096"/>
                  <a:pt x="7514" y="5096"/>
                </a:cubicBezTo>
                <a:lnTo>
                  <a:pt x="4870" y="5096"/>
                </a:lnTo>
                <a:lnTo>
                  <a:pt x="4870" y="5084"/>
                </a:lnTo>
                <a:cubicBezTo>
                  <a:pt x="4847" y="5084"/>
                  <a:pt x="4811" y="5049"/>
                  <a:pt x="4811" y="5025"/>
                </a:cubicBezTo>
                <a:lnTo>
                  <a:pt x="4811" y="4775"/>
                </a:lnTo>
                <a:cubicBezTo>
                  <a:pt x="4811" y="4739"/>
                  <a:pt x="4847" y="4715"/>
                  <a:pt x="4870" y="4715"/>
                </a:cubicBezTo>
                <a:lnTo>
                  <a:pt x="6549" y="4715"/>
                </a:lnTo>
                <a:cubicBezTo>
                  <a:pt x="6656" y="4715"/>
                  <a:pt x="6740" y="4620"/>
                  <a:pt x="6740" y="4513"/>
                </a:cubicBezTo>
                <a:cubicBezTo>
                  <a:pt x="6740" y="4418"/>
                  <a:pt x="6656" y="4322"/>
                  <a:pt x="6549" y="4322"/>
                </a:cubicBezTo>
                <a:lnTo>
                  <a:pt x="5335" y="4322"/>
                </a:lnTo>
                <a:cubicBezTo>
                  <a:pt x="5216" y="4144"/>
                  <a:pt x="5156" y="3941"/>
                  <a:pt x="5156" y="3727"/>
                </a:cubicBezTo>
                <a:cubicBezTo>
                  <a:pt x="5156" y="3144"/>
                  <a:pt x="5632" y="2691"/>
                  <a:pt x="6192" y="2691"/>
                </a:cubicBezTo>
                <a:close/>
                <a:moveTo>
                  <a:pt x="3477" y="3799"/>
                </a:moveTo>
                <a:cubicBezTo>
                  <a:pt x="3442" y="4203"/>
                  <a:pt x="3442" y="5072"/>
                  <a:pt x="3870" y="6335"/>
                </a:cubicBezTo>
                <a:lnTo>
                  <a:pt x="1703" y="6335"/>
                </a:lnTo>
                <a:cubicBezTo>
                  <a:pt x="2132" y="5072"/>
                  <a:pt x="2132" y="4203"/>
                  <a:pt x="2108" y="3799"/>
                </a:cubicBezTo>
                <a:lnTo>
                  <a:pt x="3477" y="3799"/>
                </a:lnTo>
                <a:close/>
                <a:moveTo>
                  <a:pt x="10288" y="3799"/>
                </a:moveTo>
                <a:cubicBezTo>
                  <a:pt x="10264" y="4203"/>
                  <a:pt x="10264" y="5072"/>
                  <a:pt x="10693" y="6335"/>
                </a:cubicBezTo>
                <a:lnTo>
                  <a:pt x="8514" y="6335"/>
                </a:lnTo>
                <a:cubicBezTo>
                  <a:pt x="8954" y="5072"/>
                  <a:pt x="8966" y="4203"/>
                  <a:pt x="8918" y="3799"/>
                </a:cubicBezTo>
                <a:lnTo>
                  <a:pt x="10288" y="3799"/>
                </a:lnTo>
                <a:close/>
                <a:moveTo>
                  <a:pt x="4037" y="6739"/>
                </a:moveTo>
                <a:lnTo>
                  <a:pt x="4096" y="7097"/>
                </a:lnTo>
                <a:lnTo>
                  <a:pt x="1489" y="7097"/>
                </a:lnTo>
                <a:lnTo>
                  <a:pt x="1549" y="6739"/>
                </a:lnTo>
                <a:lnTo>
                  <a:pt x="4037" y="6739"/>
                </a:lnTo>
                <a:close/>
                <a:moveTo>
                  <a:pt x="10859" y="6739"/>
                </a:moveTo>
                <a:lnTo>
                  <a:pt x="10919" y="7097"/>
                </a:lnTo>
                <a:lnTo>
                  <a:pt x="8311" y="7097"/>
                </a:lnTo>
                <a:lnTo>
                  <a:pt x="8371" y="6739"/>
                </a:lnTo>
                <a:lnTo>
                  <a:pt x="10859" y="6739"/>
                </a:lnTo>
                <a:close/>
                <a:moveTo>
                  <a:pt x="6883" y="5465"/>
                </a:moveTo>
                <a:cubicBezTo>
                  <a:pt x="6847" y="5870"/>
                  <a:pt x="6847" y="6739"/>
                  <a:pt x="7287" y="8001"/>
                </a:cubicBezTo>
                <a:lnTo>
                  <a:pt x="5108" y="8001"/>
                </a:lnTo>
                <a:cubicBezTo>
                  <a:pt x="5537" y="6751"/>
                  <a:pt x="5537" y="5870"/>
                  <a:pt x="5513" y="5465"/>
                </a:cubicBezTo>
                <a:lnTo>
                  <a:pt x="6883" y="5465"/>
                </a:lnTo>
                <a:close/>
                <a:moveTo>
                  <a:pt x="4513" y="7478"/>
                </a:moveTo>
                <a:lnTo>
                  <a:pt x="4668" y="8049"/>
                </a:lnTo>
                <a:lnTo>
                  <a:pt x="4668" y="8061"/>
                </a:lnTo>
                <a:cubicBezTo>
                  <a:pt x="4632" y="8085"/>
                  <a:pt x="4608" y="8132"/>
                  <a:pt x="4608" y="8180"/>
                </a:cubicBezTo>
                <a:lnTo>
                  <a:pt x="4525" y="8561"/>
                </a:lnTo>
                <a:lnTo>
                  <a:pt x="775" y="8561"/>
                </a:lnTo>
                <a:lnTo>
                  <a:pt x="1072" y="7478"/>
                </a:lnTo>
                <a:lnTo>
                  <a:pt x="4513" y="7478"/>
                </a:lnTo>
                <a:close/>
                <a:moveTo>
                  <a:pt x="11335" y="7478"/>
                </a:moveTo>
                <a:lnTo>
                  <a:pt x="11633" y="8561"/>
                </a:lnTo>
                <a:lnTo>
                  <a:pt x="7883" y="8561"/>
                </a:lnTo>
                <a:lnTo>
                  <a:pt x="7799" y="8180"/>
                </a:lnTo>
                <a:cubicBezTo>
                  <a:pt x="7787" y="8120"/>
                  <a:pt x="7764" y="8085"/>
                  <a:pt x="7740" y="8049"/>
                </a:cubicBezTo>
                <a:lnTo>
                  <a:pt x="7895" y="7478"/>
                </a:lnTo>
                <a:lnTo>
                  <a:pt x="11335" y="7478"/>
                </a:lnTo>
                <a:close/>
                <a:moveTo>
                  <a:pt x="7442" y="8394"/>
                </a:moveTo>
                <a:lnTo>
                  <a:pt x="7502" y="8752"/>
                </a:lnTo>
                <a:lnTo>
                  <a:pt x="4906" y="8752"/>
                </a:lnTo>
                <a:lnTo>
                  <a:pt x="4966" y="8394"/>
                </a:lnTo>
                <a:lnTo>
                  <a:pt x="7442" y="8394"/>
                </a:lnTo>
                <a:close/>
                <a:moveTo>
                  <a:pt x="4132" y="8954"/>
                </a:moveTo>
                <a:lnTo>
                  <a:pt x="4037" y="9311"/>
                </a:lnTo>
                <a:lnTo>
                  <a:pt x="406" y="9311"/>
                </a:lnTo>
                <a:lnTo>
                  <a:pt x="406" y="8954"/>
                </a:lnTo>
                <a:lnTo>
                  <a:pt x="4132" y="8954"/>
                </a:lnTo>
                <a:close/>
                <a:moveTo>
                  <a:pt x="12002" y="8954"/>
                </a:moveTo>
                <a:lnTo>
                  <a:pt x="12002" y="9311"/>
                </a:lnTo>
                <a:lnTo>
                  <a:pt x="8371" y="9311"/>
                </a:lnTo>
                <a:lnTo>
                  <a:pt x="8276" y="8954"/>
                </a:lnTo>
                <a:lnTo>
                  <a:pt x="12002" y="8954"/>
                </a:lnTo>
                <a:close/>
                <a:moveTo>
                  <a:pt x="7906" y="9144"/>
                </a:moveTo>
                <a:lnTo>
                  <a:pt x="8204" y="10228"/>
                </a:lnTo>
                <a:lnTo>
                  <a:pt x="4192" y="10228"/>
                </a:lnTo>
                <a:lnTo>
                  <a:pt x="4489" y="9144"/>
                </a:lnTo>
                <a:lnTo>
                  <a:pt x="7906" y="9144"/>
                </a:lnTo>
                <a:close/>
                <a:moveTo>
                  <a:pt x="8573" y="10621"/>
                </a:moveTo>
                <a:lnTo>
                  <a:pt x="8573" y="10978"/>
                </a:lnTo>
                <a:lnTo>
                  <a:pt x="3799" y="10978"/>
                </a:lnTo>
                <a:lnTo>
                  <a:pt x="3799" y="10621"/>
                </a:lnTo>
                <a:lnTo>
                  <a:pt x="8573" y="10621"/>
                </a:lnTo>
                <a:close/>
                <a:moveTo>
                  <a:pt x="9621" y="0"/>
                </a:moveTo>
                <a:cubicBezTo>
                  <a:pt x="9514" y="0"/>
                  <a:pt x="9430" y="96"/>
                  <a:pt x="9430" y="203"/>
                </a:cubicBezTo>
                <a:lnTo>
                  <a:pt x="9430" y="596"/>
                </a:lnTo>
                <a:cubicBezTo>
                  <a:pt x="8728" y="691"/>
                  <a:pt x="8180" y="1298"/>
                  <a:pt x="8180" y="2024"/>
                </a:cubicBezTo>
                <a:cubicBezTo>
                  <a:pt x="8180" y="2239"/>
                  <a:pt x="8216" y="2441"/>
                  <a:pt x="8311" y="2620"/>
                </a:cubicBezTo>
                <a:lnTo>
                  <a:pt x="8299" y="2620"/>
                </a:lnTo>
                <a:cubicBezTo>
                  <a:pt x="8037" y="2620"/>
                  <a:pt x="7835" y="2834"/>
                  <a:pt x="7835" y="3084"/>
                </a:cubicBezTo>
                <a:lnTo>
                  <a:pt x="7835" y="3334"/>
                </a:lnTo>
                <a:cubicBezTo>
                  <a:pt x="7835" y="3596"/>
                  <a:pt x="8037" y="3799"/>
                  <a:pt x="8299" y="3799"/>
                </a:cubicBezTo>
                <a:lnTo>
                  <a:pt x="8549" y="3799"/>
                </a:lnTo>
                <a:cubicBezTo>
                  <a:pt x="8573" y="4144"/>
                  <a:pt x="8597" y="5037"/>
                  <a:pt x="8121" y="6358"/>
                </a:cubicBezTo>
                <a:cubicBezTo>
                  <a:pt x="8073" y="6394"/>
                  <a:pt x="8037" y="6442"/>
                  <a:pt x="8026" y="6501"/>
                </a:cubicBezTo>
                <a:lnTo>
                  <a:pt x="7918" y="7073"/>
                </a:lnTo>
                <a:lnTo>
                  <a:pt x="7764" y="7073"/>
                </a:lnTo>
                <a:cubicBezTo>
                  <a:pt x="7668" y="7073"/>
                  <a:pt x="7597" y="7132"/>
                  <a:pt x="7561" y="7228"/>
                </a:cubicBezTo>
                <a:lnTo>
                  <a:pt x="7525" y="7394"/>
                </a:lnTo>
                <a:cubicBezTo>
                  <a:pt x="7252" y="6418"/>
                  <a:pt x="7264" y="5751"/>
                  <a:pt x="7299" y="5465"/>
                </a:cubicBezTo>
                <a:lnTo>
                  <a:pt x="7549" y="5465"/>
                </a:lnTo>
                <a:cubicBezTo>
                  <a:pt x="7799" y="5465"/>
                  <a:pt x="8014" y="5263"/>
                  <a:pt x="8014" y="5013"/>
                </a:cubicBezTo>
                <a:lnTo>
                  <a:pt x="8014" y="4751"/>
                </a:lnTo>
                <a:cubicBezTo>
                  <a:pt x="8014" y="4501"/>
                  <a:pt x="7799" y="4287"/>
                  <a:pt x="7549" y="4287"/>
                </a:cubicBezTo>
                <a:lnTo>
                  <a:pt x="7537" y="4287"/>
                </a:lnTo>
                <a:cubicBezTo>
                  <a:pt x="7621" y="4108"/>
                  <a:pt x="7668" y="3906"/>
                  <a:pt x="7668" y="3691"/>
                </a:cubicBezTo>
                <a:cubicBezTo>
                  <a:pt x="7668" y="2965"/>
                  <a:pt x="7121" y="2358"/>
                  <a:pt x="6418" y="2263"/>
                </a:cubicBezTo>
                <a:lnTo>
                  <a:pt x="6418" y="1882"/>
                </a:lnTo>
                <a:cubicBezTo>
                  <a:pt x="6418" y="1774"/>
                  <a:pt x="6335" y="1691"/>
                  <a:pt x="6228" y="1691"/>
                </a:cubicBezTo>
                <a:cubicBezTo>
                  <a:pt x="6121" y="1691"/>
                  <a:pt x="6037" y="1774"/>
                  <a:pt x="6037" y="1882"/>
                </a:cubicBezTo>
                <a:lnTo>
                  <a:pt x="6037" y="2286"/>
                </a:lnTo>
                <a:cubicBezTo>
                  <a:pt x="5335" y="2370"/>
                  <a:pt x="4787" y="2989"/>
                  <a:pt x="4787" y="3715"/>
                </a:cubicBezTo>
                <a:cubicBezTo>
                  <a:pt x="4787" y="3918"/>
                  <a:pt x="4823" y="4132"/>
                  <a:pt x="4918" y="4310"/>
                </a:cubicBezTo>
                <a:lnTo>
                  <a:pt x="4906" y="4310"/>
                </a:lnTo>
                <a:cubicBezTo>
                  <a:pt x="4644" y="4310"/>
                  <a:pt x="4442" y="4513"/>
                  <a:pt x="4442" y="4775"/>
                </a:cubicBezTo>
                <a:lnTo>
                  <a:pt x="4442" y="5025"/>
                </a:lnTo>
                <a:cubicBezTo>
                  <a:pt x="4442" y="5275"/>
                  <a:pt x="4644" y="5489"/>
                  <a:pt x="4906" y="5489"/>
                </a:cubicBezTo>
                <a:lnTo>
                  <a:pt x="5156" y="5489"/>
                </a:lnTo>
                <a:cubicBezTo>
                  <a:pt x="5180" y="5763"/>
                  <a:pt x="5180" y="6442"/>
                  <a:pt x="4930" y="7406"/>
                </a:cubicBezTo>
                <a:lnTo>
                  <a:pt x="4882" y="7239"/>
                </a:lnTo>
                <a:cubicBezTo>
                  <a:pt x="4858" y="7156"/>
                  <a:pt x="4787" y="7097"/>
                  <a:pt x="4692" y="7097"/>
                </a:cubicBezTo>
                <a:lnTo>
                  <a:pt x="4525" y="7097"/>
                </a:lnTo>
                <a:lnTo>
                  <a:pt x="4430" y="6513"/>
                </a:lnTo>
                <a:cubicBezTo>
                  <a:pt x="4406" y="6454"/>
                  <a:pt x="4382" y="6406"/>
                  <a:pt x="4335" y="6382"/>
                </a:cubicBezTo>
                <a:cubicBezTo>
                  <a:pt x="3858" y="5049"/>
                  <a:pt x="3870" y="4156"/>
                  <a:pt x="3906" y="3822"/>
                </a:cubicBezTo>
                <a:lnTo>
                  <a:pt x="4156" y="3822"/>
                </a:lnTo>
                <a:cubicBezTo>
                  <a:pt x="4406" y="3822"/>
                  <a:pt x="4620" y="3608"/>
                  <a:pt x="4620" y="3358"/>
                </a:cubicBezTo>
                <a:lnTo>
                  <a:pt x="4620" y="3108"/>
                </a:lnTo>
                <a:cubicBezTo>
                  <a:pt x="4620" y="2846"/>
                  <a:pt x="4406" y="2644"/>
                  <a:pt x="4156" y="2644"/>
                </a:cubicBezTo>
                <a:lnTo>
                  <a:pt x="4144" y="2644"/>
                </a:lnTo>
                <a:cubicBezTo>
                  <a:pt x="4227" y="2465"/>
                  <a:pt x="4275" y="2251"/>
                  <a:pt x="4275" y="2048"/>
                </a:cubicBezTo>
                <a:cubicBezTo>
                  <a:pt x="4275" y="1322"/>
                  <a:pt x="3727" y="703"/>
                  <a:pt x="3025" y="620"/>
                </a:cubicBezTo>
                <a:lnTo>
                  <a:pt x="3025" y="215"/>
                </a:lnTo>
                <a:cubicBezTo>
                  <a:pt x="3025" y="108"/>
                  <a:pt x="2942" y="24"/>
                  <a:pt x="2834" y="24"/>
                </a:cubicBezTo>
                <a:cubicBezTo>
                  <a:pt x="2727" y="24"/>
                  <a:pt x="2644" y="108"/>
                  <a:pt x="2644" y="215"/>
                </a:cubicBezTo>
                <a:lnTo>
                  <a:pt x="2644" y="620"/>
                </a:lnTo>
                <a:cubicBezTo>
                  <a:pt x="1941" y="703"/>
                  <a:pt x="1394" y="1322"/>
                  <a:pt x="1394" y="2048"/>
                </a:cubicBezTo>
                <a:cubicBezTo>
                  <a:pt x="1394" y="2251"/>
                  <a:pt x="1429" y="2465"/>
                  <a:pt x="1525" y="2644"/>
                </a:cubicBezTo>
                <a:lnTo>
                  <a:pt x="1513" y="2644"/>
                </a:lnTo>
                <a:cubicBezTo>
                  <a:pt x="1251" y="2644"/>
                  <a:pt x="1048" y="2846"/>
                  <a:pt x="1048" y="3108"/>
                </a:cubicBezTo>
                <a:lnTo>
                  <a:pt x="1048" y="3358"/>
                </a:lnTo>
                <a:cubicBezTo>
                  <a:pt x="1048" y="3608"/>
                  <a:pt x="1251" y="3822"/>
                  <a:pt x="1513" y="3822"/>
                </a:cubicBezTo>
                <a:lnTo>
                  <a:pt x="1763" y="3822"/>
                </a:lnTo>
                <a:cubicBezTo>
                  <a:pt x="1787" y="4156"/>
                  <a:pt x="1810" y="5049"/>
                  <a:pt x="1334" y="6382"/>
                </a:cubicBezTo>
                <a:cubicBezTo>
                  <a:pt x="1287" y="6406"/>
                  <a:pt x="1251" y="6454"/>
                  <a:pt x="1239" y="6513"/>
                </a:cubicBezTo>
                <a:lnTo>
                  <a:pt x="1132" y="7097"/>
                </a:lnTo>
                <a:lnTo>
                  <a:pt x="977" y="7097"/>
                </a:lnTo>
                <a:cubicBezTo>
                  <a:pt x="882" y="7097"/>
                  <a:pt x="810" y="7156"/>
                  <a:pt x="775" y="7239"/>
                </a:cubicBezTo>
                <a:lnTo>
                  <a:pt x="417" y="8561"/>
                </a:lnTo>
                <a:lnTo>
                  <a:pt x="203" y="8561"/>
                </a:lnTo>
                <a:cubicBezTo>
                  <a:pt x="96" y="8561"/>
                  <a:pt x="1" y="8656"/>
                  <a:pt x="1" y="8763"/>
                </a:cubicBezTo>
                <a:lnTo>
                  <a:pt x="1" y="9502"/>
                </a:lnTo>
                <a:cubicBezTo>
                  <a:pt x="1" y="9609"/>
                  <a:pt x="96" y="9692"/>
                  <a:pt x="203" y="9692"/>
                </a:cubicBezTo>
                <a:lnTo>
                  <a:pt x="3918" y="9692"/>
                </a:lnTo>
                <a:lnTo>
                  <a:pt x="3775" y="10228"/>
                </a:lnTo>
                <a:lnTo>
                  <a:pt x="3620" y="10228"/>
                </a:lnTo>
                <a:cubicBezTo>
                  <a:pt x="3513" y="10228"/>
                  <a:pt x="3430" y="10323"/>
                  <a:pt x="3430" y="10430"/>
                </a:cubicBezTo>
                <a:lnTo>
                  <a:pt x="3430" y="11168"/>
                </a:lnTo>
                <a:cubicBezTo>
                  <a:pt x="3430" y="11276"/>
                  <a:pt x="3513" y="11359"/>
                  <a:pt x="3620" y="11359"/>
                </a:cubicBezTo>
                <a:lnTo>
                  <a:pt x="8788" y="11359"/>
                </a:lnTo>
                <a:cubicBezTo>
                  <a:pt x="8895" y="11359"/>
                  <a:pt x="8978" y="11276"/>
                  <a:pt x="8978" y="11168"/>
                </a:cubicBezTo>
                <a:lnTo>
                  <a:pt x="8978" y="10430"/>
                </a:lnTo>
                <a:cubicBezTo>
                  <a:pt x="8978" y="10323"/>
                  <a:pt x="8895" y="10228"/>
                  <a:pt x="8788" y="10228"/>
                </a:cubicBezTo>
                <a:lnTo>
                  <a:pt x="8621" y="10228"/>
                </a:lnTo>
                <a:lnTo>
                  <a:pt x="8478" y="9692"/>
                </a:lnTo>
                <a:lnTo>
                  <a:pt x="12193" y="9692"/>
                </a:lnTo>
                <a:cubicBezTo>
                  <a:pt x="12300" y="9692"/>
                  <a:pt x="12383" y="9609"/>
                  <a:pt x="12383" y="9502"/>
                </a:cubicBezTo>
                <a:lnTo>
                  <a:pt x="12383" y="8763"/>
                </a:lnTo>
                <a:cubicBezTo>
                  <a:pt x="12383" y="8656"/>
                  <a:pt x="12300" y="8561"/>
                  <a:pt x="12193" y="8561"/>
                </a:cubicBezTo>
                <a:lnTo>
                  <a:pt x="12026" y="8561"/>
                </a:lnTo>
                <a:lnTo>
                  <a:pt x="11669" y="7239"/>
                </a:lnTo>
                <a:cubicBezTo>
                  <a:pt x="11645" y="7156"/>
                  <a:pt x="11574" y="7097"/>
                  <a:pt x="11478" y="7097"/>
                </a:cubicBezTo>
                <a:lnTo>
                  <a:pt x="11312" y="7097"/>
                </a:lnTo>
                <a:lnTo>
                  <a:pt x="11216" y="6501"/>
                </a:lnTo>
                <a:cubicBezTo>
                  <a:pt x="11193" y="6442"/>
                  <a:pt x="11169" y="6394"/>
                  <a:pt x="11121" y="6358"/>
                </a:cubicBezTo>
                <a:cubicBezTo>
                  <a:pt x="10645" y="5037"/>
                  <a:pt x="10657" y="4144"/>
                  <a:pt x="10693" y="3799"/>
                </a:cubicBezTo>
                <a:lnTo>
                  <a:pt x="10943" y="3799"/>
                </a:lnTo>
                <a:cubicBezTo>
                  <a:pt x="11193" y="3799"/>
                  <a:pt x="11407" y="3596"/>
                  <a:pt x="11407" y="3334"/>
                </a:cubicBezTo>
                <a:lnTo>
                  <a:pt x="11407" y="3084"/>
                </a:lnTo>
                <a:cubicBezTo>
                  <a:pt x="11407" y="2834"/>
                  <a:pt x="11193" y="2620"/>
                  <a:pt x="10943" y="2620"/>
                </a:cubicBezTo>
                <a:lnTo>
                  <a:pt x="10931" y="2620"/>
                </a:lnTo>
                <a:cubicBezTo>
                  <a:pt x="11014" y="2441"/>
                  <a:pt x="11062" y="2239"/>
                  <a:pt x="11062" y="2024"/>
                </a:cubicBezTo>
                <a:cubicBezTo>
                  <a:pt x="11062" y="1298"/>
                  <a:pt x="10514" y="691"/>
                  <a:pt x="9811" y="596"/>
                </a:cubicBezTo>
                <a:lnTo>
                  <a:pt x="9811" y="203"/>
                </a:lnTo>
                <a:cubicBezTo>
                  <a:pt x="9811" y="96"/>
                  <a:pt x="9728" y="0"/>
                  <a:pt x="9621" y="0"/>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435" name="Google Shape;10222;p67"/>
          <p:cNvGrpSpPr/>
          <p:nvPr/>
        </p:nvGrpSpPr>
        <p:grpSpPr>
          <a:xfrm>
            <a:off x="6968189" y="3460939"/>
            <a:ext cx="327091" cy="322508"/>
            <a:chOff x="5352728" y="1990239"/>
            <a:chExt cx="327091" cy="322508"/>
          </a:xfrm>
          <a:solidFill>
            <a:schemeClr val="accent1"/>
          </a:solidFill>
        </p:grpSpPr>
        <p:sp>
          <p:nvSpPr>
            <p:cNvPr id="1436" name="Google Shape;10223;p67"/>
            <p:cNvSpPr/>
            <p:nvPr/>
          </p:nvSpPr>
          <p:spPr>
            <a:xfrm>
              <a:off x="5575935" y="2093297"/>
              <a:ext cx="103885" cy="217923"/>
            </a:xfrm>
            <a:custGeom>
              <a:avLst/>
              <a:rect l="l" t="t" r="r" b="b"/>
              <a:pathLst>
                <a:path w="3264" h="6847">
                  <a:moveTo>
                    <a:pt x="1084" y="322"/>
                  </a:moveTo>
                  <a:cubicBezTo>
                    <a:pt x="1144" y="322"/>
                    <a:pt x="1203" y="358"/>
                    <a:pt x="1203" y="441"/>
                  </a:cubicBezTo>
                  <a:lnTo>
                    <a:pt x="1203" y="513"/>
                  </a:lnTo>
                  <a:lnTo>
                    <a:pt x="1203" y="1061"/>
                  </a:lnTo>
                  <a:cubicBezTo>
                    <a:pt x="1203" y="1156"/>
                    <a:pt x="1275" y="1227"/>
                    <a:pt x="1370" y="1227"/>
                  </a:cubicBezTo>
                  <a:cubicBezTo>
                    <a:pt x="1453" y="1227"/>
                    <a:pt x="1537" y="1156"/>
                    <a:pt x="1537" y="1061"/>
                  </a:cubicBezTo>
                  <a:lnTo>
                    <a:pt x="1537" y="537"/>
                  </a:lnTo>
                  <a:cubicBezTo>
                    <a:pt x="1549" y="513"/>
                    <a:pt x="1596" y="477"/>
                    <a:pt x="1632" y="477"/>
                  </a:cubicBezTo>
                  <a:lnTo>
                    <a:pt x="1656" y="477"/>
                  </a:lnTo>
                  <a:cubicBezTo>
                    <a:pt x="1715" y="477"/>
                    <a:pt x="1775" y="525"/>
                    <a:pt x="1775" y="596"/>
                  </a:cubicBezTo>
                  <a:lnTo>
                    <a:pt x="1775" y="632"/>
                  </a:lnTo>
                  <a:lnTo>
                    <a:pt x="1775" y="1061"/>
                  </a:lnTo>
                  <a:cubicBezTo>
                    <a:pt x="1775" y="1156"/>
                    <a:pt x="1846" y="1227"/>
                    <a:pt x="1930" y="1227"/>
                  </a:cubicBezTo>
                  <a:cubicBezTo>
                    <a:pt x="2025" y="1227"/>
                    <a:pt x="2096" y="1156"/>
                    <a:pt x="2096" y="1061"/>
                  </a:cubicBezTo>
                  <a:lnTo>
                    <a:pt x="2096" y="656"/>
                  </a:lnTo>
                  <a:cubicBezTo>
                    <a:pt x="2108" y="620"/>
                    <a:pt x="2156" y="596"/>
                    <a:pt x="2203" y="596"/>
                  </a:cubicBezTo>
                  <a:lnTo>
                    <a:pt x="2215" y="596"/>
                  </a:lnTo>
                  <a:cubicBezTo>
                    <a:pt x="2275" y="596"/>
                    <a:pt x="2334" y="644"/>
                    <a:pt x="2334" y="715"/>
                  </a:cubicBezTo>
                  <a:lnTo>
                    <a:pt x="2334" y="822"/>
                  </a:lnTo>
                  <a:lnTo>
                    <a:pt x="2334" y="1156"/>
                  </a:lnTo>
                  <a:cubicBezTo>
                    <a:pt x="2334" y="1239"/>
                    <a:pt x="2406" y="1311"/>
                    <a:pt x="2501" y="1311"/>
                  </a:cubicBezTo>
                  <a:cubicBezTo>
                    <a:pt x="2584" y="1311"/>
                    <a:pt x="2668" y="1239"/>
                    <a:pt x="2668" y="1156"/>
                  </a:cubicBezTo>
                  <a:lnTo>
                    <a:pt x="2668" y="822"/>
                  </a:lnTo>
                  <a:cubicBezTo>
                    <a:pt x="2668" y="763"/>
                    <a:pt x="2703" y="703"/>
                    <a:pt x="2787" y="703"/>
                  </a:cubicBezTo>
                  <a:lnTo>
                    <a:pt x="2799" y="703"/>
                  </a:lnTo>
                  <a:cubicBezTo>
                    <a:pt x="2858" y="703"/>
                    <a:pt x="2918" y="751"/>
                    <a:pt x="2918" y="822"/>
                  </a:cubicBezTo>
                  <a:lnTo>
                    <a:pt x="2918" y="1584"/>
                  </a:lnTo>
                  <a:lnTo>
                    <a:pt x="2918" y="1596"/>
                  </a:lnTo>
                  <a:cubicBezTo>
                    <a:pt x="2930" y="1787"/>
                    <a:pt x="2918" y="2346"/>
                    <a:pt x="2632" y="2596"/>
                  </a:cubicBezTo>
                  <a:cubicBezTo>
                    <a:pt x="2608" y="2620"/>
                    <a:pt x="2572" y="2668"/>
                    <a:pt x="2572" y="2715"/>
                  </a:cubicBezTo>
                  <a:lnTo>
                    <a:pt x="2572" y="3216"/>
                  </a:lnTo>
                  <a:lnTo>
                    <a:pt x="1025" y="3216"/>
                  </a:lnTo>
                  <a:lnTo>
                    <a:pt x="1025" y="2858"/>
                  </a:lnTo>
                  <a:cubicBezTo>
                    <a:pt x="1025" y="2823"/>
                    <a:pt x="1001" y="2763"/>
                    <a:pt x="965" y="2727"/>
                  </a:cubicBezTo>
                  <a:cubicBezTo>
                    <a:pt x="929" y="2727"/>
                    <a:pt x="394" y="2311"/>
                    <a:pt x="358" y="1870"/>
                  </a:cubicBezTo>
                  <a:cubicBezTo>
                    <a:pt x="346" y="1608"/>
                    <a:pt x="334" y="1287"/>
                    <a:pt x="417" y="1215"/>
                  </a:cubicBezTo>
                  <a:cubicBezTo>
                    <a:pt x="453" y="1189"/>
                    <a:pt x="496" y="1175"/>
                    <a:pt x="560" y="1175"/>
                  </a:cubicBezTo>
                  <a:cubicBezTo>
                    <a:pt x="581" y="1175"/>
                    <a:pt x="605" y="1177"/>
                    <a:pt x="632" y="1180"/>
                  </a:cubicBezTo>
                  <a:lnTo>
                    <a:pt x="632" y="1406"/>
                  </a:lnTo>
                  <a:cubicBezTo>
                    <a:pt x="632" y="1489"/>
                    <a:pt x="703" y="1572"/>
                    <a:pt x="787" y="1572"/>
                  </a:cubicBezTo>
                  <a:cubicBezTo>
                    <a:pt x="882" y="1572"/>
                    <a:pt x="953" y="1489"/>
                    <a:pt x="953" y="1406"/>
                  </a:cubicBezTo>
                  <a:lnTo>
                    <a:pt x="953" y="441"/>
                  </a:lnTo>
                  <a:cubicBezTo>
                    <a:pt x="953" y="382"/>
                    <a:pt x="1001" y="322"/>
                    <a:pt x="1072" y="322"/>
                  </a:cubicBezTo>
                  <a:lnTo>
                    <a:pt x="1084" y="322"/>
                  </a:lnTo>
                  <a:close/>
                  <a:moveTo>
                    <a:pt x="2799" y="3537"/>
                  </a:moveTo>
                  <a:lnTo>
                    <a:pt x="2799" y="4037"/>
                  </a:lnTo>
                  <a:lnTo>
                    <a:pt x="751" y="4037"/>
                  </a:lnTo>
                  <a:lnTo>
                    <a:pt x="751" y="3537"/>
                  </a:lnTo>
                  <a:lnTo>
                    <a:pt x="2799" y="3537"/>
                  </a:lnTo>
                  <a:close/>
                  <a:moveTo>
                    <a:pt x="2799" y="4370"/>
                  </a:moveTo>
                  <a:lnTo>
                    <a:pt x="2799" y="6525"/>
                  </a:lnTo>
                  <a:lnTo>
                    <a:pt x="751" y="6525"/>
                  </a:lnTo>
                  <a:lnTo>
                    <a:pt x="751" y="4370"/>
                  </a:lnTo>
                  <a:lnTo>
                    <a:pt x="2799" y="4370"/>
                  </a:lnTo>
                  <a:close/>
                  <a:moveTo>
                    <a:pt x="1072" y="1"/>
                  </a:moveTo>
                  <a:cubicBezTo>
                    <a:pt x="834" y="1"/>
                    <a:pt x="644" y="203"/>
                    <a:pt x="644" y="429"/>
                  </a:cubicBezTo>
                  <a:lnTo>
                    <a:pt x="644" y="846"/>
                  </a:lnTo>
                  <a:cubicBezTo>
                    <a:pt x="621" y="845"/>
                    <a:pt x="600" y="844"/>
                    <a:pt x="579" y="844"/>
                  </a:cubicBezTo>
                  <a:cubicBezTo>
                    <a:pt x="433" y="844"/>
                    <a:pt x="321" y="880"/>
                    <a:pt x="227" y="953"/>
                  </a:cubicBezTo>
                  <a:cubicBezTo>
                    <a:pt x="1" y="1144"/>
                    <a:pt x="13" y="1525"/>
                    <a:pt x="48" y="1882"/>
                  </a:cubicBezTo>
                  <a:cubicBezTo>
                    <a:pt x="72" y="2370"/>
                    <a:pt x="525" y="2787"/>
                    <a:pt x="679" y="2930"/>
                  </a:cubicBezTo>
                  <a:lnTo>
                    <a:pt x="679" y="3216"/>
                  </a:lnTo>
                  <a:lnTo>
                    <a:pt x="596" y="3216"/>
                  </a:lnTo>
                  <a:cubicBezTo>
                    <a:pt x="513" y="3216"/>
                    <a:pt x="429" y="3287"/>
                    <a:pt x="429" y="3382"/>
                  </a:cubicBezTo>
                  <a:lnTo>
                    <a:pt x="429" y="4216"/>
                  </a:lnTo>
                  <a:lnTo>
                    <a:pt x="429" y="6692"/>
                  </a:lnTo>
                  <a:cubicBezTo>
                    <a:pt x="429" y="6775"/>
                    <a:pt x="513" y="6847"/>
                    <a:pt x="596" y="6847"/>
                  </a:cubicBezTo>
                  <a:lnTo>
                    <a:pt x="2977" y="6847"/>
                  </a:lnTo>
                  <a:cubicBezTo>
                    <a:pt x="3061" y="6847"/>
                    <a:pt x="3144" y="6775"/>
                    <a:pt x="3144" y="6692"/>
                  </a:cubicBezTo>
                  <a:lnTo>
                    <a:pt x="3144" y="4204"/>
                  </a:lnTo>
                  <a:lnTo>
                    <a:pt x="3144" y="3370"/>
                  </a:lnTo>
                  <a:cubicBezTo>
                    <a:pt x="3120" y="3275"/>
                    <a:pt x="3049" y="3204"/>
                    <a:pt x="2965" y="3204"/>
                  </a:cubicBezTo>
                  <a:lnTo>
                    <a:pt x="2858" y="3204"/>
                  </a:lnTo>
                  <a:lnTo>
                    <a:pt x="2858" y="2763"/>
                  </a:lnTo>
                  <a:cubicBezTo>
                    <a:pt x="3263" y="2358"/>
                    <a:pt x="3215" y="1644"/>
                    <a:pt x="3204" y="1549"/>
                  </a:cubicBezTo>
                  <a:lnTo>
                    <a:pt x="3204" y="810"/>
                  </a:lnTo>
                  <a:cubicBezTo>
                    <a:pt x="3204" y="572"/>
                    <a:pt x="3013" y="382"/>
                    <a:pt x="2763" y="382"/>
                  </a:cubicBezTo>
                  <a:lnTo>
                    <a:pt x="2751" y="382"/>
                  </a:lnTo>
                  <a:cubicBezTo>
                    <a:pt x="2680" y="382"/>
                    <a:pt x="2608" y="394"/>
                    <a:pt x="2549" y="441"/>
                  </a:cubicBezTo>
                  <a:cubicBezTo>
                    <a:pt x="2465" y="334"/>
                    <a:pt x="2334" y="275"/>
                    <a:pt x="2203" y="275"/>
                  </a:cubicBezTo>
                  <a:lnTo>
                    <a:pt x="2191" y="275"/>
                  </a:lnTo>
                  <a:cubicBezTo>
                    <a:pt x="2120" y="275"/>
                    <a:pt x="2037" y="287"/>
                    <a:pt x="1977" y="322"/>
                  </a:cubicBezTo>
                  <a:cubicBezTo>
                    <a:pt x="1906" y="227"/>
                    <a:pt x="1787" y="168"/>
                    <a:pt x="1656" y="168"/>
                  </a:cubicBezTo>
                  <a:lnTo>
                    <a:pt x="1632" y="168"/>
                  </a:lnTo>
                  <a:cubicBezTo>
                    <a:pt x="1572" y="168"/>
                    <a:pt x="1525" y="179"/>
                    <a:pt x="1453" y="203"/>
                  </a:cubicBezTo>
                  <a:cubicBezTo>
                    <a:pt x="1382" y="84"/>
                    <a:pt x="1251" y="1"/>
                    <a:pt x="1084" y="1"/>
                  </a:cubicBezTo>
                  <a:lnTo>
                    <a:pt x="107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7" name="Google Shape;10224;p67"/>
            <p:cNvSpPr/>
            <p:nvPr/>
          </p:nvSpPr>
          <p:spPr>
            <a:xfrm>
              <a:off x="5426250" y="1990239"/>
              <a:ext cx="191029" cy="322508"/>
            </a:xfrm>
            <a:custGeom>
              <a:avLst/>
              <a:rect l="l" t="t" r="r" b="b"/>
              <a:pathLst>
                <a:path w="6002" h="10133">
                  <a:moveTo>
                    <a:pt x="584" y="298"/>
                  </a:moveTo>
                  <a:lnTo>
                    <a:pt x="977" y="322"/>
                  </a:lnTo>
                  <a:lnTo>
                    <a:pt x="870" y="584"/>
                  </a:lnTo>
                  <a:lnTo>
                    <a:pt x="584" y="298"/>
                  </a:lnTo>
                  <a:close/>
                  <a:moveTo>
                    <a:pt x="1299" y="381"/>
                  </a:moveTo>
                  <a:lnTo>
                    <a:pt x="2322" y="810"/>
                  </a:lnTo>
                  <a:lnTo>
                    <a:pt x="2203" y="1239"/>
                  </a:lnTo>
                  <a:lnTo>
                    <a:pt x="1120" y="774"/>
                  </a:lnTo>
                  <a:lnTo>
                    <a:pt x="1299" y="381"/>
                  </a:lnTo>
                  <a:close/>
                  <a:moveTo>
                    <a:pt x="4739" y="1834"/>
                  </a:moveTo>
                  <a:lnTo>
                    <a:pt x="5097" y="1977"/>
                  </a:lnTo>
                  <a:lnTo>
                    <a:pt x="4918" y="2382"/>
                  </a:lnTo>
                  <a:lnTo>
                    <a:pt x="4620" y="2263"/>
                  </a:lnTo>
                  <a:cubicBezTo>
                    <a:pt x="4632" y="2251"/>
                    <a:pt x="4632" y="2227"/>
                    <a:pt x="4632" y="2227"/>
                  </a:cubicBezTo>
                  <a:lnTo>
                    <a:pt x="4739" y="1834"/>
                  </a:lnTo>
                  <a:close/>
                  <a:moveTo>
                    <a:pt x="5406" y="2108"/>
                  </a:moveTo>
                  <a:lnTo>
                    <a:pt x="5585" y="2191"/>
                  </a:lnTo>
                  <a:cubicBezTo>
                    <a:pt x="5609" y="2203"/>
                    <a:pt x="5632" y="2215"/>
                    <a:pt x="5644" y="2251"/>
                  </a:cubicBezTo>
                  <a:cubicBezTo>
                    <a:pt x="5656" y="2274"/>
                    <a:pt x="5656" y="2298"/>
                    <a:pt x="5644" y="2322"/>
                  </a:cubicBezTo>
                  <a:lnTo>
                    <a:pt x="5549" y="2524"/>
                  </a:lnTo>
                  <a:cubicBezTo>
                    <a:pt x="5537" y="2560"/>
                    <a:pt x="5525" y="2572"/>
                    <a:pt x="5490" y="2584"/>
                  </a:cubicBezTo>
                  <a:cubicBezTo>
                    <a:pt x="5478" y="2590"/>
                    <a:pt x="5463" y="2593"/>
                    <a:pt x="5449" y="2593"/>
                  </a:cubicBezTo>
                  <a:cubicBezTo>
                    <a:pt x="5436" y="2593"/>
                    <a:pt x="5424" y="2590"/>
                    <a:pt x="5418" y="2584"/>
                  </a:cubicBezTo>
                  <a:lnTo>
                    <a:pt x="5228" y="2513"/>
                  </a:lnTo>
                  <a:lnTo>
                    <a:pt x="5406" y="2108"/>
                  </a:lnTo>
                  <a:close/>
                  <a:moveTo>
                    <a:pt x="2906" y="405"/>
                  </a:moveTo>
                  <a:cubicBezTo>
                    <a:pt x="2930" y="405"/>
                    <a:pt x="2965" y="429"/>
                    <a:pt x="2977" y="441"/>
                  </a:cubicBezTo>
                  <a:cubicBezTo>
                    <a:pt x="2989" y="477"/>
                    <a:pt x="2989" y="500"/>
                    <a:pt x="2989" y="536"/>
                  </a:cubicBezTo>
                  <a:lnTo>
                    <a:pt x="2977" y="608"/>
                  </a:lnTo>
                  <a:lnTo>
                    <a:pt x="2787" y="1262"/>
                  </a:lnTo>
                  <a:cubicBezTo>
                    <a:pt x="2751" y="1358"/>
                    <a:pt x="2811" y="1441"/>
                    <a:pt x="2882" y="1453"/>
                  </a:cubicBezTo>
                  <a:lnTo>
                    <a:pt x="2930" y="1453"/>
                  </a:lnTo>
                  <a:cubicBezTo>
                    <a:pt x="3001" y="1453"/>
                    <a:pt x="3061" y="1417"/>
                    <a:pt x="3084" y="1334"/>
                  </a:cubicBezTo>
                  <a:lnTo>
                    <a:pt x="3263" y="703"/>
                  </a:lnTo>
                  <a:cubicBezTo>
                    <a:pt x="3287" y="667"/>
                    <a:pt x="3335" y="655"/>
                    <a:pt x="3382" y="655"/>
                  </a:cubicBezTo>
                  <a:lnTo>
                    <a:pt x="3394" y="655"/>
                  </a:lnTo>
                  <a:cubicBezTo>
                    <a:pt x="3418" y="655"/>
                    <a:pt x="3454" y="679"/>
                    <a:pt x="3465" y="703"/>
                  </a:cubicBezTo>
                  <a:cubicBezTo>
                    <a:pt x="3477" y="727"/>
                    <a:pt x="3477" y="762"/>
                    <a:pt x="3477" y="786"/>
                  </a:cubicBezTo>
                  <a:lnTo>
                    <a:pt x="3323" y="1358"/>
                  </a:lnTo>
                  <a:cubicBezTo>
                    <a:pt x="3287" y="1441"/>
                    <a:pt x="3346" y="1536"/>
                    <a:pt x="3418" y="1548"/>
                  </a:cubicBezTo>
                  <a:lnTo>
                    <a:pt x="3465" y="1548"/>
                  </a:lnTo>
                  <a:cubicBezTo>
                    <a:pt x="3537" y="1548"/>
                    <a:pt x="3596" y="1501"/>
                    <a:pt x="3620" y="1429"/>
                  </a:cubicBezTo>
                  <a:lnTo>
                    <a:pt x="3763" y="905"/>
                  </a:lnTo>
                  <a:cubicBezTo>
                    <a:pt x="3794" y="885"/>
                    <a:pt x="3825" y="855"/>
                    <a:pt x="3863" y="855"/>
                  </a:cubicBezTo>
                  <a:cubicBezTo>
                    <a:pt x="3869" y="855"/>
                    <a:pt x="3876" y="856"/>
                    <a:pt x="3882" y="858"/>
                  </a:cubicBezTo>
                  <a:lnTo>
                    <a:pt x="3894" y="858"/>
                  </a:lnTo>
                  <a:cubicBezTo>
                    <a:pt x="3954" y="881"/>
                    <a:pt x="4001" y="941"/>
                    <a:pt x="3989" y="1000"/>
                  </a:cubicBezTo>
                  <a:lnTo>
                    <a:pt x="3954" y="1096"/>
                  </a:lnTo>
                  <a:lnTo>
                    <a:pt x="3823" y="1536"/>
                  </a:lnTo>
                  <a:cubicBezTo>
                    <a:pt x="3799" y="1620"/>
                    <a:pt x="3835" y="1703"/>
                    <a:pt x="3930" y="1739"/>
                  </a:cubicBezTo>
                  <a:lnTo>
                    <a:pt x="3977" y="1739"/>
                  </a:lnTo>
                  <a:cubicBezTo>
                    <a:pt x="4049" y="1739"/>
                    <a:pt x="4108" y="1691"/>
                    <a:pt x="4120" y="1620"/>
                  </a:cubicBezTo>
                  <a:lnTo>
                    <a:pt x="4251" y="1167"/>
                  </a:lnTo>
                  <a:cubicBezTo>
                    <a:pt x="4272" y="1115"/>
                    <a:pt x="4320" y="1082"/>
                    <a:pt x="4371" y="1082"/>
                  </a:cubicBezTo>
                  <a:cubicBezTo>
                    <a:pt x="4379" y="1082"/>
                    <a:pt x="4386" y="1082"/>
                    <a:pt x="4394" y="1084"/>
                  </a:cubicBezTo>
                  <a:lnTo>
                    <a:pt x="4406" y="1084"/>
                  </a:lnTo>
                  <a:cubicBezTo>
                    <a:pt x="4466" y="1096"/>
                    <a:pt x="4513" y="1155"/>
                    <a:pt x="4489" y="1215"/>
                  </a:cubicBezTo>
                  <a:lnTo>
                    <a:pt x="4251" y="2084"/>
                  </a:lnTo>
                  <a:lnTo>
                    <a:pt x="4251" y="2096"/>
                  </a:lnTo>
                  <a:cubicBezTo>
                    <a:pt x="4323" y="2191"/>
                    <a:pt x="4216" y="2870"/>
                    <a:pt x="3811" y="3084"/>
                  </a:cubicBezTo>
                  <a:cubicBezTo>
                    <a:pt x="3751" y="3108"/>
                    <a:pt x="3727" y="3167"/>
                    <a:pt x="3727" y="3227"/>
                  </a:cubicBezTo>
                  <a:lnTo>
                    <a:pt x="3727" y="3715"/>
                  </a:lnTo>
                  <a:lnTo>
                    <a:pt x="2192" y="3715"/>
                  </a:lnTo>
                  <a:lnTo>
                    <a:pt x="2192" y="2941"/>
                  </a:lnTo>
                  <a:cubicBezTo>
                    <a:pt x="2192" y="2905"/>
                    <a:pt x="2180" y="2870"/>
                    <a:pt x="2144" y="2846"/>
                  </a:cubicBezTo>
                  <a:cubicBezTo>
                    <a:pt x="2144" y="2846"/>
                    <a:pt x="1715" y="2310"/>
                    <a:pt x="1787" y="1870"/>
                  </a:cubicBezTo>
                  <a:cubicBezTo>
                    <a:pt x="1822" y="1739"/>
                    <a:pt x="1834" y="1572"/>
                    <a:pt x="1870" y="1453"/>
                  </a:cubicBezTo>
                  <a:lnTo>
                    <a:pt x="2168" y="1572"/>
                  </a:lnTo>
                  <a:cubicBezTo>
                    <a:pt x="2192" y="1620"/>
                    <a:pt x="2239" y="1667"/>
                    <a:pt x="2275" y="1679"/>
                  </a:cubicBezTo>
                  <a:cubicBezTo>
                    <a:pt x="2294" y="1686"/>
                    <a:pt x="2312" y="1690"/>
                    <a:pt x="2330" y="1690"/>
                  </a:cubicBezTo>
                  <a:cubicBezTo>
                    <a:pt x="2401" y="1690"/>
                    <a:pt x="2456" y="1636"/>
                    <a:pt x="2465" y="1560"/>
                  </a:cubicBezTo>
                  <a:lnTo>
                    <a:pt x="2751" y="489"/>
                  </a:lnTo>
                  <a:cubicBezTo>
                    <a:pt x="2751" y="465"/>
                    <a:pt x="2787" y="429"/>
                    <a:pt x="2799" y="417"/>
                  </a:cubicBezTo>
                  <a:cubicBezTo>
                    <a:pt x="2834" y="405"/>
                    <a:pt x="2858" y="405"/>
                    <a:pt x="2882" y="405"/>
                  </a:cubicBezTo>
                  <a:lnTo>
                    <a:pt x="2906" y="405"/>
                  </a:lnTo>
                  <a:close/>
                  <a:moveTo>
                    <a:pt x="3942" y="4048"/>
                  </a:moveTo>
                  <a:lnTo>
                    <a:pt x="3942" y="4549"/>
                  </a:lnTo>
                  <a:lnTo>
                    <a:pt x="1894" y="4549"/>
                  </a:lnTo>
                  <a:lnTo>
                    <a:pt x="1894" y="4048"/>
                  </a:lnTo>
                  <a:lnTo>
                    <a:pt x="3942" y="4048"/>
                  </a:lnTo>
                  <a:close/>
                  <a:moveTo>
                    <a:pt x="191" y="0"/>
                  </a:moveTo>
                  <a:cubicBezTo>
                    <a:pt x="120" y="0"/>
                    <a:pt x="60" y="24"/>
                    <a:pt x="36" y="84"/>
                  </a:cubicBezTo>
                  <a:cubicBezTo>
                    <a:pt x="1" y="143"/>
                    <a:pt x="13" y="227"/>
                    <a:pt x="60" y="262"/>
                  </a:cubicBezTo>
                  <a:lnTo>
                    <a:pt x="822" y="1012"/>
                  </a:lnTo>
                  <a:lnTo>
                    <a:pt x="834" y="1024"/>
                  </a:lnTo>
                  <a:lnTo>
                    <a:pt x="846" y="1024"/>
                  </a:lnTo>
                  <a:cubicBezTo>
                    <a:pt x="870" y="1036"/>
                    <a:pt x="894" y="1060"/>
                    <a:pt x="906" y="1060"/>
                  </a:cubicBezTo>
                  <a:lnTo>
                    <a:pt x="1596" y="1358"/>
                  </a:lnTo>
                  <a:cubicBezTo>
                    <a:pt x="1549" y="1501"/>
                    <a:pt x="1501" y="1679"/>
                    <a:pt x="1489" y="1846"/>
                  </a:cubicBezTo>
                  <a:cubicBezTo>
                    <a:pt x="1406" y="2346"/>
                    <a:pt x="1763" y="2870"/>
                    <a:pt x="1870" y="3036"/>
                  </a:cubicBezTo>
                  <a:lnTo>
                    <a:pt x="1870" y="3763"/>
                  </a:lnTo>
                  <a:lnTo>
                    <a:pt x="1739" y="3763"/>
                  </a:lnTo>
                  <a:cubicBezTo>
                    <a:pt x="1656" y="3763"/>
                    <a:pt x="1572" y="3834"/>
                    <a:pt x="1572" y="3929"/>
                  </a:cubicBezTo>
                  <a:lnTo>
                    <a:pt x="1572" y="4763"/>
                  </a:lnTo>
                  <a:lnTo>
                    <a:pt x="1572" y="9966"/>
                  </a:lnTo>
                  <a:cubicBezTo>
                    <a:pt x="1572" y="10061"/>
                    <a:pt x="1656" y="10133"/>
                    <a:pt x="1739" y="10133"/>
                  </a:cubicBezTo>
                  <a:lnTo>
                    <a:pt x="4120" y="10133"/>
                  </a:lnTo>
                  <a:cubicBezTo>
                    <a:pt x="4216" y="10133"/>
                    <a:pt x="4287" y="10061"/>
                    <a:pt x="4287" y="9966"/>
                  </a:cubicBezTo>
                  <a:lnTo>
                    <a:pt x="4287" y="5942"/>
                  </a:lnTo>
                  <a:cubicBezTo>
                    <a:pt x="4287" y="5846"/>
                    <a:pt x="4216" y="5775"/>
                    <a:pt x="4120" y="5775"/>
                  </a:cubicBezTo>
                  <a:cubicBezTo>
                    <a:pt x="4037" y="5775"/>
                    <a:pt x="3954" y="5846"/>
                    <a:pt x="3954" y="5942"/>
                  </a:cubicBezTo>
                  <a:lnTo>
                    <a:pt x="3954" y="9811"/>
                  </a:lnTo>
                  <a:lnTo>
                    <a:pt x="1906" y="9811"/>
                  </a:lnTo>
                  <a:lnTo>
                    <a:pt x="1906" y="4930"/>
                  </a:lnTo>
                  <a:lnTo>
                    <a:pt x="3954" y="4930"/>
                  </a:lnTo>
                  <a:lnTo>
                    <a:pt x="3954" y="5191"/>
                  </a:lnTo>
                  <a:lnTo>
                    <a:pt x="3954" y="5370"/>
                  </a:lnTo>
                  <a:cubicBezTo>
                    <a:pt x="3954" y="5465"/>
                    <a:pt x="4037" y="5537"/>
                    <a:pt x="4120" y="5537"/>
                  </a:cubicBezTo>
                  <a:cubicBezTo>
                    <a:pt x="4216" y="5537"/>
                    <a:pt x="4287" y="5465"/>
                    <a:pt x="4287" y="5370"/>
                  </a:cubicBezTo>
                  <a:lnTo>
                    <a:pt x="4287" y="5191"/>
                  </a:lnTo>
                  <a:lnTo>
                    <a:pt x="4287" y="4715"/>
                  </a:lnTo>
                  <a:lnTo>
                    <a:pt x="4287" y="3882"/>
                  </a:lnTo>
                  <a:cubicBezTo>
                    <a:pt x="4287" y="3787"/>
                    <a:pt x="4216" y="3715"/>
                    <a:pt x="4120" y="3715"/>
                  </a:cubicBezTo>
                  <a:lnTo>
                    <a:pt x="4049" y="3715"/>
                  </a:lnTo>
                  <a:lnTo>
                    <a:pt x="4049" y="3298"/>
                  </a:lnTo>
                  <a:cubicBezTo>
                    <a:pt x="4323" y="3120"/>
                    <a:pt x="4466" y="2810"/>
                    <a:pt x="4549" y="2572"/>
                  </a:cubicBezTo>
                  <a:lnTo>
                    <a:pt x="5299" y="2882"/>
                  </a:lnTo>
                  <a:cubicBezTo>
                    <a:pt x="5359" y="2917"/>
                    <a:pt x="5406" y="2917"/>
                    <a:pt x="5466" y="2917"/>
                  </a:cubicBezTo>
                  <a:cubicBezTo>
                    <a:pt x="5525" y="2917"/>
                    <a:pt x="5561" y="2905"/>
                    <a:pt x="5621" y="2882"/>
                  </a:cubicBezTo>
                  <a:cubicBezTo>
                    <a:pt x="5728" y="2846"/>
                    <a:pt x="5823" y="2763"/>
                    <a:pt x="5859" y="2667"/>
                  </a:cubicBezTo>
                  <a:lnTo>
                    <a:pt x="5954" y="2453"/>
                  </a:lnTo>
                  <a:cubicBezTo>
                    <a:pt x="6002" y="2346"/>
                    <a:pt x="6002" y="2227"/>
                    <a:pt x="5954" y="2132"/>
                  </a:cubicBezTo>
                  <a:cubicBezTo>
                    <a:pt x="5906" y="2024"/>
                    <a:pt x="5835" y="1929"/>
                    <a:pt x="5728" y="1893"/>
                  </a:cubicBezTo>
                  <a:lnTo>
                    <a:pt x="4847" y="1512"/>
                  </a:lnTo>
                  <a:lnTo>
                    <a:pt x="4894" y="1370"/>
                  </a:lnTo>
                  <a:cubicBezTo>
                    <a:pt x="4930" y="1251"/>
                    <a:pt x="4906" y="1131"/>
                    <a:pt x="4835" y="1036"/>
                  </a:cubicBezTo>
                  <a:cubicBezTo>
                    <a:pt x="4775" y="941"/>
                    <a:pt x="4668" y="881"/>
                    <a:pt x="4573" y="846"/>
                  </a:cubicBezTo>
                  <a:lnTo>
                    <a:pt x="4549" y="846"/>
                  </a:lnTo>
                  <a:cubicBezTo>
                    <a:pt x="4513" y="840"/>
                    <a:pt x="4478" y="837"/>
                    <a:pt x="4442" y="837"/>
                  </a:cubicBezTo>
                  <a:cubicBezTo>
                    <a:pt x="4406" y="837"/>
                    <a:pt x="4370" y="840"/>
                    <a:pt x="4335" y="846"/>
                  </a:cubicBezTo>
                  <a:cubicBezTo>
                    <a:pt x="4275" y="727"/>
                    <a:pt x="4168" y="643"/>
                    <a:pt x="4037" y="608"/>
                  </a:cubicBezTo>
                  <a:lnTo>
                    <a:pt x="4013" y="608"/>
                  </a:lnTo>
                  <a:cubicBezTo>
                    <a:pt x="3977" y="602"/>
                    <a:pt x="3942" y="599"/>
                    <a:pt x="3907" y="599"/>
                  </a:cubicBezTo>
                  <a:cubicBezTo>
                    <a:pt x="3873" y="599"/>
                    <a:pt x="3841" y="602"/>
                    <a:pt x="3811" y="608"/>
                  </a:cubicBezTo>
                  <a:cubicBezTo>
                    <a:pt x="3811" y="596"/>
                    <a:pt x="3799" y="596"/>
                    <a:pt x="3799" y="584"/>
                  </a:cubicBezTo>
                  <a:cubicBezTo>
                    <a:pt x="3739" y="477"/>
                    <a:pt x="3632" y="417"/>
                    <a:pt x="3525" y="381"/>
                  </a:cubicBezTo>
                  <a:lnTo>
                    <a:pt x="3513" y="381"/>
                  </a:lnTo>
                  <a:cubicBezTo>
                    <a:pt x="3483" y="375"/>
                    <a:pt x="3454" y="372"/>
                    <a:pt x="3424" y="372"/>
                  </a:cubicBezTo>
                  <a:cubicBezTo>
                    <a:pt x="3394" y="372"/>
                    <a:pt x="3364" y="375"/>
                    <a:pt x="3335" y="381"/>
                  </a:cubicBezTo>
                  <a:cubicBezTo>
                    <a:pt x="3323" y="358"/>
                    <a:pt x="3299" y="322"/>
                    <a:pt x="3287" y="310"/>
                  </a:cubicBezTo>
                  <a:cubicBezTo>
                    <a:pt x="3227" y="203"/>
                    <a:pt x="3120" y="143"/>
                    <a:pt x="3025" y="119"/>
                  </a:cubicBezTo>
                  <a:lnTo>
                    <a:pt x="3001" y="119"/>
                  </a:lnTo>
                  <a:cubicBezTo>
                    <a:pt x="2964" y="108"/>
                    <a:pt x="2927" y="103"/>
                    <a:pt x="2892" y="103"/>
                  </a:cubicBezTo>
                  <a:cubicBezTo>
                    <a:pt x="2812" y="103"/>
                    <a:pt x="2737" y="130"/>
                    <a:pt x="2680" y="179"/>
                  </a:cubicBezTo>
                  <a:cubicBezTo>
                    <a:pt x="2573" y="238"/>
                    <a:pt x="2513" y="346"/>
                    <a:pt x="2489" y="441"/>
                  </a:cubicBezTo>
                  <a:lnTo>
                    <a:pt x="2453" y="548"/>
                  </a:lnTo>
                  <a:lnTo>
                    <a:pt x="1322" y="72"/>
                  </a:lnTo>
                  <a:lnTo>
                    <a:pt x="1263" y="72"/>
                  </a:ln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38" name="Google Shape;10225;p67"/>
            <p:cNvSpPr/>
            <p:nvPr/>
          </p:nvSpPr>
          <p:spPr>
            <a:xfrm>
              <a:off x="5352728" y="2121719"/>
              <a:ext cx="103503" cy="189501"/>
            </a:xfrm>
            <a:custGeom>
              <a:avLst/>
              <a:rect l="l" t="t" r="r" b="b"/>
              <a:pathLst>
                <a:path w="3252" h="5954">
                  <a:moveTo>
                    <a:pt x="1073" y="322"/>
                  </a:moveTo>
                  <a:cubicBezTo>
                    <a:pt x="1132" y="322"/>
                    <a:pt x="1192" y="358"/>
                    <a:pt x="1192" y="441"/>
                  </a:cubicBezTo>
                  <a:lnTo>
                    <a:pt x="1192" y="513"/>
                  </a:lnTo>
                  <a:lnTo>
                    <a:pt x="1192" y="1060"/>
                  </a:lnTo>
                  <a:cubicBezTo>
                    <a:pt x="1192" y="1156"/>
                    <a:pt x="1263" y="1227"/>
                    <a:pt x="1358" y="1227"/>
                  </a:cubicBezTo>
                  <a:cubicBezTo>
                    <a:pt x="1442" y="1227"/>
                    <a:pt x="1525" y="1156"/>
                    <a:pt x="1525" y="1060"/>
                  </a:cubicBezTo>
                  <a:lnTo>
                    <a:pt x="1525" y="537"/>
                  </a:lnTo>
                  <a:cubicBezTo>
                    <a:pt x="1537" y="513"/>
                    <a:pt x="1584" y="477"/>
                    <a:pt x="1620" y="477"/>
                  </a:cubicBezTo>
                  <a:lnTo>
                    <a:pt x="1644" y="477"/>
                  </a:lnTo>
                  <a:cubicBezTo>
                    <a:pt x="1704" y="477"/>
                    <a:pt x="1763" y="525"/>
                    <a:pt x="1763" y="596"/>
                  </a:cubicBezTo>
                  <a:lnTo>
                    <a:pt x="1763" y="632"/>
                  </a:lnTo>
                  <a:lnTo>
                    <a:pt x="1763" y="1060"/>
                  </a:lnTo>
                  <a:cubicBezTo>
                    <a:pt x="1763" y="1156"/>
                    <a:pt x="1835" y="1227"/>
                    <a:pt x="1918" y="1227"/>
                  </a:cubicBezTo>
                  <a:cubicBezTo>
                    <a:pt x="2013" y="1227"/>
                    <a:pt x="2085" y="1156"/>
                    <a:pt x="2085" y="1060"/>
                  </a:cubicBezTo>
                  <a:lnTo>
                    <a:pt x="2085" y="656"/>
                  </a:lnTo>
                  <a:cubicBezTo>
                    <a:pt x="2096" y="620"/>
                    <a:pt x="2144" y="596"/>
                    <a:pt x="2192" y="596"/>
                  </a:cubicBezTo>
                  <a:lnTo>
                    <a:pt x="2204" y="596"/>
                  </a:lnTo>
                  <a:cubicBezTo>
                    <a:pt x="2263" y="596"/>
                    <a:pt x="2323" y="644"/>
                    <a:pt x="2323" y="715"/>
                  </a:cubicBezTo>
                  <a:lnTo>
                    <a:pt x="2323" y="822"/>
                  </a:lnTo>
                  <a:lnTo>
                    <a:pt x="2323" y="1156"/>
                  </a:lnTo>
                  <a:cubicBezTo>
                    <a:pt x="2323" y="1239"/>
                    <a:pt x="2394" y="1311"/>
                    <a:pt x="2489" y="1311"/>
                  </a:cubicBezTo>
                  <a:cubicBezTo>
                    <a:pt x="2573" y="1311"/>
                    <a:pt x="2656" y="1239"/>
                    <a:pt x="2656" y="1156"/>
                  </a:cubicBezTo>
                  <a:lnTo>
                    <a:pt x="2656" y="822"/>
                  </a:lnTo>
                  <a:cubicBezTo>
                    <a:pt x="2656" y="763"/>
                    <a:pt x="2692" y="703"/>
                    <a:pt x="2775" y="703"/>
                  </a:cubicBezTo>
                  <a:lnTo>
                    <a:pt x="2787" y="703"/>
                  </a:lnTo>
                  <a:cubicBezTo>
                    <a:pt x="2847" y="703"/>
                    <a:pt x="2906" y="751"/>
                    <a:pt x="2906" y="822"/>
                  </a:cubicBezTo>
                  <a:lnTo>
                    <a:pt x="2906" y="1584"/>
                  </a:lnTo>
                  <a:lnTo>
                    <a:pt x="2906" y="1596"/>
                  </a:lnTo>
                  <a:cubicBezTo>
                    <a:pt x="2894" y="1775"/>
                    <a:pt x="2882" y="2323"/>
                    <a:pt x="2597" y="2584"/>
                  </a:cubicBezTo>
                  <a:cubicBezTo>
                    <a:pt x="2561" y="2608"/>
                    <a:pt x="2537" y="2656"/>
                    <a:pt x="2537" y="2704"/>
                  </a:cubicBezTo>
                  <a:lnTo>
                    <a:pt x="2537" y="3204"/>
                  </a:lnTo>
                  <a:lnTo>
                    <a:pt x="989" y="3204"/>
                  </a:lnTo>
                  <a:lnTo>
                    <a:pt x="989" y="2846"/>
                  </a:lnTo>
                  <a:cubicBezTo>
                    <a:pt x="989" y="2799"/>
                    <a:pt x="953" y="2739"/>
                    <a:pt x="930" y="2715"/>
                  </a:cubicBezTo>
                  <a:cubicBezTo>
                    <a:pt x="775" y="2596"/>
                    <a:pt x="370" y="2227"/>
                    <a:pt x="346" y="1846"/>
                  </a:cubicBezTo>
                  <a:cubicBezTo>
                    <a:pt x="334" y="1596"/>
                    <a:pt x="311" y="1275"/>
                    <a:pt x="406" y="1191"/>
                  </a:cubicBezTo>
                  <a:cubicBezTo>
                    <a:pt x="441" y="1174"/>
                    <a:pt x="482" y="1163"/>
                    <a:pt x="539" y="1163"/>
                  </a:cubicBezTo>
                  <a:cubicBezTo>
                    <a:pt x="560" y="1163"/>
                    <a:pt x="583" y="1164"/>
                    <a:pt x="608" y="1168"/>
                  </a:cubicBezTo>
                  <a:lnTo>
                    <a:pt x="608" y="1394"/>
                  </a:lnTo>
                  <a:cubicBezTo>
                    <a:pt x="608" y="1477"/>
                    <a:pt x="692" y="1549"/>
                    <a:pt x="775" y="1549"/>
                  </a:cubicBezTo>
                  <a:cubicBezTo>
                    <a:pt x="870" y="1549"/>
                    <a:pt x="942" y="1477"/>
                    <a:pt x="942" y="1394"/>
                  </a:cubicBezTo>
                  <a:lnTo>
                    <a:pt x="942" y="441"/>
                  </a:lnTo>
                  <a:cubicBezTo>
                    <a:pt x="942" y="382"/>
                    <a:pt x="989" y="322"/>
                    <a:pt x="1061" y="322"/>
                  </a:cubicBezTo>
                  <a:lnTo>
                    <a:pt x="1073" y="322"/>
                  </a:lnTo>
                  <a:close/>
                  <a:moveTo>
                    <a:pt x="2799" y="3537"/>
                  </a:moveTo>
                  <a:lnTo>
                    <a:pt x="2799" y="4037"/>
                  </a:lnTo>
                  <a:lnTo>
                    <a:pt x="751" y="4037"/>
                  </a:lnTo>
                  <a:lnTo>
                    <a:pt x="751" y="3537"/>
                  </a:lnTo>
                  <a:lnTo>
                    <a:pt x="2799" y="3537"/>
                  </a:lnTo>
                  <a:close/>
                  <a:moveTo>
                    <a:pt x="2799" y="4347"/>
                  </a:moveTo>
                  <a:lnTo>
                    <a:pt x="2799" y="5632"/>
                  </a:lnTo>
                  <a:lnTo>
                    <a:pt x="751" y="5632"/>
                  </a:lnTo>
                  <a:lnTo>
                    <a:pt x="751" y="4347"/>
                  </a:lnTo>
                  <a:lnTo>
                    <a:pt x="2799" y="4347"/>
                  </a:lnTo>
                  <a:close/>
                  <a:moveTo>
                    <a:pt x="1073" y="1"/>
                  </a:moveTo>
                  <a:cubicBezTo>
                    <a:pt x="834" y="1"/>
                    <a:pt x="644" y="203"/>
                    <a:pt x="644" y="429"/>
                  </a:cubicBezTo>
                  <a:lnTo>
                    <a:pt x="644" y="846"/>
                  </a:lnTo>
                  <a:cubicBezTo>
                    <a:pt x="622" y="845"/>
                    <a:pt x="600" y="844"/>
                    <a:pt x="579" y="844"/>
                  </a:cubicBezTo>
                  <a:cubicBezTo>
                    <a:pt x="433" y="844"/>
                    <a:pt x="321" y="880"/>
                    <a:pt x="227" y="953"/>
                  </a:cubicBezTo>
                  <a:cubicBezTo>
                    <a:pt x="1" y="1144"/>
                    <a:pt x="13" y="1525"/>
                    <a:pt x="49" y="1882"/>
                  </a:cubicBezTo>
                  <a:cubicBezTo>
                    <a:pt x="84" y="2370"/>
                    <a:pt x="525" y="2787"/>
                    <a:pt x="692" y="2930"/>
                  </a:cubicBezTo>
                  <a:lnTo>
                    <a:pt x="692" y="3216"/>
                  </a:lnTo>
                  <a:lnTo>
                    <a:pt x="596" y="3216"/>
                  </a:lnTo>
                  <a:cubicBezTo>
                    <a:pt x="513" y="3216"/>
                    <a:pt x="441" y="3287"/>
                    <a:pt x="441" y="3382"/>
                  </a:cubicBezTo>
                  <a:lnTo>
                    <a:pt x="441" y="4216"/>
                  </a:lnTo>
                  <a:lnTo>
                    <a:pt x="441" y="5799"/>
                  </a:lnTo>
                  <a:cubicBezTo>
                    <a:pt x="441" y="5882"/>
                    <a:pt x="513" y="5954"/>
                    <a:pt x="596" y="5954"/>
                  </a:cubicBezTo>
                  <a:lnTo>
                    <a:pt x="2978" y="5954"/>
                  </a:lnTo>
                  <a:cubicBezTo>
                    <a:pt x="3073" y="5954"/>
                    <a:pt x="3144" y="5882"/>
                    <a:pt x="3144" y="5799"/>
                  </a:cubicBezTo>
                  <a:lnTo>
                    <a:pt x="3144" y="4204"/>
                  </a:lnTo>
                  <a:lnTo>
                    <a:pt x="3144" y="3370"/>
                  </a:lnTo>
                  <a:cubicBezTo>
                    <a:pt x="3144" y="3275"/>
                    <a:pt x="3073" y="3204"/>
                    <a:pt x="2978" y="3204"/>
                  </a:cubicBezTo>
                  <a:lnTo>
                    <a:pt x="2882" y="3204"/>
                  </a:lnTo>
                  <a:lnTo>
                    <a:pt x="2882" y="2763"/>
                  </a:lnTo>
                  <a:cubicBezTo>
                    <a:pt x="3251" y="2370"/>
                    <a:pt x="3204" y="1644"/>
                    <a:pt x="3204" y="1549"/>
                  </a:cubicBezTo>
                  <a:lnTo>
                    <a:pt x="3204" y="810"/>
                  </a:lnTo>
                  <a:cubicBezTo>
                    <a:pt x="3204" y="572"/>
                    <a:pt x="3013" y="382"/>
                    <a:pt x="2775" y="382"/>
                  </a:cubicBezTo>
                  <a:lnTo>
                    <a:pt x="2763" y="382"/>
                  </a:lnTo>
                  <a:cubicBezTo>
                    <a:pt x="2680" y="382"/>
                    <a:pt x="2608" y="394"/>
                    <a:pt x="2549" y="441"/>
                  </a:cubicBezTo>
                  <a:cubicBezTo>
                    <a:pt x="2477" y="334"/>
                    <a:pt x="2335" y="275"/>
                    <a:pt x="2204" y="275"/>
                  </a:cubicBezTo>
                  <a:lnTo>
                    <a:pt x="2192" y="275"/>
                  </a:lnTo>
                  <a:cubicBezTo>
                    <a:pt x="2120" y="275"/>
                    <a:pt x="2049" y="287"/>
                    <a:pt x="1989" y="322"/>
                  </a:cubicBezTo>
                  <a:cubicBezTo>
                    <a:pt x="1906" y="227"/>
                    <a:pt x="1787" y="168"/>
                    <a:pt x="1656" y="168"/>
                  </a:cubicBezTo>
                  <a:lnTo>
                    <a:pt x="1644" y="168"/>
                  </a:lnTo>
                  <a:cubicBezTo>
                    <a:pt x="1584" y="168"/>
                    <a:pt x="1525" y="179"/>
                    <a:pt x="1465" y="203"/>
                  </a:cubicBezTo>
                  <a:cubicBezTo>
                    <a:pt x="1394" y="84"/>
                    <a:pt x="1251" y="1"/>
                    <a:pt x="1096" y="1"/>
                  </a:cubicBezTo>
                  <a:lnTo>
                    <a:pt x="107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39" name="Google Shape;10226;p67"/>
          <p:cNvGrpSpPr/>
          <p:nvPr/>
        </p:nvGrpSpPr>
        <p:grpSpPr>
          <a:xfrm>
            <a:off x="9154357" y="3440856"/>
            <a:ext cx="361147" cy="361529"/>
            <a:chOff x="7538896" y="1970156"/>
            <a:chExt cx="361147" cy="361529"/>
          </a:xfrm>
          <a:solidFill>
            <a:schemeClr val="accent1"/>
          </a:solidFill>
        </p:grpSpPr>
        <p:sp>
          <p:nvSpPr>
            <p:cNvPr id="1440" name="Google Shape;10227;p67"/>
            <p:cNvSpPr/>
            <p:nvPr/>
          </p:nvSpPr>
          <p:spPr>
            <a:xfrm>
              <a:off x="7538896" y="1970156"/>
              <a:ext cx="361147" cy="361529"/>
            </a:xfrm>
            <a:custGeom>
              <a:avLst/>
              <a:rect l="l" t="t" r="r" b="b"/>
              <a:pathLst>
                <a:path w="11347" h="11359">
                  <a:moveTo>
                    <a:pt x="8918" y="584"/>
                  </a:moveTo>
                  <a:lnTo>
                    <a:pt x="9477" y="1155"/>
                  </a:lnTo>
                  <a:lnTo>
                    <a:pt x="9632" y="1298"/>
                  </a:lnTo>
                  <a:lnTo>
                    <a:pt x="10239" y="1905"/>
                  </a:lnTo>
                  <a:lnTo>
                    <a:pt x="10704" y="2370"/>
                  </a:lnTo>
                  <a:lnTo>
                    <a:pt x="8918" y="2370"/>
                  </a:lnTo>
                  <a:lnTo>
                    <a:pt x="8918" y="584"/>
                  </a:lnTo>
                  <a:close/>
                  <a:moveTo>
                    <a:pt x="2631" y="4644"/>
                  </a:moveTo>
                  <a:cubicBezTo>
                    <a:pt x="3322" y="4644"/>
                    <a:pt x="3882" y="5215"/>
                    <a:pt x="3882" y="5894"/>
                  </a:cubicBezTo>
                  <a:lnTo>
                    <a:pt x="3882" y="6192"/>
                  </a:lnTo>
                  <a:lnTo>
                    <a:pt x="3810" y="6192"/>
                  </a:lnTo>
                  <a:cubicBezTo>
                    <a:pt x="3429" y="6108"/>
                    <a:pt x="3310" y="5596"/>
                    <a:pt x="3286" y="5596"/>
                  </a:cubicBezTo>
                  <a:cubicBezTo>
                    <a:pt x="3274" y="5525"/>
                    <a:pt x="3215" y="5477"/>
                    <a:pt x="3155" y="5465"/>
                  </a:cubicBezTo>
                  <a:cubicBezTo>
                    <a:pt x="3143" y="5463"/>
                    <a:pt x="3132" y="5462"/>
                    <a:pt x="3121" y="5462"/>
                  </a:cubicBezTo>
                  <a:cubicBezTo>
                    <a:pt x="3064" y="5462"/>
                    <a:pt x="3016" y="5487"/>
                    <a:pt x="2977" y="5537"/>
                  </a:cubicBezTo>
                  <a:cubicBezTo>
                    <a:pt x="2477" y="6156"/>
                    <a:pt x="1429" y="6156"/>
                    <a:pt x="1417" y="6156"/>
                  </a:cubicBezTo>
                  <a:lnTo>
                    <a:pt x="1298" y="6156"/>
                  </a:lnTo>
                  <a:lnTo>
                    <a:pt x="1286" y="6168"/>
                  </a:lnTo>
                  <a:lnTo>
                    <a:pt x="1262" y="6180"/>
                  </a:lnTo>
                  <a:lnTo>
                    <a:pt x="1262" y="5894"/>
                  </a:lnTo>
                  <a:cubicBezTo>
                    <a:pt x="1262" y="5215"/>
                    <a:pt x="1834" y="4644"/>
                    <a:pt x="2512" y="4644"/>
                  </a:cubicBezTo>
                  <a:lnTo>
                    <a:pt x="2631" y="4644"/>
                  </a:lnTo>
                  <a:close/>
                  <a:moveTo>
                    <a:pt x="1238" y="6644"/>
                  </a:moveTo>
                  <a:lnTo>
                    <a:pt x="1238" y="7192"/>
                  </a:lnTo>
                  <a:cubicBezTo>
                    <a:pt x="1107" y="7180"/>
                    <a:pt x="1000" y="7061"/>
                    <a:pt x="1000" y="6930"/>
                  </a:cubicBezTo>
                  <a:cubicBezTo>
                    <a:pt x="1000" y="6846"/>
                    <a:pt x="1024" y="6775"/>
                    <a:pt x="1084" y="6715"/>
                  </a:cubicBezTo>
                  <a:cubicBezTo>
                    <a:pt x="1143" y="6715"/>
                    <a:pt x="1191" y="6692"/>
                    <a:pt x="1226" y="6644"/>
                  </a:cubicBezTo>
                  <a:lnTo>
                    <a:pt x="1238" y="6644"/>
                  </a:lnTo>
                  <a:close/>
                  <a:moveTo>
                    <a:pt x="3929" y="6656"/>
                  </a:moveTo>
                  <a:cubicBezTo>
                    <a:pt x="3965" y="6680"/>
                    <a:pt x="4001" y="6715"/>
                    <a:pt x="4048" y="6715"/>
                  </a:cubicBezTo>
                  <a:cubicBezTo>
                    <a:pt x="4108" y="6763"/>
                    <a:pt x="4132" y="6835"/>
                    <a:pt x="4132" y="6918"/>
                  </a:cubicBezTo>
                  <a:cubicBezTo>
                    <a:pt x="4155" y="7061"/>
                    <a:pt x="4048" y="7180"/>
                    <a:pt x="3917" y="7192"/>
                  </a:cubicBezTo>
                  <a:lnTo>
                    <a:pt x="3917" y="6656"/>
                  </a:lnTo>
                  <a:lnTo>
                    <a:pt x="3929" y="6656"/>
                  </a:lnTo>
                  <a:close/>
                  <a:moveTo>
                    <a:pt x="3036" y="5942"/>
                  </a:moveTo>
                  <a:cubicBezTo>
                    <a:pt x="3120" y="6132"/>
                    <a:pt x="3286" y="6358"/>
                    <a:pt x="3572" y="6465"/>
                  </a:cubicBezTo>
                  <a:lnTo>
                    <a:pt x="3572" y="7227"/>
                  </a:lnTo>
                  <a:cubicBezTo>
                    <a:pt x="3560" y="7704"/>
                    <a:pt x="3167" y="8085"/>
                    <a:pt x="2691" y="8085"/>
                  </a:cubicBezTo>
                  <a:lnTo>
                    <a:pt x="2477" y="8085"/>
                  </a:lnTo>
                  <a:cubicBezTo>
                    <a:pt x="2000" y="8085"/>
                    <a:pt x="1607" y="7692"/>
                    <a:pt x="1607" y="7227"/>
                  </a:cubicBezTo>
                  <a:lnTo>
                    <a:pt x="1607" y="6501"/>
                  </a:lnTo>
                  <a:cubicBezTo>
                    <a:pt x="1917" y="6477"/>
                    <a:pt x="2572" y="6370"/>
                    <a:pt x="3036" y="5942"/>
                  </a:cubicBezTo>
                  <a:close/>
                  <a:moveTo>
                    <a:pt x="2917" y="8418"/>
                  </a:moveTo>
                  <a:lnTo>
                    <a:pt x="2917" y="8656"/>
                  </a:lnTo>
                  <a:lnTo>
                    <a:pt x="2917" y="8668"/>
                  </a:lnTo>
                  <a:lnTo>
                    <a:pt x="2572" y="9025"/>
                  </a:lnTo>
                  <a:lnTo>
                    <a:pt x="2250" y="8692"/>
                  </a:lnTo>
                  <a:lnTo>
                    <a:pt x="2250" y="8418"/>
                  </a:lnTo>
                  <a:cubicBezTo>
                    <a:pt x="2322" y="8430"/>
                    <a:pt x="2393" y="8430"/>
                    <a:pt x="2477" y="8430"/>
                  </a:cubicBezTo>
                  <a:lnTo>
                    <a:pt x="2691" y="8430"/>
                  </a:lnTo>
                  <a:cubicBezTo>
                    <a:pt x="2774" y="8430"/>
                    <a:pt x="2846" y="8418"/>
                    <a:pt x="2917" y="8418"/>
                  </a:cubicBezTo>
                  <a:close/>
                  <a:moveTo>
                    <a:pt x="8561" y="346"/>
                  </a:moveTo>
                  <a:lnTo>
                    <a:pt x="8561" y="2560"/>
                  </a:lnTo>
                  <a:cubicBezTo>
                    <a:pt x="8561" y="2667"/>
                    <a:pt x="8632" y="2739"/>
                    <a:pt x="8739" y="2739"/>
                  </a:cubicBezTo>
                  <a:lnTo>
                    <a:pt x="10954" y="2739"/>
                  </a:lnTo>
                  <a:lnTo>
                    <a:pt x="10954" y="10954"/>
                  </a:lnTo>
                  <a:lnTo>
                    <a:pt x="5167" y="10954"/>
                  </a:lnTo>
                  <a:lnTo>
                    <a:pt x="5167" y="10263"/>
                  </a:lnTo>
                  <a:cubicBezTo>
                    <a:pt x="5167" y="9454"/>
                    <a:pt x="4608" y="9049"/>
                    <a:pt x="4310" y="8954"/>
                  </a:cubicBezTo>
                  <a:lnTo>
                    <a:pt x="3274" y="8537"/>
                  </a:lnTo>
                  <a:lnTo>
                    <a:pt x="3274" y="8311"/>
                  </a:lnTo>
                  <a:cubicBezTo>
                    <a:pt x="3560" y="8156"/>
                    <a:pt x="3786" y="7894"/>
                    <a:pt x="3870" y="7561"/>
                  </a:cubicBezTo>
                  <a:cubicBezTo>
                    <a:pt x="4215" y="7561"/>
                    <a:pt x="4489" y="7287"/>
                    <a:pt x="4489" y="6930"/>
                  </a:cubicBezTo>
                  <a:cubicBezTo>
                    <a:pt x="4489" y="6715"/>
                    <a:pt x="4394" y="6525"/>
                    <a:pt x="4239" y="6418"/>
                  </a:cubicBezTo>
                  <a:lnTo>
                    <a:pt x="4239" y="5942"/>
                  </a:lnTo>
                  <a:cubicBezTo>
                    <a:pt x="4239" y="5108"/>
                    <a:pt x="3620" y="4429"/>
                    <a:pt x="2810" y="4346"/>
                  </a:cubicBezTo>
                  <a:lnTo>
                    <a:pt x="2810" y="346"/>
                  </a:lnTo>
                  <a:lnTo>
                    <a:pt x="8561" y="346"/>
                  </a:lnTo>
                  <a:close/>
                  <a:moveTo>
                    <a:pt x="2679" y="0"/>
                  </a:moveTo>
                  <a:cubicBezTo>
                    <a:pt x="2572" y="0"/>
                    <a:pt x="2500" y="72"/>
                    <a:pt x="2500" y="179"/>
                  </a:cubicBezTo>
                  <a:lnTo>
                    <a:pt x="2500" y="4358"/>
                  </a:lnTo>
                  <a:cubicBezTo>
                    <a:pt x="1643" y="4394"/>
                    <a:pt x="953" y="5108"/>
                    <a:pt x="953" y="5965"/>
                  </a:cubicBezTo>
                  <a:lnTo>
                    <a:pt x="953" y="6442"/>
                  </a:lnTo>
                  <a:cubicBezTo>
                    <a:pt x="786" y="6561"/>
                    <a:pt x="691" y="6739"/>
                    <a:pt x="691" y="6954"/>
                  </a:cubicBezTo>
                  <a:cubicBezTo>
                    <a:pt x="691" y="7299"/>
                    <a:pt x="965" y="7597"/>
                    <a:pt x="1322" y="7597"/>
                  </a:cubicBezTo>
                  <a:cubicBezTo>
                    <a:pt x="1417" y="7918"/>
                    <a:pt x="1643" y="8192"/>
                    <a:pt x="1917" y="8335"/>
                  </a:cubicBezTo>
                  <a:lnTo>
                    <a:pt x="1917" y="8561"/>
                  </a:lnTo>
                  <a:lnTo>
                    <a:pt x="845" y="8978"/>
                  </a:lnTo>
                  <a:cubicBezTo>
                    <a:pt x="548" y="9085"/>
                    <a:pt x="0" y="9478"/>
                    <a:pt x="0" y="10287"/>
                  </a:cubicBezTo>
                  <a:lnTo>
                    <a:pt x="0" y="11180"/>
                  </a:lnTo>
                  <a:cubicBezTo>
                    <a:pt x="0" y="11287"/>
                    <a:pt x="72" y="11359"/>
                    <a:pt x="179" y="11359"/>
                  </a:cubicBezTo>
                  <a:lnTo>
                    <a:pt x="965" y="11359"/>
                  </a:lnTo>
                  <a:cubicBezTo>
                    <a:pt x="1072" y="11359"/>
                    <a:pt x="1143" y="11287"/>
                    <a:pt x="1143" y="11180"/>
                  </a:cubicBezTo>
                  <a:cubicBezTo>
                    <a:pt x="1143" y="11073"/>
                    <a:pt x="1072" y="11002"/>
                    <a:pt x="965" y="11002"/>
                  </a:cubicBezTo>
                  <a:lnTo>
                    <a:pt x="357" y="11002"/>
                  </a:lnTo>
                  <a:lnTo>
                    <a:pt x="357" y="10263"/>
                  </a:lnTo>
                  <a:cubicBezTo>
                    <a:pt x="357" y="9513"/>
                    <a:pt x="941" y="9287"/>
                    <a:pt x="965" y="9287"/>
                  </a:cubicBezTo>
                  <a:lnTo>
                    <a:pt x="988" y="9287"/>
                  </a:lnTo>
                  <a:lnTo>
                    <a:pt x="1965" y="8906"/>
                  </a:lnTo>
                  <a:lnTo>
                    <a:pt x="1977" y="8918"/>
                  </a:lnTo>
                  <a:lnTo>
                    <a:pt x="2500" y="9430"/>
                  </a:lnTo>
                  <a:cubicBezTo>
                    <a:pt x="2536" y="9454"/>
                    <a:pt x="2572" y="9466"/>
                    <a:pt x="2619" y="9466"/>
                  </a:cubicBezTo>
                  <a:cubicBezTo>
                    <a:pt x="2667" y="9466"/>
                    <a:pt x="2715" y="9454"/>
                    <a:pt x="2739" y="9406"/>
                  </a:cubicBezTo>
                  <a:lnTo>
                    <a:pt x="3251" y="8894"/>
                  </a:lnTo>
                  <a:lnTo>
                    <a:pt x="4227" y="9275"/>
                  </a:lnTo>
                  <a:lnTo>
                    <a:pt x="4239" y="9275"/>
                  </a:lnTo>
                  <a:cubicBezTo>
                    <a:pt x="4239" y="9275"/>
                    <a:pt x="4858" y="9490"/>
                    <a:pt x="4858" y="10240"/>
                  </a:cubicBezTo>
                  <a:lnTo>
                    <a:pt x="4858" y="10954"/>
                  </a:lnTo>
                  <a:lnTo>
                    <a:pt x="1607" y="10954"/>
                  </a:lnTo>
                  <a:cubicBezTo>
                    <a:pt x="1500" y="10954"/>
                    <a:pt x="1429" y="11037"/>
                    <a:pt x="1429" y="11133"/>
                  </a:cubicBezTo>
                  <a:cubicBezTo>
                    <a:pt x="1429" y="11240"/>
                    <a:pt x="1500" y="11311"/>
                    <a:pt x="1607" y="11311"/>
                  </a:cubicBezTo>
                  <a:lnTo>
                    <a:pt x="11168" y="11311"/>
                  </a:lnTo>
                  <a:cubicBezTo>
                    <a:pt x="11263" y="11311"/>
                    <a:pt x="11347" y="11240"/>
                    <a:pt x="11347" y="11133"/>
                  </a:cubicBezTo>
                  <a:lnTo>
                    <a:pt x="11311" y="2536"/>
                  </a:lnTo>
                  <a:lnTo>
                    <a:pt x="11311" y="2501"/>
                  </a:lnTo>
                  <a:lnTo>
                    <a:pt x="11311" y="2489"/>
                  </a:lnTo>
                  <a:cubicBezTo>
                    <a:pt x="11311" y="2489"/>
                    <a:pt x="11311" y="2477"/>
                    <a:pt x="11299" y="2477"/>
                  </a:cubicBezTo>
                  <a:lnTo>
                    <a:pt x="11287" y="2465"/>
                  </a:lnTo>
                  <a:lnTo>
                    <a:pt x="11263" y="2441"/>
                  </a:lnTo>
                  <a:lnTo>
                    <a:pt x="9882" y="1060"/>
                  </a:lnTo>
                  <a:lnTo>
                    <a:pt x="8870" y="48"/>
                  </a:lnTo>
                  <a:lnTo>
                    <a:pt x="8858" y="36"/>
                  </a:lnTo>
                  <a:lnTo>
                    <a:pt x="8846" y="12"/>
                  </a:lnTo>
                  <a:cubicBezTo>
                    <a:pt x="8846" y="12"/>
                    <a:pt x="8823" y="12"/>
                    <a:pt x="8823" y="0"/>
                  </a:cubicBezTo>
                  <a:lnTo>
                    <a:pt x="26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1" name="Google Shape;10228;p67"/>
            <p:cNvSpPr/>
            <p:nvPr/>
          </p:nvSpPr>
          <p:spPr>
            <a:xfrm>
              <a:off x="7685907" y="2066784"/>
              <a:ext cx="101211" cy="11394"/>
            </a:xfrm>
            <a:custGeom>
              <a:avLst/>
              <a:rect l="l" t="t" r="r" b="b"/>
              <a:pathLst>
                <a:path w="3180" h="358">
                  <a:moveTo>
                    <a:pt x="179" y="0"/>
                  </a:moveTo>
                  <a:cubicBezTo>
                    <a:pt x="72" y="0"/>
                    <a:pt x="1" y="84"/>
                    <a:pt x="1" y="179"/>
                  </a:cubicBezTo>
                  <a:cubicBezTo>
                    <a:pt x="1" y="286"/>
                    <a:pt x="72" y="358"/>
                    <a:pt x="179" y="358"/>
                  </a:cubicBezTo>
                  <a:lnTo>
                    <a:pt x="3001" y="358"/>
                  </a:lnTo>
                  <a:cubicBezTo>
                    <a:pt x="3108" y="358"/>
                    <a:pt x="3180" y="286"/>
                    <a:pt x="3180" y="179"/>
                  </a:cubicBezTo>
                  <a:cubicBezTo>
                    <a:pt x="3180" y="84"/>
                    <a:pt x="3108" y="0"/>
                    <a:pt x="3001"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2" name="Google Shape;10229;p67"/>
            <p:cNvSpPr/>
            <p:nvPr/>
          </p:nvSpPr>
          <p:spPr>
            <a:xfrm>
              <a:off x="7685907" y="2106187"/>
              <a:ext cx="147075" cy="11394"/>
            </a:xfrm>
            <a:custGeom>
              <a:avLst/>
              <a:rect l="l" t="t" r="r" b="b"/>
              <a:pathLst>
                <a:path w="4621" h="358">
                  <a:moveTo>
                    <a:pt x="179" y="1"/>
                  </a:moveTo>
                  <a:cubicBezTo>
                    <a:pt x="72" y="1"/>
                    <a:pt x="1" y="72"/>
                    <a:pt x="1" y="179"/>
                  </a:cubicBezTo>
                  <a:cubicBezTo>
                    <a:pt x="1" y="286"/>
                    <a:pt x="72" y="358"/>
                    <a:pt x="179" y="358"/>
                  </a:cubicBezTo>
                  <a:lnTo>
                    <a:pt x="4442" y="358"/>
                  </a:lnTo>
                  <a:cubicBezTo>
                    <a:pt x="4549" y="358"/>
                    <a:pt x="4620" y="286"/>
                    <a:pt x="4620" y="179"/>
                  </a:cubicBezTo>
                  <a:cubicBezTo>
                    <a:pt x="4620" y="72"/>
                    <a:pt x="4549" y="1"/>
                    <a:pt x="4442"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3" name="Google Shape;10230;p67"/>
            <p:cNvSpPr/>
            <p:nvPr/>
          </p:nvSpPr>
          <p:spPr>
            <a:xfrm>
              <a:off x="7685907" y="2145239"/>
              <a:ext cx="147075" cy="11394"/>
            </a:xfrm>
            <a:custGeom>
              <a:avLst/>
              <a:rect l="l" t="t" r="r" b="b"/>
              <a:pathLst>
                <a:path w="4621" h="358">
                  <a:moveTo>
                    <a:pt x="179" y="0"/>
                  </a:moveTo>
                  <a:cubicBezTo>
                    <a:pt x="72" y="0"/>
                    <a:pt x="1" y="71"/>
                    <a:pt x="1" y="179"/>
                  </a:cubicBezTo>
                  <a:cubicBezTo>
                    <a:pt x="1" y="274"/>
                    <a:pt x="72" y="357"/>
                    <a:pt x="179" y="357"/>
                  </a:cubicBezTo>
                  <a:lnTo>
                    <a:pt x="4442" y="357"/>
                  </a:lnTo>
                  <a:cubicBezTo>
                    <a:pt x="4549" y="357"/>
                    <a:pt x="4620" y="274"/>
                    <a:pt x="4620" y="179"/>
                  </a:cubicBezTo>
                  <a:cubicBezTo>
                    <a:pt x="4620" y="83"/>
                    <a:pt x="4537" y="0"/>
                    <a:pt x="4442"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4" name="Google Shape;10231;p67"/>
            <p:cNvSpPr/>
            <p:nvPr/>
          </p:nvSpPr>
          <p:spPr>
            <a:xfrm>
              <a:off x="7685907" y="2184260"/>
              <a:ext cx="147075" cy="11394"/>
            </a:xfrm>
            <a:custGeom>
              <a:avLst/>
              <a:rect l="l" t="t" r="r" b="b"/>
              <a:pathLst>
                <a:path w="4621" h="358">
                  <a:moveTo>
                    <a:pt x="179" y="0"/>
                  </a:moveTo>
                  <a:cubicBezTo>
                    <a:pt x="72" y="0"/>
                    <a:pt x="1" y="84"/>
                    <a:pt x="1" y="179"/>
                  </a:cubicBezTo>
                  <a:cubicBezTo>
                    <a:pt x="1" y="286"/>
                    <a:pt x="72" y="358"/>
                    <a:pt x="179" y="358"/>
                  </a:cubicBezTo>
                  <a:lnTo>
                    <a:pt x="4442" y="358"/>
                  </a:lnTo>
                  <a:cubicBezTo>
                    <a:pt x="4549" y="358"/>
                    <a:pt x="4620" y="286"/>
                    <a:pt x="4620" y="179"/>
                  </a:cubicBezTo>
                  <a:cubicBezTo>
                    <a:pt x="4620" y="84"/>
                    <a:pt x="4537" y="0"/>
                    <a:pt x="4442"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5" name="Google Shape;10232;p67"/>
            <p:cNvSpPr/>
            <p:nvPr/>
          </p:nvSpPr>
          <p:spPr>
            <a:xfrm>
              <a:off x="7685907" y="2223280"/>
              <a:ext cx="147075" cy="11394"/>
            </a:xfrm>
            <a:custGeom>
              <a:avLst/>
              <a:rect l="l" t="t" r="r" b="b"/>
              <a:pathLst>
                <a:path w="4621" h="358">
                  <a:moveTo>
                    <a:pt x="179" y="1"/>
                  </a:moveTo>
                  <a:cubicBezTo>
                    <a:pt x="72" y="1"/>
                    <a:pt x="1" y="72"/>
                    <a:pt x="1" y="179"/>
                  </a:cubicBezTo>
                  <a:cubicBezTo>
                    <a:pt x="1" y="286"/>
                    <a:pt x="72" y="358"/>
                    <a:pt x="179" y="358"/>
                  </a:cubicBezTo>
                  <a:lnTo>
                    <a:pt x="4442" y="358"/>
                  </a:lnTo>
                  <a:cubicBezTo>
                    <a:pt x="4549" y="358"/>
                    <a:pt x="4620" y="286"/>
                    <a:pt x="4620" y="179"/>
                  </a:cubicBezTo>
                  <a:cubicBezTo>
                    <a:pt x="4620" y="84"/>
                    <a:pt x="4537" y="1"/>
                    <a:pt x="4442"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46" name="Google Shape;10233;p67"/>
          <p:cNvGrpSpPr/>
          <p:nvPr/>
        </p:nvGrpSpPr>
        <p:grpSpPr>
          <a:xfrm>
            <a:off x="6511560" y="3441620"/>
            <a:ext cx="358155" cy="358123"/>
            <a:chOff x="4896099" y="1970920"/>
            <a:chExt cx="358155" cy="358123"/>
          </a:xfrm>
          <a:solidFill>
            <a:schemeClr val="accent1"/>
          </a:solidFill>
        </p:grpSpPr>
        <p:sp>
          <p:nvSpPr>
            <p:cNvPr id="1447" name="Google Shape;10234;p67"/>
            <p:cNvSpPr/>
            <p:nvPr/>
          </p:nvSpPr>
          <p:spPr>
            <a:xfrm>
              <a:off x="4896099" y="1970920"/>
              <a:ext cx="358155" cy="358123"/>
            </a:xfrm>
            <a:custGeom>
              <a:avLst/>
              <a:rect l="l" t="t" r="r" b="b"/>
              <a:pathLst>
                <a:path w="11253" h="11252">
                  <a:moveTo>
                    <a:pt x="5621" y="0"/>
                  </a:moveTo>
                  <a:cubicBezTo>
                    <a:pt x="4109" y="0"/>
                    <a:pt x="2704" y="595"/>
                    <a:pt x="1644" y="1643"/>
                  </a:cubicBezTo>
                  <a:cubicBezTo>
                    <a:pt x="584" y="2715"/>
                    <a:pt x="1" y="4132"/>
                    <a:pt x="1" y="5632"/>
                  </a:cubicBezTo>
                  <a:cubicBezTo>
                    <a:pt x="1" y="6930"/>
                    <a:pt x="465" y="8192"/>
                    <a:pt x="1263" y="9192"/>
                  </a:cubicBezTo>
                  <a:cubicBezTo>
                    <a:pt x="1300" y="9235"/>
                    <a:pt x="1343" y="9252"/>
                    <a:pt x="1386" y="9252"/>
                  </a:cubicBezTo>
                  <a:cubicBezTo>
                    <a:pt x="1509" y="9252"/>
                    <a:pt x="1622" y="9104"/>
                    <a:pt x="1525" y="8989"/>
                  </a:cubicBezTo>
                  <a:cubicBezTo>
                    <a:pt x="751" y="8049"/>
                    <a:pt x="334" y="6858"/>
                    <a:pt x="334" y="5632"/>
                  </a:cubicBezTo>
                  <a:cubicBezTo>
                    <a:pt x="334" y="4227"/>
                    <a:pt x="882" y="2881"/>
                    <a:pt x="1882" y="1881"/>
                  </a:cubicBezTo>
                  <a:cubicBezTo>
                    <a:pt x="2882" y="893"/>
                    <a:pt x="4204" y="322"/>
                    <a:pt x="5621" y="322"/>
                  </a:cubicBezTo>
                  <a:cubicBezTo>
                    <a:pt x="7026" y="322"/>
                    <a:pt x="8371" y="869"/>
                    <a:pt x="9371" y="1869"/>
                  </a:cubicBezTo>
                  <a:cubicBezTo>
                    <a:pt x="10359" y="2870"/>
                    <a:pt x="10931" y="4191"/>
                    <a:pt x="10931" y="5608"/>
                  </a:cubicBezTo>
                  <a:cubicBezTo>
                    <a:pt x="10931" y="7025"/>
                    <a:pt x="10383" y="8358"/>
                    <a:pt x="9383" y="9358"/>
                  </a:cubicBezTo>
                  <a:cubicBezTo>
                    <a:pt x="8383" y="10359"/>
                    <a:pt x="7061" y="10918"/>
                    <a:pt x="5644" y="10918"/>
                  </a:cubicBezTo>
                  <a:cubicBezTo>
                    <a:pt x="4323" y="10918"/>
                    <a:pt x="3037" y="10430"/>
                    <a:pt x="2061" y="9537"/>
                  </a:cubicBezTo>
                  <a:cubicBezTo>
                    <a:pt x="2025" y="9504"/>
                    <a:pt x="1987" y="9490"/>
                    <a:pt x="1951" y="9490"/>
                  </a:cubicBezTo>
                  <a:cubicBezTo>
                    <a:pt x="1823" y="9490"/>
                    <a:pt x="1723" y="9673"/>
                    <a:pt x="1834" y="9775"/>
                  </a:cubicBezTo>
                  <a:cubicBezTo>
                    <a:pt x="2882" y="10728"/>
                    <a:pt x="4228" y="11252"/>
                    <a:pt x="5644" y="11252"/>
                  </a:cubicBezTo>
                  <a:cubicBezTo>
                    <a:pt x="7145" y="11252"/>
                    <a:pt x="8562" y="10656"/>
                    <a:pt x="9621" y="9597"/>
                  </a:cubicBezTo>
                  <a:cubicBezTo>
                    <a:pt x="10681" y="8525"/>
                    <a:pt x="11252" y="7108"/>
                    <a:pt x="11252" y="5608"/>
                  </a:cubicBezTo>
                  <a:cubicBezTo>
                    <a:pt x="11252" y="4120"/>
                    <a:pt x="10657" y="2703"/>
                    <a:pt x="9597" y="1631"/>
                  </a:cubicBezTo>
                  <a:cubicBezTo>
                    <a:pt x="8526" y="572"/>
                    <a:pt x="7121" y="0"/>
                    <a:pt x="562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8" name="Google Shape;10235;p67"/>
            <p:cNvSpPr/>
            <p:nvPr/>
          </p:nvSpPr>
          <p:spPr>
            <a:xfrm>
              <a:off x="4991454" y="2067835"/>
              <a:ext cx="166999" cy="164325"/>
            </a:xfrm>
            <a:custGeom>
              <a:avLst/>
              <a:rect l="l" t="t" r="r" b="b"/>
              <a:pathLst>
                <a:path w="5247" h="5163">
                  <a:moveTo>
                    <a:pt x="4506" y="706"/>
                  </a:moveTo>
                  <a:lnTo>
                    <a:pt x="3160" y="2861"/>
                  </a:lnTo>
                  <a:lnTo>
                    <a:pt x="2351" y="2075"/>
                  </a:lnTo>
                  <a:lnTo>
                    <a:pt x="4506" y="706"/>
                  </a:lnTo>
                  <a:close/>
                  <a:moveTo>
                    <a:pt x="2113" y="2289"/>
                  </a:moveTo>
                  <a:lnTo>
                    <a:pt x="2922" y="3099"/>
                  </a:lnTo>
                  <a:lnTo>
                    <a:pt x="755" y="4468"/>
                  </a:lnTo>
                  <a:lnTo>
                    <a:pt x="755" y="4468"/>
                  </a:lnTo>
                  <a:lnTo>
                    <a:pt x="2113" y="2289"/>
                  </a:lnTo>
                  <a:close/>
                  <a:moveTo>
                    <a:pt x="5032" y="0"/>
                  </a:moveTo>
                  <a:cubicBezTo>
                    <a:pt x="5004" y="0"/>
                    <a:pt x="4974" y="8"/>
                    <a:pt x="4946" y="27"/>
                  </a:cubicBezTo>
                  <a:lnTo>
                    <a:pt x="2006" y="1896"/>
                  </a:lnTo>
                  <a:cubicBezTo>
                    <a:pt x="1970" y="1908"/>
                    <a:pt x="1934" y="1932"/>
                    <a:pt x="1922" y="1980"/>
                  </a:cubicBezTo>
                  <a:lnTo>
                    <a:pt x="77" y="4909"/>
                  </a:lnTo>
                  <a:cubicBezTo>
                    <a:pt x="1" y="5032"/>
                    <a:pt x="99" y="5163"/>
                    <a:pt x="214" y="5163"/>
                  </a:cubicBezTo>
                  <a:cubicBezTo>
                    <a:pt x="243" y="5163"/>
                    <a:pt x="274" y="5154"/>
                    <a:pt x="303" y="5135"/>
                  </a:cubicBezTo>
                  <a:lnTo>
                    <a:pt x="3232" y="3277"/>
                  </a:lnTo>
                  <a:cubicBezTo>
                    <a:pt x="3280" y="3265"/>
                    <a:pt x="3303" y="3230"/>
                    <a:pt x="3315" y="3182"/>
                  </a:cubicBezTo>
                  <a:lnTo>
                    <a:pt x="5161" y="253"/>
                  </a:lnTo>
                  <a:cubicBezTo>
                    <a:pt x="5247" y="138"/>
                    <a:pt x="5148" y="0"/>
                    <a:pt x="503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49" name="Google Shape;10236;p67"/>
            <p:cNvSpPr/>
            <p:nvPr/>
          </p:nvSpPr>
          <p:spPr>
            <a:xfrm>
              <a:off x="4923789" y="1998578"/>
              <a:ext cx="302043" cy="302425"/>
            </a:xfrm>
            <a:custGeom>
              <a:avLst/>
              <a:rect l="l" t="t" r="r" b="b"/>
              <a:pathLst>
                <a:path w="9490" h="9502">
                  <a:moveTo>
                    <a:pt x="4727" y="0"/>
                  </a:moveTo>
                  <a:cubicBezTo>
                    <a:pt x="3465" y="0"/>
                    <a:pt x="2274" y="500"/>
                    <a:pt x="1381" y="1405"/>
                  </a:cubicBezTo>
                  <a:cubicBezTo>
                    <a:pt x="488" y="2298"/>
                    <a:pt x="0" y="3489"/>
                    <a:pt x="0" y="4763"/>
                  </a:cubicBezTo>
                  <a:cubicBezTo>
                    <a:pt x="0" y="6049"/>
                    <a:pt x="488" y="7227"/>
                    <a:pt x="1393" y="8120"/>
                  </a:cubicBezTo>
                  <a:cubicBezTo>
                    <a:pt x="2286" y="9013"/>
                    <a:pt x="3477" y="9501"/>
                    <a:pt x="4763" y="9501"/>
                  </a:cubicBezTo>
                  <a:cubicBezTo>
                    <a:pt x="6025" y="9501"/>
                    <a:pt x="7215" y="9013"/>
                    <a:pt x="8108" y="8097"/>
                  </a:cubicBezTo>
                  <a:cubicBezTo>
                    <a:pt x="9001" y="7204"/>
                    <a:pt x="9489" y="6013"/>
                    <a:pt x="9489" y="4739"/>
                  </a:cubicBezTo>
                  <a:cubicBezTo>
                    <a:pt x="9489" y="3620"/>
                    <a:pt x="9096" y="2524"/>
                    <a:pt x="8358" y="1667"/>
                  </a:cubicBezTo>
                  <a:cubicBezTo>
                    <a:pt x="8325" y="1625"/>
                    <a:pt x="8284" y="1607"/>
                    <a:pt x="8243" y="1607"/>
                  </a:cubicBezTo>
                  <a:cubicBezTo>
                    <a:pt x="8124" y="1607"/>
                    <a:pt x="8011" y="1757"/>
                    <a:pt x="8108" y="1881"/>
                  </a:cubicBezTo>
                  <a:cubicBezTo>
                    <a:pt x="8751" y="2620"/>
                    <a:pt x="9108" y="3560"/>
                    <a:pt x="9156" y="4537"/>
                  </a:cubicBezTo>
                  <a:lnTo>
                    <a:pt x="8477" y="4537"/>
                  </a:lnTo>
                  <a:cubicBezTo>
                    <a:pt x="8275" y="4537"/>
                    <a:pt x="8275" y="4870"/>
                    <a:pt x="8477" y="4870"/>
                  </a:cubicBezTo>
                  <a:lnTo>
                    <a:pt x="9156" y="4870"/>
                  </a:lnTo>
                  <a:cubicBezTo>
                    <a:pt x="9120" y="6001"/>
                    <a:pt x="8656" y="7037"/>
                    <a:pt x="7870" y="7847"/>
                  </a:cubicBezTo>
                  <a:cubicBezTo>
                    <a:pt x="7084" y="8632"/>
                    <a:pt x="6037" y="9097"/>
                    <a:pt x="4929" y="9144"/>
                  </a:cubicBezTo>
                  <a:lnTo>
                    <a:pt x="4929" y="8466"/>
                  </a:lnTo>
                  <a:cubicBezTo>
                    <a:pt x="4929" y="8364"/>
                    <a:pt x="4846" y="8314"/>
                    <a:pt x="4763" y="8314"/>
                  </a:cubicBezTo>
                  <a:cubicBezTo>
                    <a:pt x="4679" y="8314"/>
                    <a:pt x="4596" y="8364"/>
                    <a:pt x="4596" y="8466"/>
                  </a:cubicBezTo>
                  <a:lnTo>
                    <a:pt x="4596" y="9144"/>
                  </a:lnTo>
                  <a:cubicBezTo>
                    <a:pt x="3477" y="9097"/>
                    <a:pt x="2441" y="8644"/>
                    <a:pt x="1631" y="7858"/>
                  </a:cubicBezTo>
                  <a:cubicBezTo>
                    <a:pt x="834" y="7061"/>
                    <a:pt x="369" y="6013"/>
                    <a:pt x="345" y="4882"/>
                  </a:cubicBezTo>
                  <a:lnTo>
                    <a:pt x="1012" y="4882"/>
                  </a:lnTo>
                  <a:cubicBezTo>
                    <a:pt x="1215" y="4882"/>
                    <a:pt x="1215" y="4560"/>
                    <a:pt x="1012" y="4560"/>
                  </a:cubicBezTo>
                  <a:lnTo>
                    <a:pt x="345" y="4560"/>
                  </a:lnTo>
                  <a:cubicBezTo>
                    <a:pt x="381" y="3441"/>
                    <a:pt x="834" y="2417"/>
                    <a:pt x="1619" y="1620"/>
                  </a:cubicBezTo>
                  <a:cubicBezTo>
                    <a:pt x="2405" y="834"/>
                    <a:pt x="3453" y="369"/>
                    <a:pt x="4560" y="334"/>
                  </a:cubicBezTo>
                  <a:lnTo>
                    <a:pt x="4560" y="1000"/>
                  </a:lnTo>
                  <a:cubicBezTo>
                    <a:pt x="4560" y="1102"/>
                    <a:pt x="4644" y="1152"/>
                    <a:pt x="4727" y="1152"/>
                  </a:cubicBezTo>
                  <a:cubicBezTo>
                    <a:pt x="4810" y="1152"/>
                    <a:pt x="4894" y="1102"/>
                    <a:pt x="4894" y="1000"/>
                  </a:cubicBezTo>
                  <a:lnTo>
                    <a:pt x="4894" y="334"/>
                  </a:lnTo>
                  <a:cubicBezTo>
                    <a:pt x="5834" y="357"/>
                    <a:pt x="6727" y="691"/>
                    <a:pt x="7465" y="1262"/>
                  </a:cubicBezTo>
                  <a:cubicBezTo>
                    <a:pt x="7510" y="1301"/>
                    <a:pt x="7556" y="1319"/>
                    <a:pt x="7597" y="1319"/>
                  </a:cubicBezTo>
                  <a:cubicBezTo>
                    <a:pt x="7645" y="1319"/>
                    <a:pt x="7684" y="1295"/>
                    <a:pt x="7703" y="1250"/>
                  </a:cubicBezTo>
                  <a:cubicBezTo>
                    <a:pt x="7763" y="1179"/>
                    <a:pt x="7751" y="1072"/>
                    <a:pt x="7680" y="1012"/>
                  </a:cubicBezTo>
                  <a:cubicBezTo>
                    <a:pt x="6834" y="346"/>
                    <a:pt x="5822" y="0"/>
                    <a:pt x="472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50" name="Google Shape;10237;p67"/>
          <p:cNvGrpSpPr/>
          <p:nvPr/>
        </p:nvGrpSpPr>
        <p:grpSpPr>
          <a:xfrm>
            <a:off x="5664248" y="4447719"/>
            <a:ext cx="283488" cy="198604"/>
            <a:chOff x="4048787" y="2977019"/>
            <a:chExt cx="283488" cy="198604"/>
          </a:xfrm>
          <a:solidFill>
            <a:schemeClr val="accent1"/>
          </a:solidFill>
        </p:grpSpPr>
        <p:sp>
          <p:nvSpPr>
            <p:cNvPr id="1451" name="Google Shape;10238;p67"/>
            <p:cNvSpPr/>
            <p:nvPr/>
          </p:nvSpPr>
          <p:spPr>
            <a:xfrm>
              <a:off x="4277659" y="3015880"/>
              <a:ext cx="25048" cy="19128"/>
            </a:xfrm>
            <a:custGeom>
              <a:avLst/>
              <a:rect l="l" t="t" r="r" b="b"/>
              <a:pathLst>
                <a:path w="787" h="601">
                  <a:moveTo>
                    <a:pt x="157" y="1"/>
                  </a:moveTo>
                  <a:cubicBezTo>
                    <a:pt x="113" y="1"/>
                    <a:pt x="70" y="22"/>
                    <a:pt x="49" y="65"/>
                  </a:cubicBezTo>
                  <a:cubicBezTo>
                    <a:pt x="1" y="125"/>
                    <a:pt x="13" y="220"/>
                    <a:pt x="84" y="256"/>
                  </a:cubicBezTo>
                  <a:cubicBezTo>
                    <a:pt x="239" y="363"/>
                    <a:pt x="382" y="470"/>
                    <a:pt x="549" y="577"/>
                  </a:cubicBezTo>
                  <a:cubicBezTo>
                    <a:pt x="584" y="589"/>
                    <a:pt x="608" y="601"/>
                    <a:pt x="620" y="601"/>
                  </a:cubicBezTo>
                  <a:cubicBezTo>
                    <a:pt x="668" y="601"/>
                    <a:pt x="715" y="589"/>
                    <a:pt x="739" y="541"/>
                  </a:cubicBezTo>
                  <a:cubicBezTo>
                    <a:pt x="787" y="482"/>
                    <a:pt x="775" y="398"/>
                    <a:pt x="703" y="351"/>
                  </a:cubicBezTo>
                  <a:cubicBezTo>
                    <a:pt x="537" y="232"/>
                    <a:pt x="382" y="125"/>
                    <a:pt x="239" y="29"/>
                  </a:cubicBezTo>
                  <a:cubicBezTo>
                    <a:pt x="215" y="10"/>
                    <a:pt x="186" y="1"/>
                    <a:pt x="15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2" name="Google Shape;10239;p67"/>
            <p:cNvSpPr/>
            <p:nvPr/>
          </p:nvSpPr>
          <p:spPr>
            <a:xfrm>
              <a:off x="4101462" y="2977019"/>
              <a:ext cx="165630" cy="42458"/>
            </a:xfrm>
            <a:custGeom>
              <a:avLst/>
              <a:rect l="l" t="t" r="r" b="b"/>
              <a:pathLst>
                <a:path w="5204" h="1334">
                  <a:moveTo>
                    <a:pt x="2810" y="0"/>
                  </a:moveTo>
                  <a:cubicBezTo>
                    <a:pt x="2132" y="0"/>
                    <a:pt x="1239" y="357"/>
                    <a:pt x="84" y="1084"/>
                  </a:cubicBezTo>
                  <a:cubicBezTo>
                    <a:pt x="24" y="1119"/>
                    <a:pt x="1" y="1215"/>
                    <a:pt x="48" y="1274"/>
                  </a:cubicBezTo>
                  <a:cubicBezTo>
                    <a:pt x="72" y="1322"/>
                    <a:pt x="120" y="1334"/>
                    <a:pt x="167" y="1334"/>
                  </a:cubicBezTo>
                  <a:cubicBezTo>
                    <a:pt x="191" y="1334"/>
                    <a:pt x="203" y="1334"/>
                    <a:pt x="239" y="1322"/>
                  </a:cubicBezTo>
                  <a:cubicBezTo>
                    <a:pt x="1334" y="619"/>
                    <a:pt x="2167" y="274"/>
                    <a:pt x="2798" y="274"/>
                  </a:cubicBezTo>
                  <a:cubicBezTo>
                    <a:pt x="3346" y="274"/>
                    <a:pt x="4061" y="524"/>
                    <a:pt x="4965" y="1060"/>
                  </a:cubicBezTo>
                  <a:cubicBezTo>
                    <a:pt x="4987" y="1077"/>
                    <a:pt x="5014" y="1085"/>
                    <a:pt x="5041" y="1085"/>
                  </a:cubicBezTo>
                  <a:cubicBezTo>
                    <a:pt x="5088" y="1085"/>
                    <a:pt x="5138" y="1062"/>
                    <a:pt x="5168" y="1024"/>
                  </a:cubicBezTo>
                  <a:cubicBezTo>
                    <a:pt x="5204" y="953"/>
                    <a:pt x="5180" y="869"/>
                    <a:pt x="5120" y="834"/>
                  </a:cubicBezTo>
                  <a:cubicBezTo>
                    <a:pt x="4168" y="262"/>
                    <a:pt x="3406" y="0"/>
                    <a:pt x="281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3" name="Google Shape;10240;p67"/>
            <p:cNvSpPr/>
            <p:nvPr/>
          </p:nvSpPr>
          <p:spPr>
            <a:xfrm>
              <a:off x="4048787" y="3000508"/>
              <a:ext cx="283488" cy="175115"/>
            </a:xfrm>
            <a:custGeom>
              <a:avLst/>
              <a:rect l="l" t="t" r="r" b="b"/>
              <a:pathLst>
                <a:path w="8907" h="5502">
                  <a:moveTo>
                    <a:pt x="4453" y="286"/>
                  </a:moveTo>
                  <a:cubicBezTo>
                    <a:pt x="5596" y="286"/>
                    <a:pt x="7894" y="2072"/>
                    <a:pt x="8561" y="2620"/>
                  </a:cubicBezTo>
                  <a:cubicBezTo>
                    <a:pt x="8609" y="2655"/>
                    <a:pt x="8621" y="2691"/>
                    <a:pt x="8621" y="2751"/>
                  </a:cubicBezTo>
                  <a:cubicBezTo>
                    <a:pt x="8621" y="2810"/>
                    <a:pt x="8609" y="2858"/>
                    <a:pt x="8561" y="2894"/>
                  </a:cubicBezTo>
                  <a:cubicBezTo>
                    <a:pt x="7894" y="3441"/>
                    <a:pt x="5596" y="5227"/>
                    <a:pt x="4453" y="5227"/>
                  </a:cubicBezTo>
                  <a:cubicBezTo>
                    <a:pt x="3310" y="5227"/>
                    <a:pt x="1013" y="3441"/>
                    <a:pt x="346" y="2894"/>
                  </a:cubicBezTo>
                  <a:cubicBezTo>
                    <a:pt x="298" y="2858"/>
                    <a:pt x="286" y="2810"/>
                    <a:pt x="286" y="2751"/>
                  </a:cubicBezTo>
                  <a:cubicBezTo>
                    <a:pt x="286" y="2691"/>
                    <a:pt x="310" y="2655"/>
                    <a:pt x="346" y="2620"/>
                  </a:cubicBezTo>
                  <a:cubicBezTo>
                    <a:pt x="1013" y="2072"/>
                    <a:pt x="3310" y="286"/>
                    <a:pt x="4453" y="286"/>
                  </a:cubicBezTo>
                  <a:close/>
                  <a:moveTo>
                    <a:pt x="4453" y="0"/>
                  </a:moveTo>
                  <a:cubicBezTo>
                    <a:pt x="3251" y="0"/>
                    <a:pt x="1060" y="1679"/>
                    <a:pt x="167" y="2405"/>
                  </a:cubicBezTo>
                  <a:cubicBezTo>
                    <a:pt x="60" y="2501"/>
                    <a:pt x="1" y="2620"/>
                    <a:pt x="1" y="2751"/>
                  </a:cubicBezTo>
                  <a:cubicBezTo>
                    <a:pt x="1" y="2882"/>
                    <a:pt x="60" y="3025"/>
                    <a:pt x="167" y="3096"/>
                  </a:cubicBezTo>
                  <a:cubicBezTo>
                    <a:pt x="1060" y="3822"/>
                    <a:pt x="3251" y="5501"/>
                    <a:pt x="4453" y="5501"/>
                  </a:cubicBezTo>
                  <a:cubicBezTo>
                    <a:pt x="5656" y="5501"/>
                    <a:pt x="7847" y="3822"/>
                    <a:pt x="8740" y="3096"/>
                  </a:cubicBezTo>
                  <a:cubicBezTo>
                    <a:pt x="8847" y="3001"/>
                    <a:pt x="8906" y="2882"/>
                    <a:pt x="8906" y="2751"/>
                  </a:cubicBezTo>
                  <a:cubicBezTo>
                    <a:pt x="8906" y="2620"/>
                    <a:pt x="8847" y="2501"/>
                    <a:pt x="8740" y="2405"/>
                  </a:cubicBezTo>
                  <a:cubicBezTo>
                    <a:pt x="7847" y="1679"/>
                    <a:pt x="5656" y="0"/>
                    <a:pt x="445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4" name="Google Shape;10241;p67"/>
            <p:cNvSpPr/>
            <p:nvPr/>
          </p:nvSpPr>
          <p:spPr>
            <a:xfrm>
              <a:off x="4126478" y="3024347"/>
              <a:ext cx="129220" cy="127437"/>
            </a:xfrm>
            <a:custGeom>
              <a:avLst/>
              <a:rect l="l" t="t" r="r" b="b"/>
              <a:pathLst>
                <a:path w="4060" h="4004">
                  <a:moveTo>
                    <a:pt x="2016" y="0"/>
                  </a:moveTo>
                  <a:cubicBezTo>
                    <a:pt x="1995" y="0"/>
                    <a:pt x="1974" y="1"/>
                    <a:pt x="1953" y="1"/>
                  </a:cubicBezTo>
                  <a:cubicBezTo>
                    <a:pt x="893" y="25"/>
                    <a:pt x="48" y="894"/>
                    <a:pt x="12" y="1930"/>
                  </a:cubicBezTo>
                  <a:cubicBezTo>
                    <a:pt x="0" y="2454"/>
                    <a:pt x="179" y="2942"/>
                    <a:pt x="512" y="3299"/>
                  </a:cubicBezTo>
                  <a:cubicBezTo>
                    <a:pt x="542" y="3329"/>
                    <a:pt x="578" y="3344"/>
                    <a:pt x="613" y="3344"/>
                  </a:cubicBezTo>
                  <a:cubicBezTo>
                    <a:pt x="649" y="3344"/>
                    <a:pt x="685" y="3329"/>
                    <a:pt x="715" y="3299"/>
                  </a:cubicBezTo>
                  <a:cubicBezTo>
                    <a:pt x="762" y="3252"/>
                    <a:pt x="774" y="3169"/>
                    <a:pt x="715" y="3109"/>
                  </a:cubicBezTo>
                  <a:cubicBezTo>
                    <a:pt x="429" y="2776"/>
                    <a:pt x="286" y="2359"/>
                    <a:pt x="298" y="1906"/>
                  </a:cubicBezTo>
                  <a:cubicBezTo>
                    <a:pt x="346" y="1025"/>
                    <a:pt x="1060" y="299"/>
                    <a:pt x="1941" y="263"/>
                  </a:cubicBezTo>
                  <a:cubicBezTo>
                    <a:pt x="1969" y="262"/>
                    <a:pt x="1996" y="261"/>
                    <a:pt x="2024" y="261"/>
                  </a:cubicBezTo>
                  <a:cubicBezTo>
                    <a:pt x="2975" y="261"/>
                    <a:pt x="3762" y="1053"/>
                    <a:pt x="3739" y="2026"/>
                  </a:cubicBezTo>
                  <a:cubicBezTo>
                    <a:pt x="3727" y="2930"/>
                    <a:pt x="2977" y="3692"/>
                    <a:pt x="2072" y="3716"/>
                  </a:cubicBezTo>
                  <a:cubicBezTo>
                    <a:pt x="2050" y="3717"/>
                    <a:pt x="2027" y="3717"/>
                    <a:pt x="2005" y="3717"/>
                  </a:cubicBezTo>
                  <a:cubicBezTo>
                    <a:pt x="1717" y="3717"/>
                    <a:pt x="1423" y="3646"/>
                    <a:pt x="1191" y="3514"/>
                  </a:cubicBezTo>
                  <a:cubicBezTo>
                    <a:pt x="1167" y="3500"/>
                    <a:pt x="1144" y="3493"/>
                    <a:pt x="1121" y="3493"/>
                  </a:cubicBezTo>
                  <a:cubicBezTo>
                    <a:pt x="1086" y="3493"/>
                    <a:pt x="1053" y="3509"/>
                    <a:pt x="1024" y="3538"/>
                  </a:cubicBezTo>
                  <a:cubicBezTo>
                    <a:pt x="965" y="3597"/>
                    <a:pt x="989" y="3716"/>
                    <a:pt x="1060" y="3764"/>
                  </a:cubicBezTo>
                  <a:cubicBezTo>
                    <a:pt x="1339" y="3920"/>
                    <a:pt x="1660" y="4003"/>
                    <a:pt x="1993" y="4003"/>
                  </a:cubicBezTo>
                  <a:cubicBezTo>
                    <a:pt x="2015" y="4003"/>
                    <a:pt x="2038" y="4003"/>
                    <a:pt x="2060" y="4002"/>
                  </a:cubicBezTo>
                  <a:cubicBezTo>
                    <a:pt x="3108" y="3966"/>
                    <a:pt x="3989" y="3121"/>
                    <a:pt x="4025" y="2061"/>
                  </a:cubicBezTo>
                  <a:cubicBezTo>
                    <a:pt x="4060" y="939"/>
                    <a:pt x="3142" y="0"/>
                    <a:pt x="201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5" name="Google Shape;10242;p67"/>
            <p:cNvSpPr/>
            <p:nvPr/>
          </p:nvSpPr>
          <p:spPr>
            <a:xfrm>
              <a:off x="4156778" y="3054678"/>
              <a:ext cx="68238" cy="68270"/>
            </a:xfrm>
            <a:custGeom>
              <a:avLst/>
              <a:rect l="l" t="t" r="r" b="b"/>
              <a:pathLst>
                <a:path w="2144" h="2145">
                  <a:moveTo>
                    <a:pt x="1072" y="1"/>
                  </a:moveTo>
                  <a:cubicBezTo>
                    <a:pt x="477" y="1"/>
                    <a:pt x="1" y="477"/>
                    <a:pt x="1" y="1073"/>
                  </a:cubicBezTo>
                  <a:cubicBezTo>
                    <a:pt x="1" y="1668"/>
                    <a:pt x="477" y="2144"/>
                    <a:pt x="1072" y="2144"/>
                  </a:cubicBezTo>
                  <a:cubicBezTo>
                    <a:pt x="1668" y="2144"/>
                    <a:pt x="2144" y="1668"/>
                    <a:pt x="2144" y="1073"/>
                  </a:cubicBezTo>
                  <a:cubicBezTo>
                    <a:pt x="2132" y="977"/>
                    <a:pt x="2073" y="918"/>
                    <a:pt x="2001" y="918"/>
                  </a:cubicBezTo>
                  <a:cubicBezTo>
                    <a:pt x="1918" y="918"/>
                    <a:pt x="1858" y="977"/>
                    <a:pt x="1858" y="1049"/>
                  </a:cubicBezTo>
                  <a:cubicBezTo>
                    <a:pt x="1858" y="1489"/>
                    <a:pt x="1501" y="1846"/>
                    <a:pt x="1072" y="1846"/>
                  </a:cubicBezTo>
                  <a:cubicBezTo>
                    <a:pt x="644" y="1846"/>
                    <a:pt x="287" y="1489"/>
                    <a:pt x="287" y="1049"/>
                  </a:cubicBezTo>
                  <a:cubicBezTo>
                    <a:pt x="287" y="620"/>
                    <a:pt x="644" y="263"/>
                    <a:pt x="1072" y="263"/>
                  </a:cubicBezTo>
                  <a:cubicBezTo>
                    <a:pt x="1144" y="263"/>
                    <a:pt x="1203" y="203"/>
                    <a:pt x="1203" y="132"/>
                  </a:cubicBezTo>
                  <a:cubicBezTo>
                    <a:pt x="1203" y="60"/>
                    <a:pt x="1144" y="1"/>
                    <a:pt x="107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6" name="Google Shape;10243;p67"/>
            <p:cNvSpPr/>
            <p:nvPr/>
          </p:nvSpPr>
          <p:spPr>
            <a:xfrm>
              <a:off x="4198090" y="3060375"/>
              <a:ext cx="20879" cy="20879"/>
            </a:xfrm>
            <a:custGeom>
              <a:avLst/>
              <a:rect l="l" t="t" r="r" b="b"/>
              <a:pathLst>
                <a:path w="656" h="656">
                  <a:moveTo>
                    <a:pt x="322" y="1"/>
                  </a:moveTo>
                  <a:cubicBezTo>
                    <a:pt x="143" y="1"/>
                    <a:pt x="1" y="143"/>
                    <a:pt x="1" y="322"/>
                  </a:cubicBezTo>
                  <a:cubicBezTo>
                    <a:pt x="1" y="501"/>
                    <a:pt x="143" y="655"/>
                    <a:pt x="322" y="655"/>
                  </a:cubicBezTo>
                  <a:cubicBezTo>
                    <a:pt x="501" y="655"/>
                    <a:pt x="655" y="501"/>
                    <a:pt x="655" y="322"/>
                  </a:cubicBezTo>
                  <a:cubicBezTo>
                    <a:pt x="655" y="143"/>
                    <a:pt x="501" y="1"/>
                    <a:pt x="32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57" name="Google Shape;10244;p67"/>
          <p:cNvGrpSpPr/>
          <p:nvPr/>
        </p:nvGrpSpPr>
        <p:grpSpPr>
          <a:xfrm>
            <a:off x="5669564" y="3900891"/>
            <a:ext cx="218687" cy="349052"/>
            <a:chOff x="4054103" y="2430191"/>
            <a:chExt cx="218687" cy="349052"/>
          </a:xfrm>
          <a:solidFill>
            <a:schemeClr val="accent1"/>
          </a:solidFill>
        </p:grpSpPr>
        <p:sp>
          <p:nvSpPr>
            <p:cNvPr id="1458" name="Google Shape;10245;p67"/>
            <p:cNvSpPr/>
            <p:nvPr/>
          </p:nvSpPr>
          <p:spPr>
            <a:xfrm>
              <a:off x="4054103" y="2430191"/>
              <a:ext cx="218687" cy="349052"/>
            </a:xfrm>
            <a:custGeom>
              <a:avLst/>
              <a:rect l="l" t="t" r="r" b="b"/>
              <a:pathLst>
                <a:path w="6871" h="10967">
                  <a:moveTo>
                    <a:pt x="6513" y="846"/>
                  </a:moveTo>
                  <a:cubicBezTo>
                    <a:pt x="6513" y="846"/>
                    <a:pt x="6537" y="846"/>
                    <a:pt x="6537" y="870"/>
                  </a:cubicBezTo>
                  <a:lnTo>
                    <a:pt x="6537" y="1203"/>
                  </a:lnTo>
                  <a:lnTo>
                    <a:pt x="6513" y="1203"/>
                  </a:lnTo>
                  <a:lnTo>
                    <a:pt x="6001" y="1227"/>
                  </a:lnTo>
                  <a:cubicBezTo>
                    <a:pt x="5906" y="1227"/>
                    <a:pt x="5834" y="1298"/>
                    <a:pt x="5834" y="1382"/>
                  </a:cubicBezTo>
                  <a:cubicBezTo>
                    <a:pt x="5834" y="1477"/>
                    <a:pt x="5906" y="1548"/>
                    <a:pt x="6001" y="1548"/>
                  </a:cubicBezTo>
                  <a:lnTo>
                    <a:pt x="6180" y="1548"/>
                  </a:lnTo>
                  <a:lnTo>
                    <a:pt x="6180" y="7239"/>
                  </a:lnTo>
                  <a:cubicBezTo>
                    <a:pt x="6180" y="7239"/>
                    <a:pt x="6180" y="7251"/>
                    <a:pt x="6156" y="7251"/>
                  </a:cubicBezTo>
                  <a:lnTo>
                    <a:pt x="655" y="7251"/>
                  </a:lnTo>
                  <a:cubicBezTo>
                    <a:pt x="655" y="7251"/>
                    <a:pt x="643" y="7251"/>
                    <a:pt x="643" y="7239"/>
                  </a:cubicBezTo>
                  <a:lnTo>
                    <a:pt x="643" y="1548"/>
                  </a:lnTo>
                  <a:lnTo>
                    <a:pt x="5310" y="1548"/>
                  </a:lnTo>
                  <a:cubicBezTo>
                    <a:pt x="5406" y="1548"/>
                    <a:pt x="5477" y="1477"/>
                    <a:pt x="5477" y="1382"/>
                  </a:cubicBezTo>
                  <a:cubicBezTo>
                    <a:pt x="5477" y="1298"/>
                    <a:pt x="5406" y="1227"/>
                    <a:pt x="5310" y="1227"/>
                  </a:cubicBezTo>
                  <a:lnTo>
                    <a:pt x="322" y="1227"/>
                  </a:lnTo>
                  <a:cubicBezTo>
                    <a:pt x="322" y="1227"/>
                    <a:pt x="310" y="1227"/>
                    <a:pt x="310" y="1203"/>
                  </a:cubicBezTo>
                  <a:lnTo>
                    <a:pt x="310" y="870"/>
                  </a:lnTo>
                  <a:cubicBezTo>
                    <a:pt x="310" y="870"/>
                    <a:pt x="310" y="846"/>
                    <a:pt x="322" y="846"/>
                  </a:cubicBezTo>
                  <a:lnTo>
                    <a:pt x="6513" y="846"/>
                  </a:lnTo>
                  <a:close/>
                  <a:moveTo>
                    <a:pt x="5179" y="7561"/>
                  </a:moveTo>
                  <a:lnTo>
                    <a:pt x="5656" y="9990"/>
                  </a:lnTo>
                  <a:lnTo>
                    <a:pt x="3572" y="9990"/>
                  </a:lnTo>
                  <a:lnTo>
                    <a:pt x="3572" y="8085"/>
                  </a:lnTo>
                  <a:cubicBezTo>
                    <a:pt x="3572" y="7990"/>
                    <a:pt x="3501" y="7918"/>
                    <a:pt x="3405" y="7918"/>
                  </a:cubicBezTo>
                  <a:cubicBezTo>
                    <a:pt x="3310" y="7918"/>
                    <a:pt x="3239" y="7990"/>
                    <a:pt x="3239" y="8085"/>
                  </a:cubicBezTo>
                  <a:lnTo>
                    <a:pt x="3239" y="9990"/>
                  </a:lnTo>
                  <a:lnTo>
                    <a:pt x="1155" y="9990"/>
                  </a:lnTo>
                  <a:lnTo>
                    <a:pt x="1643" y="7561"/>
                  </a:lnTo>
                  <a:lnTo>
                    <a:pt x="5179" y="7561"/>
                  </a:lnTo>
                  <a:close/>
                  <a:moveTo>
                    <a:pt x="3417" y="0"/>
                  </a:moveTo>
                  <a:cubicBezTo>
                    <a:pt x="3334" y="0"/>
                    <a:pt x="3263" y="72"/>
                    <a:pt x="3263" y="167"/>
                  </a:cubicBezTo>
                  <a:lnTo>
                    <a:pt x="3263" y="524"/>
                  </a:lnTo>
                  <a:lnTo>
                    <a:pt x="322" y="524"/>
                  </a:lnTo>
                  <a:cubicBezTo>
                    <a:pt x="143" y="524"/>
                    <a:pt x="0" y="667"/>
                    <a:pt x="0" y="846"/>
                  </a:cubicBezTo>
                  <a:lnTo>
                    <a:pt x="0" y="1191"/>
                  </a:lnTo>
                  <a:cubicBezTo>
                    <a:pt x="0" y="1370"/>
                    <a:pt x="143" y="1524"/>
                    <a:pt x="322" y="1524"/>
                  </a:cubicBezTo>
                  <a:lnTo>
                    <a:pt x="334" y="1524"/>
                  </a:lnTo>
                  <a:lnTo>
                    <a:pt x="334" y="7204"/>
                  </a:lnTo>
                  <a:cubicBezTo>
                    <a:pt x="334" y="7382"/>
                    <a:pt x="488" y="7525"/>
                    <a:pt x="667" y="7525"/>
                  </a:cubicBezTo>
                  <a:lnTo>
                    <a:pt x="1334" y="7525"/>
                  </a:lnTo>
                  <a:lnTo>
                    <a:pt x="679" y="10776"/>
                  </a:lnTo>
                  <a:cubicBezTo>
                    <a:pt x="667" y="10859"/>
                    <a:pt x="727" y="10954"/>
                    <a:pt x="798" y="10966"/>
                  </a:cubicBezTo>
                  <a:lnTo>
                    <a:pt x="834" y="10966"/>
                  </a:lnTo>
                  <a:cubicBezTo>
                    <a:pt x="905" y="10966"/>
                    <a:pt x="977" y="10907"/>
                    <a:pt x="1000" y="10835"/>
                  </a:cubicBezTo>
                  <a:lnTo>
                    <a:pt x="1119" y="10264"/>
                  </a:lnTo>
                  <a:lnTo>
                    <a:pt x="3274" y="10264"/>
                  </a:lnTo>
                  <a:lnTo>
                    <a:pt x="3274" y="10788"/>
                  </a:lnTo>
                  <a:cubicBezTo>
                    <a:pt x="3274" y="10883"/>
                    <a:pt x="3346" y="10954"/>
                    <a:pt x="3441" y="10954"/>
                  </a:cubicBezTo>
                  <a:cubicBezTo>
                    <a:pt x="3524" y="10954"/>
                    <a:pt x="3596" y="10883"/>
                    <a:pt x="3596" y="10788"/>
                  </a:cubicBezTo>
                  <a:lnTo>
                    <a:pt x="3596" y="10264"/>
                  </a:lnTo>
                  <a:lnTo>
                    <a:pt x="5763" y="10264"/>
                  </a:lnTo>
                  <a:lnTo>
                    <a:pt x="5882" y="10835"/>
                  </a:lnTo>
                  <a:cubicBezTo>
                    <a:pt x="5894" y="10907"/>
                    <a:pt x="5965" y="10966"/>
                    <a:pt x="6037" y="10966"/>
                  </a:cubicBezTo>
                  <a:lnTo>
                    <a:pt x="6072" y="10966"/>
                  </a:lnTo>
                  <a:cubicBezTo>
                    <a:pt x="6156" y="10954"/>
                    <a:pt x="6215" y="10859"/>
                    <a:pt x="6191" y="10776"/>
                  </a:cubicBezTo>
                  <a:lnTo>
                    <a:pt x="5537" y="7525"/>
                  </a:lnTo>
                  <a:lnTo>
                    <a:pt x="6203" y="7525"/>
                  </a:lnTo>
                  <a:cubicBezTo>
                    <a:pt x="6382" y="7525"/>
                    <a:pt x="6537" y="7382"/>
                    <a:pt x="6537" y="7204"/>
                  </a:cubicBezTo>
                  <a:lnTo>
                    <a:pt x="6537" y="1513"/>
                  </a:lnTo>
                  <a:lnTo>
                    <a:pt x="6549" y="1513"/>
                  </a:lnTo>
                  <a:cubicBezTo>
                    <a:pt x="6727" y="1513"/>
                    <a:pt x="6870" y="1370"/>
                    <a:pt x="6870" y="1191"/>
                  </a:cubicBezTo>
                  <a:lnTo>
                    <a:pt x="6870" y="870"/>
                  </a:lnTo>
                  <a:cubicBezTo>
                    <a:pt x="6846" y="667"/>
                    <a:pt x="6692" y="524"/>
                    <a:pt x="6513" y="524"/>
                  </a:cubicBezTo>
                  <a:lnTo>
                    <a:pt x="3584" y="524"/>
                  </a:lnTo>
                  <a:lnTo>
                    <a:pt x="3584" y="167"/>
                  </a:lnTo>
                  <a:cubicBezTo>
                    <a:pt x="3584" y="72"/>
                    <a:pt x="3513" y="0"/>
                    <a:pt x="341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59" name="Google Shape;10246;p67"/>
            <p:cNvSpPr/>
            <p:nvPr/>
          </p:nvSpPr>
          <p:spPr>
            <a:xfrm>
              <a:off x="4091595" y="2517716"/>
              <a:ext cx="142524" cy="103503"/>
            </a:xfrm>
            <a:custGeom>
              <a:avLst/>
              <a:rect l="l" t="t" r="r" b="b"/>
              <a:pathLst>
                <a:path w="4478" h="3252">
                  <a:moveTo>
                    <a:pt x="3430" y="1"/>
                  </a:moveTo>
                  <a:cubicBezTo>
                    <a:pt x="3347" y="1"/>
                    <a:pt x="3275" y="84"/>
                    <a:pt x="3275" y="168"/>
                  </a:cubicBezTo>
                  <a:cubicBezTo>
                    <a:pt x="3275" y="263"/>
                    <a:pt x="3347" y="334"/>
                    <a:pt x="3430" y="334"/>
                  </a:cubicBezTo>
                  <a:lnTo>
                    <a:pt x="3906" y="334"/>
                  </a:lnTo>
                  <a:lnTo>
                    <a:pt x="2335" y="1906"/>
                  </a:lnTo>
                  <a:lnTo>
                    <a:pt x="2323" y="1906"/>
                  </a:lnTo>
                  <a:lnTo>
                    <a:pt x="1965" y="1549"/>
                  </a:lnTo>
                  <a:cubicBezTo>
                    <a:pt x="1894" y="1483"/>
                    <a:pt x="1808" y="1450"/>
                    <a:pt x="1723" y="1450"/>
                  </a:cubicBezTo>
                  <a:cubicBezTo>
                    <a:pt x="1638" y="1450"/>
                    <a:pt x="1555" y="1483"/>
                    <a:pt x="1489" y="1549"/>
                  </a:cubicBezTo>
                  <a:lnTo>
                    <a:pt x="60" y="2977"/>
                  </a:lnTo>
                  <a:cubicBezTo>
                    <a:pt x="1" y="3037"/>
                    <a:pt x="1" y="3144"/>
                    <a:pt x="60" y="3204"/>
                  </a:cubicBezTo>
                  <a:cubicBezTo>
                    <a:pt x="84" y="3239"/>
                    <a:pt x="132" y="3251"/>
                    <a:pt x="180" y="3251"/>
                  </a:cubicBezTo>
                  <a:cubicBezTo>
                    <a:pt x="215" y="3251"/>
                    <a:pt x="263" y="3239"/>
                    <a:pt x="299" y="3204"/>
                  </a:cubicBezTo>
                  <a:lnTo>
                    <a:pt x="1727" y="1775"/>
                  </a:lnTo>
                  <a:lnTo>
                    <a:pt x="1739" y="1775"/>
                  </a:lnTo>
                  <a:lnTo>
                    <a:pt x="2096" y="2132"/>
                  </a:lnTo>
                  <a:cubicBezTo>
                    <a:pt x="2156" y="2192"/>
                    <a:pt x="2239" y="2239"/>
                    <a:pt x="2335" y="2239"/>
                  </a:cubicBezTo>
                  <a:cubicBezTo>
                    <a:pt x="2418" y="2239"/>
                    <a:pt x="2513" y="2203"/>
                    <a:pt x="2573" y="2132"/>
                  </a:cubicBezTo>
                  <a:lnTo>
                    <a:pt x="4144" y="560"/>
                  </a:lnTo>
                  <a:lnTo>
                    <a:pt x="4144" y="1037"/>
                  </a:lnTo>
                  <a:cubicBezTo>
                    <a:pt x="4144" y="1120"/>
                    <a:pt x="4228" y="1191"/>
                    <a:pt x="4311" y="1191"/>
                  </a:cubicBezTo>
                  <a:cubicBezTo>
                    <a:pt x="4406" y="1191"/>
                    <a:pt x="4478" y="1120"/>
                    <a:pt x="4478" y="1037"/>
                  </a:cubicBezTo>
                  <a:lnTo>
                    <a:pt x="4478" y="168"/>
                  </a:lnTo>
                  <a:cubicBezTo>
                    <a:pt x="4466" y="84"/>
                    <a:pt x="4382" y="1"/>
                    <a:pt x="4299" y="1"/>
                  </a:cubicBezTo>
                  <a:lnTo>
                    <a:pt x="343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60" name="Google Shape;10247;p67"/>
          <p:cNvGrpSpPr/>
          <p:nvPr/>
        </p:nvGrpSpPr>
        <p:grpSpPr>
          <a:xfrm>
            <a:off x="3800589" y="3898249"/>
            <a:ext cx="382758" cy="356595"/>
            <a:chOff x="2185128" y="2427549"/>
            <a:chExt cx="382758" cy="356595"/>
          </a:xfrm>
          <a:solidFill>
            <a:schemeClr val="accent1"/>
          </a:solidFill>
        </p:grpSpPr>
        <p:sp>
          <p:nvSpPr>
            <p:cNvPr id="1461" name="Google Shape;10248;p67"/>
            <p:cNvSpPr/>
            <p:nvPr/>
          </p:nvSpPr>
          <p:spPr>
            <a:xfrm>
              <a:off x="2313584" y="2612467"/>
              <a:ext cx="119417" cy="103853"/>
            </a:xfrm>
            <a:custGeom>
              <a:avLst/>
              <a:rect l="l" t="t" r="r" b="b"/>
              <a:pathLst>
                <a:path w="3752" h="3263">
                  <a:moveTo>
                    <a:pt x="1882" y="0"/>
                  </a:moveTo>
                  <a:cubicBezTo>
                    <a:pt x="1775" y="0"/>
                    <a:pt x="1692" y="96"/>
                    <a:pt x="1692" y="203"/>
                  </a:cubicBezTo>
                  <a:lnTo>
                    <a:pt x="1692" y="2013"/>
                  </a:lnTo>
                  <a:lnTo>
                    <a:pt x="120" y="2917"/>
                  </a:lnTo>
                  <a:cubicBezTo>
                    <a:pt x="37" y="2977"/>
                    <a:pt x="1" y="3084"/>
                    <a:pt x="48" y="3179"/>
                  </a:cubicBezTo>
                  <a:cubicBezTo>
                    <a:pt x="84" y="3239"/>
                    <a:pt x="156" y="3263"/>
                    <a:pt x="215" y="3263"/>
                  </a:cubicBezTo>
                  <a:cubicBezTo>
                    <a:pt x="239" y="3263"/>
                    <a:pt x="275" y="3251"/>
                    <a:pt x="298" y="3239"/>
                  </a:cubicBezTo>
                  <a:lnTo>
                    <a:pt x="1870" y="2322"/>
                  </a:lnTo>
                  <a:lnTo>
                    <a:pt x="3430" y="3239"/>
                  </a:lnTo>
                  <a:cubicBezTo>
                    <a:pt x="3454" y="3251"/>
                    <a:pt x="3489" y="3263"/>
                    <a:pt x="3513" y="3263"/>
                  </a:cubicBezTo>
                  <a:cubicBezTo>
                    <a:pt x="3573" y="3263"/>
                    <a:pt x="3656" y="3239"/>
                    <a:pt x="3680" y="3179"/>
                  </a:cubicBezTo>
                  <a:cubicBezTo>
                    <a:pt x="3751" y="3072"/>
                    <a:pt x="3727" y="2965"/>
                    <a:pt x="3632" y="2906"/>
                  </a:cubicBezTo>
                  <a:lnTo>
                    <a:pt x="2073" y="2001"/>
                  </a:lnTo>
                  <a:lnTo>
                    <a:pt x="2073" y="203"/>
                  </a:lnTo>
                  <a:cubicBezTo>
                    <a:pt x="2073" y="96"/>
                    <a:pt x="1989" y="0"/>
                    <a:pt x="188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2" name="Google Shape;10249;p67"/>
            <p:cNvSpPr/>
            <p:nvPr/>
          </p:nvSpPr>
          <p:spPr>
            <a:xfrm>
              <a:off x="2311706" y="2427549"/>
              <a:ext cx="129633" cy="171327"/>
            </a:xfrm>
            <a:custGeom>
              <a:avLst/>
              <a:rect l="l" t="t" r="r" b="b"/>
              <a:pathLst>
                <a:path w="4073" h="5383">
                  <a:moveTo>
                    <a:pt x="2084" y="369"/>
                  </a:moveTo>
                  <a:cubicBezTo>
                    <a:pt x="2584" y="369"/>
                    <a:pt x="2977" y="774"/>
                    <a:pt x="2977" y="1262"/>
                  </a:cubicBezTo>
                  <a:lnTo>
                    <a:pt x="2977" y="1381"/>
                  </a:lnTo>
                  <a:lnTo>
                    <a:pt x="2965" y="1381"/>
                  </a:lnTo>
                  <a:cubicBezTo>
                    <a:pt x="2703" y="1322"/>
                    <a:pt x="2620" y="965"/>
                    <a:pt x="2620" y="965"/>
                  </a:cubicBezTo>
                  <a:cubicBezTo>
                    <a:pt x="2608" y="893"/>
                    <a:pt x="2548" y="834"/>
                    <a:pt x="2477" y="810"/>
                  </a:cubicBezTo>
                  <a:cubicBezTo>
                    <a:pt x="2468" y="808"/>
                    <a:pt x="2458" y="807"/>
                    <a:pt x="2449" y="807"/>
                  </a:cubicBezTo>
                  <a:cubicBezTo>
                    <a:pt x="2385" y="807"/>
                    <a:pt x="2317" y="841"/>
                    <a:pt x="2286" y="893"/>
                  </a:cubicBezTo>
                  <a:cubicBezTo>
                    <a:pt x="1941" y="1369"/>
                    <a:pt x="1179" y="1369"/>
                    <a:pt x="1167" y="1369"/>
                  </a:cubicBezTo>
                  <a:cubicBezTo>
                    <a:pt x="1155" y="1369"/>
                    <a:pt x="1119" y="1369"/>
                    <a:pt x="1108" y="1381"/>
                  </a:cubicBezTo>
                  <a:lnTo>
                    <a:pt x="1108" y="1262"/>
                  </a:lnTo>
                  <a:cubicBezTo>
                    <a:pt x="1108" y="774"/>
                    <a:pt x="1512" y="369"/>
                    <a:pt x="2001" y="369"/>
                  </a:cubicBezTo>
                  <a:lnTo>
                    <a:pt x="2084" y="369"/>
                  </a:lnTo>
                  <a:close/>
                  <a:moveTo>
                    <a:pt x="3132" y="1905"/>
                  </a:moveTo>
                  <a:cubicBezTo>
                    <a:pt x="3155" y="1929"/>
                    <a:pt x="3179" y="1953"/>
                    <a:pt x="3179" y="2000"/>
                  </a:cubicBezTo>
                  <a:cubicBezTo>
                    <a:pt x="3179" y="2048"/>
                    <a:pt x="3144" y="2096"/>
                    <a:pt x="3120" y="2119"/>
                  </a:cubicBezTo>
                  <a:lnTo>
                    <a:pt x="3120" y="1905"/>
                  </a:lnTo>
                  <a:lnTo>
                    <a:pt x="3132" y="1905"/>
                  </a:lnTo>
                  <a:close/>
                  <a:moveTo>
                    <a:pt x="977" y="1881"/>
                  </a:moveTo>
                  <a:lnTo>
                    <a:pt x="977" y="2143"/>
                  </a:lnTo>
                  <a:cubicBezTo>
                    <a:pt x="929" y="2108"/>
                    <a:pt x="893" y="2060"/>
                    <a:pt x="893" y="2000"/>
                  </a:cubicBezTo>
                  <a:cubicBezTo>
                    <a:pt x="893" y="1965"/>
                    <a:pt x="917" y="1929"/>
                    <a:pt x="941" y="1905"/>
                  </a:cubicBezTo>
                  <a:cubicBezTo>
                    <a:pt x="953" y="1905"/>
                    <a:pt x="953" y="1905"/>
                    <a:pt x="977" y="1881"/>
                  </a:cubicBezTo>
                  <a:close/>
                  <a:moveTo>
                    <a:pt x="2358" y="1346"/>
                  </a:moveTo>
                  <a:cubicBezTo>
                    <a:pt x="2429" y="1477"/>
                    <a:pt x="2548" y="1619"/>
                    <a:pt x="2715" y="1691"/>
                  </a:cubicBezTo>
                  <a:lnTo>
                    <a:pt x="2715" y="2227"/>
                  </a:lnTo>
                  <a:cubicBezTo>
                    <a:pt x="2739" y="2572"/>
                    <a:pt x="2465" y="2834"/>
                    <a:pt x="2132" y="2834"/>
                  </a:cubicBezTo>
                  <a:lnTo>
                    <a:pt x="1953" y="2834"/>
                  </a:lnTo>
                  <a:cubicBezTo>
                    <a:pt x="1631" y="2834"/>
                    <a:pt x="1346" y="2572"/>
                    <a:pt x="1346" y="2227"/>
                  </a:cubicBezTo>
                  <a:lnTo>
                    <a:pt x="1346" y="1738"/>
                  </a:lnTo>
                  <a:cubicBezTo>
                    <a:pt x="1596" y="1703"/>
                    <a:pt x="2024" y="1619"/>
                    <a:pt x="2358" y="1346"/>
                  </a:cubicBezTo>
                  <a:close/>
                  <a:moveTo>
                    <a:pt x="2262" y="3215"/>
                  </a:moveTo>
                  <a:lnTo>
                    <a:pt x="2262" y="3310"/>
                  </a:lnTo>
                  <a:lnTo>
                    <a:pt x="2251" y="3310"/>
                  </a:lnTo>
                  <a:lnTo>
                    <a:pt x="2048" y="3536"/>
                  </a:lnTo>
                  <a:lnTo>
                    <a:pt x="1846" y="3346"/>
                  </a:lnTo>
                  <a:lnTo>
                    <a:pt x="1846" y="3215"/>
                  </a:lnTo>
                  <a:lnTo>
                    <a:pt x="2262" y="3215"/>
                  </a:lnTo>
                  <a:close/>
                  <a:moveTo>
                    <a:pt x="2001" y="0"/>
                  </a:moveTo>
                  <a:cubicBezTo>
                    <a:pt x="1298" y="0"/>
                    <a:pt x="727" y="560"/>
                    <a:pt x="727" y="1262"/>
                  </a:cubicBezTo>
                  <a:lnTo>
                    <a:pt x="727" y="1584"/>
                  </a:lnTo>
                  <a:cubicBezTo>
                    <a:pt x="608" y="1691"/>
                    <a:pt x="536" y="1846"/>
                    <a:pt x="536" y="2000"/>
                  </a:cubicBezTo>
                  <a:cubicBezTo>
                    <a:pt x="536" y="2286"/>
                    <a:pt x="762" y="2524"/>
                    <a:pt x="1024" y="2536"/>
                  </a:cubicBezTo>
                  <a:cubicBezTo>
                    <a:pt x="1108" y="2762"/>
                    <a:pt x="1262" y="2953"/>
                    <a:pt x="1465" y="3072"/>
                  </a:cubicBezTo>
                  <a:lnTo>
                    <a:pt x="1465" y="3179"/>
                  </a:lnTo>
                  <a:lnTo>
                    <a:pt x="691" y="3477"/>
                  </a:lnTo>
                  <a:cubicBezTo>
                    <a:pt x="608" y="3512"/>
                    <a:pt x="0" y="3751"/>
                    <a:pt x="0" y="4525"/>
                  </a:cubicBezTo>
                  <a:lnTo>
                    <a:pt x="0" y="5191"/>
                  </a:lnTo>
                  <a:cubicBezTo>
                    <a:pt x="0" y="5298"/>
                    <a:pt x="96" y="5382"/>
                    <a:pt x="191" y="5382"/>
                  </a:cubicBezTo>
                  <a:lnTo>
                    <a:pt x="667" y="5382"/>
                  </a:lnTo>
                  <a:cubicBezTo>
                    <a:pt x="774" y="5382"/>
                    <a:pt x="869" y="5298"/>
                    <a:pt x="869" y="5191"/>
                  </a:cubicBezTo>
                  <a:cubicBezTo>
                    <a:pt x="869" y="5084"/>
                    <a:pt x="774" y="5001"/>
                    <a:pt x="667" y="5001"/>
                  </a:cubicBezTo>
                  <a:lnTo>
                    <a:pt x="369" y="5001"/>
                  </a:lnTo>
                  <a:lnTo>
                    <a:pt x="369" y="4501"/>
                  </a:lnTo>
                  <a:cubicBezTo>
                    <a:pt x="369" y="3989"/>
                    <a:pt x="786" y="3834"/>
                    <a:pt x="810" y="3822"/>
                  </a:cubicBezTo>
                  <a:lnTo>
                    <a:pt x="822" y="3822"/>
                  </a:lnTo>
                  <a:lnTo>
                    <a:pt x="1536" y="3536"/>
                  </a:lnTo>
                  <a:lnTo>
                    <a:pt x="1905" y="3905"/>
                  </a:lnTo>
                  <a:cubicBezTo>
                    <a:pt x="1941" y="3941"/>
                    <a:pt x="2001" y="3965"/>
                    <a:pt x="2036" y="3965"/>
                  </a:cubicBezTo>
                  <a:cubicBezTo>
                    <a:pt x="2084" y="3965"/>
                    <a:pt x="2143" y="3953"/>
                    <a:pt x="2179" y="3905"/>
                  </a:cubicBezTo>
                  <a:lnTo>
                    <a:pt x="2536" y="3536"/>
                  </a:lnTo>
                  <a:lnTo>
                    <a:pt x="3251" y="3822"/>
                  </a:lnTo>
                  <a:lnTo>
                    <a:pt x="3263" y="3822"/>
                  </a:lnTo>
                  <a:cubicBezTo>
                    <a:pt x="3275" y="3822"/>
                    <a:pt x="3691" y="3989"/>
                    <a:pt x="3691" y="4501"/>
                  </a:cubicBezTo>
                  <a:lnTo>
                    <a:pt x="3691" y="5001"/>
                  </a:lnTo>
                  <a:lnTo>
                    <a:pt x="1310" y="5001"/>
                  </a:lnTo>
                  <a:cubicBezTo>
                    <a:pt x="1203" y="5001"/>
                    <a:pt x="1119" y="5084"/>
                    <a:pt x="1119" y="5191"/>
                  </a:cubicBezTo>
                  <a:cubicBezTo>
                    <a:pt x="1119" y="5298"/>
                    <a:pt x="1203" y="5382"/>
                    <a:pt x="1310" y="5382"/>
                  </a:cubicBezTo>
                  <a:lnTo>
                    <a:pt x="3882" y="5382"/>
                  </a:lnTo>
                  <a:cubicBezTo>
                    <a:pt x="3888" y="5383"/>
                    <a:pt x="3894" y="5383"/>
                    <a:pt x="3900" y="5383"/>
                  </a:cubicBezTo>
                  <a:cubicBezTo>
                    <a:pt x="3989" y="5383"/>
                    <a:pt x="4072" y="5303"/>
                    <a:pt x="4072" y="5203"/>
                  </a:cubicBezTo>
                  <a:lnTo>
                    <a:pt x="4072" y="4536"/>
                  </a:lnTo>
                  <a:cubicBezTo>
                    <a:pt x="4072" y="3763"/>
                    <a:pt x="3477" y="3524"/>
                    <a:pt x="3382" y="3489"/>
                  </a:cubicBezTo>
                  <a:lnTo>
                    <a:pt x="2620" y="3191"/>
                  </a:lnTo>
                  <a:lnTo>
                    <a:pt x="2620" y="3096"/>
                  </a:lnTo>
                  <a:cubicBezTo>
                    <a:pt x="2834" y="2977"/>
                    <a:pt x="2977" y="2774"/>
                    <a:pt x="3048" y="2536"/>
                  </a:cubicBezTo>
                  <a:cubicBezTo>
                    <a:pt x="3322" y="2524"/>
                    <a:pt x="3548" y="2286"/>
                    <a:pt x="3548" y="2000"/>
                  </a:cubicBezTo>
                  <a:cubicBezTo>
                    <a:pt x="3548" y="1846"/>
                    <a:pt x="3465" y="1691"/>
                    <a:pt x="3346" y="1584"/>
                  </a:cubicBezTo>
                  <a:lnTo>
                    <a:pt x="3346" y="1262"/>
                  </a:lnTo>
                  <a:cubicBezTo>
                    <a:pt x="3346" y="560"/>
                    <a:pt x="2786" y="0"/>
                    <a:pt x="2084" y="0"/>
                  </a:cubicBezTo>
                  <a:lnTo>
                    <a:pt x="200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3" name="Google Shape;10250;p67"/>
            <p:cNvSpPr/>
            <p:nvPr/>
          </p:nvSpPr>
          <p:spPr>
            <a:xfrm>
              <a:off x="2438252" y="2611703"/>
              <a:ext cx="129633" cy="172441"/>
            </a:xfrm>
            <a:custGeom>
              <a:avLst/>
              <a:rect l="l" t="t" r="r" b="b"/>
              <a:pathLst>
                <a:path w="4073" h="5418">
                  <a:moveTo>
                    <a:pt x="2085" y="370"/>
                  </a:moveTo>
                  <a:cubicBezTo>
                    <a:pt x="2573" y="370"/>
                    <a:pt x="2978" y="774"/>
                    <a:pt x="2978" y="1263"/>
                  </a:cubicBezTo>
                  <a:lnTo>
                    <a:pt x="2978" y="1382"/>
                  </a:lnTo>
                  <a:lnTo>
                    <a:pt x="2966" y="1382"/>
                  </a:lnTo>
                  <a:cubicBezTo>
                    <a:pt x="2692" y="1322"/>
                    <a:pt x="2620" y="965"/>
                    <a:pt x="2620" y="965"/>
                  </a:cubicBezTo>
                  <a:cubicBezTo>
                    <a:pt x="2608" y="894"/>
                    <a:pt x="2549" y="834"/>
                    <a:pt x="2466" y="822"/>
                  </a:cubicBezTo>
                  <a:cubicBezTo>
                    <a:pt x="2450" y="817"/>
                    <a:pt x="2435" y="815"/>
                    <a:pt x="2420" y="815"/>
                  </a:cubicBezTo>
                  <a:cubicBezTo>
                    <a:pt x="2365" y="815"/>
                    <a:pt x="2313" y="847"/>
                    <a:pt x="2275" y="894"/>
                  </a:cubicBezTo>
                  <a:cubicBezTo>
                    <a:pt x="1942" y="1370"/>
                    <a:pt x="1180" y="1382"/>
                    <a:pt x="1168" y="1382"/>
                  </a:cubicBezTo>
                  <a:lnTo>
                    <a:pt x="1096" y="1382"/>
                  </a:lnTo>
                  <a:lnTo>
                    <a:pt x="1096" y="1263"/>
                  </a:lnTo>
                  <a:cubicBezTo>
                    <a:pt x="1096" y="774"/>
                    <a:pt x="1501" y="370"/>
                    <a:pt x="1989" y="370"/>
                  </a:cubicBezTo>
                  <a:lnTo>
                    <a:pt x="2085" y="370"/>
                  </a:lnTo>
                  <a:close/>
                  <a:moveTo>
                    <a:pt x="3132" y="1906"/>
                  </a:moveTo>
                  <a:cubicBezTo>
                    <a:pt x="3156" y="1929"/>
                    <a:pt x="3168" y="1965"/>
                    <a:pt x="3168" y="2013"/>
                  </a:cubicBezTo>
                  <a:cubicBezTo>
                    <a:pt x="3168" y="2048"/>
                    <a:pt x="3144" y="2096"/>
                    <a:pt x="3109" y="2132"/>
                  </a:cubicBezTo>
                  <a:lnTo>
                    <a:pt x="3109" y="1906"/>
                  </a:lnTo>
                  <a:lnTo>
                    <a:pt x="3132" y="1906"/>
                  </a:lnTo>
                  <a:close/>
                  <a:moveTo>
                    <a:pt x="965" y="1894"/>
                  </a:moveTo>
                  <a:lnTo>
                    <a:pt x="965" y="2144"/>
                  </a:lnTo>
                  <a:cubicBezTo>
                    <a:pt x="930" y="2108"/>
                    <a:pt x="894" y="2072"/>
                    <a:pt x="894" y="2013"/>
                  </a:cubicBezTo>
                  <a:cubicBezTo>
                    <a:pt x="894" y="1965"/>
                    <a:pt x="906" y="1929"/>
                    <a:pt x="942" y="1906"/>
                  </a:cubicBezTo>
                  <a:cubicBezTo>
                    <a:pt x="953" y="1906"/>
                    <a:pt x="953" y="1906"/>
                    <a:pt x="965" y="1894"/>
                  </a:cubicBezTo>
                  <a:close/>
                  <a:moveTo>
                    <a:pt x="2347" y="1358"/>
                  </a:moveTo>
                  <a:cubicBezTo>
                    <a:pt x="2430" y="1489"/>
                    <a:pt x="2549" y="1620"/>
                    <a:pt x="2704" y="1691"/>
                  </a:cubicBezTo>
                  <a:lnTo>
                    <a:pt x="2704" y="2227"/>
                  </a:lnTo>
                  <a:cubicBezTo>
                    <a:pt x="2739" y="2572"/>
                    <a:pt x="2454" y="2846"/>
                    <a:pt x="2132" y="2846"/>
                  </a:cubicBezTo>
                  <a:lnTo>
                    <a:pt x="1954" y="2846"/>
                  </a:lnTo>
                  <a:cubicBezTo>
                    <a:pt x="1620" y="2846"/>
                    <a:pt x="1334" y="2572"/>
                    <a:pt x="1334" y="2227"/>
                  </a:cubicBezTo>
                  <a:lnTo>
                    <a:pt x="1334" y="1739"/>
                  </a:lnTo>
                  <a:cubicBezTo>
                    <a:pt x="1596" y="1715"/>
                    <a:pt x="2025" y="1620"/>
                    <a:pt x="2347" y="1358"/>
                  </a:cubicBezTo>
                  <a:close/>
                  <a:moveTo>
                    <a:pt x="2263" y="3215"/>
                  </a:moveTo>
                  <a:lnTo>
                    <a:pt x="2251" y="3322"/>
                  </a:lnTo>
                  <a:lnTo>
                    <a:pt x="2037" y="3537"/>
                  </a:lnTo>
                  <a:lnTo>
                    <a:pt x="1846" y="3346"/>
                  </a:lnTo>
                  <a:lnTo>
                    <a:pt x="1846" y="3215"/>
                  </a:lnTo>
                  <a:lnTo>
                    <a:pt x="2263" y="3215"/>
                  </a:lnTo>
                  <a:close/>
                  <a:moveTo>
                    <a:pt x="1989" y="1"/>
                  </a:moveTo>
                  <a:cubicBezTo>
                    <a:pt x="1299" y="1"/>
                    <a:pt x="727" y="560"/>
                    <a:pt x="727" y="1263"/>
                  </a:cubicBezTo>
                  <a:lnTo>
                    <a:pt x="727" y="1596"/>
                  </a:lnTo>
                  <a:cubicBezTo>
                    <a:pt x="608" y="1691"/>
                    <a:pt x="537" y="1846"/>
                    <a:pt x="537" y="2013"/>
                  </a:cubicBezTo>
                  <a:cubicBezTo>
                    <a:pt x="537" y="2287"/>
                    <a:pt x="763" y="2525"/>
                    <a:pt x="1025" y="2549"/>
                  </a:cubicBezTo>
                  <a:cubicBezTo>
                    <a:pt x="1096" y="2763"/>
                    <a:pt x="1263" y="2965"/>
                    <a:pt x="1454" y="3084"/>
                  </a:cubicBezTo>
                  <a:lnTo>
                    <a:pt x="1454" y="3180"/>
                  </a:lnTo>
                  <a:lnTo>
                    <a:pt x="680" y="3477"/>
                  </a:lnTo>
                  <a:cubicBezTo>
                    <a:pt x="608" y="3513"/>
                    <a:pt x="1" y="3751"/>
                    <a:pt x="1" y="4525"/>
                  </a:cubicBezTo>
                  <a:lnTo>
                    <a:pt x="1" y="5192"/>
                  </a:lnTo>
                  <a:cubicBezTo>
                    <a:pt x="1" y="5299"/>
                    <a:pt x="84" y="5382"/>
                    <a:pt x="191" y="5382"/>
                  </a:cubicBezTo>
                  <a:lnTo>
                    <a:pt x="668" y="5382"/>
                  </a:lnTo>
                  <a:cubicBezTo>
                    <a:pt x="775" y="5382"/>
                    <a:pt x="858" y="5299"/>
                    <a:pt x="858" y="5192"/>
                  </a:cubicBezTo>
                  <a:cubicBezTo>
                    <a:pt x="858" y="5085"/>
                    <a:pt x="775" y="5001"/>
                    <a:pt x="668" y="5001"/>
                  </a:cubicBezTo>
                  <a:lnTo>
                    <a:pt x="370" y="5001"/>
                  </a:lnTo>
                  <a:lnTo>
                    <a:pt x="370" y="4537"/>
                  </a:lnTo>
                  <a:cubicBezTo>
                    <a:pt x="370" y="4013"/>
                    <a:pt x="787" y="3870"/>
                    <a:pt x="799" y="3858"/>
                  </a:cubicBezTo>
                  <a:lnTo>
                    <a:pt x="823" y="3858"/>
                  </a:lnTo>
                  <a:lnTo>
                    <a:pt x="1537" y="3572"/>
                  </a:lnTo>
                  <a:lnTo>
                    <a:pt x="1906" y="3942"/>
                  </a:lnTo>
                  <a:cubicBezTo>
                    <a:pt x="1930" y="3977"/>
                    <a:pt x="1989" y="4001"/>
                    <a:pt x="2037" y="4001"/>
                  </a:cubicBezTo>
                  <a:cubicBezTo>
                    <a:pt x="2085" y="4001"/>
                    <a:pt x="2144" y="3989"/>
                    <a:pt x="2168" y="3942"/>
                  </a:cubicBezTo>
                  <a:lnTo>
                    <a:pt x="2525" y="3572"/>
                  </a:lnTo>
                  <a:lnTo>
                    <a:pt x="3239" y="3858"/>
                  </a:lnTo>
                  <a:lnTo>
                    <a:pt x="3263" y="3858"/>
                  </a:lnTo>
                  <a:cubicBezTo>
                    <a:pt x="3275" y="3858"/>
                    <a:pt x="3692" y="4013"/>
                    <a:pt x="3692" y="4537"/>
                  </a:cubicBezTo>
                  <a:lnTo>
                    <a:pt x="3692" y="5025"/>
                  </a:lnTo>
                  <a:lnTo>
                    <a:pt x="1311" y="5025"/>
                  </a:lnTo>
                  <a:cubicBezTo>
                    <a:pt x="1204" y="5025"/>
                    <a:pt x="1120" y="5120"/>
                    <a:pt x="1120" y="5215"/>
                  </a:cubicBezTo>
                  <a:cubicBezTo>
                    <a:pt x="1120" y="5323"/>
                    <a:pt x="1204" y="5418"/>
                    <a:pt x="1311" y="5418"/>
                  </a:cubicBezTo>
                  <a:lnTo>
                    <a:pt x="3882" y="5418"/>
                  </a:lnTo>
                  <a:cubicBezTo>
                    <a:pt x="3990" y="5418"/>
                    <a:pt x="4073" y="5323"/>
                    <a:pt x="4073" y="5215"/>
                  </a:cubicBezTo>
                  <a:lnTo>
                    <a:pt x="4073" y="4537"/>
                  </a:lnTo>
                  <a:cubicBezTo>
                    <a:pt x="4061" y="3763"/>
                    <a:pt x="3454" y="3525"/>
                    <a:pt x="3382" y="3501"/>
                  </a:cubicBezTo>
                  <a:lnTo>
                    <a:pt x="2620" y="3203"/>
                  </a:lnTo>
                  <a:lnTo>
                    <a:pt x="2620" y="3096"/>
                  </a:lnTo>
                  <a:cubicBezTo>
                    <a:pt x="2823" y="2977"/>
                    <a:pt x="2978" y="2787"/>
                    <a:pt x="3049" y="2560"/>
                  </a:cubicBezTo>
                  <a:cubicBezTo>
                    <a:pt x="3323" y="2549"/>
                    <a:pt x="3537" y="2310"/>
                    <a:pt x="3537" y="2025"/>
                  </a:cubicBezTo>
                  <a:cubicBezTo>
                    <a:pt x="3537" y="1858"/>
                    <a:pt x="3466" y="1703"/>
                    <a:pt x="3347" y="1608"/>
                  </a:cubicBezTo>
                  <a:lnTo>
                    <a:pt x="3347" y="1263"/>
                  </a:lnTo>
                  <a:cubicBezTo>
                    <a:pt x="3347" y="560"/>
                    <a:pt x="2787" y="1"/>
                    <a:pt x="2085" y="1"/>
                  </a:cubicBezTo>
                  <a:lnTo>
                    <a:pt x="198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4" name="Google Shape;10251;p67"/>
            <p:cNvSpPr/>
            <p:nvPr/>
          </p:nvSpPr>
          <p:spPr>
            <a:xfrm>
              <a:off x="2185128" y="2611703"/>
              <a:ext cx="130015" cy="172441"/>
            </a:xfrm>
            <a:custGeom>
              <a:avLst/>
              <a:rect l="l" t="t" r="r" b="b"/>
              <a:pathLst>
                <a:path w="4085" h="5418">
                  <a:moveTo>
                    <a:pt x="2084" y="370"/>
                  </a:moveTo>
                  <a:cubicBezTo>
                    <a:pt x="2584" y="370"/>
                    <a:pt x="2977" y="774"/>
                    <a:pt x="2977" y="1263"/>
                  </a:cubicBezTo>
                  <a:lnTo>
                    <a:pt x="2977" y="1382"/>
                  </a:lnTo>
                  <a:lnTo>
                    <a:pt x="2965" y="1382"/>
                  </a:lnTo>
                  <a:cubicBezTo>
                    <a:pt x="2703" y="1322"/>
                    <a:pt x="2620" y="965"/>
                    <a:pt x="2620" y="965"/>
                  </a:cubicBezTo>
                  <a:cubicBezTo>
                    <a:pt x="2608" y="894"/>
                    <a:pt x="2549" y="834"/>
                    <a:pt x="2477" y="822"/>
                  </a:cubicBezTo>
                  <a:cubicBezTo>
                    <a:pt x="2462" y="817"/>
                    <a:pt x="2446" y="815"/>
                    <a:pt x="2430" y="815"/>
                  </a:cubicBezTo>
                  <a:cubicBezTo>
                    <a:pt x="2372" y="815"/>
                    <a:pt x="2315" y="847"/>
                    <a:pt x="2287" y="894"/>
                  </a:cubicBezTo>
                  <a:cubicBezTo>
                    <a:pt x="1941" y="1370"/>
                    <a:pt x="1179" y="1382"/>
                    <a:pt x="1167" y="1382"/>
                  </a:cubicBezTo>
                  <a:lnTo>
                    <a:pt x="1108" y="1382"/>
                  </a:lnTo>
                  <a:lnTo>
                    <a:pt x="1108" y="1263"/>
                  </a:lnTo>
                  <a:cubicBezTo>
                    <a:pt x="1108" y="774"/>
                    <a:pt x="1513" y="370"/>
                    <a:pt x="2001" y="370"/>
                  </a:cubicBezTo>
                  <a:lnTo>
                    <a:pt x="2084" y="370"/>
                  </a:lnTo>
                  <a:close/>
                  <a:moveTo>
                    <a:pt x="3132" y="1906"/>
                  </a:moveTo>
                  <a:cubicBezTo>
                    <a:pt x="3168" y="1929"/>
                    <a:pt x="3180" y="1965"/>
                    <a:pt x="3180" y="2013"/>
                  </a:cubicBezTo>
                  <a:cubicBezTo>
                    <a:pt x="3180" y="2048"/>
                    <a:pt x="3144" y="2096"/>
                    <a:pt x="3120" y="2132"/>
                  </a:cubicBezTo>
                  <a:lnTo>
                    <a:pt x="3120" y="1906"/>
                  </a:lnTo>
                  <a:lnTo>
                    <a:pt x="3132" y="1906"/>
                  </a:lnTo>
                  <a:close/>
                  <a:moveTo>
                    <a:pt x="977" y="1894"/>
                  </a:moveTo>
                  <a:lnTo>
                    <a:pt x="977" y="2144"/>
                  </a:lnTo>
                  <a:cubicBezTo>
                    <a:pt x="929" y="2108"/>
                    <a:pt x="905" y="2072"/>
                    <a:pt x="905" y="2013"/>
                  </a:cubicBezTo>
                  <a:cubicBezTo>
                    <a:pt x="905" y="1965"/>
                    <a:pt x="917" y="1929"/>
                    <a:pt x="941" y="1906"/>
                  </a:cubicBezTo>
                  <a:cubicBezTo>
                    <a:pt x="965" y="1906"/>
                    <a:pt x="965" y="1906"/>
                    <a:pt x="977" y="1894"/>
                  </a:cubicBezTo>
                  <a:close/>
                  <a:moveTo>
                    <a:pt x="2358" y="1358"/>
                  </a:moveTo>
                  <a:cubicBezTo>
                    <a:pt x="2429" y="1489"/>
                    <a:pt x="2549" y="1620"/>
                    <a:pt x="2715" y="1691"/>
                  </a:cubicBezTo>
                  <a:lnTo>
                    <a:pt x="2715" y="2227"/>
                  </a:lnTo>
                  <a:cubicBezTo>
                    <a:pt x="2727" y="2572"/>
                    <a:pt x="2465" y="2846"/>
                    <a:pt x="2132" y="2846"/>
                  </a:cubicBezTo>
                  <a:lnTo>
                    <a:pt x="1953" y="2846"/>
                  </a:lnTo>
                  <a:cubicBezTo>
                    <a:pt x="1632" y="2846"/>
                    <a:pt x="1346" y="2572"/>
                    <a:pt x="1346" y="2227"/>
                  </a:cubicBezTo>
                  <a:lnTo>
                    <a:pt x="1346" y="1739"/>
                  </a:lnTo>
                  <a:cubicBezTo>
                    <a:pt x="1596" y="1715"/>
                    <a:pt x="2037" y="1620"/>
                    <a:pt x="2358" y="1358"/>
                  </a:cubicBezTo>
                  <a:close/>
                  <a:moveTo>
                    <a:pt x="2275" y="3215"/>
                  </a:moveTo>
                  <a:lnTo>
                    <a:pt x="2251" y="3322"/>
                  </a:lnTo>
                  <a:lnTo>
                    <a:pt x="2048" y="3537"/>
                  </a:lnTo>
                  <a:lnTo>
                    <a:pt x="1858" y="3346"/>
                  </a:lnTo>
                  <a:lnTo>
                    <a:pt x="1858" y="3215"/>
                  </a:lnTo>
                  <a:lnTo>
                    <a:pt x="2275" y="3215"/>
                  </a:lnTo>
                  <a:close/>
                  <a:moveTo>
                    <a:pt x="2001" y="1"/>
                  </a:moveTo>
                  <a:cubicBezTo>
                    <a:pt x="1298" y="1"/>
                    <a:pt x="739" y="560"/>
                    <a:pt x="739" y="1263"/>
                  </a:cubicBezTo>
                  <a:lnTo>
                    <a:pt x="739" y="1596"/>
                  </a:lnTo>
                  <a:cubicBezTo>
                    <a:pt x="620" y="1691"/>
                    <a:pt x="536" y="1846"/>
                    <a:pt x="536" y="2013"/>
                  </a:cubicBezTo>
                  <a:cubicBezTo>
                    <a:pt x="536" y="2287"/>
                    <a:pt x="763" y="2525"/>
                    <a:pt x="1036" y="2549"/>
                  </a:cubicBezTo>
                  <a:cubicBezTo>
                    <a:pt x="1108" y="2763"/>
                    <a:pt x="1275" y="2965"/>
                    <a:pt x="1465" y="3084"/>
                  </a:cubicBezTo>
                  <a:lnTo>
                    <a:pt x="1465" y="3180"/>
                  </a:lnTo>
                  <a:lnTo>
                    <a:pt x="691" y="3477"/>
                  </a:lnTo>
                  <a:cubicBezTo>
                    <a:pt x="620" y="3513"/>
                    <a:pt x="1" y="3751"/>
                    <a:pt x="1" y="4525"/>
                  </a:cubicBezTo>
                  <a:lnTo>
                    <a:pt x="1" y="5192"/>
                  </a:lnTo>
                  <a:cubicBezTo>
                    <a:pt x="1" y="5299"/>
                    <a:pt x="96" y="5382"/>
                    <a:pt x="203" y="5382"/>
                  </a:cubicBezTo>
                  <a:lnTo>
                    <a:pt x="679" y="5382"/>
                  </a:lnTo>
                  <a:cubicBezTo>
                    <a:pt x="775" y="5382"/>
                    <a:pt x="870" y="5299"/>
                    <a:pt x="870" y="5192"/>
                  </a:cubicBezTo>
                  <a:cubicBezTo>
                    <a:pt x="870" y="5085"/>
                    <a:pt x="775" y="5001"/>
                    <a:pt x="679" y="5001"/>
                  </a:cubicBezTo>
                  <a:lnTo>
                    <a:pt x="382" y="5001"/>
                  </a:lnTo>
                  <a:lnTo>
                    <a:pt x="382" y="4537"/>
                  </a:lnTo>
                  <a:cubicBezTo>
                    <a:pt x="382" y="4013"/>
                    <a:pt x="798" y="3870"/>
                    <a:pt x="810" y="3858"/>
                  </a:cubicBezTo>
                  <a:lnTo>
                    <a:pt x="822" y="3858"/>
                  </a:lnTo>
                  <a:lnTo>
                    <a:pt x="1537" y="3572"/>
                  </a:lnTo>
                  <a:lnTo>
                    <a:pt x="1906" y="3942"/>
                  </a:lnTo>
                  <a:cubicBezTo>
                    <a:pt x="1941" y="3977"/>
                    <a:pt x="2001" y="4001"/>
                    <a:pt x="2048" y="4001"/>
                  </a:cubicBezTo>
                  <a:cubicBezTo>
                    <a:pt x="2084" y="4001"/>
                    <a:pt x="2144" y="3989"/>
                    <a:pt x="2179" y="3942"/>
                  </a:cubicBezTo>
                  <a:lnTo>
                    <a:pt x="2537" y="3572"/>
                  </a:lnTo>
                  <a:lnTo>
                    <a:pt x="3251" y="3858"/>
                  </a:lnTo>
                  <a:lnTo>
                    <a:pt x="3263" y="3858"/>
                  </a:lnTo>
                  <a:cubicBezTo>
                    <a:pt x="3275" y="3858"/>
                    <a:pt x="3692" y="4013"/>
                    <a:pt x="3692" y="4537"/>
                  </a:cubicBezTo>
                  <a:lnTo>
                    <a:pt x="3692" y="5025"/>
                  </a:lnTo>
                  <a:lnTo>
                    <a:pt x="1310" y="5025"/>
                  </a:lnTo>
                  <a:cubicBezTo>
                    <a:pt x="1215" y="5025"/>
                    <a:pt x="1120" y="5120"/>
                    <a:pt x="1120" y="5215"/>
                  </a:cubicBezTo>
                  <a:cubicBezTo>
                    <a:pt x="1120" y="5323"/>
                    <a:pt x="1215" y="5418"/>
                    <a:pt x="1310" y="5418"/>
                  </a:cubicBezTo>
                  <a:lnTo>
                    <a:pt x="3894" y="5418"/>
                  </a:lnTo>
                  <a:cubicBezTo>
                    <a:pt x="3989" y="5418"/>
                    <a:pt x="4084" y="5323"/>
                    <a:pt x="4084" y="5215"/>
                  </a:cubicBezTo>
                  <a:lnTo>
                    <a:pt x="4084" y="4537"/>
                  </a:lnTo>
                  <a:cubicBezTo>
                    <a:pt x="4061" y="3763"/>
                    <a:pt x="3465" y="3525"/>
                    <a:pt x="3382" y="3501"/>
                  </a:cubicBezTo>
                  <a:lnTo>
                    <a:pt x="2632" y="3203"/>
                  </a:lnTo>
                  <a:lnTo>
                    <a:pt x="2632" y="3096"/>
                  </a:lnTo>
                  <a:cubicBezTo>
                    <a:pt x="2834" y="2977"/>
                    <a:pt x="2977" y="2787"/>
                    <a:pt x="3061" y="2560"/>
                  </a:cubicBezTo>
                  <a:cubicBezTo>
                    <a:pt x="3322" y="2549"/>
                    <a:pt x="3549" y="2310"/>
                    <a:pt x="3549" y="2025"/>
                  </a:cubicBezTo>
                  <a:cubicBezTo>
                    <a:pt x="3549" y="1858"/>
                    <a:pt x="3477" y="1703"/>
                    <a:pt x="3358" y="1608"/>
                  </a:cubicBezTo>
                  <a:lnTo>
                    <a:pt x="3358" y="1263"/>
                  </a:lnTo>
                  <a:cubicBezTo>
                    <a:pt x="3358" y="560"/>
                    <a:pt x="2787" y="1"/>
                    <a:pt x="2084" y="1"/>
                  </a:cubicBezTo>
                  <a:lnTo>
                    <a:pt x="200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65" name="Google Shape;10252;p67"/>
          <p:cNvGrpSpPr/>
          <p:nvPr/>
        </p:nvGrpSpPr>
        <p:grpSpPr>
          <a:xfrm>
            <a:off x="5154563" y="3898249"/>
            <a:ext cx="355099" cy="355481"/>
            <a:chOff x="3539102" y="2427549"/>
            <a:chExt cx="355099" cy="355481"/>
          </a:xfrm>
          <a:solidFill>
            <a:schemeClr val="accent1"/>
          </a:solidFill>
        </p:grpSpPr>
        <p:sp>
          <p:nvSpPr>
            <p:cNvPr id="1466" name="Google Shape;10253;p67"/>
            <p:cNvSpPr/>
            <p:nvPr/>
          </p:nvSpPr>
          <p:spPr>
            <a:xfrm>
              <a:off x="3539102" y="2561320"/>
              <a:ext cx="355099" cy="221710"/>
            </a:xfrm>
            <a:custGeom>
              <a:avLst/>
              <a:rect l="l" t="t" r="r" b="b"/>
              <a:pathLst>
                <a:path w="11157" h="6966">
                  <a:moveTo>
                    <a:pt x="2953" y="3131"/>
                  </a:moveTo>
                  <a:lnTo>
                    <a:pt x="2953" y="6644"/>
                  </a:lnTo>
                  <a:lnTo>
                    <a:pt x="1537" y="6644"/>
                  </a:lnTo>
                  <a:lnTo>
                    <a:pt x="1537" y="3131"/>
                  </a:lnTo>
                  <a:lnTo>
                    <a:pt x="2953" y="3131"/>
                  </a:lnTo>
                  <a:close/>
                  <a:moveTo>
                    <a:pt x="6263" y="2250"/>
                  </a:moveTo>
                  <a:lnTo>
                    <a:pt x="6263" y="6644"/>
                  </a:lnTo>
                  <a:lnTo>
                    <a:pt x="4858" y="6644"/>
                  </a:lnTo>
                  <a:lnTo>
                    <a:pt x="4858" y="2250"/>
                  </a:lnTo>
                  <a:lnTo>
                    <a:pt x="6263" y="2250"/>
                  </a:lnTo>
                  <a:close/>
                  <a:moveTo>
                    <a:pt x="9585" y="333"/>
                  </a:moveTo>
                  <a:lnTo>
                    <a:pt x="9585" y="6644"/>
                  </a:lnTo>
                  <a:lnTo>
                    <a:pt x="8168" y="6644"/>
                  </a:lnTo>
                  <a:lnTo>
                    <a:pt x="8168" y="333"/>
                  </a:lnTo>
                  <a:lnTo>
                    <a:pt x="9585" y="333"/>
                  </a:lnTo>
                  <a:close/>
                  <a:moveTo>
                    <a:pt x="8025" y="0"/>
                  </a:moveTo>
                  <a:cubicBezTo>
                    <a:pt x="7930" y="0"/>
                    <a:pt x="7859" y="83"/>
                    <a:pt x="7859" y="167"/>
                  </a:cubicBezTo>
                  <a:lnTo>
                    <a:pt x="7859" y="6644"/>
                  </a:lnTo>
                  <a:lnTo>
                    <a:pt x="6609" y="6644"/>
                  </a:lnTo>
                  <a:lnTo>
                    <a:pt x="6609" y="2084"/>
                  </a:lnTo>
                  <a:cubicBezTo>
                    <a:pt x="6609" y="2000"/>
                    <a:pt x="6537" y="1917"/>
                    <a:pt x="6442" y="1917"/>
                  </a:cubicBezTo>
                  <a:lnTo>
                    <a:pt x="4704" y="1917"/>
                  </a:lnTo>
                  <a:cubicBezTo>
                    <a:pt x="4608" y="1917"/>
                    <a:pt x="4537" y="2000"/>
                    <a:pt x="4537" y="2084"/>
                  </a:cubicBezTo>
                  <a:lnTo>
                    <a:pt x="4537" y="6644"/>
                  </a:lnTo>
                  <a:lnTo>
                    <a:pt x="3287" y="6644"/>
                  </a:lnTo>
                  <a:lnTo>
                    <a:pt x="3287" y="2965"/>
                  </a:lnTo>
                  <a:cubicBezTo>
                    <a:pt x="3287" y="2881"/>
                    <a:pt x="3215" y="2798"/>
                    <a:pt x="3120" y="2798"/>
                  </a:cubicBezTo>
                  <a:lnTo>
                    <a:pt x="1382" y="2798"/>
                  </a:lnTo>
                  <a:cubicBezTo>
                    <a:pt x="1298" y="2798"/>
                    <a:pt x="1215" y="2881"/>
                    <a:pt x="1215" y="2965"/>
                  </a:cubicBezTo>
                  <a:lnTo>
                    <a:pt x="1215" y="6644"/>
                  </a:lnTo>
                  <a:lnTo>
                    <a:pt x="167" y="6644"/>
                  </a:lnTo>
                  <a:cubicBezTo>
                    <a:pt x="72" y="6644"/>
                    <a:pt x="1" y="6715"/>
                    <a:pt x="1" y="6810"/>
                  </a:cubicBezTo>
                  <a:cubicBezTo>
                    <a:pt x="1" y="6894"/>
                    <a:pt x="72" y="6965"/>
                    <a:pt x="167" y="6965"/>
                  </a:cubicBezTo>
                  <a:lnTo>
                    <a:pt x="11002" y="6965"/>
                  </a:lnTo>
                  <a:cubicBezTo>
                    <a:pt x="11085" y="6965"/>
                    <a:pt x="11157" y="6894"/>
                    <a:pt x="11157" y="6810"/>
                  </a:cubicBezTo>
                  <a:cubicBezTo>
                    <a:pt x="11145" y="6715"/>
                    <a:pt x="11073" y="6644"/>
                    <a:pt x="10990" y="6644"/>
                  </a:cubicBezTo>
                  <a:lnTo>
                    <a:pt x="9930" y="6644"/>
                  </a:lnTo>
                  <a:lnTo>
                    <a:pt x="9930" y="167"/>
                  </a:lnTo>
                  <a:cubicBezTo>
                    <a:pt x="9930" y="83"/>
                    <a:pt x="9859" y="0"/>
                    <a:pt x="9764" y="0"/>
                  </a:cubicBezTo>
                  <a:lnTo>
                    <a:pt x="802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67" name="Google Shape;10254;p67"/>
            <p:cNvSpPr/>
            <p:nvPr/>
          </p:nvSpPr>
          <p:spPr>
            <a:xfrm>
              <a:off x="3544417" y="2427549"/>
              <a:ext cx="339568" cy="205415"/>
            </a:xfrm>
            <a:custGeom>
              <a:avLst/>
              <a:rect l="l" t="t" r="r" b="b"/>
              <a:pathLst>
                <a:path w="10669" h="6454">
                  <a:moveTo>
                    <a:pt x="10157" y="0"/>
                  </a:moveTo>
                  <a:cubicBezTo>
                    <a:pt x="10125" y="0"/>
                    <a:pt x="10093" y="4"/>
                    <a:pt x="10061" y="12"/>
                  </a:cubicBezTo>
                  <a:lnTo>
                    <a:pt x="8656" y="191"/>
                  </a:lnTo>
                  <a:cubicBezTo>
                    <a:pt x="8382" y="214"/>
                    <a:pt x="8180" y="488"/>
                    <a:pt x="8216" y="762"/>
                  </a:cubicBezTo>
                  <a:cubicBezTo>
                    <a:pt x="8238" y="1032"/>
                    <a:pt x="8483" y="1217"/>
                    <a:pt x="8751" y="1217"/>
                  </a:cubicBezTo>
                  <a:cubicBezTo>
                    <a:pt x="8767" y="1217"/>
                    <a:pt x="8783" y="1216"/>
                    <a:pt x="8799" y="1215"/>
                  </a:cubicBezTo>
                  <a:lnTo>
                    <a:pt x="8906" y="1203"/>
                  </a:lnTo>
                  <a:lnTo>
                    <a:pt x="8906" y="1203"/>
                  </a:lnTo>
                  <a:cubicBezTo>
                    <a:pt x="7204" y="3191"/>
                    <a:pt x="5156" y="4215"/>
                    <a:pt x="3715" y="4727"/>
                  </a:cubicBezTo>
                  <a:cubicBezTo>
                    <a:pt x="1917" y="5370"/>
                    <a:pt x="524" y="5429"/>
                    <a:pt x="500" y="5429"/>
                  </a:cubicBezTo>
                  <a:cubicBezTo>
                    <a:pt x="227" y="5441"/>
                    <a:pt x="0" y="5679"/>
                    <a:pt x="12" y="5965"/>
                  </a:cubicBezTo>
                  <a:cubicBezTo>
                    <a:pt x="24" y="6239"/>
                    <a:pt x="250" y="6453"/>
                    <a:pt x="524" y="6453"/>
                  </a:cubicBezTo>
                  <a:lnTo>
                    <a:pt x="536" y="6453"/>
                  </a:lnTo>
                  <a:cubicBezTo>
                    <a:pt x="596" y="6453"/>
                    <a:pt x="2084" y="6394"/>
                    <a:pt x="4037" y="5703"/>
                  </a:cubicBezTo>
                  <a:cubicBezTo>
                    <a:pt x="5132" y="5322"/>
                    <a:pt x="6156" y="4798"/>
                    <a:pt x="7096" y="4167"/>
                  </a:cubicBezTo>
                  <a:cubicBezTo>
                    <a:pt x="7168" y="4120"/>
                    <a:pt x="7192" y="4013"/>
                    <a:pt x="7144" y="3941"/>
                  </a:cubicBezTo>
                  <a:cubicBezTo>
                    <a:pt x="7113" y="3895"/>
                    <a:pt x="7058" y="3869"/>
                    <a:pt x="7003" y="3869"/>
                  </a:cubicBezTo>
                  <a:cubicBezTo>
                    <a:pt x="6973" y="3869"/>
                    <a:pt x="6943" y="3877"/>
                    <a:pt x="6918" y="3893"/>
                  </a:cubicBezTo>
                  <a:cubicBezTo>
                    <a:pt x="5989" y="4513"/>
                    <a:pt x="5001" y="5025"/>
                    <a:pt x="3929" y="5394"/>
                  </a:cubicBezTo>
                  <a:cubicBezTo>
                    <a:pt x="2024" y="6084"/>
                    <a:pt x="596" y="6120"/>
                    <a:pt x="536" y="6120"/>
                  </a:cubicBezTo>
                  <a:cubicBezTo>
                    <a:pt x="429" y="6120"/>
                    <a:pt x="358" y="6049"/>
                    <a:pt x="358" y="5953"/>
                  </a:cubicBezTo>
                  <a:cubicBezTo>
                    <a:pt x="358" y="5846"/>
                    <a:pt x="429" y="5751"/>
                    <a:pt x="536" y="5751"/>
                  </a:cubicBezTo>
                  <a:cubicBezTo>
                    <a:pt x="548" y="5751"/>
                    <a:pt x="1989" y="5691"/>
                    <a:pt x="3834" y="5036"/>
                  </a:cubicBezTo>
                  <a:cubicBezTo>
                    <a:pt x="5406" y="4489"/>
                    <a:pt x="7632" y="3346"/>
                    <a:pt x="9454" y="1084"/>
                  </a:cubicBezTo>
                  <a:cubicBezTo>
                    <a:pt x="9534" y="969"/>
                    <a:pt x="9459" y="809"/>
                    <a:pt x="9315" y="809"/>
                  </a:cubicBezTo>
                  <a:cubicBezTo>
                    <a:pt x="9310" y="809"/>
                    <a:pt x="9304" y="809"/>
                    <a:pt x="9299" y="810"/>
                  </a:cubicBezTo>
                  <a:lnTo>
                    <a:pt x="8775" y="869"/>
                  </a:lnTo>
                  <a:cubicBezTo>
                    <a:pt x="8768" y="870"/>
                    <a:pt x="8761" y="871"/>
                    <a:pt x="8754" y="871"/>
                  </a:cubicBezTo>
                  <a:cubicBezTo>
                    <a:pt x="8676" y="871"/>
                    <a:pt x="8595" y="815"/>
                    <a:pt x="8573" y="738"/>
                  </a:cubicBezTo>
                  <a:cubicBezTo>
                    <a:pt x="8537" y="631"/>
                    <a:pt x="8620" y="512"/>
                    <a:pt x="8740" y="500"/>
                  </a:cubicBezTo>
                  <a:lnTo>
                    <a:pt x="10133" y="322"/>
                  </a:lnTo>
                  <a:cubicBezTo>
                    <a:pt x="10139" y="321"/>
                    <a:pt x="10146" y="320"/>
                    <a:pt x="10153" y="320"/>
                  </a:cubicBezTo>
                  <a:cubicBezTo>
                    <a:pt x="10253" y="320"/>
                    <a:pt x="10347" y="400"/>
                    <a:pt x="10347" y="500"/>
                  </a:cubicBezTo>
                  <a:lnTo>
                    <a:pt x="10347" y="1893"/>
                  </a:lnTo>
                  <a:cubicBezTo>
                    <a:pt x="10347" y="2000"/>
                    <a:pt x="10252" y="2072"/>
                    <a:pt x="10168" y="2072"/>
                  </a:cubicBezTo>
                  <a:cubicBezTo>
                    <a:pt x="10073" y="2072"/>
                    <a:pt x="9990" y="1988"/>
                    <a:pt x="9990" y="1893"/>
                  </a:cubicBezTo>
                  <a:lnTo>
                    <a:pt x="9990" y="1477"/>
                  </a:lnTo>
                  <a:cubicBezTo>
                    <a:pt x="9990" y="1417"/>
                    <a:pt x="9942" y="1346"/>
                    <a:pt x="9883" y="1334"/>
                  </a:cubicBezTo>
                  <a:cubicBezTo>
                    <a:pt x="9866" y="1324"/>
                    <a:pt x="9848" y="1319"/>
                    <a:pt x="9830" y="1319"/>
                  </a:cubicBezTo>
                  <a:cubicBezTo>
                    <a:pt x="9784" y="1319"/>
                    <a:pt x="9738" y="1347"/>
                    <a:pt x="9704" y="1381"/>
                  </a:cubicBezTo>
                  <a:cubicBezTo>
                    <a:pt x="9085" y="2119"/>
                    <a:pt x="8394" y="2810"/>
                    <a:pt x="7632" y="3382"/>
                  </a:cubicBezTo>
                  <a:cubicBezTo>
                    <a:pt x="7561" y="3441"/>
                    <a:pt x="7537" y="3548"/>
                    <a:pt x="7597" y="3608"/>
                  </a:cubicBezTo>
                  <a:cubicBezTo>
                    <a:pt x="7635" y="3646"/>
                    <a:pt x="7692" y="3674"/>
                    <a:pt x="7744" y="3674"/>
                  </a:cubicBezTo>
                  <a:cubicBezTo>
                    <a:pt x="7773" y="3674"/>
                    <a:pt x="7801" y="3665"/>
                    <a:pt x="7823" y="3643"/>
                  </a:cubicBezTo>
                  <a:cubicBezTo>
                    <a:pt x="8489" y="3131"/>
                    <a:pt x="9109" y="2548"/>
                    <a:pt x="9656" y="1917"/>
                  </a:cubicBezTo>
                  <a:cubicBezTo>
                    <a:pt x="9668" y="2179"/>
                    <a:pt x="9894" y="2405"/>
                    <a:pt x="10156" y="2405"/>
                  </a:cubicBezTo>
                  <a:cubicBezTo>
                    <a:pt x="10442" y="2405"/>
                    <a:pt x="10668" y="2179"/>
                    <a:pt x="10668" y="1893"/>
                  </a:cubicBezTo>
                  <a:lnTo>
                    <a:pt x="10668" y="500"/>
                  </a:lnTo>
                  <a:cubicBezTo>
                    <a:pt x="10621" y="369"/>
                    <a:pt x="10561" y="238"/>
                    <a:pt x="10466" y="131"/>
                  </a:cubicBezTo>
                  <a:cubicBezTo>
                    <a:pt x="10382" y="48"/>
                    <a:pt x="10270" y="0"/>
                    <a:pt x="1015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68" name="Google Shape;10255;p67"/>
          <p:cNvGrpSpPr/>
          <p:nvPr/>
        </p:nvGrpSpPr>
        <p:grpSpPr>
          <a:xfrm>
            <a:off x="4272368" y="3909993"/>
            <a:ext cx="332757" cy="332343"/>
            <a:chOff x="2656907" y="2439293"/>
            <a:chExt cx="332757" cy="332343"/>
          </a:xfrm>
          <a:solidFill>
            <a:schemeClr val="accent1"/>
          </a:solidFill>
        </p:grpSpPr>
        <p:sp>
          <p:nvSpPr>
            <p:cNvPr id="1469" name="Google Shape;10256;p67"/>
            <p:cNvSpPr/>
            <p:nvPr/>
          </p:nvSpPr>
          <p:spPr>
            <a:xfrm>
              <a:off x="2868751" y="2547666"/>
              <a:ext cx="53088" cy="53088"/>
            </a:xfrm>
            <a:custGeom>
              <a:avLst/>
              <a:rect l="l" t="t" r="r" b="b"/>
              <a:pathLst>
                <a:path w="1668" h="1668">
                  <a:moveTo>
                    <a:pt x="834" y="334"/>
                  </a:moveTo>
                  <a:cubicBezTo>
                    <a:pt x="1120" y="334"/>
                    <a:pt x="1346" y="548"/>
                    <a:pt x="1346" y="834"/>
                  </a:cubicBezTo>
                  <a:cubicBezTo>
                    <a:pt x="1346" y="1120"/>
                    <a:pt x="1120" y="1334"/>
                    <a:pt x="834" y="1334"/>
                  </a:cubicBezTo>
                  <a:cubicBezTo>
                    <a:pt x="560" y="1334"/>
                    <a:pt x="334" y="1120"/>
                    <a:pt x="334" y="834"/>
                  </a:cubicBezTo>
                  <a:cubicBezTo>
                    <a:pt x="334" y="548"/>
                    <a:pt x="572" y="334"/>
                    <a:pt x="834" y="334"/>
                  </a:cubicBezTo>
                  <a:close/>
                  <a:moveTo>
                    <a:pt x="834" y="0"/>
                  </a:moveTo>
                  <a:cubicBezTo>
                    <a:pt x="381" y="0"/>
                    <a:pt x="0" y="370"/>
                    <a:pt x="0" y="834"/>
                  </a:cubicBezTo>
                  <a:cubicBezTo>
                    <a:pt x="0" y="1298"/>
                    <a:pt x="381" y="1667"/>
                    <a:pt x="834" y="1667"/>
                  </a:cubicBezTo>
                  <a:cubicBezTo>
                    <a:pt x="1298" y="1667"/>
                    <a:pt x="1667" y="1298"/>
                    <a:pt x="1667" y="834"/>
                  </a:cubicBezTo>
                  <a:cubicBezTo>
                    <a:pt x="1667" y="370"/>
                    <a:pt x="1298" y="0"/>
                    <a:pt x="83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0" name="Google Shape;10257;p67"/>
            <p:cNvSpPr/>
            <p:nvPr/>
          </p:nvSpPr>
          <p:spPr>
            <a:xfrm>
              <a:off x="2870661" y="2611703"/>
              <a:ext cx="68970" cy="49301"/>
            </a:xfrm>
            <a:custGeom>
              <a:avLst/>
              <a:rect l="l" t="t" r="r" b="b"/>
              <a:pathLst>
                <a:path w="2167" h="1549">
                  <a:moveTo>
                    <a:pt x="774" y="1"/>
                  </a:moveTo>
                  <a:cubicBezTo>
                    <a:pt x="560" y="1"/>
                    <a:pt x="333" y="60"/>
                    <a:pt x="119" y="167"/>
                  </a:cubicBezTo>
                  <a:cubicBezTo>
                    <a:pt x="48" y="203"/>
                    <a:pt x="0" y="310"/>
                    <a:pt x="48" y="382"/>
                  </a:cubicBezTo>
                  <a:cubicBezTo>
                    <a:pt x="83" y="443"/>
                    <a:pt x="150" y="479"/>
                    <a:pt x="212" y="479"/>
                  </a:cubicBezTo>
                  <a:cubicBezTo>
                    <a:pt x="234" y="479"/>
                    <a:pt x="255" y="474"/>
                    <a:pt x="274" y="465"/>
                  </a:cubicBezTo>
                  <a:cubicBezTo>
                    <a:pt x="417" y="382"/>
                    <a:pt x="595" y="346"/>
                    <a:pt x="762" y="346"/>
                  </a:cubicBezTo>
                  <a:cubicBezTo>
                    <a:pt x="1286" y="346"/>
                    <a:pt x="1715" y="727"/>
                    <a:pt x="1786" y="1215"/>
                  </a:cubicBezTo>
                  <a:lnTo>
                    <a:pt x="762" y="1215"/>
                  </a:lnTo>
                  <a:cubicBezTo>
                    <a:pt x="679" y="1215"/>
                    <a:pt x="595" y="1298"/>
                    <a:pt x="595" y="1382"/>
                  </a:cubicBezTo>
                  <a:cubicBezTo>
                    <a:pt x="595" y="1477"/>
                    <a:pt x="679" y="1548"/>
                    <a:pt x="762" y="1548"/>
                  </a:cubicBezTo>
                  <a:lnTo>
                    <a:pt x="1988" y="1548"/>
                  </a:lnTo>
                  <a:cubicBezTo>
                    <a:pt x="2072" y="1548"/>
                    <a:pt x="2143" y="1477"/>
                    <a:pt x="2143" y="1382"/>
                  </a:cubicBezTo>
                  <a:cubicBezTo>
                    <a:pt x="2167" y="608"/>
                    <a:pt x="1536" y="1"/>
                    <a:pt x="77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1" name="Google Shape;10258;p67"/>
            <p:cNvSpPr/>
            <p:nvPr/>
          </p:nvSpPr>
          <p:spPr>
            <a:xfrm>
              <a:off x="2705794" y="2611321"/>
              <a:ext cx="68620" cy="49301"/>
            </a:xfrm>
            <a:custGeom>
              <a:avLst/>
              <a:rect l="l" t="t" r="r" b="b"/>
              <a:pathLst>
                <a:path w="2156" h="1549">
                  <a:moveTo>
                    <a:pt x="1394" y="1"/>
                  </a:moveTo>
                  <a:cubicBezTo>
                    <a:pt x="632" y="1"/>
                    <a:pt x="1" y="620"/>
                    <a:pt x="1" y="1382"/>
                  </a:cubicBezTo>
                  <a:cubicBezTo>
                    <a:pt x="1" y="1465"/>
                    <a:pt x="84" y="1548"/>
                    <a:pt x="167" y="1548"/>
                  </a:cubicBezTo>
                  <a:lnTo>
                    <a:pt x="1406" y="1548"/>
                  </a:lnTo>
                  <a:cubicBezTo>
                    <a:pt x="1489" y="1548"/>
                    <a:pt x="1572" y="1465"/>
                    <a:pt x="1572" y="1382"/>
                  </a:cubicBezTo>
                  <a:cubicBezTo>
                    <a:pt x="1572" y="1287"/>
                    <a:pt x="1501" y="1215"/>
                    <a:pt x="1418" y="1215"/>
                  </a:cubicBezTo>
                  <a:lnTo>
                    <a:pt x="382" y="1215"/>
                  </a:lnTo>
                  <a:cubicBezTo>
                    <a:pt x="453" y="727"/>
                    <a:pt x="882" y="334"/>
                    <a:pt x="1406" y="334"/>
                  </a:cubicBezTo>
                  <a:cubicBezTo>
                    <a:pt x="1584" y="334"/>
                    <a:pt x="1751" y="382"/>
                    <a:pt x="1894" y="453"/>
                  </a:cubicBezTo>
                  <a:cubicBezTo>
                    <a:pt x="1918" y="469"/>
                    <a:pt x="1945" y="477"/>
                    <a:pt x="1974" y="477"/>
                  </a:cubicBezTo>
                  <a:cubicBezTo>
                    <a:pt x="2030" y="477"/>
                    <a:pt x="2088" y="445"/>
                    <a:pt x="2120" y="382"/>
                  </a:cubicBezTo>
                  <a:cubicBezTo>
                    <a:pt x="2156" y="310"/>
                    <a:pt x="2132" y="203"/>
                    <a:pt x="2049" y="155"/>
                  </a:cubicBezTo>
                  <a:cubicBezTo>
                    <a:pt x="1846" y="60"/>
                    <a:pt x="1632" y="1"/>
                    <a:pt x="139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2" name="Google Shape;10259;p67"/>
            <p:cNvSpPr/>
            <p:nvPr/>
          </p:nvSpPr>
          <p:spPr>
            <a:xfrm>
              <a:off x="2724000" y="2547666"/>
              <a:ext cx="53088" cy="53088"/>
            </a:xfrm>
            <a:custGeom>
              <a:avLst/>
              <a:rect l="l" t="t" r="r" b="b"/>
              <a:pathLst>
                <a:path w="1668" h="1668">
                  <a:moveTo>
                    <a:pt x="834" y="334"/>
                  </a:moveTo>
                  <a:cubicBezTo>
                    <a:pt x="1119" y="334"/>
                    <a:pt x="1334" y="548"/>
                    <a:pt x="1334" y="834"/>
                  </a:cubicBezTo>
                  <a:cubicBezTo>
                    <a:pt x="1334" y="1120"/>
                    <a:pt x="1119" y="1334"/>
                    <a:pt x="834" y="1334"/>
                  </a:cubicBezTo>
                  <a:cubicBezTo>
                    <a:pt x="548" y="1334"/>
                    <a:pt x="322" y="1120"/>
                    <a:pt x="322" y="834"/>
                  </a:cubicBezTo>
                  <a:cubicBezTo>
                    <a:pt x="322" y="548"/>
                    <a:pt x="548" y="334"/>
                    <a:pt x="834" y="334"/>
                  </a:cubicBezTo>
                  <a:close/>
                  <a:moveTo>
                    <a:pt x="834" y="0"/>
                  </a:moveTo>
                  <a:cubicBezTo>
                    <a:pt x="369" y="0"/>
                    <a:pt x="0" y="370"/>
                    <a:pt x="0" y="834"/>
                  </a:cubicBezTo>
                  <a:cubicBezTo>
                    <a:pt x="0" y="1298"/>
                    <a:pt x="369" y="1667"/>
                    <a:pt x="834" y="1667"/>
                  </a:cubicBezTo>
                  <a:cubicBezTo>
                    <a:pt x="1298" y="1667"/>
                    <a:pt x="1667" y="1298"/>
                    <a:pt x="1667" y="834"/>
                  </a:cubicBezTo>
                  <a:cubicBezTo>
                    <a:pt x="1667" y="370"/>
                    <a:pt x="1298" y="0"/>
                    <a:pt x="83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3" name="Google Shape;10260;p67"/>
            <p:cNvSpPr/>
            <p:nvPr/>
          </p:nvSpPr>
          <p:spPr>
            <a:xfrm>
              <a:off x="2788800" y="2534394"/>
              <a:ext cx="68238" cy="68238"/>
            </a:xfrm>
            <a:custGeom>
              <a:avLst/>
              <a:rect l="l" t="t" r="r" b="b"/>
              <a:pathLst>
                <a:path w="2144" h="2144">
                  <a:moveTo>
                    <a:pt x="1072" y="334"/>
                  </a:moveTo>
                  <a:cubicBezTo>
                    <a:pt x="1489" y="334"/>
                    <a:pt x="1822" y="656"/>
                    <a:pt x="1822" y="1072"/>
                  </a:cubicBezTo>
                  <a:cubicBezTo>
                    <a:pt x="1822" y="1489"/>
                    <a:pt x="1489" y="1822"/>
                    <a:pt x="1072" y="1822"/>
                  </a:cubicBezTo>
                  <a:cubicBezTo>
                    <a:pt x="655" y="1822"/>
                    <a:pt x="334" y="1489"/>
                    <a:pt x="334" y="1072"/>
                  </a:cubicBezTo>
                  <a:cubicBezTo>
                    <a:pt x="334" y="656"/>
                    <a:pt x="667" y="334"/>
                    <a:pt x="1072" y="334"/>
                  </a:cubicBezTo>
                  <a:close/>
                  <a:moveTo>
                    <a:pt x="1072" y="1"/>
                  </a:moveTo>
                  <a:cubicBezTo>
                    <a:pt x="477" y="1"/>
                    <a:pt x="0" y="477"/>
                    <a:pt x="0" y="1072"/>
                  </a:cubicBezTo>
                  <a:cubicBezTo>
                    <a:pt x="0" y="1668"/>
                    <a:pt x="477" y="2144"/>
                    <a:pt x="1072" y="2144"/>
                  </a:cubicBezTo>
                  <a:cubicBezTo>
                    <a:pt x="1667" y="2144"/>
                    <a:pt x="2143" y="1668"/>
                    <a:pt x="2143" y="1072"/>
                  </a:cubicBezTo>
                  <a:cubicBezTo>
                    <a:pt x="2143" y="477"/>
                    <a:pt x="1667" y="1"/>
                    <a:pt x="107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4" name="Google Shape;10261;p67"/>
            <p:cNvSpPr/>
            <p:nvPr/>
          </p:nvSpPr>
          <p:spPr>
            <a:xfrm>
              <a:off x="2764930" y="2613613"/>
              <a:ext cx="115979" cy="62923"/>
            </a:xfrm>
            <a:custGeom>
              <a:avLst/>
              <a:rect l="l" t="t" r="r" b="b"/>
              <a:pathLst>
                <a:path w="3644" h="1977">
                  <a:moveTo>
                    <a:pt x="1822" y="345"/>
                  </a:moveTo>
                  <a:cubicBezTo>
                    <a:pt x="2584" y="345"/>
                    <a:pt x="3203" y="917"/>
                    <a:pt x="3298" y="1655"/>
                  </a:cubicBezTo>
                  <a:lnTo>
                    <a:pt x="345" y="1655"/>
                  </a:lnTo>
                  <a:cubicBezTo>
                    <a:pt x="441" y="905"/>
                    <a:pt x="1060" y="345"/>
                    <a:pt x="1822" y="345"/>
                  </a:cubicBezTo>
                  <a:close/>
                  <a:moveTo>
                    <a:pt x="1822" y="0"/>
                  </a:moveTo>
                  <a:cubicBezTo>
                    <a:pt x="822" y="0"/>
                    <a:pt x="0" y="822"/>
                    <a:pt x="0" y="1810"/>
                  </a:cubicBezTo>
                  <a:cubicBezTo>
                    <a:pt x="0" y="1905"/>
                    <a:pt x="84" y="1977"/>
                    <a:pt x="167" y="1977"/>
                  </a:cubicBezTo>
                  <a:lnTo>
                    <a:pt x="3477" y="1977"/>
                  </a:lnTo>
                  <a:cubicBezTo>
                    <a:pt x="3560" y="1977"/>
                    <a:pt x="3643" y="1905"/>
                    <a:pt x="3643" y="1810"/>
                  </a:cubicBezTo>
                  <a:cubicBezTo>
                    <a:pt x="3643" y="798"/>
                    <a:pt x="2822" y="0"/>
                    <a:pt x="182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5" name="Google Shape;10262;p67"/>
            <p:cNvSpPr/>
            <p:nvPr/>
          </p:nvSpPr>
          <p:spPr>
            <a:xfrm>
              <a:off x="2656907" y="2439293"/>
              <a:ext cx="332757" cy="332343"/>
            </a:xfrm>
            <a:custGeom>
              <a:avLst/>
              <a:rect l="l" t="t" r="r" b="b"/>
              <a:pathLst>
                <a:path w="10455" h="10442">
                  <a:moveTo>
                    <a:pt x="5383" y="893"/>
                  </a:moveTo>
                  <a:cubicBezTo>
                    <a:pt x="7645" y="977"/>
                    <a:pt x="9454" y="2798"/>
                    <a:pt x="9550" y="5060"/>
                  </a:cubicBezTo>
                  <a:lnTo>
                    <a:pt x="9145" y="5060"/>
                  </a:lnTo>
                  <a:cubicBezTo>
                    <a:pt x="9050" y="5060"/>
                    <a:pt x="8978" y="5132"/>
                    <a:pt x="8978" y="5227"/>
                  </a:cubicBezTo>
                  <a:cubicBezTo>
                    <a:pt x="8978" y="5310"/>
                    <a:pt x="9050" y="5382"/>
                    <a:pt x="9145" y="5382"/>
                  </a:cubicBezTo>
                  <a:lnTo>
                    <a:pt x="9550" y="5382"/>
                  </a:lnTo>
                  <a:cubicBezTo>
                    <a:pt x="9454" y="7644"/>
                    <a:pt x="7645" y="9466"/>
                    <a:pt x="5383" y="9549"/>
                  </a:cubicBezTo>
                  <a:lnTo>
                    <a:pt x="5383" y="9156"/>
                  </a:lnTo>
                  <a:cubicBezTo>
                    <a:pt x="5383" y="9061"/>
                    <a:pt x="5311" y="8989"/>
                    <a:pt x="5216" y="8989"/>
                  </a:cubicBezTo>
                  <a:cubicBezTo>
                    <a:pt x="5121" y="8989"/>
                    <a:pt x="5049" y="9061"/>
                    <a:pt x="5049" y="9156"/>
                  </a:cubicBezTo>
                  <a:lnTo>
                    <a:pt x="5049" y="9549"/>
                  </a:lnTo>
                  <a:cubicBezTo>
                    <a:pt x="2787" y="9466"/>
                    <a:pt x="977" y="7644"/>
                    <a:pt x="882" y="5382"/>
                  </a:cubicBezTo>
                  <a:lnTo>
                    <a:pt x="1287" y="5382"/>
                  </a:lnTo>
                  <a:cubicBezTo>
                    <a:pt x="1382" y="5382"/>
                    <a:pt x="1453" y="5310"/>
                    <a:pt x="1453" y="5227"/>
                  </a:cubicBezTo>
                  <a:cubicBezTo>
                    <a:pt x="1453" y="5132"/>
                    <a:pt x="1382" y="5060"/>
                    <a:pt x="1287" y="5060"/>
                  </a:cubicBezTo>
                  <a:lnTo>
                    <a:pt x="882" y="5060"/>
                  </a:lnTo>
                  <a:cubicBezTo>
                    <a:pt x="977" y="2798"/>
                    <a:pt x="2787" y="977"/>
                    <a:pt x="5049" y="893"/>
                  </a:cubicBezTo>
                  <a:lnTo>
                    <a:pt x="5049" y="1286"/>
                  </a:lnTo>
                  <a:cubicBezTo>
                    <a:pt x="5049" y="1381"/>
                    <a:pt x="5121" y="1453"/>
                    <a:pt x="5216" y="1453"/>
                  </a:cubicBezTo>
                  <a:cubicBezTo>
                    <a:pt x="5311" y="1453"/>
                    <a:pt x="5383" y="1381"/>
                    <a:pt x="5383" y="1286"/>
                  </a:cubicBezTo>
                  <a:lnTo>
                    <a:pt x="5383" y="893"/>
                  </a:lnTo>
                  <a:close/>
                  <a:moveTo>
                    <a:pt x="5228" y="0"/>
                  </a:moveTo>
                  <a:cubicBezTo>
                    <a:pt x="5144" y="0"/>
                    <a:pt x="5061" y="72"/>
                    <a:pt x="5061" y="167"/>
                  </a:cubicBezTo>
                  <a:lnTo>
                    <a:pt x="5061" y="560"/>
                  </a:lnTo>
                  <a:cubicBezTo>
                    <a:pt x="2620" y="655"/>
                    <a:pt x="656" y="2620"/>
                    <a:pt x="572" y="5060"/>
                  </a:cubicBezTo>
                  <a:lnTo>
                    <a:pt x="168" y="5060"/>
                  </a:lnTo>
                  <a:cubicBezTo>
                    <a:pt x="84" y="5060"/>
                    <a:pt x="1" y="5132"/>
                    <a:pt x="1" y="5227"/>
                  </a:cubicBezTo>
                  <a:cubicBezTo>
                    <a:pt x="1" y="5310"/>
                    <a:pt x="84" y="5382"/>
                    <a:pt x="168" y="5382"/>
                  </a:cubicBezTo>
                  <a:lnTo>
                    <a:pt x="572" y="5382"/>
                  </a:lnTo>
                  <a:cubicBezTo>
                    <a:pt x="656" y="7823"/>
                    <a:pt x="2620" y="9787"/>
                    <a:pt x="5061" y="9882"/>
                  </a:cubicBezTo>
                  <a:lnTo>
                    <a:pt x="5061" y="10287"/>
                  </a:lnTo>
                  <a:cubicBezTo>
                    <a:pt x="5061" y="10371"/>
                    <a:pt x="5144" y="10442"/>
                    <a:pt x="5228" y="10442"/>
                  </a:cubicBezTo>
                  <a:cubicBezTo>
                    <a:pt x="5323" y="10442"/>
                    <a:pt x="5394" y="10371"/>
                    <a:pt x="5394" y="10287"/>
                  </a:cubicBezTo>
                  <a:lnTo>
                    <a:pt x="5394" y="9882"/>
                  </a:lnTo>
                  <a:cubicBezTo>
                    <a:pt x="7835" y="9787"/>
                    <a:pt x="9800" y="7823"/>
                    <a:pt x="9883" y="5382"/>
                  </a:cubicBezTo>
                  <a:lnTo>
                    <a:pt x="10288" y="5382"/>
                  </a:lnTo>
                  <a:cubicBezTo>
                    <a:pt x="10383" y="5382"/>
                    <a:pt x="10455" y="5310"/>
                    <a:pt x="10455" y="5227"/>
                  </a:cubicBezTo>
                  <a:cubicBezTo>
                    <a:pt x="10455" y="5132"/>
                    <a:pt x="10383" y="5060"/>
                    <a:pt x="10288" y="5060"/>
                  </a:cubicBezTo>
                  <a:lnTo>
                    <a:pt x="9883" y="5060"/>
                  </a:lnTo>
                  <a:cubicBezTo>
                    <a:pt x="9800" y="2620"/>
                    <a:pt x="7835" y="655"/>
                    <a:pt x="5394" y="560"/>
                  </a:cubicBezTo>
                  <a:lnTo>
                    <a:pt x="5394" y="167"/>
                  </a:lnTo>
                  <a:cubicBezTo>
                    <a:pt x="5394" y="72"/>
                    <a:pt x="5323" y="0"/>
                    <a:pt x="522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76" name="Google Shape;10263;p67"/>
          <p:cNvGrpSpPr/>
          <p:nvPr/>
        </p:nvGrpSpPr>
        <p:grpSpPr>
          <a:xfrm>
            <a:off x="3346984" y="3893316"/>
            <a:ext cx="399435" cy="365698"/>
            <a:chOff x="1731523" y="2422616"/>
            <a:chExt cx="399435" cy="365698"/>
          </a:xfrm>
          <a:solidFill>
            <a:schemeClr val="accent1"/>
          </a:solidFill>
        </p:grpSpPr>
        <p:sp>
          <p:nvSpPr>
            <p:cNvPr id="1477" name="Google Shape;10264;p67"/>
            <p:cNvSpPr/>
            <p:nvPr/>
          </p:nvSpPr>
          <p:spPr>
            <a:xfrm>
              <a:off x="1865294" y="2725009"/>
              <a:ext cx="43604" cy="43604"/>
            </a:xfrm>
            <a:custGeom>
              <a:avLst/>
              <a:rect l="l" t="t" r="r" b="b"/>
              <a:pathLst>
                <a:path w="1370" h="1370">
                  <a:moveTo>
                    <a:pt x="679" y="370"/>
                  </a:moveTo>
                  <a:cubicBezTo>
                    <a:pt x="858" y="370"/>
                    <a:pt x="1013" y="512"/>
                    <a:pt x="1013" y="691"/>
                  </a:cubicBezTo>
                  <a:cubicBezTo>
                    <a:pt x="1013" y="870"/>
                    <a:pt x="858" y="1024"/>
                    <a:pt x="679" y="1024"/>
                  </a:cubicBezTo>
                  <a:cubicBezTo>
                    <a:pt x="501" y="1024"/>
                    <a:pt x="358" y="870"/>
                    <a:pt x="358" y="691"/>
                  </a:cubicBezTo>
                  <a:cubicBezTo>
                    <a:pt x="370" y="501"/>
                    <a:pt x="501" y="370"/>
                    <a:pt x="679" y="370"/>
                  </a:cubicBezTo>
                  <a:close/>
                  <a:moveTo>
                    <a:pt x="679" y="1"/>
                  </a:moveTo>
                  <a:cubicBezTo>
                    <a:pt x="310" y="1"/>
                    <a:pt x="1" y="310"/>
                    <a:pt x="1" y="679"/>
                  </a:cubicBezTo>
                  <a:cubicBezTo>
                    <a:pt x="1" y="1072"/>
                    <a:pt x="310" y="1370"/>
                    <a:pt x="679" y="1370"/>
                  </a:cubicBezTo>
                  <a:cubicBezTo>
                    <a:pt x="1048" y="1370"/>
                    <a:pt x="1370" y="1048"/>
                    <a:pt x="1370" y="679"/>
                  </a:cubicBezTo>
                  <a:cubicBezTo>
                    <a:pt x="1370" y="310"/>
                    <a:pt x="1048" y="1"/>
                    <a:pt x="6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8" name="Google Shape;10265;p67"/>
            <p:cNvSpPr/>
            <p:nvPr/>
          </p:nvSpPr>
          <p:spPr>
            <a:xfrm>
              <a:off x="2005876" y="2725009"/>
              <a:ext cx="43636" cy="43604"/>
            </a:xfrm>
            <a:custGeom>
              <a:avLst/>
              <a:rect l="l" t="t" r="r" b="b"/>
              <a:pathLst>
                <a:path w="1371" h="1370">
                  <a:moveTo>
                    <a:pt x="680" y="370"/>
                  </a:moveTo>
                  <a:cubicBezTo>
                    <a:pt x="858" y="370"/>
                    <a:pt x="1013" y="512"/>
                    <a:pt x="1013" y="691"/>
                  </a:cubicBezTo>
                  <a:cubicBezTo>
                    <a:pt x="1013" y="870"/>
                    <a:pt x="858" y="1024"/>
                    <a:pt x="680" y="1024"/>
                  </a:cubicBezTo>
                  <a:cubicBezTo>
                    <a:pt x="501" y="1024"/>
                    <a:pt x="358" y="870"/>
                    <a:pt x="358" y="691"/>
                  </a:cubicBezTo>
                  <a:cubicBezTo>
                    <a:pt x="370" y="501"/>
                    <a:pt x="501" y="370"/>
                    <a:pt x="680" y="370"/>
                  </a:cubicBezTo>
                  <a:close/>
                  <a:moveTo>
                    <a:pt x="680" y="1"/>
                  </a:moveTo>
                  <a:cubicBezTo>
                    <a:pt x="311" y="1"/>
                    <a:pt x="1" y="310"/>
                    <a:pt x="1" y="679"/>
                  </a:cubicBezTo>
                  <a:cubicBezTo>
                    <a:pt x="1" y="1072"/>
                    <a:pt x="311" y="1370"/>
                    <a:pt x="680" y="1370"/>
                  </a:cubicBezTo>
                  <a:cubicBezTo>
                    <a:pt x="1061" y="1370"/>
                    <a:pt x="1370" y="1048"/>
                    <a:pt x="1370" y="679"/>
                  </a:cubicBezTo>
                  <a:cubicBezTo>
                    <a:pt x="1370" y="310"/>
                    <a:pt x="1061" y="1"/>
                    <a:pt x="68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79" name="Google Shape;10266;p67"/>
            <p:cNvSpPr/>
            <p:nvPr/>
          </p:nvSpPr>
          <p:spPr>
            <a:xfrm>
              <a:off x="1731523" y="2422616"/>
              <a:ext cx="399435" cy="365698"/>
            </a:xfrm>
            <a:custGeom>
              <a:avLst/>
              <a:rect l="l" t="t" r="r" b="b"/>
              <a:pathLst>
                <a:path w="12550" h="11490">
                  <a:moveTo>
                    <a:pt x="4323" y="2143"/>
                  </a:moveTo>
                  <a:lnTo>
                    <a:pt x="4323" y="3215"/>
                  </a:lnTo>
                  <a:lnTo>
                    <a:pt x="3585" y="3215"/>
                  </a:lnTo>
                  <a:lnTo>
                    <a:pt x="3216" y="2143"/>
                  </a:lnTo>
                  <a:lnTo>
                    <a:pt x="4323" y="2143"/>
                  </a:lnTo>
                  <a:close/>
                  <a:moveTo>
                    <a:pt x="5787" y="2143"/>
                  </a:moveTo>
                  <a:lnTo>
                    <a:pt x="5787" y="3215"/>
                  </a:lnTo>
                  <a:lnTo>
                    <a:pt x="4692" y="3215"/>
                  </a:lnTo>
                  <a:lnTo>
                    <a:pt x="4692" y="2143"/>
                  </a:lnTo>
                  <a:lnTo>
                    <a:pt x="5787" y="2143"/>
                  </a:lnTo>
                  <a:close/>
                  <a:moveTo>
                    <a:pt x="7252" y="2143"/>
                  </a:moveTo>
                  <a:lnTo>
                    <a:pt x="7252" y="3215"/>
                  </a:lnTo>
                  <a:lnTo>
                    <a:pt x="6144" y="3215"/>
                  </a:lnTo>
                  <a:lnTo>
                    <a:pt x="6144" y="2143"/>
                  </a:lnTo>
                  <a:lnTo>
                    <a:pt x="7252" y="2143"/>
                  </a:lnTo>
                  <a:close/>
                  <a:moveTo>
                    <a:pt x="8704" y="2143"/>
                  </a:moveTo>
                  <a:lnTo>
                    <a:pt x="8704" y="3215"/>
                  </a:lnTo>
                  <a:lnTo>
                    <a:pt x="7609" y="3215"/>
                  </a:lnTo>
                  <a:lnTo>
                    <a:pt x="7609" y="2143"/>
                  </a:lnTo>
                  <a:lnTo>
                    <a:pt x="8704" y="2143"/>
                  </a:lnTo>
                  <a:close/>
                  <a:moveTo>
                    <a:pt x="10169" y="2143"/>
                  </a:moveTo>
                  <a:lnTo>
                    <a:pt x="10169" y="3215"/>
                  </a:lnTo>
                  <a:lnTo>
                    <a:pt x="9061" y="3215"/>
                  </a:lnTo>
                  <a:lnTo>
                    <a:pt x="9061" y="2143"/>
                  </a:lnTo>
                  <a:lnTo>
                    <a:pt x="10169" y="2143"/>
                  </a:lnTo>
                  <a:close/>
                  <a:moveTo>
                    <a:pt x="11050" y="2143"/>
                  </a:moveTo>
                  <a:lnTo>
                    <a:pt x="10788" y="3215"/>
                  </a:lnTo>
                  <a:lnTo>
                    <a:pt x="10538" y="3215"/>
                  </a:lnTo>
                  <a:lnTo>
                    <a:pt x="10538" y="2143"/>
                  </a:lnTo>
                  <a:lnTo>
                    <a:pt x="11050" y="2143"/>
                  </a:lnTo>
                  <a:close/>
                  <a:moveTo>
                    <a:pt x="10716" y="3572"/>
                  </a:moveTo>
                  <a:lnTo>
                    <a:pt x="10538" y="4334"/>
                  </a:lnTo>
                  <a:lnTo>
                    <a:pt x="10538" y="3572"/>
                  </a:lnTo>
                  <a:lnTo>
                    <a:pt x="10716" y="3572"/>
                  </a:lnTo>
                  <a:close/>
                  <a:moveTo>
                    <a:pt x="4323" y="3572"/>
                  </a:moveTo>
                  <a:lnTo>
                    <a:pt x="4323" y="4680"/>
                  </a:lnTo>
                  <a:lnTo>
                    <a:pt x="4108" y="4680"/>
                  </a:lnTo>
                  <a:lnTo>
                    <a:pt x="3727" y="3572"/>
                  </a:lnTo>
                  <a:lnTo>
                    <a:pt x="4323" y="3572"/>
                  </a:lnTo>
                  <a:close/>
                  <a:moveTo>
                    <a:pt x="5787" y="3572"/>
                  </a:moveTo>
                  <a:lnTo>
                    <a:pt x="5787" y="4680"/>
                  </a:lnTo>
                  <a:lnTo>
                    <a:pt x="4692" y="4680"/>
                  </a:lnTo>
                  <a:lnTo>
                    <a:pt x="4692" y="3572"/>
                  </a:lnTo>
                  <a:lnTo>
                    <a:pt x="5787" y="3572"/>
                  </a:lnTo>
                  <a:close/>
                  <a:moveTo>
                    <a:pt x="7252" y="3572"/>
                  </a:moveTo>
                  <a:lnTo>
                    <a:pt x="7252" y="4680"/>
                  </a:lnTo>
                  <a:lnTo>
                    <a:pt x="6144" y="4680"/>
                  </a:lnTo>
                  <a:lnTo>
                    <a:pt x="6144" y="3572"/>
                  </a:lnTo>
                  <a:lnTo>
                    <a:pt x="7252" y="3572"/>
                  </a:lnTo>
                  <a:close/>
                  <a:moveTo>
                    <a:pt x="8704" y="3572"/>
                  </a:moveTo>
                  <a:lnTo>
                    <a:pt x="8704" y="4680"/>
                  </a:lnTo>
                  <a:lnTo>
                    <a:pt x="7609" y="4680"/>
                  </a:lnTo>
                  <a:lnTo>
                    <a:pt x="7609" y="3572"/>
                  </a:lnTo>
                  <a:lnTo>
                    <a:pt x="8704" y="3572"/>
                  </a:lnTo>
                  <a:close/>
                  <a:moveTo>
                    <a:pt x="10169" y="3572"/>
                  </a:moveTo>
                  <a:lnTo>
                    <a:pt x="10169" y="4680"/>
                  </a:lnTo>
                  <a:lnTo>
                    <a:pt x="9061" y="4680"/>
                  </a:lnTo>
                  <a:lnTo>
                    <a:pt x="9061" y="3572"/>
                  </a:lnTo>
                  <a:lnTo>
                    <a:pt x="10169" y="3572"/>
                  </a:lnTo>
                  <a:close/>
                  <a:moveTo>
                    <a:pt x="4335" y="5037"/>
                  </a:moveTo>
                  <a:lnTo>
                    <a:pt x="4335" y="5275"/>
                  </a:lnTo>
                  <a:lnTo>
                    <a:pt x="4239" y="5037"/>
                  </a:lnTo>
                  <a:lnTo>
                    <a:pt x="4335" y="5037"/>
                  </a:lnTo>
                  <a:close/>
                  <a:moveTo>
                    <a:pt x="5787" y="5037"/>
                  </a:moveTo>
                  <a:lnTo>
                    <a:pt x="5787" y="5894"/>
                  </a:lnTo>
                  <a:cubicBezTo>
                    <a:pt x="5706" y="5890"/>
                    <a:pt x="5631" y="5889"/>
                    <a:pt x="5561" y="5889"/>
                  </a:cubicBezTo>
                  <a:cubicBezTo>
                    <a:pt x="5443" y="5889"/>
                    <a:pt x="5341" y="5892"/>
                    <a:pt x="5248" y="5892"/>
                  </a:cubicBezTo>
                  <a:cubicBezTo>
                    <a:pt x="5036" y="5892"/>
                    <a:pt x="4874" y="5875"/>
                    <a:pt x="4692" y="5763"/>
                  </a:cubicBezTo>
                  <a:lnTo>
                    <a:pt x="4692" y="5037"/>
                  </a:lnTo>
                  <a:lnTo>
                    <a:pt x="5787" y="5037"/>
                  </a:lnTo>
                  <a:close/>
                  <a:moveTo>
                    <a:pt x="7252" y="5037"/>
                  </a:moveTo>
                  <a:lnTo>
                    <a:pt x="7252" y="5894"/>
                  </a:lnTo>
                  <a:lnTo>
                    <a:pt x="6144" y="5894"/>
                  </a:lnTo>
                  <a:lnTo>
                    <a:pt x="6144" y="5037"/>
                  </a:lnTo>
                  <a:lnTo>
                    <a:pt x="7252" y="5037"/>
                  </a:lnTo>
                  <a:close/>
                  <a:moveTo>
                    <a:pt x="8704" y="5037"/>
                  </a:moveTo>
                  <a:lnTo>
                    <a:pt x="8704" y="5894"/>
                  </a:lnTo>
                  <a:lnTo>
                    <a:pt x="7609" y="5894"/>
                  </a:lnTo>
                  <a:lnTo>
                    <a:pt x="7609" y="5037"/>
                  </a:lnTo>
                  <a:lnTo>
                    <a:pt x="8704" y="5037"/>
                  </a:lnTo>
                  <a:close/>
                  <a:moveTo>
                    <a:pt x="10169" y="5037"/>
                  </a:moveTo>
                  <a:lnTo>
                    <a:pt x="10169" y="5894"/>
                  </a:lnTo>
                  <a:lnTo>
                    <a:pt x="9061" y="5894"/>
                  </a:lnTo>
                  <a:lnTo>
                    <a:pt x="9061" y="5037"/>
                  </a:lnTo>
                  <a:lnTo>
                    <a:pt x="10169" y="5037"/>
                  </a:lnTo>
                  <a:close/>
                  <a:moveTo>
                    <a:pt x="4882" y="9240"/>
                  </a:moveTo>
                  <a:cubicBezTo>
                    <a:pt x="5406" y="9240"/>
                    <a:pt x="5823" y="9680"/>
                    <a:pt x="5823" y="10180"/>
                  </a:cubicBezTo>
                  <a:cubicBezTo>
                    <a:pt x="5823" y="10704"/>
                    <a:pt x="5406" y="11121"/>
                    <a:pt x="4882" y="11121"/>
                  </a:cubicBezTo>
                  <a:cubicBezTo>
                    <a:pt x="4359" y="11121"/>
                    <a:pt x="3942" y="10704"/>
                    <a:pt x="3942" y="10180"/>
                  </a:cubicBezTo>
                  <a:cubicBezTo>
                    <a:pt x="3942" y="9656"/>
                    <a:pt x="4359" y="9240"/>
                    <a:pt x="4882" y="9240"/>
                  </a:cubicBezTo>
                  <a:close/>
                  <a:moveTo>
                    <a:pt x="9300" y="9240"/>
                  </a:moveTo>
                  <a:cubicBezTo>
                    <a:pt x="9823" y="9263"/>
                    <a:pt x="10240" y="9680"/>
                    <a:pt x="10240" y="10180"/>
                  </a:cubicBezTo>
                  <a:cubicBezTo>
                    <a:pt x="10240" y="10704"/>
                    <a:pt x="9823" y="11121"/>
                    <a:pt x="9300" y="11121"/>
                  </a:cubicBezTo>
                  <a:cubicBezTo>
                    <a:pt x="8788" y="11121"/>
                    <a:pt x="8371" y="10704"/>
                    <a:pt x="8371" y="10180"/>
                  </a:cubicBezTo>
                  <a:cubicBezTo>
                    <a:pt x="8371" y="9656"/>
                    <a:pt x="8788" y="9240"/>
                    <a:pt x="9300" y="9240"/>
                  </a:cubicBezTo>
                  <a:close/>
                  <a:moveTo>
                    <a:pt x="668" y="0"/>
                  </a:moveTo>
                  <a:cubicBezTo>
                    <a:pt x="298" y="0"/>
                    <a:pt x="1" y="298"/>
                    <a:pt x="1" y="667"/>
                  </a:cubicBezTo>
                  <a:cubicBezTo>
                    <a:pt x="1" y="1048"/>
                    <a:pt x="298" y="1346"/>
                    <a:pt x="668" y="1346"/>
                  </a:cubicBezTo>
                  <a:lnTo>
                    <a:pt x="1489" y="1346"/>
                  </a:lnTo>
                  <a:lnTo>
                    <a:pt x="2513" y="4227"/>
                  </a:lnTo>
                  <a:cubicBezTo>
                    <a:pt x="2540" y="4299"/>
                    <a:pt x="2608" y="4351"/>
                    <a:pt x="2681" y="4351"/>
                  </a:cubicBezTo>
                  <a:cubicBezTo>
                    <a:pt x="2704" y="4351"/>
                    <a:pt x="2728" y="4346"/>
                    <a:pt x="2751" y="4334"/>
                  </a:cubicBezTo>
                  <a:cubicBezTo>
                    <a:pt x="2846" y="4299"/>
                    <a:pt x="2906" y="4203"/>
                    <a:pt x="2858" y="4096"/>
                  </a:cubicBezTo>
                  <a:cubicBezTo>
                    <a:pt x="1858" y="1262"/>
                    <a:pt x="1822" y="1143"/>
                    <a:pt x="1822" y="1143"/>
                  </a:cubicBezTo>
                  <a:cubicBezTo>
                    <a:pt x="1775" y="1048"/>
                    <a:pt x="1668" y="965"/>
                    <a:pt x="1549" y="965"/>
                  </a:cubicBezTo>
                  <a:lnTo>
                    <a:pt x="668" y="965"/>
                  </a:lnTo>
                  <a:cubicBezTo>
                    <a:pt x="513" y="965"/>
                    <a:pt x="370" y="834"/>
                    <a:pt x="370" y="667"/>
                  </a:cubicBezTo>
                  <a:cubicBezTo>
                    <a:pt x="370" y="500"/>
                    <a:pt x="513" y="369"/>
                    <a:pt x="668" y="369"/>
                  </a:cubicBezTo>
                  <a:lnTo>
                    <a:pt x="1549" y="369"/>
                  </a:lnTo>
                  <a:cubicBezTo>
                    <a:pt x="1906" y="369"/>
                    <a:pt x="2215" y="584"/>
                    <a:pt x="2370" y="905"/>
                  </a:cubicBezTo>
                  <a:cubicBezTo>
                    <a:pt x="2596" y="1524"/>
                    <a:pt x="3811" y="5001"/>
                    <a:pt x="4001" y="5525"/>
                  </a:cubicBezTo>
                  <a:cubicBezTo>
                    <a:pt x="4144" y="5894"/>
                    <a:pt x="4573" y="6251"/>
                    <a:pt x="5109" y="6251"/>
                  </a:cubicBezTo>
                  <a:lnTo>
                    <a:pt x="11717" y="6251"/>
                  </a:lnTo>
                  <a:cubicBezTo>
                    <a:pt x="11883" y="6251"/>
                    <a:pt x="12014" y="6382"/>
                    <a:pt x="12014" y="6549"/>
                  </a:cubicBezTo>
                  <a:cubicBezTo>
                    <a:pt x="12014" y="6715"/>
                    <a:pt x="11883" y="6846"/>
                    <a:pt x="11717" y="6846"/>
                  </a:cubicBezTo>
                  <a:lnTo>
                    <a:pt x="5109" y="6846"/>
                  </a:lnTo>
                  <a:cubicBezTo>
                    <a:pt x="4394" y="6846"/>
                    <a:pt x="3739" y="6418"/>
                    <a:pt x="3466" y="5763"/>
                  </a:cubicBezTo>
                  <a:lnTo>
                    <a:pt x="3096" y="4715"/>
                  </a:lnTo>
                  <a:cubicBezTo>
                    <a:pt x="3078" y="4652"/>
                    <a:pt x="3013" y="4603"/>
                    <a:pt x="2936" y="4603"/>
                  </a:cubicBezTo>
                  <a:cubicBezTo>
                    <a:pt x="2911" y="4603"/>
                    <a:pt x="2885" y="4608"/>
                    <a:pt x="2858" y="4620"/>
                  </a:cubicBezTo>
                  <a:cubicBezTo>
                    <a:pt x="2751" y="4656"/>
                    <a:pt x="2715" y="4751"/>
                    <a:pt x="2751" y="4858"/>
                  </a:cubicBezTo>
                  <a:cubicBezTo>
                    <a:pt x="3049" y="5596"/>
                    <a:pt x="3073" y="5942"/>
                    <a:pt x="3406" y="6406"/>
                  </a:cubicBezTo>
                  <a:lnTo>
                    <a:pt x="3013" y="7001"/>
                  </a:lnTo>
                  <a:cubicBezTo>
                    <a:pt x="2394" y="7894"/>
                    <a:pt x="2930" y="9097"/>
                    <a:pt x="3989" y="9240"/>
                  </a:cubicBezTo>
                  <a:cubicBezTo>
                    <a:pt x="3144" y="10049"/>
                    <a:pt x="3692" y="11490"/>
                    <a:pt x="4870" y="11490"/>
                  </a:cubicBezTo>
                  <a:cubicBezTo>
                    <a:pt x="6025" y="11490"/>
                    <a:pt x="6597" y="10061"/>
                    <a:pt x="5763" y="9251"/>
                  </a:cubicBezTo>
                  <a:lnTo>
                    <a:pt x="8383" y="9251"/>
                  </a:lnTo>
                  <a:cubicBezTo>
                    <a:pt x="7549" y="10061"/>
                    <a:pt x="8109" y="11490"/>
                    <a:pt x="9276" y="11490"/>
                  </a:cubicBezTo>
                  <a:cubicBezTo>
                    <a:pt x="10431" y="11490"/>
                    <a:pt x="11002" y="10061"/>
                    <a:pt x="10169" y="9251"/>
                  </a:cubicBezTo>
                  <a:lnTo>
                    <a:pt x="10407" y="9251"/>
                  </a:lnTo>
                  <a:cubicBezTo>
                    <a:pt x="10776" y="9251"/>
                    <a:pt x="11074" y="8954"/>
                    <a:pt x="11074" y="8585"/>
                  </a:cubicBezTo>
                  <a:cubicBezTo>
                    <a:pt x="11074" y="8216"/>
                    <a:pt x="10776" y="7918"/>
                    <a:pt x="10407" y="7918"/>
                  </a:cubicBezTo>
                  <a:lnTo>
                    <a:pt x="8788" y="7918"/>
                  </a:lnTo>
                  <a:cubicBezTo>
                    <a:pt x="8680" y="7918"/>
                    <a:pt x="8609" y="7989"/>
                    <a:pt x="8609" y="8097"/>
                  </a:cubicBezTo>
                  <a:cubicBezTo>
                    <a:pt x="8609" y="8204"/>
                    <a:pt x="8680" y="8275"/>
                    <a:pt x="8788" y="8275"/>
                  </a:cubicBezTo>
                  <a:lnTo>
                    <a:pt x="10431" y="8275"/>
                  </a:lnTo>
                  <a:cubicBezTo>
                    <a:pt x="10597" y="8275"/>
                    <a:pt x="10728" y="8406"/>
                    <a:pt x="10728" y="8573"/>
                  </a:cubicBezTo>
                  <a:cubicBezTo>
                    <a:pt x="10728" y="8740"/>
                    <a:pt x="10597" y="8871"/>
                    <a:pt x="10431" y="8871"/>
                  </a:cubicBezTo>
                  <a:lnTo>
                    <a:pt x="4204" y="8871"/>
                  </a:lnTo>
                  <a:cubicBezTo>
                    <a:pt x="3323" y="8871"/>
                    <a:pt x="2811" y="7882"/>
                    <a:pt x="3311" y="7168"/>
                  </a:cubicBezTo>
                  <a:lnTo>
                    <a:pt x="3668" y="6656"/>
                  </a:lnTo>
                  <a:cubicBezTo>
                    <a:pt x="3811" y="6787"/>
                    <a:pt x="3978" y="6906"/>
                    <a:pt x="4168" y="7001"/>
                  </a:cubicBezTo>
                  <a:lnTo>
                    <a:pt x="3799" y="7537"/>
                  </a:lnTo>
                  <a:cubicBezTo>
                    <a:pt x="3573" y="7847"/>
                    <a:pt x="3799" y="8275"/>
                    <a:pt x="4180" y="8275"/>
                  </a:cubicBezTo>
                  <a:lnTo>
                    <a:pt x="8085" y="8275"/>
                  </a:lnTo>
                  <a:cubicBezTo>
                    <a:pt x="8192" y="8275"/>
                    <a:pt x="8264" y="8204"/>
                    <a:pt x="8264" y="8097"/>
                  </a:cubicBezTo>
                  <a:cubicBezTo>
                    <a:pt x="8264" y="7989"/>
                    <a:pt x="8192" y="7918"/>
                    <a:pt x="8085" y="7918"/>
                  </a:cubicBezTo>
                  <a:lnTo>
                    <a:pt x="4180" y="7918"/>
                  </a:lnTo>
                  <a:cubicBezTo>
                    <a:pt x="4097" y="7918"/>
                    <a:pt x="4037" y="7811"/>
                    <a:pt x="4097" y="7739"/>
                  </a:cubicBezTo>
                  <a:lnTo>
                    <a:pt x="4513" y="7132"/>
                  </a:lnTo>
                  <a:cubicBezTo>
                    <a:pt x="4753" y="7201"/>
                    <a:pt x="4820" y="7217"/>
                    <a:pt x="5587" y="7217"/>
                  </a:cubicBezTo>
                  <a:cubicBezTo>
                    <a:pt x="6309" y="7217"/>
                    <a:pt x="7651" y="7202"/>
                    <a:pt x="10341" y="7202"/>
                  </a:cubicBezTo>
                  <a:cubicBezTo>
                    <a:pt x="10765" y="7202"/>
                    <a:pt x="11223" y="7203"/>
                    <a:pt x="11717" y="7204"/>
                  </a:cubicBezTo>
                  <a:cubicBezTo>
                    <a:pt x="12086" y="7204"/>
                    <a:pt x="12383" y="6906"/>
                    <a:pt x="12383" y="6537"/>
                  </a:cubicBezTo>
                  <a:cubicBezTo>
                    <a:pt x="12383" y="6168"/>
                    <a:pt x="12098" y="5894"/>
                    <a:pt x="11728" y="5894"/>
                  </a:cubicBezTo>
                  <a:lnTo>
                    <a:pt x="11538" y="5894"/>
                  </a:lnTo>
                  <a:lnTo>
                    <a:pt x="12383" y="2191"/>
                  </a:lnTo>
                  <a:cubicBezTo>
                    <a:pt x="12550" y="1489"/>
                    <a:pt x="12014" y="822"/>
                    <a:pt x="11300" y="822"/>
                  </a:cubicBezTo>
                  <a:lnTo>
                    <a:pt x="7752" y="822"/>
                  </a:lnTo>
                  <a:cubicBezTo>
                    <a:pt x="7657" y="822"/>
                    <a:pt x="7573" y="893"/>
                    <a:pt x="7573" y="1000"/>
                  </a:cubicBezTo>
                  <a:cubicBezTo>
                    <a:pt x="7573" y="1108"/>
                    <a:pt x="7657" y="1179"/>
                    <a:pt x="7752" y="1179"/>
                  </a:cubicBezTo>
                  <a:lnTo>
                    <a:pt x="11300" y="1179"/>
                  </a:lnTo>
                  <a:cubicBezTo>
                    <a:pt x="11788" y="1179"/>
                    <a:pt x="12145" y="1620"/>
                    <a:pt x="12026" y="2096"/>
                  </a:cubicBezTo>
                  <a:lnTo>
                    <a:pt x="11145" y="5894"/>
                  </a:lnTo>
                  <a:lnTo>
                    <a:pt x="10526" y="5894"/>
                  </a:lnTo>
                  <a:cubicBezTo>
                    <a:pt x="10609" y="5489"/>
                    <a:pt x="11300" y="2548"/>
                    <a:pt x="11419" y="2001"/>
                  </a:cubicBezTo>
                  <a:cubicBezTo>
                    <a:pt x="11443" y="1882"/>
                    <a:pt x="11359" y="1774"/>
                    <a:pt x="11240" y="1774"/>
                  </a:cubicBezTo>
                  <a:lnTo>
                    <a:pt x="3073" y="1774"/>
                  </a:lnTo>
                  <a:lnTo>
                    <a:pt x="2858" y="1167"/>
                  </a:lnTo>
                  <a:lnTo>
                    <a:pt x="7073" y="1167"/>
                  </a:lnTo>
                  <a:cubicBezTo>
                    <a:pt x="7180" y="1167"/>
                    <a:pt x="7252" y="1084"/>
                    <a:pt x="7252" y="989"/>
                  </a:cubicBezTo>
                  <a:cubicBezTo>
                    <a:pt x="7252" y="881"/>
                    <a:pt x="7180" y="810"/>
                    <a:pt x="7073" y="810"/>
                  </a:cubicBezTo>
                  <a:lnTo>
                    <a:pt x="2727" y="810"/>
                  </a:lnTo>
                  <a:cubicBezTo>
                    <a:pt x="2561" y="346"/>
                    <a:pt x="2096" y="0"/>
                    <a:pt x="1549" y="0"/>
                  </a:cubicBezTo>
                  <a:lnTo>
                    <a:pt x="6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80" name="Google Shape;10267;p67"/>
          <p:cNvGrpSpPr/>
          <p:nvPr/>
        </p:nvGrpSpPr>
        <p:grpSpPr>
          <a:xfrm>
            <a:off x="4712702" y="3904264"/>
            <a:ext cx="344883" cy="343387"/>
            <a:chOff x="3097241" y="2433564"/>
            <a:chExt cx="344883" cy="343387"/>
          </a:xfrm>
          <a:solidFill>
            <a:schemeClr val="accent1"/>
          </a:solidFill>
        </p:grpSpPr>
        <p:sp>
          <p:nvSpPr>
            <p:cNvPr id="1481" name="Google Shape;10268;p67"/>
            <p:cNvSpPr/>
            <p:nvPr/>
          </p:nvSpPr>
          <p:spPr>
            <a:xfrm>
              <a:off x="3151825" y="2465806"/>
              <a:ext cx="235746" cy="311146"/>
            </a:xfrm>
            <a:custGeom>
              <a:avLst/>
              <a:rect l="l" t="t" r="r" b="b"/>
              <a:pathLst>
                <a:path w="7407" h="9776">
                  <a:moveTo>
                    <a:pt x="3703" y="322"/>
                  </a:moveTo>
                  <a:cubicBezTo>
                    <a:pt x="5573" y="322"/>
                    <a:pt x="7097" y="1846"/>
                    <a:pt x="7097" y="3715"/>
                  </a:cubicBezTo>
                  <a:cubicBezTo>
                    <a:pt x="7097" y="5239"/>
                    <a:pt x="6144" y="6728"/>
                    <a:pt x="5358" y="7704"/>
                  </a:cubicBezTo>
                  <a:cubicBezTo>
                    <a:pt x="4656" y="8573"/>
                    <a:pt x="3953" y="9192"/>
                    <a:pt x="3703" y="9418"/>
                  </a:cubicBezTo>
                  <a:cubicBezTo>
                    <a:pt x="3441" y="9192"/>
                    <a:pt x="2751" y="8573"/>
                    <a:pt x="2048" y="7704"/>
                  </a:cubicBezTo>
                  <a:cubicBezTo>
                    <a:pt x="1263" y="6728"/>
                    <a:pt x="310" y="5239"/>
                    <a:pt x="310" y="3715"/>
                  </a:cubicBezTo>
                  <a:cubicBezTo>
                    <a:pt x="310" y="1846"/>
                    <a:pt x="1822" y="322"/>
                    <a:pt x="3703" y="322"/>
                  </a:cubicBezTo>
                  <a:close/>
                  <a:moveTo>
                    <a:pt x="3703" y="1"/>
                  </a:moveTo>
                  <a:cubicBezTo>
                    <a:pt x="1667" y="1"/>
                    <a:pt x="0" y="1668"/>
                    <a:pt x="0" y="3704"/>
                  </a:cubicBezTo>
                  <a:cubicBezTo>
                    <a:pt x="0" y="4418"/>
                    <a:pt x="191" y="5192"/>
                    <a:pt x="560" y="5978"/>
                  </a:cubicBezTo>
                  <a:cubicBezTo>
                    <a:pt x="858" y="6609"/>
                    <a:pt x="1274" y="7263"/>
                    <a:pt x="1798" y="7894"/>
                  </a:cubicBezTo>
                  <a:cubicBezTo>
                    <a:pt x="2691" y="9002"/>
                    <a:pt x="3549" y="9716"/>
                    <a:pt x="3596" y="9740"/>
                  </a:cubicBezTo>
                  <a:cubicBezTo>
                    <a:pt x="3626" y="9764"/>
                    <a:pt x="3665" y="9776"/>
                    <a:pt x="3700" y="9776"/>
                  </a:cubicBezTo>
                  <a:cubicBezTo>
                    <a:pt x="3736" y="9776"/>
                    <a:pt x="3769" y="9764"/>
                    <a:pt x="3787" y="9740"/>
                  </a:cubicBezTo>
                  <a:cubicBezTo>
                    <a:pt x="3822" y="9716"/>
                    <a:pt x="4703" y="9002"/>
                    <a:pt x="5596" y="7894"/>
                  </a:cubicBezTo>
                  <a:cubicBezTo>
                    <a:pt x="6108" y="7252"/>
                    <a:pt x="6525" y="6609"/>
                    <a:pt x="6823" y="5978"/>
                  </a:cubicBezTo>
                  <a:cubicBezTo>
                    <a:pt x="7204" y="5192"/>
                    <a:pt x="7394" y="4418"/>
                    <a:pt x="7394" y="3704"/>
                  </a:cubicBezTo>
                  <a:cubicBezTo>
                    <a:pt x="7406" y="1668"/>
                    <a:pt x="5739" y="1"/>
                    <a:pt x="370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2" name="Google Shape;10269;p67"/>
            <p:cNvSpPr/>
            <p:nvPr/>
          </p:nvSpPr>
          <p:spPr>
            <a:xfrm>
              <a:off x="3179483" y="2492732"/>
              <a:ext cx="181926" cy="181894"/>
            </a:xfrm>
            <a:custGeom>
              <a:avLst/>
              <a:rect l="l" t="t" r="r" b="b"/>
              <a:pathLst>
                <a:path w="5716" h="5715">
                  <a:moveTo>
                    <a:pt x="2858" y="0"/>
                  </a:moveTo>
                  <a:cubicBezTo>
                    <a:pt x="1286" y="0"/>
                    <a:pt x="1" y="1286"/>
                    <a:pt x="1" y="2858"/>
                  </a:cubicBezTo>
                  <a:cubicBezTo>
                    <a:pt x="1" y="4441"/>
                    <a:pt x="1286" y="5715"/>
                    <a:pt x="2858" y="5715"/>
                  </a:cubicBezTo>
                  <a:cubicBezTo>
                    <a:pt x="4442" y="5715"/>
                    <a:pt x="5716" y="4429"/>
                    <a:pt x="5716" y="2858"/>
                  </a:cubicBezTo>
                  <a:cubicBezTo>
                    <a:pt x="5692" y="2131"/>
                    <a:pt x="5418" y="1429"/>
                    <a:pt x="4918" y="893"/>
                  </a:cubicBezTo>
                  <a:cubicBezTo>
                    <a:pt x="4888" y="863"/>
                    <a:pt x="4846" y="848"/>
                    <a:pt x="4805" y="848"/>
                  </a:cubicBezTo>
                  <a:cubicBezTo>
                    <a:pt x="4763" y="848"/>
                    <a:pt x="4721" y="863"/>
                    <a:pt x="4692" y="893"/>
                  </a:cubicBezTo>
                  <a:cubicBezTo>
                    <a:pt x="4632" y="953"/>
                    <a:pt x="4632" y="1060"/>
                    <a:pt x="4692" y="1119"/>
                  </a:cubicBezTo>
                  <a:cubicBezTo>
                    <a:pt x="5144" y="1595"/>
                    <a:pt x="5394" y="2215"/>
                    <a:pt x="5394" y="2869"/>
                  </a:cubicBezTo>
                  <a:cubicBezTo>
                    <a:pt x="5394" y="4274"/>
                    <a:pt x="4251" y="5417"/>
                    <a:pt x="2846" y="5417"/>
                  </a:cubicBezTo>
                  <a:cubicBezTo>
                    <a:pt x="1453" y="5417"/>
                    <a:pt x="298" y="4274"/>
                    <a:pt x="298" y="2869"/>
                  </a:cubicBezTo>
                  <a:cubicBezTo>
                    <a:pt x="298" y="1476"/>
                    <a:pt x="1453" y="333"/>
                    <a:pt x="2846" y="333"/>
                  </a:cubicBezTo>
                  <a:cubicBezTo>
                    <a:pt x="3299" y="333"/>
                    <a:pt x="3739" y="452"/>
                    <a:pt x="4132" y="667"/>
                  </a:cubicBezTo>
                  <a:cubicBezTo>
                    <a:pt x="4157" y="683"/>
                    <a:pt x="4185" y="691"/>
                    <a:pt x="4214" y="691"/>
                  </a:cubicBezTo>
                  <a:cubicBezTo>
                    <a:pt x="4269" y="691"/>
                    <a:pt x="4323" y="662"/>
                    <a:pt x="4346" y="607"/>
                  </a:cubicBezTo>
                  <a:cubicBezTo>
                    <a:pt x="4394" y="536"/>
                    <a:pt x="4370" y="429"/>
                    <a:pt x="4287" y="393"/>
                  </a:cubicBezTo>
                  <a:cubicBezTo>
                    <a:pt x="3858" y="131"/>
                    <a:pt x="3370" y="0"/>
                    <a:pt x="285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3" name="Google Shape;10270;p67"/>
            <p:cNvSpPr/>
            <p:nvPr/>
          </p:nvSpPr>
          <p:spPr>
            <a:xfrm>
              <a:off x="3242024" y="2524941"/>
              <a:ext cx="54202" cy="117857"/>
            </a:xfrm>
            <a:custGeom>
              <a:avLst/>
              <a:rect l="l" t="t" r="r" b="b"/>
              <a:pathLst>
                <a:path w="1703" h="3703">
                  <a:moveTo>
                    <a:pt x="857" y="0"/>
                  </a:moveTo>
                  <a:cubicBezTo>
                    <a:pt x="762" y="0"/>
                    <a:pt x="691" y="71"/>
                    <a:pt x="691" y="167"/>
                  </a:cubicBezTo>
                  <a:lnTo>
                    <a:pt x="691" y="524"/>
                  </a:lnTo>
                  <a:cubicBezTo>
                    <a:pt x="322" y="560"/>
                    <a:pt x="24" y="881"/>
                    <a:pt x="24" y="1262"/>
                  </a:cubicBezTo>
                  <a:cubicBezTo>
                    <a:pt x="24" y="1679"/>
                    <a:pt x="357" y="2012"/>
                    <a:pt x="762" y="2012"/>
                  </a:cubicBezTo>
                  <a:lnTo>
                    <a:pt x="929" y="2012"/>
                  </a:lnTo>
                  <a:cubicBezTo>
                    <a:pt x="1167" y="2012"/>
                    <a:pt x="1357" y="2203"/>
                    <a:pt x="1357" y="2441"/>
                  </a:cubicBezTo>
                  <a:cubicBezTo>
                    <a:pt x="1357" y="2679"/>
                    <a:pt x="1167" y="2869"/>
                    <a:pt x="929" y="2869"/>
                  </a:cubicBezTo>
                  <a:lnTo>
                    <a:pt x="679" y="2869"/>
                  </a:lnTo>
                  <a:cubicBezTo>
                    <a:pt x="476" y="2869"/>
                    <a:pt x="334" y="2703"/>
                    <a:pt x="334" y="2524"/>
                  </a:cubicBezTo>
                  <a:cubicBezTo>
                    <a:pt x="334" y="2441"/>
                    <a:pt x="262" y="2369"/>
                    <a:pt x="167" y="2369"/>
                  </a:cubicBezTo>
                  <a:cubicBezTo>
                    <a:pt x="83" y="2369"/>
                    <a:pt x="0" y="2441"/>
                    <a:pt x="0" y="2524"/>
                  </a:cubicBezTo>
                  <a:cubicBezTo>
                    <a:pt x="0" y="2905"/>
                    <a:pt x="298" y="3203"/>
                    <a:pt x="679" y="3203"/>
                  </a:cubicBezTo>
                  <a:lnTo>
                    <a:pt x="691" y="3203"/>
                  </a:lnTo>
                  <a:lnTo>
                    <a:pt x="691" y="3536"/>
                  </a:lnTo>
                  <a:cubicBezTo>
                    <a:pt x="691" y="3631"/>
                    <a:pt x="762" y="3703"/>
                    <a:pt x="857" y="3703"/>
                  </a:cubicBezTo>
                  <a:cubicBezTo>
                    <a:pt x="941" y="3703"/>
                    <a:pt x="1012" y="3631"/>
                    <a:pt x="1012" y="3536"/>
                  </a:cubicBezTo>
                  <a:lnTo>
                    <a:pt x="1012" y="3179"/>
                  </a:lnTo>
                  <a:cubicBezTo>
                    <a:pt x="1393" y="3143"/>
                    <a:pt x="1691" y="2822"/>
                    <a:pt x="1691" y="2441"/>
                  </a:cubicBezTo>
                  <a:cubicBezTo>
                    <a:pt x="1691" y="2024"/>
                    <a:pt x="1346" y="1691"/>
                    <a:pt x="941" y="1691"/>
                  </a:cubicBezTo>
                  <a:lnTo>
                    <a:pt x="774" y="1691"/>
                  </a:lnTo>
                  <a:cubicBezTo>
                    <a:pt x="536" y="1691"/>
                    <a:pt x="345" y="1500"/>
                    <a:pt x="345" y="1262"/>
                  </a:cubicBezTo>
                  <a:cubicBezTo>
                    <a:pt x="345" y="1024"/>
                    <a:pt x="536" y="833"/>
                    <a:pt x="774" y="833"/>
                  </a:cubicBezTo>
                  <a:lnTo>
                    <a:pt x="1036" y="833"/>
                  </a:lnTo>
                  <a:cubicBezTo>
                    <a:pt x="1226" y="833"/>
                    <a:pt x="1369" y="1000"/>
                    <a:pt x="1369" y="1179"/>
                  </a:cubicBezTo>
                  <a:lnTo>
                    <a:pt x="1369" y="1345"/>
                  </a:lnTo>
                  <a:cubicBezTo>
                    <a:pt x="1393" y="1429"/>
                    <a:pt x="1453" y="1500"/>
                    <a:pt x="1536" y="1500"/>
                  </a:cubicBezTo>
                  <a:cubicBezTo>
                    <a:pt x="1631" y="1500"/>
                    <a:pt x="1703" y="1429"/>
                    <a:pt x="1703" y="1345"/>
                  </a:cubicBezTo>
                  <a:lnTo>
                    <a:pt x="1703" y="1179"/>
                  </a:lnTo>
                  <a:cubicBezTo>
                    <a:pt x="1703" y="810"/>
                    <a:pt x="1405" y="512"/>
                    <a:pt x="1036" y="512"/>
                  </a:cubicBezTo>
                  <a:lnTo>
                    <a:pt x="1012" y="512"/>
                  </a:lnTo>
                  <a:lnTo>
                    <a:pt x="1012" y="167"/>
                  </a:lnTo>
                  <a:cubicBezTo>
                    <a:pt x="1012" y="71"/>
                    <a:pt x="941" y="0"/>
                    <a:pt x="85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4" name="Google Shape;10271;p67"/>
            <p:cNvSpPr/>
            <p:nvPr/>
          </p:nvSpPr>
          <p:spPr>
            <a:xfrm>
              <a:off x="3390945" y="2433724"/>
              <a:ext cx="51179" cy="85934"/>
            </a:xfrm>
            <a:custGeom>
              <a:avLst/>
              <a:rect l="l" t="t" r="r" b="b"/>
              <a:pathLst>
                <a:path w="1608" h="2700">
                  <a:moveTo>
                    <a:pt x="182" y="1"/>
                  </a:moveTo>
                  <a:cubicBezTo>
                    <a:pt x="134" y="1"/>
                    <a:pt x="86" y="22"/>
                    <a:pt x="48" y="68"/>
                  </a:cubicBezTo>
                  <a:cubicBezTo>
                    <a:pt x="0" y="140"/>
                    <a:pt x="12" y="235"/>
                    <a:pt x="84" y="294"/>
                  </a:cubicBezTo>
                  <a:cubicBezTo>
                    <a:pt x="834" y="794"/>
                    <a:pt x="1274" y="1628"/>
                    <a:pt x="1274" y="2545"/>
                  </a:cubicBezTo>
                  <a:cubicBezTo>
                    <a:pt x="1274" y="2628"/>
                    <a:pt x="1358" y="2699"/>
                    <a:pt x="1441" y="2699"/>
                  </a:cubicBezTo>
                  <a:cubicBezTo>
                    <a:pt x="1536" y="2699"/>
                    <a:pt x="1608" y="2628"/>
                    <a:pt x="1608" y="2545"/>
                  </a:cubicBezTo>
                  <a:cubicBezTo>
                    <a:pt x="1596" y="1533"/>
                    <a:pt x="1096" y="592"/>
                    <a:pt x="262" y="20"/>
                  </a:cubicBezTo>
                  <a:cubicBezTo>
                    <a:pt x="237" y="8"/>
                    <a:pt x="209" y="1"/>
                    <a:pt x="1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5" name="Google Shape;10272;p67"/>
            <p:cNvSpPr/>
            <p:nvPr/>
          </p:nvSpPr>
          <p:spPr>
            <a:xfrm>
              <a:off x="3360613" y="2478187"/>
              <a:ext cx="27340" cy="41471"/>
            </a:xfrm>
            <a:custGeom>
              <a:avLst/>
              <a:rect l="l" t="t" r="r" b="b"/>
              <a:pathLst>
                <a:path w="859" h="1303">
                  <a:moveTo>
                    <a:pt x="177" y="1"/>
                  </a:moveTo>
                  <a:cubicBezTo>
                    <a:pt x="131" y="1"/>
                    <a:pt x="85" y="25"/>
                    <a:pt x="48" y="76"/>
                  </a:cubicBezTo>
                  <a:cubicBezTo>
                    <a:pt x="1" y="147"/>
                    <a:pt x="13" y="231"/>
                    <a:pt x="84" y="290"/>
                  </a:cubicBezTo>
                  <a:cubicBezTo>
                    <a:pt x="370" y="493"/>
                    <a:pt x="537" y="802"/>
                    <a:pt x="537" y="1148"/>
                  </a:cubicBezTo>
                  <a:cubicBezTo>
                    <a:pt x="537" y="1231"/>
                    <a:pt x="608" y="1302"/>
                    <a:pt x="703" y="1302"/>
                  </a:cubicBezTo>
                  <a:cubicBezTo>
                    <a:pt x="787" y="1302"/>
                    <a:pt x="858" y="1231"/>
                    <a:pt x="858" y="1148"/>
                  </a:cubicBezTo>
                  <a:cubicBezTo>
                    <a:pt x="858" y="683"/>
                    <a:pt x="644" y="278"/>
                    <a:pt x="263" y="28"/>
                  </a:cubicBezTo>
                  <a:cubicBezTo>
                    <a:pt x="235" y="10"/>
                    <a:pt x="206" y="1"/>
                    <a:pt x="1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6" name="Google Shape;10273;p67"/>
            <p:cNvSpPr/>
            <p:nvPr/>
          </p:nvSpPr>
          <p:spPr>
            <a:xfrm>
              <a:off x="3375795" y="2455939"/>
              <a:ext cx="39434" cy="63719"/>
            </a:xfrm>
            <a:custGeom>
              <a:avLst/>
              <a:rect l="l" t="t" r="r" b="b"/>
              <a:pathLst>
                <a:path w="1239" h="2002">
                  <a:moveTo>
                    <a:pt x="183" y="0"/>
                  </a:moveTo>
                  <a:cubicBezTo>
                    <a:pt x="134" y="0"/>
                    <a:pt x="86" y="26"/>
                    <a:pt x="48" y="73"/>
                  </a:cubicBezTo>
                  <a:cubicBezTo>
                    <a:pt x="0" y="144"/>
                    <a:pt x="12" y="239"/>
                    <a:pt x="83" y="299"/>
                  </a:cubicBezTo>
                  <a:cubicBezTo>
                    <a:pt x="595" y="632"/>
                    <a:pt x="905" y="1216"/>
                    <a:pt x="905" y="1847"/>
                  </a:cubicBezTo>
                  <a:cubicBezTo>
                    <a:pt x="905" y="1930"/>
                    <a:pt x="976" y="2001"/>
                    <a:pt x="1072" y="2001"/>
                  </a:cubicBezTo>
                  <a:cubicBezTo>
                    <a:pt x="1155" y="2001"/>
                    <a:pt x="1238" y="1930"/>
                    <a:pt x="1238" y="1847"/>
                  </a:cubicBezTo>
                  <a:cubicBezTo>
                    <a:pt x="1238" y="1108"/>
                    <a:pt x="881" y="430"/>
                    <a:pt x="262" y="25"/>
                  </a:cubicBezTo>
                  <a:cubicBezTo>
                    <a:pt x="237" y="8"/>
                    <a:pt x="210" y="0"/>
                    <a:pt x="18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7" name="Google Shape;10274;p67"/>
            <p:cNvSpPr/>
            <p:nvPr/>
          </p:nvSpPr>
          <p:spPr>
            <a:xfrm>
              <a:off x="3097241" y="2433564"/>
              <a:ext cx="50829" cy="85711"/>
            </a:xfrm>
            <a:custGeom>
              <a:avLst/>
              <a:rect l="l" t="t" r="r" b="b"/>
              <a:pathLst>
                <a:path w="1597" h="2693">
                  <a:moveTo>
                    <a:pt x="1408" y="1"/>
                  </a:moveTo>
                  <a:cubicBezTo>
                    <a:pt x="1378" y="1"/>
                    <a:pt x="1348" y="9"/>
                    <a:pt x="1323" y="25"/>
                  </a:cubicBezTo>
                  <a:cubicBezTo>
                    <a:pt x="489" y="597"/>
                    <a:pt x="1" y="1538"/>
                    <a:pt x="1" y="2526"/>
                  </a:cubicBezTo>
                  <a:cubicBezTo>
                    <a:pt x="1" y="2621"/>
                    <a:pt x="72" y="2692"/>
                    <a:pt x="168" y="2692"/>
                  </a:cubicBezTo>
                  <a:cubicBezTo>
                    <a:pt x="251" y="2692"/>
                    <a:pt x="322" y="2621"/>
                    <a:pt x="322" y="2526"/>
                  </a:cubicBezTo>
                  <a:cubicBezTo>
                    <a:pt x="322" y="1633"/>
                    <a:pt x="775" y="787"/>
                    <a:pt x="1513" y="275"/>
                  </a:cubicBezTo>
                  <a:cubicBezTo>
                    <a:pt x="1573" y="240"/>
                    <a:pt x="1596" y="133"/>
                    <a:pt x="1549" y="73"/>
                  </a:cubicBezTo>
                  <a:cubicBezTo>
                    <a:pt x="1518" y="27"/>
                    <a:pt x="1462" y="1"/>
                    <a:pt x="140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8" name="Google Shape;10275;p67"/>
            <p:cNvSpPr/>
            <p:nvPr/>
          </p:nvSpPr>
          <p:spPr>
            <a:xfrm>
              <a:off x="3151061" y="2477773"/>
              <a:ext cx="27690" cy="41503"/>
            </a:xfrm>
            <a:custGeom>
              <a:avLst/>
              <a:rect l="l" t="t" r="r" b="b"/>
              <a:pathLst>
                <a:path w="870" h="1304">
                  <a:moveTo>
                    <a:pt x="681" y="1"/>
                  </a:moveTo>
                  <a:cubicBezTo>
                    <a:pt x="647" y="1"/>
                    <a:pt x="613" y="10"/>
                    <a:pt x="584" y="29"/>
                  </a:cubicBezTo>
                  <a:cubicBezTo>
                    <a:pt x="215" y="280"/>
                    <a:pt x="1" y="696"/>
                    <a:pt x="1" y="1137"/>
                  </a:cubicBezTo>
                  <a:cubicBezTo>
                    <a:pt x="1" y="1232"/>
                    <a:pt x="84" y="1303"/>
                    <a:pt x="167" y="1303"/>
                  </a:cubicBezTo>
                  <a:cubicBezTo>
                    <a:pt x="263" y="1303"/>
                    <a:pt x="334" y="1232"/>
                    <a:pt x="334" y="1137"/>
                  </a:cubicBezTo>
                  <a:cubicBezTo>
                    <a:pt x="334" y="803"/>
                    <a:pt x="501" y="482"/>
                    <a:pt x="775" y="291"/>
                  </a:cubicBezTo>
                  <a:cubicBezTo>
                    <a:pt x="834" y="244"/>
                    <a:pt x="870" y="149"/>
                    <a:pt x="810" y="65"/>
                  </a:cubicBezTo>
                  <a:cubicBezTo>
                    <a:pt x="782" y="22"/>
                    <a:pt x="732" y="1"/>
                    <a:pt x="6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89" name="Google Shape;10276;p67"/>
            <p:cNvSpPr/>
            <p:nvPr/>
          </p:nvSpPr>
          <p:spPr>
            <a:xfrm>
              <a:off x="3124167" y="2455939"/>
              <a:ext cx="39434" cy="63337"/>
            </a:xfrm>
            <a:custGeom>
              <a:avLst/>
              <a:rect l="l" t="t" r="r" b="b"/>
              <a:pathLst>
                <a:path w="1239" h="1990">
                  <a:moveTo>
                    <a:pt x="1038" y="0"/>
                  </a:moveTo>
                  <a:cubicBezTo>
                    <a:pt x="1008" y="0"/>
                    <a:pt x="978" y="8"/>
                    <a:pt x="953" y="25"/>
                  </a:cubicBezTo>
                  <a:cubicBezTo>
                    <a:pt x="357" y="430"/>
                    <a:pt x="0" y="1108"/>
                    <a:pt x="0" y="1823"/>
                  </a:cubicBezTo>
                  <a:cubicBezTo>
                    <a:pt x="0" y="1918"/>
                    <a:pt x="72" y="1989"/>
                    <a:pt x="167" y="1989"/>
                  </a:cubicBezTo>
                  <a:cubicBezTo>
                    <a:pt x="250" y="1989"/>
                    <a:pt x="334" y="1918"/>
                    <a:pt x="334" y="1823"/>
                  </a:cubicBezTo>
                  <a:cubicBezTo>
                    <a:pt x="334" y="1204"/>
                    <a:pt x="643" y="632"/>
                    <a:pt x="1143" y="275"/>
                  </a:cubicBezTo>
                  <a:cubicBezTo>
                    <a:pt x="1203" y="239"/>
                    <a:pt x="1239" y="132"/>
                    <a:pt x="1179" y="73"/>
                  </a:cubicBezTo>
                  <a:cubicBezTo>
                    <a:pt x="1148" y="26"/>
                    <a:pt x="1093" y="0"/>
                    <a:pt x="103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90" name="Google Shape;10277;p67"/>
          <p:cNvGrpSpPr/>
          <p:nvPr/>
        </p:nvGrpSpPr>
        <p:grpSpPr>
          <a:xfrm>
            <a:off x="2893760" y="3909993"/>
            <a:ext cx="410829" cy="332343"/>
            <a:chOff x="1278299" y="2439293"/>
            <a:chExt cx="410829" cy="332343"/>
          </a:xfrm>
          <a:solidFill>
            <a:schemeClr val="accent1"/>
          </a:solidFill>
        </p:grpSpPr>
        <p:sp>
          <p:nvSpPr>
            <p:cNvPr id="1491" name="Google Shape;10278;p67"/>
            <p:cNvSpPr/>
            <p:nvPr/>
          </p:nvSpPr>
          <p:spPr>
            <a:xfrm>
              <a:off x="1360159" y="2510141"/>
              <a:ext cx="245963" cy="12540"/>
            </a:xfrm>
            <a:custGeom>
              <a:avLst/>
              <a:rect l="l" t="t" r="r" b="b"/>
              <a:pathLst>
                <a:path w="7728" h="394">
                  <a:moveTo>
                    <a:pt x="191" y="1"/>
                  </a:moveTo>
                  <a:cubicBezTo>
                    <a:pt x="96" y="1"/>
                    <a:pt x="1" y="96"/>
                    <a:pt x="1" y="203"/>
                  </a:cubicBezTo>
                  <a:cubicBezTo>
                    <a:pt x="1" y="298"/>
                    <a:pt x="96" y="394"/>
                    <a:pt x="191" y="394"/>
                  </a:cubicBezTo>
                  <a:lnTo>
                    <a:pt x="7537" y="394"/>
                  </a:lnTo>
                  <a:cubicBezTo>
                    <a:pt x="7633" y="394"/>
                    <a:pt x="7728" y="298"/>
                    <a:pt x="7728" y="203"/>
                  </a:cubicBezTo>
                  <a:cubicBezTo>
                    <a:pt x="7728" y="96"/>
                    <a:pt x="7633" y="1"/>
                    <a:pt x="7537"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2" name="Google Shape;10279;p67"/>
            <p:cNvSpPr/>
            <p:nvPr/>
          </p:nvSpPr>
          <p:spPr>
            <a:xfrm>
              <a:off x="1360159" y="2575706"/>
              <a:ext cx="245963" cy="12158"/>
            </a:xfrm>
            <a:custGeom>
              <a:avLst/>
              <a:rect l="l" t="t" r="r" b="b"/>
              <a:pathLst>
                <a:path w="7728" h="382">
                  <a:moveTo>
                    <a:pt x="191" y="0"/>
                  </a:moveTo>
                  <a:cubicBezTo>
                    <a:pt x="96" y="0"/>
                    <a:pt x="1" y="84"/>
                    <a:pt x="1" y="191"/>
                  </a:cubicBezTo>
                  <a:cubicBezTo>
                    <a:pt x="1" y="298"/>
                    <a:pt x="96" y="381"/>
                    <a:pt x="191" y="381"/>
                  </a:cubicBezTo>
                  <a:lnTo>
                    <a:pt x="7537" y="381"/>
                  </a:lnTo>
                  <a:cubicBezTo>
                    <a:pt x="7633" y="381"/>
                    <a:pt x="7728" y="298"/>
                    <a:pt x="7728" y="191"/>
                  </a:cubicBezTo>
                  <a:cubicBezTo>
                    <a:pt x="7728" y="84"/>
                    <a:pt x="7633" y="0"/>
                    <a:pt x="7537"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3" name="Google Shape;10280;p67"/>
            <p:cNvSpPr/>
            <p:nvPr/>
          </p:nvSpPr>
          <p:spPr>
            <a:xfrm>
              <a:off x="1437086" y="2618132"/>
              <a:ext cx="92873" cy="12540"/>
            </a:xfrm>
            <a:custGeom>
              <a:avLst/>
              <a:rect l="l" t="t" r="r" b="b"/>
              <a:pathLst>
                <a:path w="2918" h="394">
                  <a:moveTo>
                    <a:pt x="191" y="1"/>
                  </a:moveTo>
                  <a:cubicBezTo>
                    <a:pt x="84" y="1"/>
                    <a:pt x="1" y="96"/>
                    <a:pt x="1" y="203"/>
                  </a:cubicBezTo>
                  <a:cubicBezTo>
                    <a:pt x="1" y="299"/>
                    <a:pt x="84" y="394"/>
                    <a:pt x="191" y="394"/>
                  </a:cubicBezTo>
                  <a:lnTo>
                    <a:pt x="2715" y="394"/>
                  </a:lnTo>
                  <a:cubicBezTo>
                    <a:pt x="2822" y="394"/>
                    <a:pt x="2918" y="299"/>
                    <a:pt x="2918" y="203"/>
                  </a:cubicBezTo>
                  <a:cubicBezTo>
                    <a:pt x="2918" y="96"/>
                    <a:pt x="2822" y="1"/>
                    <a:pt x="2715"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4" name="Google Shape;10281;p67"/>
            <p:cNvSpPr/>
            <p:nvPr/>
          </p:nvSpPr>
          <p:spPr>
            <a:xfrm>
              <a:off x="1419295" y="2543115"/>
              <a:ext cx="186827" cy="12158"/>
            </a:xfrm>
            <a:custGeom>
              <a:avLst/>
              <a:rect l="l" t="t" r="r" b="b"/>
              <a:pathLst>
                <a:path w="5870" h="382">
                  <a:moveTo>
                    <a:pt x="191" y="1"/>
                  </a:moveTo>
                  <a:cubicBezTo>
                    <a:pt x="95" y="1"/>
                    <a:pt x="0" y="84"/>
                    <a:pt x="0" y="191"/>
                  </a:cubicBezTo>
                  <a:cubicBezTo>
                    <a:pt x="0" y="298"/>
                    <a:pt x="95" y="382"/>
                    <a:pt x="191" y="382"/>
                  </a:cubicBezTo>
                  <a:lnTo>
                    <a:pt x="5679" y="382"/>
                  </a:lnTo>
                  <a:cubicBezTo>
                    <a:pt x="5775" y="382"/>
                    <a:pt x="5870" y="298"/>
                    <a:pt x="5870" y="191"/>
                  </a:cubicBezTo>
                  <a:cubicBezTo>
                    <a:pt x="5870" y="84"/>
                    <a:pt x="5775" y="1"/>
                    <a:pt x="5679"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5" name="Google Shape;10282;p67"/>
            <p:cNvSpPr/>
            <p:nvPr/>
          </p:nvSpPr>
          <p:spPr>
            <a:xfrm>
              <a:off x="1360541" y="2543115"/>
              <a:ext cx="43604" cy="12158"/>
            </a:xfrm>
            <a:custGeom>
              <a:avLst/>
              <a:rect l="l" t="t" r="r" b="b"/>
              <a:pathLst>
                <a:path w="1370" h="382">
                  <a:moveTo>
                    <a:pt x="203" y="1"/>
                  </a:moveTo>
                  <a:cubicBezTo>
                    <a:pt x="96" y="1"/>
                    <a:pt x="1" y="84"/>
                    <a:pt x="1" y="191"/>
                  </a:cubicBezTo>
                  <a:cubicBezTo>
                    <a:pt x="1" y="298"/>
                    <a:pt x="96" y="382"/>
                    <a:pt x="203" y="382"/>
                  </a:cubicBezTo>
                  <a:lnTo>
                    <a:pt x="1179" y="382"/>
                  </a:lnTo>
                  <a:cubicBezTo>
                    <a:pt x="1286" y="382"/>
                    <a:pt x="1370" y="298"/>
                    <a:pt x="1370" y="191"/>
                  </a:cubicBezTo>
                  <a:cubicBezTo>
                    <a:pt x="1358" y="72"/>
                    <a:pt x="1286" y="1"/>
                    <a:pt x="1179" y="1"/>
                  </a:cubicBezTo>
                  <a:lnTo>
                    <a:pt x="2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6" name="Google Shape;10283;p67"/>
            <p:cNvSpPr/>
            <p:nvPr/>
          </p:nvSpPr>
          <p:spPr>
            <a:xfrm>
              <a:off x="1306721" y="2469211"/>
              <a:ext cx="353222" cy="228171"/>
            </a:xfrm>
            <a:custGeom>
              <a:avLst/>
              <a:rect l="l" t="t" r="r" b="b"/>
              <a:pathLst>
                <a:path w="11098" h="7169">
                  <a:moveTo>
                    <a:pt x="1144" y="1"/>
                  </a:moveTo>
                  <a:cubicBezTo>
                    <a:pt x="1025" y="1"/>
                    <a:pt x="918" y="96"/>
                    <a:pt x="906" y="215"/>
                  </a:cubicBezTo>
                  <a:cubicBezTo>
                    <a:pt x="894" y="596"/>
                    <a:pt x="596" y="894"/>
                    <a:pt x="215" y="906"/>
                  </a:cubicBezTo>
                  <a:cubicBezTo>
                    <a:pt x="96" y="906"/>
                    <a:pt x="1" y="1013"/>
                    <a:pt x="1" y="1144"/>
                  </a:cubicBezTo>
                  <a:lnTo>
                    <a:pt x="1" y="6025"/>
                  </a:lnTo>
                  <a:cubicBezTo>
                    <a:pt x="1" y="6144"/>
                    <a:pt x="96" y="6252"/>
                    <a:pt x="215" y="6264"/>
                  </a:cubicBezTo>
                  <a:cubicBezTo>
                    <a:pt x="596" y="6275"/>
                    <a:pt x="894" y="6573"/>
                    <a:pt x="906" y="6942"/>
                  </a:cubicBezTo>
                  <a:cubicBezTo>
                    <a:pt x="906" y="7061"/>
                    <a:pt x="1013" y="7168"/>
                    <a:pt x="1144" y="7168"/>
                  </a:cubicBezTo>
                  <a:lnTo>
                    <a:pt x="6728" y="7168"/>
                  </a:lnTo>
                  <a:cubicBezTo>
                    <a:pt x="6835" y="7168"/>
                    <a:pt x="6918" y="7085"/>
                    <a:pt x="6918" y="6978"/>
                  </a:cubicBezTo>
                  <a:cubicBezTo>
                    <a:pt x="6918" y="6871"/>
                    <a:pt x="6835" y="6787"/>
                    <a:pt x="6728" y="6787"/>
                  </a:cubicBezTo>
                  <a:lnTo>
                    <a:pt x="1275" y="6787"/>
                  </a:lnTo>
                  <a:cubicBezTo>
                    <a:pt x="1203" y="6323"/>
                    <a:pt x="846" y="5978"/>
                    <a:pt x="382" y="5894"/>
                  </a:cubicBezTo>
                  <a:lnTo>
                    <a:pt x="382" y="1263"/>
                  </a:lnTo>
                  <a:cubicBezTo>
                    <a:pt x="846" y="1191"/>
                    <a:pt x="1192" y="834"/>
                    <a:pt x="1275" y="370"/>
                  </a:cubicBezTo>
                  <a:lnTo>
                    <a:pt x="9776" y="370"/>
                  </a:lnTo>
                  <a:cubicBezTo>
                    <a:pt x="9847" y="846"/>
                    <a:pt x="10240" y="1203"/>
                    <a:pt x="10717" y="1263"/>
                  </a:cubicBezTo>
                  <a:lnTo>
                    <a:pt x="10717" y="4466"/>
                  </a:lnTo>
                  <a:cubicBezTo>
                    <a:pt x="10717" y="4561"/>
                    <a:pt x="10800" y="4656"/>
                    <a:pt x="10907" y="4656"/>
                  </a:cubicBezTo>
                  <a:cubicBezTo>
                    <a:pt x="11014" y="4656"/>
                    <a:pt x="11098" y="4561"/>
                    <a:pt x="11098" y="4466"/>
                  </a:cubicBezTo>
                  <a:lnTo>
                    <a:pt x="11098" y="1108"/>
                  </a:lnTo>
                  <a:cubicBezTo>
                    <a:pt x="11086" y="1072"/>
                    <a:pt x="11062" y="1013"/>
                    <a:pt x="11014" y="965"/>
                  </a:cubicBezTo>
                  <a:cubicBezTo>
                    <a:pt x="10967" y="918"/>
                    <a:pt x="10907" y="906"/>
                    <a:pt x="10848" y="906"/>
                  </a:cubicBezTo>
                  <a:cubicBezTo>
                    <a:pt x="10467" y="906"/>
                    <a:pt x="10145" y="608"/>
                    <a:pt x="10133" y="215"/>
                  </a:cubicBezTo>
                  <a:cubicBezTo>
                    <a:pt x="10133" y="96"/>
                    <a:pt x="10026" y="1"/>
                    <a:pt x="9895" y="1"/>
                  </a:cubicBezTo>
                  <a:lnTo>
                    <a:pt x="114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7" name="Google Shape;10284;p67"/>
            <p:cNvSpPr/>
            <p:nvPr/>
          </p:nvSpPr>
          <p:spPr>
            <a:xfrm>
              <a:off x="1278299" y="2439293"/>
              <a:ext cx="410829" cy="332343"/>
            </a:xfrm>
            <a:custGeom>
              <a:avLst/>
              <a:rect l="l" t="t" r="r" b="b"/>
              <a:pathLst>
                <a:path w="12908" h="10442">
                  <a:moveTo>
                    <a:pt x="12348" y="369"/>
                  </a:moveTo>
                  <a:cubicBezTo>
                    <a:pt x="12431" y="369"/>
                    <a:pt x="12503" y="429"/>
                    <a:pt x="12503" y="524"/>
                  </a:cubicBezTo>
                  <a:lnTo>
                    <a:pt x="12503" y="8513"/>
                  </a:lnTo>
                  <a:cubicBezTo>
                    <a:pt x="12503" y="8585"/>
                    <a:pt x="12443" y="8656"/>
                    <a:pt x="12348" y="8656"/>
                  </a:cubicBezTo>
                  <a:lnTo>
                    <a:pt x="11610" y="8656"/>
                  </a:lnTo>
                  <a:lnTo>
                    <a:pt x="11502" y="8454"/>
                  </a:lnTo>
                  <a:cubicBezTo>
                    <a:pt x="11502" y="8454"/>
                    <a:pt x="11514" y="8454"/>
                    <a:pt x="11514" y="8442"/>
                  </a:cubicBezTo>
                  <a:cubicBezTo>
                    <a:pt x="11776" y="8323"/>
                    <a:pt x="11931" y="8049"/>
                    <a:pt x="11907" y="7763"/>
                  </a:cubicBezTo>
                  <a:cubicBezTo>
                    <a:pt x="11907" y="7692"/>
                    <a:pt x="11919" y="7632"/>
                    <a:pt x="11967" y="7573"/>
                  </a:cubicBezTo>
                  <a:cubicBezTo>
                    <a:pt x="12133" y="7334"/>
                    <a:pt x="12133" y="7025"/>
                    <a:pt x="11967" y="6799"/>
                  </a:cubicBezTo>
                  <a:cubicBezTo>
                    <a:pt x="11919" y="6739"/>
                    <a:pt x="11907" y="6668"/>
                    <a:pt x="11907" y="6608"/>
                  </a:cubicBezTo>
                  <a:cubicBezTo>
                    <a:pt x="11931" y="6322"/>
                    <a:pt x="11776" y="6061"/>
                    <a:pt x="11514" y="5941"/>
                  </a:cubicBezTo>
                  <a:cubicBezTo>
                    <a:pt x="11455" y="5906"/>
                    <a:pt x="11395" y="5858"/>
                    <a:pt x="11371" y="5787"/>
                  </a:cubicBezTo>
                  <a:cubicBezTo>
                    <a:pt x="11263" y="5559"/>
                    <a:pt x="11027" y="5401"/>
                    <a:pt x="10779" y="5401"/>
                  </a:cubicBezTo>
                  <a:cubicBezTo>
                    <a:pt x="10754" y="5401"/>
                    <a:pt x="10729" y="5402"/>
                    <a:pt x="10705" y="5406"/>
                  </a:cubicBezTo>
                  <a:cubicBezTo>
                    <a:pt x="10621" y="5406"/>
                    <a:pt x="10562" y="5382"/>
                    <a:pt x="10502" y="5346"/>
                  </a:cubicBezTo>
                  <a:cubicBezTo>
                    <a:pt x="10383" y="5263"/>
                    <a:pt x="10246" y="5221"/>
                    <a:pt x="10111" y="5221"/>
                  </a:cubicBezTo>
                  <a:cubicBezTo>
                    <a:pt x="9975" y="5221"/>
                    <a:pt x="9841" y="5263"/>
                    <a:pt x="9728" y="5346"/>
                  </a:cubicBezTo>
                  <a:cubicBezTo>
                    <a:pt x="9669" y="5382"/>
                    <a:pt x="9597" y="5406"/>
                    <a:pt x="9538" y="5406"/>
                  </a:cubicBezTo>
                  <a:cubicBezTo>
                    <a:pt x="9512" y="5402"/>
                    <a:pt x="9486" y="5401"/>
                    <a:pt x="9461" y="5401"/>
                  </a:cubicBezTo>
                  <a:cubicBezTo>
                    <a:pt x="9206" y="5401"/>
                    <a:pt x="8979" y="5559"/>
                    <a:pt x="8871" y="5787"/>
                  </a:cubicBezTo>
                  <a:cubicBezTo>
                    <a:pt x="8835" y="5846"/>
                    <a:pt x="8800" y="5906"/>
                    <a:pt x="8716" y="5941"/>
                  </a:cubicBezTo>
                  <a:cubicBezTo>
                    <a:pt x="8466" y="6061"/>
                    <a:pt x="8300" y="6322"/>
                    <a:pt x="8335" y="6608"/>
                  </a:cubicBezTo>
                  <a:cubicBezTo>
                    <a:pt x="8335" y="6680"/>
                    <a:pt x="8323" y="6739"/>
                    <a:pt x="8276" y="6799"/>
                  </a:cubicBezTo>
                  <a:cubicBezTo>
                    <a:pt x="8109" y="7037"/>
                    <a:pt x="8109" y="7346"/>
                    <a:pt x="8276" y="7573"/>
                  </a:cubicBezTo>
                  <a:cubicBezTo>
                    <a:pt x="8323" y="7632"/>
                    <a:pt x="8335" y="7704"/>
                    <a:pt x="8335" y="7763"/>
                  </a:cubicBezTo>
                  <a:cubicBezTo>
                    <a:pt x="8300" y="8049"/>
                    <a:pt x="8466" y="8323"/>
                    <a:pt x="8716" y="8442"/>
                  </a:cubicBezTo>
                  <a:cubicBezTo>
                    <a:pt x="8716" y="8442"/>
                    <a:pt x="8740" y="8442"/>
                    <a:pt x="8740" y="8454"/>
                  </a:cubicBezTo>
                  <a:lnTo>
                    <a:pt x="8633" y="8656"/>
                  </a:lnTo>
                  <a:lnTo>
                    <a:pt x="525" y="8656"/>
                  </a:lnTo>
                  <a:cubicBezTo>
                    <a:pt x="441" y="8656"/>
                    <a:pt x="370" y="8597"/>
                    <a:pt x="370" y="8513"/>
                  </a:cubicBezTo>
                  <a:lnTo>
                    <a:pt x="370" y="524"/>
                  </a:lnTo>
                  <a:cubicBezTo>
                    <a:pt x="370" y="441"/>
                    <a:pt x="430" y="369"/>
                    <a:pt x="525" y="369"/>
                  </a:cubicBezTo>
                  <a:lnTo>
                    <a:pt x="12348" y="369"/>
                  </a:lnTo>
                  <a:close/>
                  <a:moveTo>
                    <a:pt x="10139" y="5638"/>
                  </a:moveTo>
                  <a:cubicBezTo>
                    <a:pt x="10199" y="5638"/>
                    <a:pt x="10258" y="5656"/>
                    <a:pt x="10312" y="5691"/>
                  </a:cubicBezTo>
                  <a:cubicBezTo>
                    <a:pt x="10420" y="5770"/>
                    <a:pt x="10553" y="5817"/>
                    <a:pt x="10684" y="5817"/>
                  </a:cubicBezTo>
                  <a:cubicBezTo>
                    <a:pt x="10711" y="5817"/>
                    <a:pt x="10738" y="5815"/>
                    <a:pt x="10764" y="5810"/>
                  </a:cubicBezTo>
                  <a:cubicBezTo>
                    <a:pt x="10773" y="5810"/>
                    <a:pt x="10782" y="5809"/>
                    <a:pt x="10790" y="5809"/>
                  </a:cubicBezTo>
                  <a:cubicBezTo>
                    <a:pt x="10900" y="5809"/>
                    <a:pt x="11007" y="5878"/>
                    <a:pt x="11062" y="5977"/>
                  </a:cubicBezTo>
                  <a:cubicBezTo>
                    <a:pt x="11133" y="6132"/>
                    <a:pt x="11229" y="6251"/>
                    <a:pt x="11383" y="6311"/>
                  </a:cubicBezTo>
                  <a:cubicBezTo>
                    <a:pt x="11502" y="6370"/>
                    <a:pt x="11562" y="6477"/>
                    <a:pt x="11550" y="6608"/>
                  </a:cubicBezTo>
                  <a:cubicBezTo>
                    <a:pt x="11526" y="6775"/>
                    <a:pt x="11574" y="6930"/>
                    <a:pt x="11669" y="7049"/>
                  </a:cubicBezTo>
                  <a:cubicBezTo>
                    <a:pt x="11741" y="7156"/>
                    <a:pt x="11741" y="7287"/>
                    <a:pt x="11669" y="7394"/>
                  </a:cubicBezTo>
                  <a:cubicBezTo>
                    <a:pt x="11574" y="7525"/>
                    <a:pt x="11538" y="7692"/>
                    <a:pt x="11550" y="7835"/>
                  </a:cubicBezTo>
                  <a:cubicBezTo>
                    <a:pt x="11562" y="7966"/>
                    <a:pt x="11490" y="8085"/>
                    <a:pt x="11383" y="8132"/>
                  </a:cubicBezTo>
                  <a:cubicBezTo>
                    <a:pt x="11288" y="8180"/>
                    <a:pt x="11217" y="8239"/>
                    <a:pt x="11157" y="8299"/>
                  </a:cubicBezTo>
                  <a:lnTo>
                    <a:pt x="11145" y="8323"/>
                  </a:lnTo>
                  <a:lnTo>
                    <a:pt x="11050" y="8454"/>
                  </a:lnTo>
                  <a:cubicBezTo>
                    <a:pt x="10995" y="8563"/>
                    <a:pt x="10911" y="8622"/>
                    <a:pt x="10787" y="8622"/>
                  </a:cubicBezTo>
                  <a:cubicBezTo>
                    <a:pt x="10776" y="8622"/>
                    <a:pt x="10764" y="8621"/>
                    <a:pt x="10752" y="8620"/>
                  </a:cubicBezTo>
                  <a:cubicBezTo>
                    <a:pt x="10726" y="8616"/>
                    <a:pt x="10699" y="8614"/>
                    <a:pt x="10672" y="8614"/>
                  </a:cubicBezTo>
                  <a:cubicBezTo>
                    <a:pt x="10542" y="8614"/>
                    <a:pt x="10410" y="8660"/>
                    <a:pt x="10312" y="8739"/>
                  </a:cubicBezTo>
                  <a:cubicBezTo>
                    <a:pt x="10252" y="8751"/>
                    <a:pt x="10205" y="8763"/>
                    <a:pt x="10169" y="8775"/>
                  </a:cubicBezTo>
                  <a:lnTo>
                    <a:pt x="10074" y="8775"/>
                  </a:lnTo>
                  <a:cubicBezTo>
                    <a:pt x="10026" y="8775"/>
                    <a:pt x="9978" y="8751"/>
                    <a:pt x="9955" y="8739"/>
                  </a:cubicBezTo>
                  <a:cubicBezTo>
                    <a:pt x="9836" y="8656"/>
                    <a:pt x="9705" y="8620"/>
                    <a:pt x="9562" y="8620"/>
                  </a:cubicBezTo>
                  <a:lnTo>
                    <a:pt x="9514" y="8620"/>
                  </a:lnTo>
                  <a:cubicBezTo>
                    <a:pt x="9504" y="8621"/>
                    <a:pt x="9495" y="8622"/>
                    <a:pt x="9486" y="8622"/>
                  </a:cubicBezTo>
                  <a:cubicBezTo>
                    <a:pt x="9366" y="8622"/>
                    <a:pt x="9261" y="8553"/>
                    <a:pt x="9216" y="8454"/>
                  </a:cubicBezTo>
                  <a:cubicBezTo>
                    <a:pt x="9181" y="8406"/>
                    <a:pt x="9157" y="8347"/>
                    <a:pt x="9121" y="8323"/>
                  </a:cubicBezTo>
                  <a:lnTo>
                    <a:pt x="9121" y="8299"/>
                  </a:lnTo>
                  <a:cubicBezTo>
                    <a:pt x="9062" y="8227"/>
                    <a:pt x="8990" y="8168"/>
                    <a:pt x="8895" y="8132"/>
                  </a:cubicBezTo>
                  <a:cubicBezTo>
                    <a:pt x="8776" y="8085"/>
                    <a:pt x="8716" y="7977"/>
                    <a:pt x="8728" y="7835"/>
                  </a:cubicBezTo>
                  <a:cubicBezTo>
                    <a:pt x="8752" y="7680"/>
                    <a:pt x="8704" y="7513"/>
                    <a:pt x="8609" y="7394"/>
                  </a:cubicBezTo>
                  <a:cubicBezTo>
                    <a:pt x="8538" y="7287"/>
                    <a:pt x="8538" y="7156"/>
                    <a:pt x="8609" y="7049"/>
                  </a:cubicBezTo>
                  <a:cubicBezTo>
                    <a:pt x="8704" y="6918"/>
                    <a:pt x="8752" y="6751"/>
                    <a:pt x="8728" y="6608"/>
                  </a:cubicBezTo>
                  <a:cubicBezTo>
                    <a:pt x="8716" y="6489"/>
                    <a:pt x="8788" y="6370"/>
                    <a:pt x="8895" y="6311"/>
                  </a:cubicBezTo>
                  <a:cubicBezTo>
                    <a:pt x="9050" y="6227"/>
                    <a:pt x="9169" y="6132"/>
                    <a:pt x="9228" y="5977"/>
                  </a:cubicBezTo>
                  <a:cubicBezTo>
                    <a:pt x="9283" y="5868"/>
                    <a:pt x="9387" y="5809"/>
                    <a:pt x="9496" y="5809"/>
                  </a:cubicBezTo>
                  <a:cubicBezTo>
                    <a:pt x="9506" y="5809"/>
                    <a:pt x="9516" y="5809"/>
                    <a:pt x="9526" y="5810"/>
                  </a:cubicBezTo>
                  <a:cubicBezTo>
                    <a:pt x="9552" y="5815"/>
                    <a:pt x="9579" y="5817"/>
                    <a:pt x="9606" y="5817"/>
                  </a:cubicBezTo>
                  <a:cubicBezTo>
                    <a:pt x="9737" y="5817"/>
                    <a:pt x="9868" y="5770"/>
                    <a:pt x="9966" y="5691"/>
                  </a:cubicBezTo>
                  <a:cubicBezTo>
                    <a:pt x="10020" y="5656"/>
                    <a:pt x="10080" y="5638"/>
                    <a:pt x="10139" y="5638"/>
                  </a:cubicBezTo>
                  <a:close/>
                  <a:moveTo>
                    <a:pt x="8990" y="8775"/>
                  </a:moveTo>
                  <a:cubicBezTo>
                    <a:pt x="9105" y="8910"/>
                    <a:pt x="9274" y="8982"/>
                    <a:pt x="9458" y="8982"/>
                  </a:cubicBezTo>
                  <a:cubicBezTo>
                    <a:pt x="9484" y="8982"/>
                    <a:pt x="9511" y="8981"/>
                    <a:pt x="9538" y="8978"/>
                  </a:cubicBezTo>
                  <a:cubicBezTo>
                    <a:pt x="9609" y="8978"/>
                    <a:pt x="9669" y="8989"/>
                    <a:pt x="9728" y="9037"/>
                  </a:cubicBezTo>
                  <a:cubicBezTo>
                    <a:pt x="9740" y="9049"/>
                    <a:pt x="9776" y="9061"/>
                    <a:pt x="9788" y="9061"/>
                  </a:cubicBezTo>
                  <a:lnTo>
                    <a:pt x="9383" y="9894"/>
                  </a:lnTo>
                  <a:lnTo>
                    <a:pt x="9193" y="9573"/>
                  </a:lnTo>
                  <a:cubicBezTo>
                    <a:pt x="9151" y="9500"/>
                    <a:pt x="9082" y="9463"/>
                    <a:pt x="9001" y="9463"/>
                  </a:cubicBezTo>
                  <a:cubicBezTo>
                    <a:pt x="8990" y="9463"/>
                    <a:pt x="8978" y="9464"/>
                    <a:pt x="8966" y="9466"/>
                  </a:cubicBezTo>
                  <a:lnTo>
                    <a:pt x="8633" y="9525"/>
                  </a:lnTo>
                  <a:lnTo>
                    <a:pt x="8990" y="8775"/>
                  </a:lnTo>
                  <a:close/>
                  <a:moveTo>
                    <a:pt x="11264" y="8775"/>
                  </a:moveTo>
                  <a:lnTo>
                    <a:pt x="11621" y="9525"/>
                  </a:lnTo>
                  <a:lnTo>
                    <a:pt x="11264" y="9466"/>
                  </a:lnTo>
                  <a:cubicBezTo>
                    <a:pt x="11254" y="9464"/>
                    <a:pt x="11243" y="9463"/>
                    <a:pt x="11233" y="9463"/>
                  </a:cubicBezTo>
                  <a:cubicBezTo>
                    <a:pt x="11158" y="9463"/>
                    <a:pt x="11080" y="9500"/>
                    <a:pt x="11038" y="9573"/>
                  </a:cubicBezTo>
                  <a:lnTo>
                    <a:pt x="10848" y="9894"/>
                  </a:lnTo>
                  <a:lnTo>
                    <a:pt x="10467" y="9061"/>
                  </a:lnTo>
                  <a:cubicBezTo>
                    <a:pt x="10478" y="9049"/>
                    <a:pt x="10502" y="9025"/>
                    <a:pt x="10514" y="9025"/>
                  </a:cubicBezTo>
                  <a:cubicBezTo>
                    <a:pt x="10574" y="8989"/>
                    <a:pt x="10657" y="8978"/>
                    <a:pt x="10717" y="8978"/>
                  </a:cubicBezTo>
                  <a:cubicBezTo>
                    <a:pt x="10731" y="8978"/>
                    <a:pt x="10746" y="8979"/>
                    <a:pt x="10760" y="8979"/>
                  </a:cubicBezTo>
                  <a:cubicBezTo>
                    <a:pt x="10946" y="8979"/>
                    <a:pt x="11121" y="8908"/>
                    <a:pt x="11264" y="8775"/>
                  </a:cubicBezTo>
                  <a:close/>
                  <a:moveTo>
                    <a:pt x="525" y="0"/>
                  </a:moveTo>
                  <a:cubicBezTo>
                    <a:pt x="239" y="0"/>
                    <a:pt x="1" y="238"/>
                    <a:pt x="1" y="524"/>
                  </a:cubicBezTo>
                  <a:lnTo>
                    <a:pt x="1" y="8513"/>
                  </a:lnTo>
                  <a:cubicBezTo>
                    <a:pt x="1" y="8799"/>
                    <a:pt x="239" y="9037"/>
                    <a:pt x="525" y="9037"/>
                  </a:cubicBezTo>
                  <a:lnTo>
                    <a:pt x="8454" y="9037"/>
                  </a:lnTo>
                  <a:lnTo>
                    <a:pt x="8169" y="9632"/>
                  </a:lnTo>
                  <a:cubicBezTo>
                    <a:pt x="8145" y="9704"/>
                    <a:pt x="8145" y="9787"/>
                    <a:pt x="8204" y="9870"/>
                  </a:cubicBezTo>
                  <a:cubicBezTo>
                    <a:pt x="8234" y="9930"/>
                    <a:pt x="8306" y="9957"/>
                    <a:pt x="8370" y="9957"/>
                  </a:cubicBezTo>
                  <a:cubicBezTo>
                    <a:pt x="8383" y="9957"/>
                    <a:pt x="8395" y="9956"/>
                    <a:pt x="8407" y="9954"/>
                  </a:cubicBezTo>
                  <a:lnTo>
                    <a:pt x="8931" y="9870"/>
                  </a:lnTo>
                  <a:lnTo>
                    <a:pt x="9228" y="10347"/>
                  </a:lnTo>
                  <a:cubicBezTo>
                    <a:pt x="9276" y="10418"/>
                    <a:pt x="9347" y="10442"/>
                    <a:pt x="9419" y="10442"/>
                  </a:cubicBezTo>
                  <a:lnTo>
                    <a:pt x="9431" y="10442"/>
                  </a:lnTo>
                  <a:cubicBezTo>
                    <a:pt x="9526" y="10442"/>
                    <a:pt x="9585" y="10382"/>
                    <a:pt x="9633" y="10311"/>
                  </a:cubicBezTo>
                  <a:lnTo>
                    <a:pt x="10133" y="9251"/>
                  </a:lnTo>
                  <a:lnTo>
                    <a:pt x="10645" y="10311"/>
                  </a:lnTo>
                  <a:cubicBezTo>
                    <a:pt x="10669" y="10382"/>
                    <a:pt x="10740" y="10430"/>
                    <a:pt x="10836" y="10442"/>
                  </a:cubicBezTo>
                  <a:lnTo>
                    <a:pt x="10848" y="10442"/>
                  </a:lnTo>
                  <a:cubicBezTo>
                    <a:pt x="10919" y="10442"/>
                    <a:pt x="11002" y="10406"/>
                    <a:pt x="11038" y="10347"/>
                  </a:cubicBezTo>
                  <a:lnTo>
                    <a:pt x="11336" y="9870"/>
                  </a:lnTo>
                  <a:lnTo>
                    <a:pt x="11860" y="9954"/>
                  </a:lnTo>
                  <a:cubicBezTo>
                    <a:pt x="11875" y="9956"/>
                    <a:pt x="11890" y="9957"/>
                    <a:pt x="11904" y="9957"/>
                  </a:cubicBezTo>
                  <a:cubicBezTo>
                    <a:pt x="11977" y="9957"/>
                    <a:pt x="12034" y="9930"/>
                    <a:pt x="12074" y="9870"/>
                  </a:cubicBezTo>
                  <a:cubicBezTo>
                    <a:pt x="12110" y="9787"/>
                    <a:pt x="12133" y="9716"/>
                    <a:pt x="12098" y="9620"/>
                  </a:cubicBezTo>
                  <a:lnTo>
                    <a:pt x="11812" y="9025"/>
                  </a:lnTo>
                  <a:lnTo>
                    <a:pt x="12383" y="9025"/>
                  </a:lnTo>
                  <a:cubicBezTo>
                    <a:pt x="12669" y="9025"/>
                    <a:pt x="12907" y="8787"/>
                    <a:pt x="12907" y="8513"/>
                  </a:cubicBezTo>
                  <a:lnTo>
                    <a:pt x="12907" y="524"/>
                  </a:lnTo>
                  <a:cubicBezTo>
                    <a:pt x="12884" y="238"/>
                    <a:pt x="12645" y="0"/>
                    <a:pt x="12348" y="0"/>
                  </a:cubicBezTo>
                  <a:lnTo>
                    <a:pt x="52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498" name="Google Shape;10285;p67"/>
            <p:cNvSpPr/>
            <p:nvPr/>
          </p:nvSpPr>
          <p:spPr>
            <a:xfrm>
              <a:off x="1562519" y="2630640"/>
              <a:ext cx="74699" cy="74699"/>
            </a:xfrm>
            <a:custGeom>
              <a:avLst/>
              <a:rect l="l" t="t" r="r" b="b"/>
              <a:pathLst>
                <a:path w="2347" h="2347">
                  <a:moveTo>
                    <a:pt x="1179" y="382"/>
                  </a:moveTo>
                  <a:cubicBezTo>
                    <a:pt x="1608" y="382"/>
                    <a:pt x="1965" y="739"/>
                    <a:pt x="1965" y="1180"/>
                  </a:cubicBezTo>
                  <a:cubicBezTo>
                    <a:pt x="1977" y="1608"/>
                    <a:pt x="1620" y="1965"/>
                    <a:pt x="1179" y="1965"/>
                  </a:cubicBezTo>
                  <a:cubicBezTo>
                    <a:pt x="739" y="1965"/>
                    <a:pt x="382" y="1608"/>
                    <a:pt x="382" y="1180"/>
                  </a:cubicBezTo>
                  <a:cubicBezTo>
                    <a:pt x="382" y="739"/>
                    <a:pt x="739" y="382"/>
                    <a:pt x="1179" y="382"/>
                  </a:cubicBezTo>
                  <a:close/>
                  <a:moveTo>
                    <a:pt x="1179" y="1"/>
                  </a:moveTo>
                  <a:cubicBezTo>
                    <a:pt x="536" y="1"/>
                    <a:pt x="1" y="525"/>
                    <a:pt x="1" y="1180"/>
                  </a:cubicBezTo>
                  <a:cubicBezTo>
                    <a:pt x="1" y="1811"/>
                    <a:pt x="525" y="2346"/>
                    <a:pt x="1179" y="2346"/>
                  </a:cubicBezTo>
                  <a:cubicBezTo>
                    <a:pt x="1834" y="2346"/>
                    <a:pt x="2346" y="1823"/>
                    <a:pt x="2346" y="1180"/>
                  </a:cubicBezTo>
                  <a:cubicBezTo>
                    <a:pt x="2346" y="525"/>
                    <a:pt x="1834" y="1"/>
                    <a:pt x="1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499" name="Google Shape;10286;p67"/>
          <p:cNvGrpSpPr/>
          <p:nvPr/>
        </p:nvGrpSpPr>
        <p:grpSpPr>
          <a:xfrm>
            <a:off x="2486400" y="3909993"/>
            <a:ext cx="331993" cy="331993"/>
            <a:chOff x="870939" y="2439293"/>
            <a:chExt cx="331993" cy="331993"/>
          </a:xfrm>
          <a:solidFill>
            <a:schemeClr val="accent1"/>
          </a:solidFill>
        </p:grpSpPr>
        <p:sp>
          <p:nvSpPr>
            <p:cNvPr id="1500" name="Google Shape;10287;p67"/>
            <p:cNvSpPr/>
            <p:nvPr/>
          </p:nvSpPr>
          <p:spPr>
            <a:xfrm>
              <a:off x="870939" y="2439293"/>
              <a:ext cx="331993" cy="331993"/>
            </a:xfrm>
            <a:custGeom>
              <a:avLst/>
              <a:rect l="l" t="t" r="r" b="b"/>
              <a:pathLst>
                <a:path w="10431" h="10431">
                  <a:moveTo>
                    <a:pt x="9490" y="298"/>
                  </a:moveTo>
                  <a:cubicBezTo>
                    <a:pt x="9835" y="298"/>
                    <a:pt x="10121" y="584"/>
                    <a:pt x="10121" y="917"/>
                  </a:cubicBezTo>
                  <a:lnTo>
                    <a:pt x="10121" y="9513"/>
                  </a:lnTo>
                  <a:cubicBezTo>
                    <a:pt x="10121" y="9847"/>
                    <a:pt x="9835" y="10132"/>
                    <a:pt x="9490" y="10132"/>
                  </a:cubicBezTo>
                  <a:lnTo>
                    <a:pt x="7037" y="10132"/>
                  </a:lnTo>
                  <a:lnTo>
                    <a:pt x="7037" y="9156"/>
                  </a:lnTo>
                  <a:cubicBezTo>
                    <a:pt x="7037" y="9055"/>
                    <a:pt x="6960" y="9004"/>
                    <a:pt x="6883" y="9004"/>
                  </a:cubicBezTo>
                  <a:cubicBezTo>
                    <a:pt x="6805" y="9004"/>
                    <a:pt x="6728" y="9055"/>
                    <a:pt x="6728" y="9156"/>
                  </a:cubicBezTo>
                  <a:lnTo>
                    <a:pt x="6728" y="10132"/>
                  </a:lnTo>
                  <a:lnTo>
                    <a:pt x="3644" y="10132"/>
                  </a:lnTo>
                  <a:lnTo>
                    <a:pt x="3644" y="298"/>
                  </a:lnTo>
                  <a:lnTo>
                    <a:pt x="6728" y="298"/>
                  </a:lnTo>
                  <a:lnTo>
                    <a:pt x="6728" y="8347"/>
                  </a:lnTo>
                  <a:cubicBezTo>
                    <a:pt x="6728" y="8442"/>
                    <a:pt x="6805" y="8489"/>
                    <a:pt x="6883" y="8489"/>
                  </a:cubicBezTo>
                  <a:cubicBezTo>
                    <a:pt x="6960" y="8489"/>
                    <a:pt x="7037" y="8442"/>
                    <a:pt x="7037" y="8347"/>
                  </a:cubicBezTo>
                  <a:lnTo>
                    <a:pt x="7037" y="298"/>
                  </a:lnTo>
                  <a:lnTo>
                    <a:pt x="9490" y="298"/>
                  </a:lnTo>
                  <a:close/>
                  <a:moveTo>
                    <a:pt x="918" y="0"/>
                  </a:moveTo>
                  <a:cubicBezTo>
                    <a:pt x="417" y="0"/>
                    <a:pt x="1" y="417"/>
                    <a:pt x="1" y="917"/>
                  </a:cubicBezTo>
                  <a:lnTo>
                    <a:pt x="1" y="2096"/>
                  </a:lnTo>
                  <a:cubicBezTo>
                    <a:pt x="1" y="2191"/>
                    <a:pt x="78" y="2239"/>
                    <a:pt x="156" y="2239"/>
                  </a:cubicBezTo>
                  <a:cubicBezTo>
                    <a:pt x="233" y="2239"/>
                    <a:pt x="310" y="2191"/>
                    <a:pt x="310" y="2096"/>
                  </a:cubicBezTo>
                  <a:lnTo>
                    <a:pt x="310" y="917"/>
                  </a:lnTo>
                  <a:cubicBezTo>
                    <a:pt x="310" y="584"/>
                    <a:pt x="596" y="298"/>
                    <a:pt x="941" y="298"/>
                  </a:cubicBezTo>
                  <a:lnTo>
                    <a:pt x="3394" y="298"/>
                  </a:lnTo>
                  <a:lnTo>
                    <a:pt x="3394" y="10132"/>
                  </a:lnTo>
                  <a:lnTo>
                    <a:pt x="941" y="10132"/>
                  </a:lnTo>
                  <a:cubicBezTo>
                    <a:pt x="596" y="10132"/>
                    <a:pt x="310" y="9847"/>
                    <a:pt x="310" y="9513"/>
                  </a:cubicBezTo>
                  <a:lnTo>
                    <a:pt x="310" y="2965"/>
                  </a:lnTo>
                  <a:cubicBezTo>
                    <a:pt x="310" y="2864"/>
                    <a:pt x="233" y="2813"/>
                    <a:pt x="156" y="2813"/>
                  </a:cubicBezTo>
                  <a:cubicBezTo>
                    <a:pt x="78" y="2813"/>
                    <a:pt x="1" y="2864"/>
                    <a:pt x="1" y="2965"/>
                  </a:cubicBezTo>
                  <a:lnTo>
                    <a:pt x="1" y="9513"/>
                  </a:lnTo>
                  <a:cubicBezTo>
                    <a:pt x="1" y="10013"/>
                    <a:pt x="417" y="10430"/>
                    <a:pt x="918" y="10430"/>
                  </a:cubicBezTo>
                  <a:lnTo>
                    <a:pt x="9514" y="10430"/>
                  </a:lnTo>
                  <a:cubicBezTo>
                    <a:pt x="10014" y="10430"/>
                    <a:pt x="10431" y="10013"/>
                    <a:pt x="10431" y="9513"/>
                  </a:cubicBezTo>
                  <a:lnTo>
                    <a:pt x="10431" y="917"/>
                  </a:lnTo>
                  <a:cubicBezTo>
                    <a:pt x="10431" y="417"/>
                    <a:pt x="10014" y="0"/>
                    <a:pt x="9514" y="0"/>
                  </a:cubicBezTo>
                  <a:lnTo>
                    <a:pt x="91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1" name="Google Shape;10288;p67"/>
            <p:cNvSpPr/>
            <p:nvPr/>
          </p:nvSpPr>
          <p:spPr>
            <a:xfrm>
              <a:off x="908463" y="2696969"/>
              <a:ext cx="41726" cy="41726"/>
            </a:xfrm>
            <a:custGeom>
              <a:avLst/>
              <a:rect l="l" t="t" r="r" b="b"/>
              <a:pathLst>
                <a:path w="1311" h="1311">
                  <a:moveTo>
                    <a:pt x="673" y="309"/>
                  </a:moveTo>
                  <a:cubicBezTo>
                    <a:pt x="844" y="309"/>
                    <a:pt x="989" y="471"/>
                    <a:pt x="989" y="655"/>
                  </a:cubicBezTo>
                  <a:cubicBezTo>
                    <a:pt x="989" y="846"/>
                    <a:pt x="846" y="1001"/>
                    <a:pt x="655" y="1001"/>
                  </a:cubicBezTo>
                  <a:cubicBezTo>
                    <a:pt x="453" y="1001"/>
                    <a:pt x="310" y="846"/>
                    <a:pt x="310" y="655"/>
                  </a:cubicBezTo>
                  <a:cubicBezTo>
                    <a:pt x="310" y="465"/>
                    <a:pt x="453" y="310"/>
                    <a:pt x="655" y="310"/>
                  </a:cubicBezTo>
                  <a:cubicBezTo>
                    <a:pt x="661" y="310"/>
                    <a:pt x="667" y="309"/>
                    <a:pt x="673" y="309"/>
                  </a:cubicBezTo>
                  <a:close/>
                  <a:moveTo>
                    <a:pt x="655" y="0"/>
                  </a:moveTo>
                  <a:cubicBezTo>
                    <a:pt x="274" y="0"/>
                    <a:pt x="0" y="286"/>
                    <a:pt x="0" y="655"/>
                  </a:cubicBezTo>
                  <a:cubicBezTo>
                    <a:pt x="0" y="1012"/>
                    <a:pt x="298" y="1310"/>
                    <a:pt x="655" y="1310"/>
                  </a:cubicBezTo>
                  <a:cubicBezTo>
                    <a:pt x="1012" y="1310"/>
                    <a:pt x="1310" y="1012"/>
                    <a:pt x="1310" y="655"/>
                  </a:cubicBezTo>
                  <a:cubicBezTo>
                    <a:pt x="1310" y="298"/>
                    <a:pt x="1012" y="0"/>
                    <a:pt x="6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2" name="Google Shape;10289;p67"/>
            <p:cNvSpPr/>
            <p:nvPr/>
          </p:nvSpPr>
          <p:spPr>
            <a:xfrm>
              <a:off x="1015690" y="2696969"/>
              <a:ext cx="41726" cy="41726"/>
            </a:xfrm>
            <a:custGeom>
              <a:avLst/>
              <a:rect l="l" t="t" r="r" b="b"/>
              <a:pathLst>
                <a:path w="1311" h="1311">
                  <a:moveTo>
                    <a:pt x="656" y="310"/>
                  </a:moveTo>
                  <a:cubicBezTo>
                    <a:pt x="858" y="310"/>
                    <a:pt x="1001" y="465"/>
                    <a:pt x="1001" y="655"/>
                  </a:cubicBezTo>
                  <a:cubicBezTo>
                    <a:pt x="1001" y="846"/>
                    <a:pt x="858" y="1001"/>
                    <a:pt x="656" y="1001"/>
                  </a:cubicBezTo>
                  <a:cubicBezTo>
                    <a:pt x="465" y="1001"/>
                    <a:pt x="322" y="846"/>
                    <a:pt x="322" y="655"/>
                  </a:cubicBezTo>
                  <a:cubicBezTo>
                    <a:pt x="322" y="465"/>
                    <a:pt x="465" y="310"/>
                    <a:pt x="656" y="310"/>
                  </a:cubicBezTo>
                  <a:close/>
                  <a:moveTo>
                    <a:pt x="656" y="0"/>
                  </a:moveTo>
                  <a:cubicBezTo>
                    <a:pt x="299" y="0"/>
                    <a:pt x="1" y="298"/>
                    <a:pt x="1" y="655"/>
                  </a:cubicBezTo>
                  <a:cubicBezTo>
                    <a:pt x="1" y="1012"/>
                    <a:pt x="299" y="1310"/>
                    <a:pt x="656" y="1310"/>
                  </a:cubicBezTo>
                  <a:cubicBezTo>
                    <a:pt x="1013" y="1310"/>
                    <a:pt x="1311" y="1012"/>
                    <a:pt x="1311" y="655"/>
                  </a:cubicBezTo>
                  <a:cubicBezTo>
                    <a:pt x="1311" y="298"/>
                    <a:pt x="1013" y="0"/>
                    <a:pt x="65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3" name="Google Shape;10290;p67"/>
            <p:cNvSpPr/>
            <p:nvPr/>
          </p:nvSpPr>
          <p:spPr>
            <a:xfrm>
              <a:off x="1122567" y="2696969"/>
              <a:ext cx="41726" cy="41726"/>
            </a:xfrm>
            <a:custGeom>
              <a:avLst/>
              <a:rect l="l" t="t" r="r" b="b"/>
              <a:pathLst>
                <a:path w="1311" h="1311">
                  <a:moveTo>
                    <a:pt x="655" y="310"/>
                  </a:moveTo>
                  <a:cubicBezTo>
                    <a:pt x="846" y="310"/>
                    <a:pt x="989" y="465"/>
                    <a:pt x="989" y="655"/>
                  </a:cubicBezTo>
                  <a:cubicBezTo>
                    <a:pt x="989" y="846"/>
                    <a:pt x="846" y="1001"/>
                    <a:pt x="655" y="1001"/>
                  </a:cubicBezTo>
                  <a:cubicBezTo>
                    <a:pt x="453" y="1001"/>
                    <a:pt x="310" y="846"/>
                    <a:pt x="310" y="655"/>
                  </a:cubicBezTo>
                  <a:cubicBezTo>
                    <a:pt x="310" y="465"/>
                    <a:pt x="453" y="310"/>
                    <a:pt x="655" y="310"/>
                  </a:cubicBezTo>
                  <a:close/>
                  <a:moveTo>
                    <a:pt x="655" y="0"/>
                  </a:moveTo>
                  <a:cubicBezTo>
                    <a:pt x="298" y="0"/>
                    <a:pt x="0" y="298"/>
                    <a:pt x="0" y="655"/>
                  </a:cubicBezTo>
                  <a:cubicBezTo>
                    <a:pt x="0" y="1012"/>
                    <a:pt x="298" y="1310"/>
                    <a:pt x="655" y="1310"/>
                  </a:cubicBezTo>
                  <a:cubicBezTo>
                    <a:pt x="1013" y="1310"/>
                    <a:pt x="1310" y="1012"/>
                    <a:pt x="1310" y="655"/>
                  </a:cubicBezTo>
                  <a:cubicBezTo>
                    <a:pt x="1310" y="298"/>
                    <a:pt x="1013" y="0"/>
                    <a:pt x="6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4" name="Google Shape;10291;p67"/>
            <p:cNvSpPr/>
            <p:nvPr/>
          </p:nvSpPr>
          <p:spPr>
            <a:xfrm>
              <a:off x="913015" y="2504094"/>
              <a:ext cx="31859" cy="9867"/>
            </a:xfrm>
            <a:custGeom>
              <a:avLst/>
              <a:rect l="l" t="t" r="r" b="b"/>
              <a:pathLst>
                <a:path w="1001" h="310">
                  <a:moveTo>
                    <a:pt x="191" y="0"/>
                  </a:moveTo>
                  <a:cubicBezTo>
                    <a:pt x="0" y="12"/>
                    <a:pt x="0" y="310"/>
                    <a:pt x="191" y="310"/>
                  </a:cubicBezTo>
                  <a:lnTo>
                    <a:pt x="810" y="310"/>
                  </a:lnTo>
                  <a:cubicBezTo>
                    <a:pt x="1000" y="310"/>
                    <a:pt x="1000" y="0"/>
                    <a:pt x="810"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5" name="Google Shape;10292;p67"/>
            <p:cNvSpPr/>
            <p:nvPr/>
          </p:nvSpPr>
          <p:spPr>
            <a:xfrm>
              <a:off x="913015" y="2532898"/>
              <a:ext cx="31859" cy="10248"/>
            </a:xfrm>
            <a:custGeom>
              <a:avLst/>
              <a:rect l="l" t="t" r="r" b="b"/>
              <a:pathLst>
                <a:path w="1001" h="322">
                  <a:moveTo>
                    <a:pt x="191" y="0"/>
                  </a:moveTo>
                  <a:cubicBezTo>
                    <a:pt x="0" y="24"/>
                    <a:pt x="0" y="322"/>
                    <a:pt x="191" y="322"/>
                  </a:cubicBezTo>
                  <a:lnTo>
                    <a:pt x="810" y="322"/>
                  </a:lnTo>
                  <a:cubicBezTo>
                    <a:pt x="1000" y="322"/>
                    <a:pt x="1000" y="0"/>
                    <a:pt x="810"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6" name="Google Shape;10293;p67"/>
            <p:cNvSpPr/>
            <p:nvPr/>
          </p:nvSpPr>
          <p:spPr>
            <a:xfrm>
              <a:off x="913015" y="2562052"/>
              <a:ext cx="31859" cy="9898"/>
            </a:xfrm>
            <a:custGeom>
              <a:avLst/>
              <a:rect l="l" t="t" r="r" b="b"/>
              <a:pathLst>
                <a:path w="1001" h="311">
                  <a:moveTo>
                    <a:pt x="191" y="1"/>
                  </a:moveTo>
                  <a:cubicBezTo>
                    <a:pt x="0" y="13"/>
                    <a:pt x="0" y="310"/>
                    <a:pt x="191" y="310"/>
                  </a:cubicBezTo>
                  <a:lnTo>
                    <a:pt x="810" y="310"/>
                  </a:lnTo>
                  <a:cubicBezTo>
                    <a:pt x="1000" y="310"/>
                    <a:pt x="1000" y="1"/>
                    <a:pt x="810"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7" name="Google Shape;10294;p67"/>
            <p:cNvSpPr/>
            <p:nvPr/>
          </p:nvSpPr>
          <p:spPr>
            <a:xfrm>
              <a:off x="894428" y="2474908"/>
              <a:ext cx="69384" cy="167508"/>
            </a:xfrm>
            <a:custGeom>
              <a:avLst/>
              <a:rect l="l" t="t" r="r" b="b"/>
              <a:pathLst>
                <a:path w="2180" h="5263">
                  <a:moveTo>
                    <a:pt x="1870" y="298"/>
                  </a:moveTo>
                  <a:lnTo>
                    <a:pt x="1870" y="3703"/>
                  </a:lnTo>
                  <a:lnTo>
                    <a:pt x="287" y="3703"/>
                  </a:lnTo>
                  <a:lnTo>
                    <a:pt x="287" y="298"/>
                  </a:lnTo>
                  <a:lnTo>
                    <a:pt x="1870" y="298"/>
                  </a:lnTo>
                  <a:close/>
                  <a:moveTo>
                    <a:pt x="1882" y="4001"/>
                  </a:moveTo>
                  <a:lnTo>
                    <a:pt x="1882" y="4953"/>
                  </a:lnTo>
                  <a:lnTo>
                    <a:pt x="299" y="4953"/>
                  </a:lnTo>
                  <a:lnTo>
                    <a:pt x="299" y="4001"/>
                  </a:lnTo>
                  <a:lnTo>
                    <a:pt x="1882" y="4001"/>
                  </a:lnTo>
                  <a:close/>
                  <a:moveTo>
                    <a:pt x="156" y="0"/>
                  </a:moveTo>
                  <a:cubicBezTo>
                    <a:pt x="60" y="0"/>
                    <a:pt x="1" y="72"/>
                    <a:pt x="1" y="143"/>
                  </a:cubicBezTo>
                  <a:lnTo>
                    <a:pt x="1" y="5120"/>
                  </a:lnTo>
                  <a:cubicBezTo>
                    <a:pt x="1" y="5203"/>
                    <a:pt x="84" y="5263"/>
                    <a:pt x="156" y="5263"/>
                  </a:cubicBezTo>
                  <a:lnTo>
                    <a:pt x="2025" y="5263"/>
                  </a:lnTo>
                  <a:cubicBezTo>
                    <a:pt x="2108" y="5263"/>
                    <a:pt x="2180" y="5192"/>
                    <a:pt x="2180" y="5120"/>
                  </a:cubicBezTo>
                  <a:lnTo>
                    <a:pt x="2180" y="143"/>
                  </a:lnTo>
                  <a:cubicBezTo>
                    <a:pt x="2180" y="60"/>
                    <a:pt x="2108" y="0"/>
                    <a:pt x="2025"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8" name="Google Shape;10295;p67"/>
            <p:cNvSpPr/>
            <p:nvPr/>
          </p:nvSpPr>
          <p:spPr>
            <a:xfrm>
              <a:off x="1002068" y="2474145"/>
              <a:ext cx="69384" cy="168272"/>
            </a:xfrm>
            <a:custGeom>
              <a:avLst/>
              <a:rect l="l" t="t" r="r" b="b"/>
              <a:pathLst>
                <a:path w="2180" h="5287">
                  <a:moveTo>
                    <a:pt x="1881" y="322"/>
                  </a:moveTo>
                  <a:lnTo>
                    <a:pt x="1881" y="3727"/>
                  </a:lnTo>
                  <a:lnTo>
                    <a:pt x="298" y="3727"/>
                  </a:lnTo>
                  <a:lnTo>
                    <a:pt x="298" y="322"/>
                  </a:lnTo>
                  <a:lnTo>
                    <a:pt x="1881" y="322"/>
                  </a:lnTo>
                  <a:close/>
                  <a:moveTo>
                    <a:pt x="1881" y="4025"/>
                  </a:moveTo>
                  <a:lnTo>
                    <a:pt x="1881" y="4977"/>
                  </a:lnTo>
                  <a:lnTo>
                    <a:pt x="298" y="4977"/>
                  </a:lnTo>
                  <a:lnTo>
                    <a:pt x="298" y="4025"/>
                  </a:lnTo>
                  <a:lnTo>
                    <a:pt x="1881" y="4025"/>
                  </a:lnTo>
                  <a:close/>
                  <a:moveTo>
                    <a:pt x="155" y="1"/>
                  </a:moveTo>
                  <a:cubicBezTo>
                    <a:pt x="60" y="1"/>
                    <a:pt x="0" y="84"/>
                    <a:pt x="0" y="155"/>
                  </a:cubicBezTo>
                  <a:lnTo>
                    <a:pt x="0" y="5144"/>
                  </a:lnTo>
                  <a:cubicBezTo>
                    <a:pt x="0" y="5227"/>
                    <a:pt x="72" y="5287"/>
                    <a:pt x="155" y="5287"/>
                  </a:cubicBezTo>
                  <a:lnTo>
                    <a:pt x="2024" y="5287"/>
                  </a:lnTo>
                  <a:cubicBezTo>
                    <a:pt x="2120" y="5287"/>
                    <a:pt x="2179" y="5216"/>
                    <a:pt x="2179" y="5144"/>
                  </a:cubicBezTo>
                  <a:lnTo>
                    <a:pt x="2179" y="167"/>
                  </a:lnTo>
                  <a:cubicBezTo>
                    <a:pt x="2179" y="84"/>
                    <a:pt x="2120" y="1"/>
                    <a:pt x="2024"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09" name="Google Shape;10296;p67"/>
            <p:cNvSpPr/>
            <p:nvPr/>
          </p:nvSpPr>
          <p:spPr>
            <a:xfrm>
              <a:off x="1108531" y="2474145"/>
              <a:ext cx="69384" cy="168272"/>
            </a:xfrm>
            <a:custGeom>
              <a:avLst/>
              <a:rect l="l" t="t" r="r" b="b"/>
              <a:pathLst>
                <a:path w="2180" h="5287">
                  <a:moveTo>
                    <a:pt x="1882" y="322"/>
                  </a:moveTo>
                  <a:lnTo>
                    <a:pt x="1882" y="3727"/>
                  </a:lnTo>
                  <a:lnTo>
                    <a:pt x="299" y="3727"/>
                  </a:lnTo>
                  <a:lnTo>
                    <a:pt x="299" y="322"/>
                  </a:lnTo>
                  <a:lnTo>
                    <a:pt x="1882" y="322"/>
                  </a:lnTo>
                  <a:close/>
                  <a:moveTo>
                    <a:pt x="1882" y="4025"/>
                  </a:moveTo>
                  <a:lnTo>
                    <a:pt x="1882" y="4977"/>
                  </a:lnTo>
                  <a:lnTo>
                    <a:pt x="299" y="4977"/>
                  </a:lnTo>
                  <a:lnTo>
                    <a:pt x="299" y="4025"/>
                  </a:lnTo>
                  <a:lnTo>
                    <a:pt x="1882" y="4025"/>
                  </a:lnTo>
                  <a:close/>
                  <a:moveTo>
                    <a:pt x="156" y="1"/>
                  </a:moveTo>
                  <a:cubicBezTo>
                    <a:pt x="60" y="1"/>
                    <a:pt x="1" y="84"/>
                    <a:pt x="1" y="155"/>
                  </a:cubicBezTo>
                  <a:lnTo>
                    <a:pt x="1" y="5144"/>
                  </a:lnTo>
                  <a:cubicBezTo>
                    <a:pt x="1" y="5227"/>
                    <a:pt x="84" y="5287"/>
                    <a:pt x="156" y="5287"/>
                  </a:cubicBezTo>
                  <a:lnTo>
                    <a:pt x="2025" y="5287"/>
                  </a:lnTo>
                  <a:cubicBezTo>
                    <a:pt x="2120" y="5287"/>
                    <a:pt x="2180" y="5216"/>
                    <a:pt x="2180" y="5144"/>
                  </a:cubicBezTo>
                  <a:lnTo>
                    <a:pt x="2180" y="167"/>
                  </a:lnTo>
                  <a:cubicBezTo>
                    <a:pt x="2180" y="84"/>
                    <a:pt x="2120" y="1"/>
                    <a:pt x="2025"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0" name="Google Shape;10297;p67"/>
            <p:cNvSpPr/>
            <p:nvPr/>
          </p:nvSpPr>
          <p:spPr>
            <a:xfrm>
              <a:off x="1127118" y="2504094"/>
              <a:ext cx="31859" cy="9867"/>
            </a:xfrm>
            <a:custGeom>
              <a:avLst/>
              <a:rect l="l" t="t" r="r" b="b"/>
              <a:pathLst>
                <a:path w="1001" h="310">
                  <a:moveTo>
                    <a:pt x="191" y="0"/>
                  </a:moveTo>
                  <a:cubicBezTo>
                    <a:pt x="0" y="12"/>
                    <a:pt x="0" y="310"/>
                    <a:pt x="191" y="310"/>
                  </a:cubicBezTo>
                  <a:lnTo>
                    <a:pt x="810" y="310"/>
                  </a:lnTo>
                  <a:cubicBezTo>
                    <a:pt x="1000" y="310"/>
                    <a:pt x="1000" y="0"/>
                    <a:pt x="810"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1" name="Google Shape;10298;p67"/>
            <p:cNvSpPr/>
            <p:nvPr/>
          </p:nvSpPr>
          <p:spPr>
            <a:xfrm>
              <a:off x="1127118" y="2532898"/>
              <a:ext cx="31859" cy="10248"/>
            </a:xfrm>
            <a:custGeom>
              <a:avLst/>
              <a:rect l="l" t="t" r="r" b="b"/>
              <a:pathLst>
                <a:path w="1001" h="322">
                  <a:moveTo>
                    <a:pt x="191" y="0"/>
                  </a:moveTo>
                  <a:cubicBezTo>
                    <a:pt x="0" y="24"/>
                    <a:pt x="0" y="322"/>
                    <a:pt x="191" y="322"/>
                  </a:cubicBezTo>
                  <a:lnTo>
                    <a:pt x="810" y="322"/>
                  </a:lnTo>
                  <a:cubicBezTo>
                    <a:pt x="1000" y="322"/>
                    <a:pt x="1000" y="0"/>
                    <a:pt x="810"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2" name="Google Shape;10299;p67"/>
            <p:cNvSpPr/>
            <p:nvPr/>
          </p:nvSpPr>
          <p:spPr>
            <a:xfrm>
              <a:off x="1127118" y="2562052"/>
              <a:ext cx="31859" cy="9898"/>
            </a:xfrm>
            <a:custGeom>
              <a:avLst/>
              <a:rect l="l" t="t" r="r" b="b"/>
              <a:pathLst>
                <a:path w="1001" h="311">
                  <a:moveTo>
                    <a:pt x="191" y="1"/>
                  </a:moveTo>
                  <a:cubicBezTo>
                    <a:pt x="0" y="13"/>
                    <a:pt x="0" y="310"/>
                    <a:pt x="191" y="310"/>
                  </a:cubicBezTo>
                  <a:lnTo>
                    <a:pt x="810" y="310"/>
                  </a:lnTo>
                  <a:cubicBezTo>
                    <a:pt x="1000" y="310"/>
                    <a:pt x="1000" y="1"/>
                    <a:pt x="810" y="1"/>
                  </a:cubicBezTo>
                  <a:lnTo>
                    <a:pt x="19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3" name="Google Shape;10300;p67"/>
            <p:cNvSpPr/>
            <p:nvPr/>
          </p:nvSpPr>
          <p:spPr>
            <a:xfrm>
              <a:off x="1020624" y="2504094"/>
              <a:ext cx="32241" cy="9867"/>
            </a:xfrm>
            <a:custGeom>
              <a:avLst/>
              <a:rect l="l" t="t" r="r" b="b"/>
              <a:pathLst>
                <a:path w="1013" h="310">
                  <a:moveTo>
                    <a:pt x="203" y="0"/>
                  </a:moveTo>
                  <a:cubicBezTo>
                    <a:pt x="1" y="12"/>
                    <a:pt x="1" y="310"/>
                    <a:pt x="203" y="310"/>
                  </a:cubicBezTo>
                  <a:lnTo>
                    <a:pt x="822" y="310"/>
                  </a:lnTo>
                  <a:cubicBezTo>
                    <a:pt x="1013" y="310"/>
                    <a:pt x="1013" y="0"/>
                    <a:pt x="822"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4" name="Google Shape;10301;p67"/>
            <p:cNvSpPr/>
            <p:nvPr/>
          </p:nvSpPr>
          <p:spPr>
            <a:xfrm>
              <a:off x="1020624" y="2532898"/>
              <a:ext cx="32241" cy="10248"/>
            </a:xfrm>
            <a:custGeom>
              <a:avLst/>
              <a:rect l="l" t="t" r="r" b="b"/>
              <a:pathLst>
                <a:path w="1013" h="322">
                  <a:moveTo>
                    <a:pt x="203" y="0"/>
                  </a:moveTo>
                  <a:cubicBezTo>
                    <a:pt x="1" y="24"/>
                    <a:pt x="1" y="322"/>
                    <a:pt x="203" y="322"/>
                  </a:cubicBezTo>
                  <a:lnTo>
                    <a:pt x="822" y="322"/>
                  </a:lnTo>
                  <a:cubicBezTo>
                    <a:pt x="1013" y="322"/>
                    <a:pt x="1013" y="0"/>
                    <a:pt x="822"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5" name="Google Shape;10302;p67"/>
            <p:cNvSpPr/>
            <p:nvPr/>
          </p:nvSpPr>
          <p:spPr>
            <a:xfrm>
              <a:off x="1020624" y="2562052"/>
              <a:ext cx="32241" cy="9898"/>
            </a:xfrm>
            <a:custGeom>
              <a:avLst/>
              <a:rect l="l" t="t" r="r" b="b"/>
              <a:pathLst>
                <a:path w="1013" h="311">
                  <a:moveTo>
                    <a:pt x="203" y="1"/>
                  </a:moveTo>
                  <a:cubicBezTo>
                    <a:pt x="1" y="13"/>
                    <a:pt x="1" y="310"/>
                    <a:pt x="203" y="310"/>
                  </a:cubicBezTo>
                  <a:lnTo>
                    <a:pt x="822" y="310"/>
                  </a:lnTo>
                  <a:cubicBezTo>
                    <a:pt x="1013" y="310"/>
                    <a:pt x="1013" y="1"/>
                    <a:pt x="822" y="1"/>
                  </a:cubicBezTo>
                  <a:lnTo>
                    <a:pt x="20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16" name="Google Shape;10303;p67"/>
          <p:cNvGrpSpPr/>
          <p:nvPr/>
        </p:nvGrpSpPr>
        <p:grpSpPr>
          <a:xfrm>
            <a:off x="8260418" y="3927053"/>
            <a:ext cx="371395" cy="278904"/>
            <a:chOff x="6644957" y="2456353"/>
            <a:chExt cx="371395" cy="278904"/>
          </a:xfrm>
          <a:solidFill>
            <a:schemeClr val="accent1"/>
          </a:solidFill>
        </p:grpSpPr>
        <p:sp>
          <p:nvSpPr>
            <p:cNvPr id="1517" name="Google Shape;10304;p67"/>
            <p:cNvSpPr/>
            <p:nvPr/>
          </p:nvSpPr>
          <p:spPr>
            <a:xfrm>
              <a:off x="6644957" y="2456353"/>
              <a:ext cx="371395" cy="203123"/>
            </a:xfrm>
            <a:custGeom>
              <a:avLst/>
              <a:rect l="l" t="t" r="r" b="b"/>
              <a:pathLst>
                <a:path w="11669" h="6382">
                  <a:moveTo>
                    <a:pt x="4763" y="0"/>
                  </a:moveTo>
                  <a:cubicBezTo>
                    <a:pt x="4167" y="0"/>
                    <a:pt x="3596" y="191"/>
                    <a:pt x="3120" y="548"/>
                  </a:cubicBezTo>
                  <a:cubicBezTo>
                    <a:pt x="2679" y="881"/>
                    <a:pt x="2358" y="1322"/>
                    <a:pt x="2179" y="1834"/>
                  </a:cubicBezTo>
                  <a:cubicBezTo>
                    <a:pt x="977" y="1893"/>
                    <a:pt x="0" y="2881"/>
                    <a:pt x="0" y="4108"/>
                  </a:cubicBezTo>
                  <a:cubicBezTo>
                    <a:pt x="0" y="5358"/>
                    <a:pt x="1036" y="6382"/>
                    <a:pt x="2286" y="6382"/>
                  </a:cubicBezTo>
                  <a:lnTo>
                    <a:pt x="3096" y="6382"/>
                  </a:lnTo>
                  <a:cubicBezTo>
                    <a:pt x="3191" y="6382"/>
                    <a:pt x="3274" y="6310"/>
                    <a:pt x="3274" y="6203"/>
                  </a:cubicBezTo>
                  <a:cubicBezTo>
                    <a:pt x="3274" y="6120"/>
                    <a:pt x="3203" y="6025"/>
                    <a:pt x="3096" y="6025"/>
                  </a:cubicBezTo>
                  <a:lnTo>
                    <a:pt x="2286" y="6025"/>
                  </a:lnTo>
                  <a:cubicBezTo>
                    <a:pt x="1215" y="6025"/>
                    <a:pt x="346" y="5167"/>
                    <a:pt x="346" y="4096"/>
                  </a:cubicBezTo>
                  <a:cubicBezTo>
                    <a:pt x="346" y="3024"/>
                    <a:pt x="1215" y="2155"/>
                    <a:pt x="2286" y="2155"/>
                  </a:cubicBezTo>
                  <a:lnTo>
                    <a:pt x="2298" y="2155"/>
                  </a:lnTo>
                  <a:cubicBezTo>
                    <a:pt x="2370" y="2155"/>
                    <a:pt x="2441" y="2107"/>
                    <a:pt x="2465" y="2036"/>
                  </a:cubicBezTo>
                  <a:cubicBezTo>
                    <a:pt x="2608" y="1548"/>
                    <a:pt x="2905" y="1119"/>
                    <a:pt x="3310" y="822"/>
                  </a:cubicBezTo>
                  <a:cubicBezTo>
                    <a:pt x="3727" y="500"/>
                    <a:pt x="4227" y="321"/>
                    <a:pt x="4751" y="321"/>
                  </a:cubicBezTo>
                  <a:cubicBezTo>
                    <a:pt x="5584" y="321"/>
                    <a:pt x="6346" y="738"/>
                    <a:pt x="6775" y="1453"/>
                  </a:cubicBezTo>
                  <a:cubicBezTo>
                    <a:pt x="6811" y="1516"/>
                    <a:pt x="6861" y="1545"/>
                    <a:pt x="6914" y="1545"/>
                  </a:cubicBezTo>
                  <a:cubicBezTo>
                    <a:pt x="6931" y="1545"/>
                    <a:pt x="6948" y="1542"/>
                    <a:pt x="6965" y="1536"/>
                  </a:cubicBezTo>
                  <a:cubicBezTo>
                    <a:pt x="7168" y="1476"/>
                    <a:pt x="7370" y="1429"/>
                    <a:pt x="7585" y="1429"/>
                  </a:cubicBezTo>
                  <a:cubicBezTo>
                    <a:pt x="8430" y="1429"/>
                    <a:pt x="9168" y="1976"/>
                    <a:pt x="9430" y="2786"/>
                  </a:cubicBezTo>
                  <a:cubicBezTo>
                    <a:pt x="9452" y="2851"/>
                    <a:pt x="9513" y="2907"/>
                    <a:pt x="9587" y="2907"/>
                  </a:cubicBezTo>
                  <a:cubicBezTo>
                    <a:pt x="9594" y="2907"/>
                    <a:pt x="9601" y="2906"/>
                    <a:pt x="9609" y="2905"/>
                  </a:cubicBezTo>
                  <a:cubicBezTo>
                    <a:pt x="9668" y="2905"/>
                    <a:pt x="9728" y="2881"/>
                    <a:pt x="9763" y="2881"/>
                  </a:cubicBezTo>
                  <a:cubicBezTo>
                    <a:pt x="10633" y="2881"/>
                    <a:pt x="11335" y="3584"/>
                    <a:pt x="11335" y="4453"/>
                  </a:cubicBezTo>
                  <a:cubicBezTo>
                    <a:pt x="11335" y="5310"/>
                    <a:pt x="10633" y="6013"/>
                    <a:pt x="9763" y="6013"/>
                  </a:cubicBezTo>
                  <a:lnTo>
                    <a:pt x="8573" y="6013"/>
                  </a:lnTo>
                  <a:cubicBezTo>
                    <a:pt x="8489" y="6013"/>
                    <a:pt x="8394" y="6084"/>
                    <a:pt x="8394" y="6191"/>
                  </a:cubicBezTo>
                  <a:cubicBezTo>
                    <a:pt x="8394" y="6298"/>
                    <a:pt x="8478" y="6370"/>
                    <a:pt x="8573" y="6370"/>
                  </a:cubicBezTo>
                  <a:lnTo>
                    <a:pt x="9763" y="6370"/>
                  </a:lnTo>
                  <a:cubicBezTo>
                    <a:pt x="10823" y="6370"/>
                    <a:pt x="11668" y="5501"/>
                    <a:pt x="11668" y="4465"/>
                  </a:cubicBezTo>
                  <a:cubicBezTo>
                    <a:pt x="11668" y="3417"/>
                    <a:pt x="10859" y="2560"/>
                    <a:pt x="9811" y="2560"/>
                  </a:cubicBezTo>
                  <a:lnTo>
                    <a:pt x="9740" y="2560"/>
                  </a:lnTo>
                  <a:cubicBezTo>
                    <a:pt x="9585" y="2155"/>
                    <a:pt x="9323" y="1798"/>
                    <a:pt x="8966" y="1548"/>
                  </a:cubicBezTo>
                  <a:cubicBezTo>
                    <a:pt x="8561" y="1250"/>
                    <a:pt x="8097" y="1095"/>
                    <a:pt x="7608" y="1095"/>
                  </a:cubicBezTo>
                  <a:cubicBezTo>
                    <a:pt x="7418" y="1095"/>
                    <a:pt x="7204" y="1131"/>
                    <a:pt x="7013" y="1179"/>
                  </a:cubicBezTo>
                  <a:cubicBezTo>
                    <a:pt x="6513" y="429"/>
                    <a:pt x="5680" y="0"/>
                    <a:pt x="47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8" name="Google Shape;10305;p67"/>
            <p:cNvSpPr/>
            <p:nvPr/>
          </p:nvSpPr>
          <p:spPr>
            <a:xfrm>
              <a:off x="6761668" y="2549194"/>
              <a:ext cx="139850" cy="186064"/>
            </a:xfrm>
            <a:custGeom>
              <a:avLst/>
              <a:rect l="l" t="t" r="r" b="b"/>
              <a:pathLst>
                <a:path w="4394" h="5846">
                  <a:moveTo>
                    <a:pt x="2584" y="357"/>
                  </a:moveTo>
                  <a:lnTo>
                    <a:pt x="2584" y="1476"/>
                  </a:lnTo>
                  <a:cubicBezTo>
                    <a:pt x="2584" y="1667"/>
                    <a:pt x="2751" y="1834"/>
                    <a:pt x="2941" y="1834"/>
                  </a:cubicBezTo>
                  <a:lnTo>
                    <a:pt x="3501" y="1834"/>
                  </a:lnTo>
                  <a:cubicBezTo>
                    <a:pt x="3584" y="1834"/>
                    <a:pt x="3679" y="1750"/>
                    <a:pt x="3679" y="1655"/>
                  </a:cubicBezTo>
                  <a:cubicBezTo>
                    <a:pt x="3679" y="1548"/>
                    <a:pt x="3596" y="1476"/>
                    <a:pt x="3501" y="1476"/>
                  </a:cubicBezTo>
                  <a:lnTo>
                    <a:pt x="2941" y="1476"/>
                  </a:lnTo>
                  <a:cubicBezTo>
                    <a:pt x="2941" y="1476"/>
                    <a:pt x="2929" y="1476"/>
                    <a:pt x="2929" y="1453"/>
                  </a:cubicBezTo>
                  <a:lnTo>
                    <a:pt x="2929" y="393"/>
                  </a:lnTo>
                  <a:lnTo>
                    <a:pt x="4001" y="1465"/>
                  </a:lnTo>
                  <a:cubicBezTo>
                    <a:pt x="4037" y="1500"/>
                    <a:pt x="4060" y="1560"/>
                    <a:pt x="4060" y="1607"/>
                  </a:cubicBezTo>
                  <a:lnTo>
                    <a:pt x="4060" y="5501"/>
                  </a:lnTo>
                  <a:lnTo>
                    <a:pt x="4049" y="5501"/>
                  </a:lnTo>
                  <a:lnTo>
                    <a:pt x="369" y="5525"/>
                  </a:lnTo>
                  <a:cubicBezTo>
                    <a:pt x="369" y="5525"/>
                    <a:pt x="358" y="5525"/>
                    <a:pt x="358" y="5501"/>
                  </a:cubicBezTo>
                  <a:lnTo>
                    <a:pt x="358" y="369"/>
                  </a:lnTo>
                  <a:cubicBezTo>
                    <a:pt x="358" y="369"/>
                    <a:pt x="358" y="357"/>
                    <a:pt x="369" y="357"/>
                  </a:cubicBezTo>
                  <a:lnTo>
                    <a:pt x="2584" y="357"/>
                  </a:lnTo>
                  <a:close/>
                  <a:moveTo>
                    <a:pt x="358" y="0"/>
                  </a:moveTo>
                  <a:cubicBezTo>
                    <a:pt x="167" y="0"/>
                    <a:pt x="0" y="167"/>
                    <a:pt x="0" y="357"/>
                  </a:cubicBezTo>
                  <a:lnTo>
                    <a:pt x="0" y="5489"/>
                  </a:lnTo>
                  <a:cubicBezTo>
                    <a:pt x="0" y="5679"/>
                    <a:pt x="155" y="5846"/>
                    <a:pt x="358" y="5846"/>
                  </a:cubicBezTo>
                  <a:lnTo>
                    <a:pt x="4013" y="5846"/>
                  </a:lnTo>
                  <a:cubicBezTo>
                    <a:pt x="4203" y="5846"/>
                    <a:pt x="4370" y="5679"/>
                    <a:pt x="4370" y="5489"/>
                  </a:cubicBezTo>
                  <a:lnTo>
                    <a:pt x="4370" y="1607"/>
                  </a:lnTo>
                  <a:cubicBezTo>
                    <a:pt x="4394" y="1476"/>
                    <a:pt x="4334" y="1334"/>
                    <a:pt x="4227" y="1238"/>
                  </a:cubicBezTo>
                  <a:lnTo>
                    <a:pt x="3156" y="167"/>
                  </a:lnTo>
                  <a:cubicBezTo>
                    <a:pt x="3048" y="60"/>
                    <a:pt x="2917" y="0"/>
                    <a:pt x="2763" y="0"/>
                  </a:cubicBezTo>
                  <a:lnTo>
                    <a:pt x="35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19" name="Google Shape;10306;p67"/>
            <p:cNvSpPr/>
            <p:nvPr/>
          </p:nvSpPr>
          <p:spPr>
            <a:xfrm>
              <a:off x="6802216" y="2625357"/>
              <a:ext cx="58754" cy="75431"/>
            </a:xfrm>
            <a:custGeom>
              <a:avLst/>
              <a:rect l="l" t="t" r="r" b="b"/>
              <a:pathLst>
                <a:path w="1846" h="2370">
                  <a:moveTo>
                    <a:pt x="929" y="0"/>
                  </a:moveTo>
                  <a:cubicBezTo>
                    <a:pt x="881" y="0"/>
                    <a:pt x="822" y="36"/>
                    <a:pt x="786" y="60"/>
                  </a:cubicBezTo>
                  <a:lnTo>
                    <a:pt x="60" y="988"/>
                  </a:lnTo>
                  <a:cubicBezTo>
                    <a:pt x="0" y="1060"/>
                    <a:pt x="12" y="1167"/>
                    <a:pt x="96" y="1227"/>
                  </a:cubicBezTo>
                  <a:cubicBezTo>
                    <a:pt x="123" y="1250"/>
                    <a:pt x="157" y="1260"/>
                    <a:pt x="190" y="1260"/>
                  </a:cubicBezTo>
                  <a:cubicBezTo>
                    <a:pt x="243" y="1260"/>
                    <a:pt x="297" y="1234"/>
                    <a:pt x="334" y="1191"/>
                  </a:cubicBezTo>
                  <a:lnTo>
                    <a:pt x="762" y="655"/>
                  </a:lnTo>
                  <a:lnTo>
                    <a:pt x="762" y="2191"/>
                  </a:lnTo>
                  <a:cubicBezTo>
                    <a:pt x="762" y="2274"/>
                    <a:pt x="834" y="2370"/>
                    <a:pt x="941" y="2370"/>
                  </a:cubicBezTo>
                  <a:cubicBezTo>
                    <a:pt x="1024" y="2370"/>
                    <a:pt x="1120" y="2298"/>
                    <a:pt x="1120" y="2191"/>
                  </a:cubicBezTo>
                  <a:lnTo>
                    <a:pt x="1120" y="655"/>
                  </a:lnTo>
                  <a:lnTo>
                    <a:pt x="1548" y="1191"/>
                  </a:lnTo>
                  <a:cubicBezTo>
                    <a:pt x="1584" y="1238"/>
                    <a:pt x="1643" y="1250"/>
                    <a:pt x="1691" y="1250"/>
                  </a:cubicBezTo>
                  <a:cubicBezTo>
                    <a:pt x="1727" y="1250"/>
                    <a:pt x="1762" y="1238"/>
                    <a:pt x="1786" y="1203"/>
                  </a:cubicBezTo>
                  <a:cubicBezTo>
                    <a:pt x="1834" y="1167"/>
                    <a:pt x="1846" y="1060"/>
                    <a:pt x="1786" y="988"/>
                  </a:cubicBezTo>
                  <a:lnTo>
                    <a:pt x="1060" y="60"/>
                  </a:lnTo>
                  <a:cubicBezTo>
                    <a:pt x="1036" y="12"/>
                    <a:pt x="989" y="0"/>
                    <a:pt x="92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0" name="Google Shape;10307;p67"/>
            <p:cNvSpPr/>
            <p:nvPr/>
          </p:nvSpPr>
          <p:spPr>
            <a:xfrm>
              <a:off x="6802216" y="2480828"/>
              <a:ext cx="47009" cy="33132"/>
            </a:xfrm>
            <a:custGeom>
              <a:avLst/>
              <a:rect l="l" t="t" r="r" b="b"/>
              <a:pathLst>
                <a:path w="1477" h="1041">
                  <a:moveTo>
                    <a:pt x="193" y="0"/>
                  </a:moveTo>
                  <a:cubicBezTo>
                    <a:pt x="119" y="0"/>
                    <a:pt x="45" y="64"/>
                    <a:pt x="24" y="136"/>
                  </a:cubicBezTo>
                  <a:cubicBezTo>
                    <a:pt x="0" y="231"/>
                    <a:pt x="60" y="314"/>
                    <a:pt x="155" y="338"/>
                  </a:cubicBezTo>
                  <a:cubicBezTo>
                    <a:pt x="560" y="422"/>
                    <a:pt x="917" y="636"/>
                    <a:pt x="1155" y="969"/>
                  </a:cubicBezTo>
                  <a:cubicBezTo>
                    <a:pt x="1179" y="1017"/>
                    <a:pt x="1239" y="1041"/>
                    <a:pt x="1286" y="1041"/>
                  </a:cubicBezTo>
                  <a:cubicBezTo>
                    <a:pt x="1310" y="1041"/>
                    <a:pt x="1358" y="1029"/>
                    <a:pt x="1393" y="1017"/>
                  </a:cubicBezTo>
                  <a:cubicBezTo>
                    <a:pt x="1465" y="946"/>
                    <a:pt x="1477" y="838"/>
                    <a:pt x="1429" y="767"/>
                  </a:cubicBezTo>
                  <a:cubicBezTo>
                    <a:pt x="1131" y="374"/>
                    <a:pt x="703" y="88"/>
                    <a:pt x="227" y="5"/>
                  </a:cubicBezTo>
                  <a:cubicBezTo>
                    <a:pt x="216" y="2"/>
                    <a:pt x="204" y="0"/>
                    <a:pt x="19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1" name="Google Shape;10308;p67"/>
            <p:cNvSpPr/>
            <p:nvPr/>
          </p:nvSpPr>
          <p:spPr>
            <a:xfrm>
              <a:off x="6895439" y="2517112"/>
              <a:ext cx="36793" cy="32114"/>
            </a:xfrm>
            <a:custGeom>
              <a:avLst/>
              <a:rect l="l" t="t" r="r" b="b"/>
              <a:pathLst>
                <a:path w="1156" h="1009">
                  <a:moveTo>
                    <a:pt x="206" y="1"/>
                  </a:moveTo>
                  <a:cubicBezTo>
                    <a:pt x="131" y="1"/>
                    <a:pt x="65" y="39"/>
                    <a:pt x="36" y="115"/>
                  </a:cubicBezTo>
                  <a:cubicBezTo>
                    <a:pt x="0" y="198"/>
                    <a:pt x="48" y="306"/>
                    <a:pt x="143" y="341"/>
                  </a:cubicBezTo>
                  <a:cubicBezTo>
                    <a:pt x="429" y="437"/>
                    <a:pt x="667" y="639"/>
                    <a:pt x="810" y="913"/>
                  </a:cubicBezTo>
                  <a:cubicBezTo>
                    <a:pt x="846" y="972"/>
                    <a:pt x="893" y="1008"/>
                    <a:pt x="965" y="1008"/>
                  </a:cubicBezTo>
                  <a:cubicBezTo>
                    <a:pt x="989" y="1008"/>
                    <a:pt x="1024" y="1008"/>
                    <a:pt x="1036" y="996"/>
                  </a:cubicBezTo>
                  <a:cubicBezTo>
                    <a:pt x="1108" y="937"/>
                    <a:pt x="1155" y="829"/>
                    <a:pt x="1108" y="734"/>
                  </a:cubicBezTo>
                  <a:cubicBezTo>
                    <a:pt x="929" y="401"/>
                    <a:pt x="619" y="127"/>
                    <a:pt x="262" y="8"/>
                  </a:cubicBezTo>
                  <a:cubicBezTo>
                    <a:pt x="243" y="3"/>
                    <a:pt x="224" y="1"/>
                    <a:pt x="20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22" name="Google Shape;10309;p67"/>
          <p:cNvGrpSpPr/>
          <p:nvPr/>
        </p:nvGrpSpPr>
        <p:grpSpPr>
          <a:xfrm>
            <a:off x="7004218" y="3885359"/>
            <a:ext cx="260349" cy="362292"/>
            <a:chOff x="5388757" y="2414659"/>
            <a:chExt cx="260349" cy="362292"/>
          </a:xfrm>
          <a:solidFill>
            <a:schemeClr val="accent1"/>
          </a:solidFill>
        </p:grpSpPr>
        <p:sp>
          <p:nvSpPr>
            <p:cNvPr id="1523" name="Google Shape;10310;p67"/>
            <p:cNvSpPr/>
            <p:nvPr/>
          </p:nvSpPr>
          <p:spPr>
            <a:xfrm>
              <a:off x="5388757" y="2414659"/>
              <a:ext cx="260349" cy="362292"/>
            </a:xfrm>
            <a:custGeom>
              <a:avLst/>
              <a:rect l="l" t="t" r="r" b="b"/>
              <a:pathLst>
                <a:path w="8180" h="11383">
                  <a:moveTo>
                    <a:pt x="4096" y="322"/>
                  </a:moveTo>
                  <a:cubicBezTo>
                    <a:pt x="4286" y="322"/>
                    <a:pt x="4465" y="429"/>
                    <a:pt x="4572" y="596"/>
                  </a:cubicBezTo>
                  <a:cubicBezTo>
                    <a:pt x="4608" y="643"/>
                    <a:pt x="4655" y="679"/>
                    <a:pt x="4727" y="679"/>
                  </a:cubicBezTo>
                  <a:lnTo>
                    <a:pt x="5358" y="679"/>
                  </a:lnTo>
                  <a:cubicBezTo>
                    <a:pt x="5465" y="679"/>
                    <a:pt x="5548" y="774"/>
                    <a:pt x="5548" y="881"/>
                  </a:cubicBezTo>
                  <a:lnTo>
                    <a:pt x="5548" y="1429"/>
                  </a:lnTo>
                  <a:lnTo>
                    <a:pt x="2679" y="1429"/>
                  </a:lnTo>
                  <a:lnTo>
                    <a:pt x="2679" y="881"/>
                  </a:lnTo>
                  <a:lnTo>
                    <a:pt x="2643" y="881"/>
                  </a:lnTo>
                  <a:cubicBezTo>
                    <a:pt x="2643" y="774"/>
                    <a:pt x="2727" y="679"/>
                    <a:pt x="2834" y="679"/>
                  </a:cubicBezTo>
                  <a:lnTo>
                    <a:pt x="3465" y="679"/>
                  </a:lnTo>
                  <a:cubicBezTo>
                    <a:pt x="3536" y="679"/>
                    <a:pt x="3584" y="655"/>
                    <a:pt x="3620" y="596"/>
                  </a:cubicBezTo>
                  <a:cubicBezTo>
                    <a:pt x="3727" y="417"/>
                    <a:pt x="3905" y="322"/>
                    <a:pt x="4096" y="322"/>
                  </a:cubicBezTo>
                  <a:close/>
                  <a:moveTo>
                    <a:pt x="7477" y="1036"/>
                  </a:moveTo>
                  <a:cubicBezTo>
                    <a:pt x="7680" y="1036"/>
                    <a:pt x="7846" y="1203"/>
                    <a:pt x="7846" y="1417"/>
                  </a:cubicBezTo>
                  <a:lnTo>
                    <a:pt x="7846" y="10680"/>
                  </a:lnTo>
                  <a:lnTo>
                    <a:pt x="7834" y="10680"/>
                  </a:lnTo>
                  <a:cubicBezTo>
                    <a:pt x="7834" y="10895"/>
                    <a:pt x="7668" y="11061"/>
                    <a:pt x="7465" y="11061"/>
                  </a:cubicBezTo>
                  <a:lnTo>
                    <a:pt x="691" y="11061"/>
                  </a:lnTo>
                  <a:cubicBezTo>
                    <a:pt x="476" y="11061"/>
                    <a:pt x="322" y="10895"/>
                    <a:pt x="322" y="10680"/>
                  </a:cubicBezTo>
                  <a:lnTo>
                    <a:pt x="322" y="1417"/>
                  </a:lnTo>
                  <a:cubicBezTo>
                    <a:pt x="322" y="1203"/>
                    <a:pt x="476" y="1036"/>
                    <a:pt x="691" y="1036"/>
                  </a:cubicBezTo>
                  <a:lnTo>
                    <a:pt x="2310" y="1036"/>
                  </a:lnTo>
                  <a:lnTo>
                    <a:pt x="2310" y="1596"/>
                  </a:lnTo>
                  <a:cubicBezTo>
                    <a:pt x="2310" y="1679"/>
                    <a:pt x="2381" y="1751"/>
                    <a:pt x="2477" y="1751"/>
                  </a:cubicBezTo>
                  <a:lnTo>
                    <a:pt x="5691" y="1751"/>
                  </a:lnTo>
                  <a:cubicBezTo>
                    <a:pt x="5775" y="1751"/>
                    <a:pt x="5846" y="1679"/>
                    <a:pt x="5846" y="1596"/>
                  </a:cubicBezTo>
                  <a:lnTo>
                    <a:pt x="5846" y="1036"/>
                  </a:lnTo>
                  <a:lnTo>
                    <a:pt x="7477" y="1036"/>
                  </a:lnTo>
                  <a:close/>
                  <a:moveTo>
                    <a:pt x="4084" y="0"/>
                  </a:moveTo>
                  <a:cubicBezTo>
                    <a:pt x="3798" y="0"/>
                    <a:pt x="3548" y="131"/>
                    <a:pt x="3381" y="358"/>
                  </a:cubicBezTo>
                  <a:lnTo>
                    <a:pt x="2834" y="358"/>
                  </a:lnTo>
                  <a:cubicBezTo>
                    <a:pt x="2608" y="358"/>
                    <a:pt x="2393" y="500"/>
                    <a:pt x="2346" y="715"/>
                  </a:cubicBezTo>
                  <a:lnTo>
                    <a:pt x="703" y="715"/>
                  </a:lnTo>
                  <a:cubicBezTo>
                    <a:pt x="322" y="715"/>
                    <a:pt x="0" y="1024"/>
                    <a:pt x="0" y="1417"/>
                  </a:cubicBezTo>
                  <a:lnTo>
                    <a:pt x="0" y="10680"/>
                  </a:lnTo>
                  <a:cubicBezTo>
                    <a:pt x="0" y="11073"/>
                    <a:pt x="310" y="11383"/>
                    <a:pt x="703" y="11383"/>
                  </a:cubicBezTo>
                  <a:lnTo>
                    <a:pt x="7477" y="11383"/>
                  </a:lnTo>
                  <a:cubicBezTo>
                    <a:pt x="7858" y="11383"/>
                    <a:pt x="8180" y="11073"/>
                    <a:pt x="8180" y="10680"/>
                  </a:cubicBezTo>
                  <a:lnTo>
                    <a:pt x="8180" y="1417"/>
                  </a:lnTo>
                  <a:cubicBezTo>
                    <a:pt x="8156" y="1024"/>
                    <a:pt x="7846" y="715"/>
                    <a:pt x="7465" y="715"/>
                  </a:cubicBezTo>
                  <a:lnTo>
                    <a:pt x="5822" y="715"/>
                  </a:lnTo>
                  <a:cubicBezTo>
                    <a:pt x="5751" y="500"/>
                    <a:pt x="5560" y="358"/>
                    <a:pt x="5334" y="358"/>
                  </a:cubicBezTo>
                  <a:lnTo>
                    <a:pt x="4786" y="358"/>
                  </a:lnTo>
                  <a:cubicBezTo>
                    <a:pt x="4620" y="131"/>
                    <a:pt x="4346" y="0"/>
                    <a:pt x="40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4" name="Google Shape;10311;p67"/>
            <p:cNvSpPr/>
            <p:nvPr/>
          </p:nvSpPr>
          <p:spPr>
            <a:xfrm>
              <a:off x="5513425" y="2437384"/>
              <a:ext cx="10248" cy="10280"/>
            </a:xfrm>
            <a:custGeom>
              <a:avLst/>
              <a:rect l="l" t="t" r="r" b="b"/>
              <a:pathLst>
                <a:path w="322" h="323">
                  <a:moveTo>
                    <a:pt x="167" y="1"/>
                  </a:moveTo>
                  <a:cubicBezTo>
                    <a:pt x="72" y="1"/>
                    <a:pt x="0" y="72"/>
                    <a:pt x="0" y="167"/>
                  </a:cubicBezTo>
                  <a:cubicBezTo>
                    <a:pt x="0" y="251"/>
                    <a:pt x="72" y="322"/>
                    <a:pt x="167" y="322"/>
                  </a:cubicBezTo>
                  <a:cubicBezTo>
                    <a:pt x="250" y="322"/>
                    <a:pt x="322" y="251"/>
                    <a:pt x="322" y="167"/>
                  </a:cubicBezTo>
                  <a:cubicBezTo>
                    <a:pt x="322"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5" name="Google Shape;10312;p67"/>
            <p:cNvSpPr/>
            <p:nvPr/>
          </p:nvSpPr>
          <p:spPr>
            <a:xfrm>
              <a:off x="5411100" y="2460140"/>
              <a:ext cx="214517" cy="283106"/>
            </a:xfrm>
            <a:custGeom>
              <a:avLst/>
              <a:rect l="l" t="t" r="r" b="b"/>
              <a:pathLst>
                <a:path w="6740" h="8895">
                  <a:moveTo>
                    <a:pt x="5692" y="0"/>
                  </a:moveTo>
                  <a:cubicBezTo>
                    <a:pt x="5596" y="0"/>
                    <a:pt x="5525" y="72"/>
                    <a:pt x="5525" y="167"/>
                  </a:cubicBezTo>
                  <a:cubicBezTo>
                    <a:pt x="5525" y="250"/>
                    <a:pt x="5596" y="322"/>
                    <a:pt x="5692" y="322"/>
                  </a:cubicBezTo>
                  <a:lnTo>
                    <a:pt x="6418" y="322"/>
                  </a:lnTo>
                  <a:lnTo>
                    <a:pt x="6418" y="8561"/>
                  </a:lnTo>
                  <a:lnTo>
                    <a:pt x="334" y="8561"/>
                  </a:lnTo>
                  <a:lnTo>
                    <a:pt x="334" y="345"/>
                  </a:lnTo>
                  <a:lnTo>
                    <a:pt x="1060" y="345"/>
                  </a:lnTo>
                  <a:cubicBezTo>
                    <a:pt x="1144" y="345"/>
                    <a:pt x="1227" y="262"/>
                    <a:pt x="1227" y="179"/>
                  </a:cubicBezTo>
                  <a:cubicBezTo>
                    <a:pt x="1227" y="83"/>
                    <a:pt x="1144" y="12"/>
                    <a:pt x="1060" y="12"/>
                  </a:cubicBezTo>
                  <a:lnTo>
                    <a:pt x="167" y="12"/>
                  </a:lnTo>
                  <a:cubicBezTo>
                    <a:pt x="72" y="12"/>
                    <a:pt x="1" y="83"/>
                    <a:pt x="1" y="179"/>
                  </a:cubicBezTo>
                  <a:lnTo>
                    <a:pt x="1" y="8739"/>
                  </a:lnTo>
                  <a:cubicBezTo>
                    <a:pt x="1" y="8823"/>
                    <a:pt x="72" y="8894"/>
                    <a:pt x="167" y="8894"/>
                  </a:cubicBezTo>
                  <a:lnTo>
                    <a:pt x="6585" y="8894"/>
                  </a:lnTo>
                  <a:cubicBezTo>
                    <a:pt x="6668" y="8894"/>
                    <a:pt x="6739" y="8823"/>
                    <a:pt x="6739" y="8739"/>
                  </a:cubicBezTo>
                  <a:lnTo>
                    <a:pt x="6739" y="179"/>
                  </a:lnTo>
                  <a:cubicBezTo>
                    <a:pt x="6739" y="72"/>
                    <a:pt x="6668" y="0"/>
                    <a:pt x="6585" y="0"/>
                  </a:cubicBezTo>
                  <a:lnTo>
                    <a:pt x="569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6" name="Google Shape;10313;p67"/>
            <p:cNvSpPr/>
            <p:nvPr/>
          </p:nvSpPr>
          <p:spPr>
            <a:xfrm>
              <a:off x="5439904" y="2488562"/>
              <a:ext cx="78837" cy="106495"/>
            </a:xfrm>
            <a:custGeom>
              <a:avLst/>
              <a:rect l="l" t="t" r="r" b="b"/>
              <a:pathLst>
                <a:path w="2477" h="3346">
                  <a:moveTo>
                    <a:pt x="1405" y="322"/>
                  </a:moveTo>
                  <a:cubicBezTo>
                    <a:pt x="1608" y="322"/>
                    <a:pt x="1774" y="488"/>
                    <a:pt x="1774" y="703"/>
                  </a:cubicBezTo>
                  <a:lnTo>
                    <a:pt x="1774" y="1060"/>
                  </a:lnTo>
                  <a:cubicBezTo>
                    <a:pt x="1774" y="1357"/>
                    <a:pt x="1536" y="1607"/>
                    <a:pt x="1227" y="1607"/>
                  </a:cubicBezTo>
                  <a:cubicBezTo>
                    <a:pt x="929" y="1607"/>
                    <a:pt x="679" y="1357"/>
                    <a:pt x="679" y="1060"/>
                  </a:cubicBezTo>
                  <a:lnTo>
                    <a:pt x="679" y="703"/>
                  </a:lnTo>
                  <a:cubicBezTo>
                    <a:pt x="679" y="488"/>
                    <a:pt x="834" y="322"/>
                    <a:pt x="1048" y="322"/>
                  </a:cubicBezTo>
                  <a:lnTo>
                    <a:pt x="1405" y="322"/>
                  </a:lnTo>
                  <a:close/>
                  <a:moveTo>
                    <a:pt x="1417" y="1905"/>
                  </a:moveTo>
                  <a:lnTo>
                    <a:pt x="1417" y="2012"/>
                  </a:lnTo>
                  <a:cubicBezTo>
                    <a:pt x="1417" y="2084"/>
                    <a:pt x="1429" y="2143"/>
                    <a:pt x="1465" y="2191"/>
                  </a:cubicBezTo>
                  <a:lnTo>
                    <a:pt x="1239" y="2405"/>
                  </a:lnTo>
                  <a:lnTo>
                    <a:pt x="1215" y="2405"/>
                  </a:lnTo>
                  <a:lnTo>
                    <a:pt x="989" y="2191"/>
                  </a:lnTo>
                  <a:cubicBezTo>
                    <a:pt x="1012" y="2143"/>
                    <a:pt x="1036" y="2084"/>
                    <a:pt x="1036" y="2012"/>
                  </a:cubicBezTo>
                  <a:lnTo>
                    <a:pt x="1036" y="1905"/>
                  </a:lnTo>
                  <a:cubicBezTo>
                    <a:pt x="1096" y="1917"/>
                    <a:pt x="1155" y="1917"/>
                    <a:pt x="1227" y="1917"/>
                  </a:cubicBezTo>
                  <a:cubicBezTo>
                    <a:pt x="1286" y="1917"/>
                    <a:pt x="1358" y="1917"/>
                    <a:pt x="1417" y="1905"/>
                  </a:cubicBezTo>
                  <a:close/>
                  <a:moveTo>
                    <a:pt x="1703" y="2393"/>
                  </a:moveTo>
                  <a:lnTo>
                    <a:pt x="1989" y="2548"/>
                  </a:lnTo>
                  <a:cubicBezTo>
                    <a:pt x="2048" y="2572"/>
                    <a:pt x="2084" y="2643"/>
                    <a:pt x="2084" y="2703"/>
                  </a:cubicBezTo>
                  <a:lnTo>
                    <a:pt x="2084" y="3024"/>
                  </a:lnTo>
                  <a:lnTo>
                    <a:pt x="2120" y="3024"/>
                  </a:lnTo>
                  <a:lnTo>
                    <a:pt x="322" y="3036"/>
                  </a:lnTo>
                  <a:cubicBezTo>
                    <a:pt x="322" y="3036"/>
                    <a:pt x="298" y="3036"/>
                    <a:pt x="298" y="3024"/>
                  </a:cubicBezTo>
                  <a:lnTo>
                    <a:pt x="298" y="2703"/>
                  </a:lnTo>
                  <a:cubicBezTo>
                    <a:pt x="298" y="2631"/>
                    <a:pt x="346" y="2572"/>
                    <a:pt x="405" y="2548"/>
                  </a:cubicBezTo>
                  <a:lnTo>
                    <a:pt x="691" y="2393"/>
                  </a:lnTo>
                  <a:lnTo>
                    <a:pt x="953" y="2667"/>
                  </a:lnTo>
                  <a:cubicBezTo>
                    <a:pt x="1012" y="2715"/>
                    <a:pt x="1108" y="2762"/>
                    <a:pt x="1191" y="2762"/>
                  </a:cubicBezTo>
                  <a:cubicBezTo>
                    <a:pt x="1286" y="2762"/>
                    <a:pt x="1370" y="2738"/>
                    <a:pt x="1429" y="2667"/>
                  </a:cubicBezTo>
                  <a:lnTo>
                    <a:pt x="1703" y="2393"/>
                  </a:lnTo>
                  <a:close/>
                  <a:moveTo>
                    <a:pt x="1048" y="0"/>
                  </a:moveTo>
                  <a:cubicBezTo>
                    <a:pt x="655" y="0"/>
                    <a:pt x="346" y="310"/>
                    <a:pt x="346" y="703"/>
                  </a:cubicBezTo>
                  <a:lnTo>
                    <a:pt x="346" y="1060"/>
                  </a:lnTo>
                  <a:cubicBezTo>
                    <a:pt x="346" y="1334"/>
                    <a:pt x="477" y="1607"/>
                    <a:pt x="703" y="1750"/>
                  </a:cubicBezTo>
                  <a:lnTo>
                    <a:pt x="703" y="2012"/>
                  </a:lnTo>
                  <a:lnTo>
                    <a:pt x="703" y="2024"/>
                  </a:lnTo>
                  <a:lnTo>
                    <a:pt x="286" y="2227"/>
                  </a:lnTo>
                  <a:cubicBezTo>
                    <a:pt x="108" y="2322"/>
                    <a:pt x="0" y="2500"/>
                    <a:pt x="0" y="2691"/>
                  </a:cubicBezTo>
                  <a:lnTo>
                    <a:pt x="0" y="3000"/>
                  </a:lnTo>
                  <a:cubicBezTo>
                    <a:pt x="0" y="3203"/>
                    <a:pt x="155" y="3346"/>
                    <a:pt x="346" y="3346"/>
                  </a:cubicBezTo>
                  <a:lnTo>
                    <a:pt x="2132" y="3346"/>
                  </a:lnTo>
                  <a:cubicBezTo>
                    <a:pt x="2322" y="3346"/>
                    <a:pt x="2477" y="3203"/>
                    <a:pt x="2477" y="3000"/>
                  </a:cubicBezTo>
                  <a:lnTo>
                    <a:pt x="2477" y="2691"/>
                  </a:lnTo>
                  <a:cubicBezTo>
                    <a:pt x="2465" y="2500"/>
                    <a:pt x="2334" y="2322"/>
                    <a:pt x="2167" y="2227"/>
                  </a:cubicBezTo>
                  <a:lnTo>
                    <a:pt x="1751" y="2024"/>
                  </a:lnTo>
                  <a:lnTo>
                    <a:pt x="1751" y="2012"/>
                  </a:lnTo>
                  <a:lnTo>
                    <a:pt x="1751" y="1750"/>
                  </a:lnTo>
                  <a:cubicBezTo>
                    <a:pt x="1965" y="1595"/>
                    <a:pt x="2108" y="1334"/>
                    <a:pt x="2108" y="1060"/>
                  </a:cubicBezTo>
                  <a:lnTo>
                    <a:pt x="2108" y="703"/>
                  </a:lnTo>
                  <a:cubicBezTo>
                    <a:pt x="2108" y="310"/>
                    <a:pt x="1786" y="0"/>
                    <a:pt x="1405" y="0"/>
                  </a:cubicBezTo>
                  <a:lnTo>
                    <a:pt x="104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7" name="Google Shape;10314;p67"/>
            <p:cNvSpPr/>
            <p:nvPr/>
          </p:nvSpPr>
          <p:spPr>
            <a:xfrm>
              <a:off x="5530103" y="2494228"/>
              <a:ext cx="67856" cy="33005"/>
            </a:xfrm>
            <a:custGeom>
              <a:avLst/>
              <a:rect l="l" t="t" r="r" b="b"/>
              <a:pathLst>
                <a:path w="2132" h="1037">
                  <a:moveTo>
                    <a:pt x="1786" y="346"/>
                  </a:moveTo>
                  <a:lnTo>
                    <a:pt x="1786" y="715"/>
                  </a:lnTo>
                  <a:lnTo>
                    <a:pt x="345" y="715"/>
                  </a:lnTo>
                  <a:lnTo>
                    <a:pt x="345" y="346"/>
                  </a:lnTo>
                  <a:lnTo>
                    <a:pt x="1786" y="346"/>
                  </a:lnTo>
                  <a:close/>
                  <a:moveTo>
                    <a:pt x="167" y="1"/>
                  </a:moveTo>
                  <a:cubicBezTo>
                    <a:pt x="72" y="1"/>
                    <a:pt x="0" y="72"/>
                    <a:pt x="0" y="167"/>
                  </a:cubicBezTo>
                  <a:lnTo>
                    <a:pt x="0" y="882"/>
                  </a:lnTo>
                  <a:cubicBezTo>
                    <a:pt x="0" y="965"/>
                    <a:pt x="72" y="1036"/>
                    <a:pt x="167" y="1036"/>
                  </a:cubicBezTo>
                  <a:lnTo>
                    <a:pt x="1953" y="1036"/>
                  </a:lnTo>
                  <a:cubicBezTo>
                    <a:pt x="2036" y="1036"/>
                    <a:pt x="2107" y="965"/>
                    <a:pt x="2107" y="882"/>
                  </a:cubicBezTo>
                  <a:lnTo>
                    <a:pt x="2107" y="167"/>
                  </a:lnTo>
                  <a:cubicBezTo>
                    <a:pt x="2131" y="72"/>
                    <a:pt x="2048" y="1"/>
                    <a:pt x="1953"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8" name="Google Shape;10315;p67"/>
            <p:cNvSpPr/>
            <p:nvPr/>
          </p:nvSpPr>
          <p:spPr>
            <a:xfrm>
              <a:off x="5530103" y="2539709"/>
              <a:ext cx="67092" cy="10248"/>
            </a:xfrm>
            <a:custGeom>
              <a:avLst/>
              <a:rect l="l" t="t" r="r" b="b"/>
              <a:pathLst>
                <a:path w="2108" h="322">
                  <a:moveTo>
                    <a:pt x="167" y="0"/>
                  </a:moveTo>
                  <a:cubicBezTo>
                    <a:pt x="72" y="0"/>
                    <a:pt x="0" y="72"/>
                    <a:pt x="0" y="167"/>
                  </a:cubicBezTo>
                  <a:cubicBezTo>
                    <a:pt x="0" y="250"/>
                    <a:pt x="72" y="322"/>
                    <a:pt x="167" y="322"/>
                  </a:cubicBezTo>
                  <a:lnTo>
                    <a:pt x="1953" y="322"/>
                  </a:lnTo>
                  <a:cubicBezTo>
                    <a:pt x="2036" y="322"/>
                    <a:pt x="2107" y="250"/>
                    <a:pt x="2107" y="167"/>
                  </a:cubicBezTo>
                  <a:cubicBezTo>
                    <a:pt x="2107" y="72"/>
                    <a:pt x="2048" y="0"/>
                    <a:pt x="195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29" name="Google Shape;10316;p67"/>
            <p:cNvSpPr/>
            <p:nvPr/>
          </p:nvSpPr>
          <p:spPr>
            <a:xfrm>
              <a:off x="5530103" y="2562434"/>
              <a:ext cx="32973" cy="10280"/>
            </a:xfrm>
            <a:custGeom>
              <a:avLst/>
              <a:rect l="l" t="t" r="r" b="b"/>
              <a:pathLst>
                <a:path w="1036" h="323">
                  <a:moveTo>
                    <a:pt x="167" y="1"/>
                  </a:moveTo>
                  <a:cubicBezTo>
                    <a:pt x="72" y="1"/>
                    <a:pt x="0" y="72"/>
                    <a:pt x="0" y="167"/>
                  </a:cubicBezTo>
                  <a:cubicBezTo>
                    <a:pt x="0" y="251"/>
                    <a:pt x="72" y="322"/>
                    <a:pt x="167" y="322"/>
                  </a:cubicBezTo>
                  <a:lnTo>
                    <a:pt x="881" y="322"/>
                  </a:lnTo>
                  <a:cubicBezTo>
                    <a:pt x="964" y="322"/>
                    <a:pt x="1036" y="251"/>
                    <a:pt x="1036" y="167"/>
                  </a:cubicBezTo>
                  <a:cubicBezTo>
                    <a:pt x="1036" y="72"/>
                    <a:pt x="976" y="1"/>
                    <a:pt x="881"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0" name="Google Shape;10317;p67"/>
            <p:cNvSpPr/>
            <p:nvPr/>
          </p:nvSpPr>
          <p:spPr>
            <a:xfrm>
              <a:off x="5439522" y="2607534"/>
              <a:ext cx="158437" cy="10280"/>
            </a:xfrm>
            <a:custGeom>
              <a:avLst/>
              <a:rect l="l" t="t" r="r" b="b"/>
              <a:pathLst>
                <a:path w="4978" h="323">
                  <a:moveTo>
                    <a:pt x="167" y="1"/>
                  </a:moveTo>
                  <a:cubicBezTo>
                    <a:pt x="72" y="1"/>
                    <a:pt x="0" y="72"/>
                    <a:pt x="0" y="155"/>
                  </a:cubicBezTo>
                  <a:cubicBezTo>
                    <a:pt x="0" y="251"/>
                    <a:pt x="72" y="322"/>
                    <a:pt x="167" y="322"/>
                  </a:cubicBezTo>
                  <a:lnTo>
                    <a:pt x="4799" y="322"/>
                  </a:lnTo>
                  <a:cubicBezTo>
                    <a:pt x="4882" y="322"/>
                    <a:pt x="4953" y="251"/>
                    <a:pt x="4953" y="155"/>
                  </a:cubicBezTo>
                  <a:cubicBezTo>
                    <a:pt x="4977" y="72"/>
                    <a:pt x="4894" y="1"/>
                    <a:pt x="4799"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1" name="Google Shape;10318;p67"/>
            <p:cNvSpPr/>
            <p:nvPr/>
          </p:nvSpPr>
          <p:spPr>
            <a:xfrm>
              <a:off x="5439522" y="2630258"/>
              <a:ext cx="22025" cy="10280"/>
            </a:xfrm>
            <a:custGeom>
              <a:avLst/>
              <a:rect l="l" t="t" r="r" b="b"/>
              <a:pathLst>
                <a:path w="692" h="323">
                  <a:moveTo>
                    <a:pt x="167" y="1"/>
                  </a:moveTo>
                  <a:cubicBezTo>
                    <a:pt x="72" y="1"/>
                    <a:pt x="0" y="72"/>
                    <a:pt x="0" y="156"/>
                  </a:cubicBezTo>
                  <a:cubicBezTo>
                    <a:pt x="0" y="251"/>
                    <a:pt x="72" y="322"/>
                    <a:pt x="167" y="322"/>
                  </a:cubicBezTo>
                  <a:lnTo>
                    <a:pt x="524" y="322"/>
                  </a:lnTo>
                  <a:cubicBezTo>
                    <a:pt x="608" y="322"/>
                    <a:pt x="679" y="251"/>
                    <a:pt x="679" y="156"/>
                  </a:cubicBezTo>
                  <a:cubicBezTo>
                    <a:pt x="691" y="72"/>
                    <a:pt x="608" y="1"/>
                    <a:pt x="52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2" name="Google Shape;10319;p67"/>
            <p:cNvSpPr/>
            <p:nvPr/>
          </p:nvSpPr>
          <p:spPr>
            <a:xfrm>
              <a:off x="5439522" y="2698497"/>
              <a:ext cx="22025" cy="10248"/>
            </a:xfrm>
            <a:custGeom>
              <a:avLst/>
              <a:rect l="l" t="t" r="r" b="b"/>
              <a:pathLst>
                <a:path w="692" h="322">
                  <a:moveTo>
                    <a:pt x="167" y="0"/>
                  </a:moveTo>
                  <a:cubicBezTo>
                    <a:pt x="72" y="0"/>
                    <a:pt x="0" y="72"/>
                    <a:pt x="0" y="155"/>
                  </a:cubicBezTo>
                  <a:cubicBezTo>
                    <a:pt x="0" y="250"/>
                    <a:pt x="72" y="322"/>
                    <a:pt x="167" y="322"/>
                  </a:cubicBezTo>
                  <a:lnTo>
                    <a:pt x="524" y="322"/>
                  </a:lnTo>
                  <a:cubicBezTo>
                    <a:pt x="608" y="322"/>
                    <a:pt x="679" y="250"/>
                    <a:pt x="679" y="155"/>
                  </a:cubicBezTo>
                  <a:cubicBezTo>
                    <a:pt x="691" y="72"/>
                    <a:pt x="608" y="0"/>
                    <a:pt x="524"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3" name="Google Shape;10320;p67"/>
            <p:cNvSpPr/>
            <p:nvPr/>
          </p:nvSpPr>
          <p:spPr>
            <a:xfrm>
              <a:off x="5439522" y="2675740"/>
              <a:ext cx="22025" cy="10280"/>
            </a:xfrm>
            <a:custGeom>
              <a:avLst/>
              <a:rect l="l" t="t" r="r" b="b"/>
              <a:pathLst>
                <a:path w="692" h="323">
                  <a:moveTo>
                    <a:pt x="167" y="1"/>
                  </a:moveTo>
                  <a:cubicBezTo>
                    <a:pt x="72" y="1"/>
                    <a:pt x="0" y="72"/>
                    <a:pt x="0" y="156"/>
                  </a:cubicBezTo>
                  <a:cubicBezTo>
                    <a:pt x="0" y="251"/>
                    <a:pt x="72" y="322"/>
                    <a:pt x="167" y="322"/>
                  </a:cubicBezTo>
                  <a:lnTo>
                    <a:pt x="524" y="322"/>
                  </a:lnTo>
                  <a:cubicBezTo>
                    <a:pt x="608" y="322"/>
                    <a:pt x="679" y="251"/>
                    <a:pt x="679" y="156"/>
                  </a:cubicBezTo>
                  <a:cubicBezTo>
                    <a:pt x="691" y="72"/>
                    <a:pt x="608" y="1"/>
                    <a:pt x="52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4" name="Google Shape;10321;p67"/>
            <p:cNvSpPr/>
            <p:nvPr/>
          </p:nvSpPr>
          <p:spPr>
            <a:xfrm>
              <a:off x="5439522" y="2653015"/>
              <a:ext cx="22025" cy="10248"/>
            </a:xfrm>
            <a:custGeom>
              <a:avLst/>
              <a:rect l="l" t="t" r="r" b="b"/>
              <a:pathLst>
                <a:path w="692" h="322">
                  <a:moveTo>
                    <a:pt x="167" y="0"/>
                  </a:moveTo>
                  <a:cubicBezTo>
                    <a:pt x="72" y="0"/>
                    <a:pt x="0" y="72"/>
                    <a:pt x="0" y="155"/>
                  </a:cubicBezTo>
                  <a:cubicBezTo>
                    <a:pt x="0" y="250"/>
                    <a:pt x="72" y="322"/>
                    <a:pt x="167" y="322"/>
                  </a:cubicBezTo>
                  <a:lnTo>
                    <a:pt x="524" y="322"/>
                  </a:lnTo>
                  <a:cubicBezTo>
                    <a:pt x="608" y="322"/>
                    <a:pt x="679" y="250"/>
                    <a:pt x="679" y="155"/>
                  </a:cubicBezTo>
                  <a:cubicBezTo>
                    <a:pt x="691" y="72"/>
                    <a:pt x="608" y="0"/>
                    <a:pt x="524"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5" name="Google Shape;10322;p67"/>
            <p:cNvSpPr/>
            <p:nvPr/>
          </p:nvSpPr>
          <p:spPr>
            <a:xfrm>
              <a:off x="5473641" y="2630258"/>
              <a:ext cx="44718" cy="10280"/>
            </a:xfrm>
            <a:custGeom>
              <a:avLst/>
              <a:rect l="l" t="t" r="r" b="b"/>
              <a:pathLst>
                <a:path w="1405" h="323">
                  <a:moveTo>
                    <a:pt x="167" y="1"/>
                  </a:moveTo>
                  <a:cubicBezTo>
                    <a:pt x="71" y="1"/>
                    <a:pt x="0" y="72"/>
                    <a:pt x="0" y="156"/>
                  </a:cubicBezTo>
                  <a:cubicBezTo>
                    <a:pt x="0" y="251"/>
                    <a:pt x="71" y="322"/>
                    <a:pt x="167" y="322"/>
                  </a:cubicBezTo>
                  <a:lnTo>
                    <a:pt x="1238" y="322"/>
                  </a:lnTo>
                  <a:cubicBezTo>
                    <a:pt x="1322" y="322"/>
                    <a:pt x="1393" y="251"/>
                    <a:pt x="1393" y="156"/>
                  </a:cubicBezTo>
                  <a:cubicBezTo>
                    <a:pt x="1405" y="72"/>
                    <a:pt x="1322" y="1"/>
                    <a:pt x="1238"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6" name="Google Shape;10323;p67"/>
            <p:cNvSpPr/>
            <p:nvPr/>
          </p:nvSpPr>
          <p:spPr>
            <a:xfrm>
              <a:off x="5473641" y="2698497"/>
              <a:ext cx="67474" cy="10248"/>
            </a:xfrm>
            <a:custGeom>
              <a:avLst/>
              <a:rect l="l" t="t" r="r" b="b"/>
              <a:pathLst>
                <a:path w="2120" h="322">
                  <a:moveTo>
                    <a:pt x="167" y="0"/>
                  </a:moveTo>
                  <a:cubicBezTo>
                    <a:pt x="71" y="0"/>
                    <a:pt x="0" y="72"/>
                    <a:pt x="0" y="155"/>
                  </a:cubicBezTo>
                  <a:cubicBezTo>
                    <a:pt x="0" y="250"/>
                    <a:pt x="71" y="322"/>
                    <a:pt x="167" y="322"/>
                  </a:cubicBezTo>
                  <a:lnTo>
                    <a:pt x="1953" y="322"/>
                  </a:lnTo>
                  <a:cubicBezTo>
                    <a:pt x="2036" y="322"/>
                    <a:pt x="2107" y="250"/>
                    <a:pt x="2107" y="155"/>
                  </a:cubicBezTo>
                  <a:cubicBezTo>
                    <a:pt x="2119" y="72"/>
                    <a:pt x="2036" y="0"/>
                    <a:pt x="195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7" name="Google Shape;10324;p67"/>
            <p:cNvSpPr/>
            <p:nvPr/>
          </p:nvSpPr>
          <p:spPr>
            <a:xfrm>
              <a:off x="5473641" y="2675740"/>
              <a:ext cx="44718" cy="10280"/>
            </a:xfrm>
            <a:custGeom>
              <a:avLst/>
              <a:rect l="l" t="t" r="r" b="b"/>
              <a:pathLst>
                <a:path w="1405" h="323">
                  <a:moveTo>
                    <a:pt x="167" y="1"/>
                  </a:moveTo>
                  <a:cubicBezTo>
                    <a:pt x="71" y="1"/>
                    <a:pt x="0" y="72"/>
                    <a:pt x="0" y="156"/>
                  </a:cubicBezTo>
                  <a:cubicBezTo>
                    <a:pt x="0" y="251"/>
                    <a:pt x="71" y="322"/>
                    <a:pt x="167" y="322"/>
                  </a:cubicBezTo>
                  <a:lnTo>
                    <a:pt x="1238" y="322"/>
                  </a:lnTo>
                  <a:cubicBezTo>
                    <a:pt x="1322" y="322"/>
                    <a:pt x="1393" y="251"/>
                    <a:pt x="1393" y="156"/>
                  </a:cubicBezTo>
                  <a:cubicBezTo>
                    <a:pt x="1405" y="72"/>
                    <a:pt x="1322" y="1"/>
                    <a:pt x="1238"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8" name="Google Shape;10325;p67"/>
            <p:cNvSpPr/>
            <p:nvPr/>
          </p:nvSpPr>
          <p:spPr>
            <a:xfrm>
              <a:off x="5473641" y="2653015"/>
              <a:ext cx="67474" cy="10248"/>
            </a:xfrm>
            <a:custGeom>
              <a:avLst/>
              <a:rect l="l" t="t" r="r" b="b"/>
              <a:pathLst>
                <a:path w="2120" h="322">
                  <a:moveTo>
                    <a:pt x="167" y="0"/>
                  </a:moveTo>
                  <a:cubicBezTo>
                    <a:pt x="71" y="0"/>
                    <a:pt x="0" y="72"/>
                    <a:pt x="0" y="155"/>
                  </a:cubicBezTo>
                  <a:cubicBezTo>
                    <a:pt x="0" y="250"/>
                    <a:pt x="71" y="322"/>
                    <a:pt x="167" y="322"/>
                  </a:cubicBezTo>
                  <a:lnTo>
                    <a:pt x="1953" y="322"/>
                  </a:lnTo>
                  <a:cubicBezTo>
                    <a:pt x="2036" y="322"/>
                    <a:pt x="2107" y="250"/>
                    <a:pt x="2107" y="155"/>
                  </a:cubicBezTo>
                  <a:cubicBezTo>
                    <a:pt x="2119" y="72"/>
                    <a:pt x="2036" y="0"/>
                    <a:pt x="195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39" name="Google Shape;10326;p67"/>
            <p:cNvSpPr/>
            <p:nvPr/>
          </p:nvSpPr>
          <p:spPr>
            <a:xfrm>
              <a:off x="5558525" y="2653015"/>
              <a:ext cx="39434" cy="10248"/>
            </a:xfrm>
            <a:custGeom>
              <a:avLst/>
              <a:rect l="l" t="t" r="r" b="b"/>
              <a:pathLst>
                <a:path w="1239" h="322">
                  <a:moveTo>
                    <a:pt x="167" y="0"/>
                  </a:moveTo>
                  <a:cubicBezTo>
                    <a:pt x="71" y="0"/>
                    <a:pt x="0" y="72"/>
                    <a:pt x="0" y="155"/>
                  </a:cubicBezTo>
                  <a:cubicBezTo>
                    <a:pt x="0" y="250"/>
                    <a:pt x="71" y="322"/>
                    <a:pt x="167" y="322"/>
                  </a:cubicBezTo>
                  <a:lnTo>
                    <a:pt x="1060" y="322"/>
                  </a:lnTo>
                  <a:cubicBezTo>
                    <a:pt x="1143" y="322"/>
                    <a:pt x="1214" y="250"/>
                    <a:pt x="1214" y="155"/>
                  </a:cubicBezTo>
                  <a:cubicBezTo>
                    <a:pt x="1238" y="72"/>
                    <a:pt x="1155" y="0"/>
                    <a:pt x="1060"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0" name="Google Shape;10327;p67"/>
            <p:cNvSpPr/>
            <p:nvPr/>
          </p:nvSpPr>
          <p:spPr>
            <a:xfrm>
              <a:off x="5558525" y="2630258"/>
              <a:ext cx="39434" cy="10280"/>
            </a:xfrm>
            <a:custGeom>
              <a:avLst/>
              <a:rect l="l" t="t" r="r" b="b"/>
              <a:pathLst>
                <a:path w="1239" h="323">
                  <a:moveTo>
                    <a:pt x="167" y="1"/>
                  </a:moveTo>
                  <a:cubicBezTo>
                    <a:pt x="71" y="1"/>
                    <a:pt x="0" y="72"/>
                    <a:pt x="0" y="156"/>
                  </a:cubicBezTo>
                  <a:cubicBezTo>
                    <a:pt x="0" y="251"/>
                    <a:pt x="71" y="322"/>
                    <a:pt x="167" y="322"/>
                  </a:cubicBezTo>
                  <a:lnTo>
                    <a:pt x="1060" y="322"/>
                  </a:lnTo>
                  <a:cubicBezTo>
                    <a:pt x="1143" y="322"/>
                    <a:pt x="1214" y="251"/>
                    <a:pt x="1214" y="156"/>
                  </a:cubicBezTo>
                  <a:cubicBezTo>
                    <a:pt x="1238" y="72"/>
                    <a:pt x="1155" y="1"/>
                    <a:pt x="1060"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1" name="Google Shape;10328;p67"/>
            <p:cNvSpPr/>
            <p:nvPr/>
          </p:nvSpPr>
          <p:spPr>
            <a:xfrm>
              <a:off x="5558525" y="2675740"/>
              <a:ext cx="39434" cy="10280"/>
            </a:xfrm>
            <a:custGeom>
              <a:avLst/>
              <a:rect l="l" t="t" r="r" b="b"/>
              <a:pathLst>
                <a:path w="1239" h="323">
                  <a:moveTo>
                    <a:pt x="167" y="1"/>
                  </a:moveTo>
                  <a:cubicBezTo>
                    <a:pt x="71" y="1"/>
                    <a:pt x="0" y="72"/>
                    <a:pt x="0" y="156"/>
                  </a:cubicBezTo>
                  <a:cubicBezTo>
                    <a:pt x="0" y="251"/>
                    <a:pt x="71" y="322"/>
                    <a:pt x="167" y="322"/>
                  </a:cubicBezTo>
                  <a:lnTo>
                    <a:pt x="1060" y="322"/>
                  </a:lnTo>
                  <a:cubicBezTo>
                    <a:pt x="1143" y="322"/>
                    <a:pt x="1214" y="251"/>
                    <a:pt x="1214" y="156"/>
                  </a:cubicBezTo>
                  <a:cubicBezTo>
                    <a:pt x="1238" y="72"/>
                    <a:pt x="1155" y="1"/>
                    <a:pt x="1060"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2" name="Google Shape;10329;p67"/>
            <p:cNvSpPr/>
            <p:nvPr/>
          </p:nvSpPr>
          <p:spPr>
            <a:xfrm>
              <a:off x="5558525" y="2698497"/>
              <a:ext cx="39434" cy="10248"/>
            </a:xfrm>
            <a:custGeom>
              <a:avLst/>
              <a:rect l="l" t="t" r="r" b="b"/>
              <a:pathLst>
                <a:path w="1239" h="322">
                  <a:moveTo>
                    <a:pt x="167" y="0"/>
                  </a:moveTo>
                  <a:cubicBezTo>
                    <a:pt x="71" y="0"/>
                    <a:pt x="0" y="72"/>
                    <a:pt x="0" y="155"/>
                  </a:cubicBezTo>
                  <a:cubicBezTo>
                    <a:pt x="0" y="250"/>
                    <a:pt x="71" y="322"/>
                    <a:pt x="167" y="322"/>
                  </a:cubicBezTo>
                  <a:lnTo>
                    <a:pt x="1060" y="322"/>
                  </a:lnTo>
                  <a:cubicBezTo>
                    <a:pt x="1143" y="322"/>
                    <a:pt x="1214" y="250"/>
                    <a:pt x="1214" y="155"/>
                  </a:cubicBezTo>
                  <a:cubicBezTo>
                    <a:pt x="1238" y="72"/>
                    <a:pt x="1155" y="0"/>
                    <a:pt x="1060"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43" name="Google Shape;10330;p67"/>
          <p:cNvGrpSpPr/>
          <p:nvPr/>
        </p:nvGrpSpPr>
        <p:grpSpPr>
          <a:xfrm>
            <a:off x="5182603" y="4376457"/>
            <a:ext cx="348288" cy="340331"/>
            <a:chOff x="3567142" y="2905757"/>
            <a:chExt cx="348288" cy="340331"/>
          </a:xfrm>
          <a:solidFill>
            <a:schemeClr val="accent1"/>
          </a:solidFill>
        </p:grpSpPr>
        <p:sp>
          <p:nvSpPr>
            <p:cNvPr id="1544" name="Google Shape;10331;p67"/>
            <p:cNvSpPr/>
            <p:nvPr/>
          </p:nvSpPr>
          <p:spPr>
            <a:xfrm>
              <a:off x="3567142" y="2905757"/>
              <a:ext cx="348288" cy="340331"/>
            </a:xfrm>
            <a:custGeom>
              <a:avLst/>
              <a:rect l="l" t="t" r="r" b="b"/>
              <a:pathLst>
                <a:path w="10943" h="10693">
                  <a:moveTo>
                    <a:pt x="2799" y="608"/>
                  </a:moveTo>
                  <a:lnTo>
                    <a:pt x="6811" y="620"/>
                  </a:lnTo>
                  <a:cubicBezTo>
                    <a:pt x="7013" y="620"/>
                    <a:pt x="7156" y="763"/>
                    <a:pt x="7204" y="941"/>
                  </a:cubicBezTo>
                  <a:cubicBezTo>
                    <a:pt x="7204" y="965"/>
                    <a:pt x="7216" y="1001"/>
                    <a:pt x="7216" y="1013"/>
                  </a:cubicBezTo>
                  <a:lnTo>
                    <a:pt x="7216" y="1715"/>
                  </a:lnTo>
                  <a:lnTo>
                    <a:pt x="3144" y="1703"/>
                  </a:lnTo>
                  <a:lnTo>
                    <a:pt x="3144" y="1596"/>
                  </a:lnTo>
                  <a:cubicBezTo>
                    <a:pt x="3144" y="1215"/>
                    <a:pt x="3001" y="882"/>
                    <a:pt x="2799" y="608"/>
                  </a:cubicBezTo>
                  <a:close/>
                  <a:moveTo>
                    <a:pt x="1560" y="346"/>
                  </a:moveTo>
                  <a:cubicBezTo>
                    <a:pt x="2251" y="346"/>
                    <a:pt x="2811" y="906"/>
                    <a:pt x="2811" y="1596"/>
                  </a:cubicBezTo>
                  <a:cubicBezTo>
                    <a:pt x="2811" y="2275"/>
                    <a:pt x="2263" y="2846"/>
                    <a:pt x="1560" y="2846"/>
                  </a:cubicBezTo>
                  <a:cubicBezTo>
                    <a:pt x="882" y="2846"/>
                    <a:pt x="310" y="2275"/>
                    <a:pt x="310" y="1596"/>
                  </a:cubicBezTo>
                  <a:cubicBezTo>
                    <a:pt x="310" y="906"/>
                    <a:pt x="882" y="346"/>
                    <a:pt x="1560" y="346"/>
                  </a:cubicBezTo>
                  <a:close/>
                  <a:moveTo>
                    <a:pt x="1799" y="9252"/>
                  </a:moveTo>
                  <a:lnTo>
                    <a:pt x="7168" y="9288"/>
                  </a:lnTo>
                  <a:lnTo>
                    <a:pt x="7168" y="9990"/>
                  </a:lnTo>
                  <a:cubicBezTo>
                    <a:pt x="7168" y="10014"/>
                    <a:pt x="7168" y="10050"/>
                    <a:pt x="7156" y="10062"/>
                  </a:cubicBezTo>
                  <a:cubicBezTo>
                    <a:pt x="7109" y="10240"/>
                    <a:pt x="6966" y="10371"/>
                    <a:pt x="6775" y="10371"/>
                  </a:cubicBezTo>
                  <a:lnTo>
                    <a:pt x="2191" y="10359"/>
                  </a:lnTo>
                  <a:cubicBezTo>
                    <a:pt x="1965" y="10359"/>
                    <a:pt x="1799" y="10181"/>
                    <a:pt x="1799" y="9954"/>
                  </a:cubicBezTo>
                  <a:lnTo>
                    <a:pt x="1799" y="9252"/>
                  </a:lnTo>
                  <a:close/>
                  <a:moveTo>
                    <a:pt x="1572" y="1"/>
                  </a:moveTo>
                  <a:cubicBezTo>
                    <a:pt x="715" y="1"/>
                    <a:pt x="1" y="703"/>
                    <a:pt x="1" y="1561"/>
                  </a:cubicBezTo>
                  <a:cubicBezTo>
                    <a:pt x="1" y="2418"/>
                    <a:pt x="667" y="3108"/>
                    <a:pt x="1501" y="3144"/>
                  </a:cubicBezTo>
                  <a:lnTo>
                    <a:pt x="1501" y="4644"/>
                  </a:lnTo>
                  <a:cubicBezTo>
                    <a:pt x="1501" y="4739"/>
                    <a:pt x="1572" y="4811"/>
                    <a:pt x="1668" y="4811"/>
                  </a:cubicBezTo>
                  <a:cubicBezTo>
                    <a:pt x="1751" y="4811"/>
                    <a:pt x="1834" y="4739"/>
                    <a:pt x="1834" y="4644"/>
                  </a:cubicBezTo>
                  <a:lnTo>
                    <a:pt x="1834" y="3132"/>
                  </a:lnTo>
                  <a:cubicBezTo>
                    <a:pt x="2441" y="3025"/>
                    <a:pt x="2918" y="2596"/>
                    <a:pt x="3096" y="2013"/>
                  </a:cubicBezTo>
                  <a:lnTo>
                    <a:pt x="7216" y="2025"/>
                  </a:lnTo>
                  <a:lnTo>
                    <a:pt x="7216" y="3323"/>
                  </a:lnTo>
                  <a:lnTo>
                    <a:pt x="4704" y="3311"/>
                  </a:lnTo>
                  <a:lnTo>
                    <a:pt x="4668" y="3311"/>
                  </a:lnTo>
                  <a:lnTo>
                    <a:pt x="4668" y="2751"/>
                  </a:lnTo>
                  <a:cubicBezTo>
                    <a:pt x="4668" y="2668"/>
                    <a:pt x="4597" y="2596"/>
                    <a:pt x="4513" y="2596"/>
                  </a:cubicBezTo>
                  <a:cubicBezTo>
                    <a:pt x="4418" y="2596"/>
                    <a:pt x="4346" y="2668"/>
                    <a:pt x="4346" y="2751"/>
                  </a:cubicBezTo>
                  <a:lnTo>
                    <a:pt x="4346" y="3668"/>
                  </a:lnTo>
                  <a:lnTo>
                    <a:pt x="4335" y="7276"/>
                  </a:lnTo>
                  <a:lnTo>
                    <a:pt x="4335" y="8204"/>
                  </a:lnTo>
                  <a:cubicBezTo>
                    <a:pt x="4335" y="8288"/>
                    <a:pt x="4406" y="8371"/>
                    <a:pt x="4489" y="8371"/>
                  </a:cubicBezTo>
                  <a:cubicBezTo>
                    <a:pt x="4585" y="8371"/>
                    <a:pt x="4656" y="8288"/>
                    <a:pt x="4656" y="8204"/>
                  </a:cubicBezTo>
                  <a:lnTo>
                    <a:pt x="4656" y="7633"/>
                  </a:lnTo>
                  <a:lnTo>
                    <a:pt x="4692" y="7633"/>
                  </a:lnTo>
                  <a:lnTo>
                    <a:pt x="7204" y="7657"/>
                  </a:lnTo>
                  <a:lnTo>
                    <a:pt x="7204" y="8966"/>
                  </a:lnTo>
                  <a:lnTo>
                    <a:pt x="1834" y="8930"/>
                  </a:lnTo>
                  <a:lnTo>
                    <a:pt x="1846" y="5335"/>
                  </a:lnTo>
                  <a:cubicBezTo>
                    <a:pt x="1846" y="5240"/>
                    <a:pt x="1775" y="5168"/>
                    <a:pt x="1679" y="5168"/>
                  </a:cubicBezTo>
                  <a:cubicBezTo>
                    <a:pt x="1596" y="5168"/>
                    <a:pt x="1513" y="5240"/>
                    <a:pt x="1513" y="5335"/>
                  </a:cubicBezTo>
                  <a:lnTo>
                    <a:pt x="1501" y="9097"/>
                  </a:lnTo>
                  <a:lnTo>
                    <a:pt x="1501" y="9954"/>
                  </a:lnTo>
                  <a:cubicBezTo>
                    <a:pt x="1501" y="10347"/>
                    <a:pt x="1810" y="10669"/>
                    <a:pt x="2215" y="10669"/>
                  </a:cubicBezTo>
                  <a:lnTo>
                    <a:pt x="6799" y="10693"/>
                  </a:lnTo>
                  <a:cubicBezTo>
                    <a:pt x="7168" y="10693"/>
                    <a:pt x="7466" y="10407"/>
                    <a:pt x="7514" y="10050"/>
                  </a:cubicBezTo>
                  <a:lnTo>
                    <a:pt x="7514" y="9978"/>
                  </a:lnTo>
                  <a:lnTo>
                    <a:pt x="7514" y="9109"/>
                  </a:lnTo>
                  <a:lnTo>
                    <a:pt x="7514" y="7633"/>
                  </a:lnTo>
                  <a:lnTo>
                    <a:pt x="8478" y="7633"/>
                  </a:lnTo>
                  <a:cubicBezTo>
                    <a:pt x="8573" y="7633"/>
                    <a:pt x="8645" y="7561"/>
                    <a:pt x="8645" y="7478"/>
                  </a:cubicBezTo>
                  <a:cubicBezTo>
                    <a:pt x="8645" y="7383"/>
                    <a:pt x="8573" y="7311"/>
                    <a:pt x="8478" y="7311"/>
                  </a:cubicBezTo>
                  <a:lnTo>
                    <a:pt x="4668" y="7299"/>
                  </a:lnTo>
                  <a:cubicBezTo>
                    <a:pt x="4656" y="7299"/>
                    <a:pt x="4644" y="7276"/>
                    <a:pt x="4644" y="7264"/>
                  </a:cubicBezTo>
                  <a:lnTo>
                    <a:pt x="4656" y="3644"/>
                  </a:lnTo>
                  <a:cubicBezTo>
                    <a:pt x="4656" y="3632"/>
                    <a:pt x="4668" y="3620"/>
                    <a:pt x="4692" y="3620"/>
                  </a:cubicBezTo>
                  <a:lnTo>
                    <a:pt x="10585" y="3644"/>
                  </a:lnTo>
                  <a:cubicBezTo>
                    <a:pt x="10597" y="3644"/>
                    <a:pt x="10609" y="3668"/>
                    <a:pt x="10609" y="3680"/>
                  </a:cubicBezTo>
                  <a:lnTo>
                    <a:pt x="10597" y="7299"/>
                  </a:lnTo>
                  <a:cubicBezTo>
                    <a:pt x="10597" y="7311"/>
                    <a:pt x="10585" y="7323"/>
                    <a:pt x="10562" y="7323"/>
                  </a:cubicBezTo>
                  <a:lnTo>
                    <a:pt x="9192" y="7323"/>
                  </a:lnTo>
                  <a:cubicBezTo>
                    <a:pt x="9109" y="7323"/>
                    <a:pt x="9038" y="7395"/>
                    <a:pt x="9038" y="7490"/>
                  </a:cubicBezTo>
                  <a:cubicBezTo>
                    <a:pt x="9038" y="7573"/>
                    <a:pt x="9109" y="7657"/>
                    <a:pt x="9192" y="7657"/>
                  </a:cubicBezTo>
                  <a:lnTo>
                    <a:pt x="10562" y="7657"/>
                  </a:lnTo>
                  <a:cubicBezTo>
                    <a:pt x="10764" y="7657"/>
                    <a:pt x="10919" y="7490"/>
                    <a:pt x="10919" y="7299"/>
                  </a:cubicBezTo>
                  <a:lnTo>
                    <a:pt x="10943" y="3680"/>
                  </a:lnTo>
                  <a:cubicBezTo>
                    <a:pt x="10919" y="3513"/>
                    <a:pt x="10776" y="3346"/>
                    <a:pt x="10562" y="3346"/>
                  </a:cubicBezTo>
                  <a:lnTo>
                    <a:pt x="7514" y="3335"/>
                  </a:lnTo>
                  <a:lnTo>
                    <a:pt x="7514" y="1882"/>
                  </a:lnTo>
                  <a:lnTo>
                    <a:pt x="7514" y="1013"/>
                  </a:lnTo>
                  <a:lnTo>
                    <a:pt x="7514" y="941"/>
                  </a:lnTo>
                  <a:cubicBezTo>
                    <a:pt x="7490" y="584"/>
                    <a:pt x="7168" y="298"/>
                    <a:pt x="6799" y="298"/>
                  </a:cubicBezTo>
                  <a:lnTo>
                    <a:pt x="2501" y="287"/>
                  </a:lnTo>
                  <a:lnTo>
                    <a:pt x="2453" y="287"/>
                  </a:lnTo>
                  <a:cubicBezTo>
                    <a:pt x="2203" y="108"/>
                    <a:pt x="1906" y="1"/>
                    <a:pt x="157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5" name="Google Shape;10332;p67"/>
            <p:cNvSpPr/>
            <p:nvPr/>
          </p:nvSpPr>
          <p:spPr>
            <a:xfrm>
              <a:off x="3819534" y="3034977"/>
              <a:ext cx="73903" cy="48919"/>
            </a:xfrm>
            <a:custGeom>
              <a:avLst/>
              <a:rect l="l" t="t" r="r" b="b"/>
              <a:pathLst>
                <a:path w="2322" h="1537">
                  <a:moveTo>
                    <a:pt x="1560" y="322"/>
                  </a:moveTo>
                  <a:cubicBezTo>
                    <a:pt x="1798" y="334"/>
                    <a:pt x="2001" y="525"/>
                    <a:pt x="2001" y="763"/>
                  </a:cubicBezTo>
                  <a:cubicBezTo>
                    <a:pt x="2001" y="1001"/>
                    <a:pt x="1798" y="1191"/>
                    <a:pt x="1548" y="1191"/>
                  </a:cubicBezTo>
                  <a:cubicBezTo>
                    <a:pt x="1310" y="1191"/>
                    <a:pt x="1119" y="1001"/>
                    <a:pt x="1119" y="751"/>
                  </a:cubicBezTo>
                  <a:cubicBezTo>
                    <a:pt x="1119" y="513"/>
                    <a:pt x="1310" y="322"/>
                    <a:pt x="1560" y="322"/>
                  </a:cubicBezTo>
                  <a:close/>
                  <a:moveTo>
                    <a:pt x="774" y="334"/>
                  </a:moveTo>
                  <a:cubicBezTo>
                    <a:pt x="834" y="334"/>
                    <a:pt x="881" y="346"/>
                    <a:pt x="929" y="358"/>
                  </a:cubicBezTo>
                  <a:cubicBezTo>
                    <a:pt x="846" y="477"/>
                    <a:pt x="810" y="620"/>
                    <a:pt x="810" y="775"/>
                  </a:cubicBezTo>
                  <a:cubicBezTo>
                    <a:pt x="810" y="930"/>
                    <a:pt x="846" y="1072"/>
                    <a:pt x="929" y="1191"/>
                  </a:cubicBezTo>
                  <a:cubicBezTo>
                    <a:pt x="881" y="1215"/>
                    <a:pt x="822" y="1227"/>
                    <a:pt x="774" y="1227"/>
                  </a:cubicBezTo>
                  <a:cubicBezTo>
                    <a:pt x="524" y="1191"/>
                    <a:pt x="334" y="1001"/>
                    <a:pt x="334" y="763"/>
                  </a:cubicBezTo>
                  <a:cubicBezTo>
                    <a:pt x="334" y="525"/>
                    <a:pt x="524" y="334"/>
                    <a:pt x="774" y="334"/>
                  </a:cubicBezTo>
                  <a:close/>
                  <a:moveTo>
                    <a:pt x="762" y="1"/>
                  </a:moveTo>
                  <a:cubicBezTo>
                    <a:pt x="346" y="1"/>
                    <a:pt x="0" y="346"/>
                    <a:pt x="0" y="763"/>
                  </a:cubicBezTo>
                  <a:cubicBezTo>
                    <a:pt x="0" y="1180"/>
                    <a:pt x="346" y="1525"/>
                    <a:pt x="762" y="1525"/>
                  </a:cubicBezTo>
                  <a:cubicBezTo>
                    <a:pt x="905" y="1525"/>
                    <a:pt x="1048" y="1489"/>
                    <a:pt x="1167" y="1418"/>
                  </a:cubicBezTo>
                  <a:cubicBezTo>
                    <a:pt x="1286" y="1489"/>
                    <a:pt x="1417" y="1537"/>
                    <a:pt x="1560" y="1537"/>
                  </a:cubicBezTo>
                  <a:cubicBezTo>
                    <a:pt x="1977" y="1537"/>
                    <a:pt x="2322" y="1191"/>
                    <a:pt x="2322" y="775"/>
                  </a:cubicBezTo>
                  <a:cubicBezTo>
                    <a:pt x="2322" y="358"/>
                    <a:pt x="1977" y="13"/>
                    <a:pt x="1560" y="13"/>
                  </a:cubicBezTo>
                  <a:cubicBezTo>
                    <a:pt x="1417" y="13"/>
                    <a:pt x="1286" y="60"/>
                    <a:pt x="1167" y="120"/>
                  </a:cubicBezTo>
                  <a:cubicBezTo>
                    <a:pt x="1048" y="48"/>
                    <a:pt x="905" y="1"/>
                    <a:pt x="76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6" name="Google Shape;10333;p67"/>
            <p:cNvSpPr/>
            <p:nvPr/>
          </p:nvSpPr>
          <p:spPr>
            <a:xfrm>
              <a:off x="3728571" y="3036123"/>
              <a:ext cx="67506" cy="45895"/>
            </a:xfrm>
            <a:custGeom>
              <a:avLst/>
              <a:rect l="l" t="t" r="r" b="b"/>
              <a:pathLst>
                <a:path w="2121" h="1442">
                  <a:moveTo>
                    <a:pt x="1739" y="310"/>
                  </a:moveTo>
                  <a:cubicBezTo>
                    <a:pt x="1763" y="310"/>
                    <a:pt x="1775" y="322"/>
                    <a:pt x="1775" y="346"/>
                  </a:cubicBezTo>
                  <a:lnTo>
                    <a:pt x="1775" y="1072"/>
                  </a:lnTo>
                  <a:cubicBezTo>
                    <a:pt x="1775" y="1084"/>
                    <a:pt x="1763" y="1096"/>
                    <a:pt x="1739" y="1096"/>
                  </a:cubicBezTo>
                  <a:lnTo>
                    <a:pt x="346" y="1096"/>
                  </a:lnTo>
                  <a:cubicBezTo>
                    <a:pt x="343" y="1103"/>
                    <a:pt x="338" y="1106"/>
                    <a:pt x="333" y="1106"/>
                  </a:cubicBezTo>
                  <a:cubicBezTo>
                    <a:pt x="322" y="1106"/>
                    <a:pt x="310" y="1089"/>
                    <a:pt x="310" y="1072"/>
                  </a:cubicBezTo>
                  <a:lnTo>
                    <a:pt x="310" y="346"/>
                  </a:lnTo>
                  <a:cubicBezTo>
                    <a:pt x="310" y="322"/>
                    <a:pt x="334" y="310"/>
                    <a:pt x="346" y="310"/>
                  </a:cubicBezTo>
                  <a:lnTo>
                    <a:pt x="1739" y="310"/>
                  </a:lnTo>
                  <a:close/>
                  <a:moveTo>
                    <a:pt x="358" y="1"/>
                  </a:moveTo>
                  <a:cubicBezTo>
                    <a:pt x="167" y="1"/>
                    <a:pt x="1" y="167"/>
                    <a:pt x="1" y="358"/>
                  </a:cubicBezTo>
                  <a:lnTo>
                    <a:pt x="1" y="1084"/>
                  </a:lnTo>
                  <a:cubicBezTo>
                    <a:pt x="1" y="1275"/>
                    <a:pt x="167" y="1441"/>
                    <a:pt x="358" y="1441"/>
                  </a:cubicBezTo>
                  <a:lnTo>
                    <a:pt x="1763" y="1441"/>
                  </a:lnTo>
                  <a:cubicBezTo>
                    <a:pt x="1953" y="1441"/>
                    <a:pt x="2120" y="1275"/>
                    <a:pt x="2120" y="1084"/>
                  </a:cubicBezTo>
                  <a:lnTo>
                    <a:pt x="2120" y="358"/>
                  </a:lnTo>
                  <a:cubicBezTo>
                    <a:pt x="2120" y="167"/>
                    <a:pt x="1953" y="1"/>
                    <a:pt x="1763" y="1"/>
                  </a:cubicBezTo>
                  <a:lnTo>
                    <a:pt x="35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7" name="Google Shape;10334;p67"/>
            <p:cNvSpPr/>
            <p:nvPr/>
          </p:nvSpPr>
          <p:spPr>
            <a:xfrm>
              <a:off x="3724783" y="3091439"/>
              <a:ext cx="170946" cy="30745"/>
            </a:xfrm>
            <a:custGeom>
              <a:avLst/>
              <a:rect l="l" t="t" r="r" b="b"/>
              <a:pathLst>
                <a:path w="5371" h="966">
                  <a:moveTo>
                    <a:pt x="358" y="346"/>
                  </a:moveTo>
                  <a:lnTo>
                    <a:pt x="5013" y="358"/>
                  </a:lnTo>
                  <a:cubicBezTo>
                    <a:pt x="5037" y="358"/>
                    <a:pt x="5049" y="370"/>
                    <a:pt x="5049" y="394"/>
                  </a:cubicBezTo>
                  <a:lnTo>
                    <a:pt x="5049" y="632"/>
                  </a:lnTo>
                  <a:cubicBezTo>
                    <a:pt x="5049" y="644"/>
                    <a:pt x="5037" y="656"/>
                    <a:pt x="5013" y="656"/>
                  </a:cubicBezTo>
                  <a:lnTo>
                    <a:pt x="358" y="644"/>
                  </a:lnTo>
                  <a:cubicBezTo>
                    <a:pt x="346" y="644"/>
                    <a:pt x="334" y="632"/>
                    <a:pt x="334" y="608"/>
                  </a:cubicBezTo>
                  <a:lnTo>
                    <a:pt x="334" y="370"/>
                  </a:lnTo>
                  <a:cubicBezTo>
                    <a:pt x="334" y="358"/>
                    <a:pt x="346" y="346"/>
                    <a:pt x="358" y="346"/>
                  </a:cubicBezTo>
                  <a:close/>
                  <a:moveTo>
                    <a:pt x="358" y="1"/>
                  </a:moveTo>
                  <a:cubicBezTo>
                    <a:pt x="167" y="13"/>
                    <a:pt x="1" y="168"/>
                    <a:pt x="1" y="358"/>
                  </a:cubicBezTo>
                  <a:lnTo>
                    <a:pt x="1" y="596"/>
                  </a:lnTo>
                  <a:cubicBezTo>
                    <a:pt x="1" y="787"/>
                    <a:pt x="167" y="953"/>
                    <a:pt x="358" y="953"/>
                  </a:cubicBezTo>
                  <a:lnTo>
                    <a:pt x="5013" y="965"/>
                  </a:lnTo>
                  <a:cubicBezTo>
                    <a:pt x="5204" y="965"/>
                    <a:pt x="5370" y="810"/>
                    <a:pt x="5370" y="608"/>
                  </a:cubicBezTo>
                  <a:lnTo>
                    <a:pt x="5370" y="370"/>
                  </a:lnTo>
                  <a:cubicBezTo>
                    <a:pt x="5370" y="179"/>
                    <a:pt x="5204" y="13"/>
                    <a:pt x="5013" y="13"/>
                  </a:cubicBezTo>
                  <a:lnTo>
                    <a:pt x="35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48" name="Google Shape;10335;p67"/>
            <p:cNvSpPr/>
            <p:nvPr/>
          </p:nvSpPr>
          <p:spPr>
            <a:xfrm>
              <a:off x="3597092" y="2940799"/>
              <a:ext cx="40580" cy="30936"/>
            </a:xfrm>
            <a:custGeom>
              <a:avLst/>
              <a:rect l="l" t="t" r="r" b="b"/>
              <a:pathLst>
                <a:path w="1275" h="972">
                  <a:moveTo>
                    <a:pt x="1100" y="1"/>
                  </a:moveTo>
                  <a:cubicBezTo>
                    <a:pt x="1055" y="1"/>
                    <a:pt x="1009" y="21"/>
                    <a:pt x="977" y="67"/>
                  </a:cubicBezTo>
                  <a:lnTo>
                    <a:pt x="500" y="567"/>
                  </a:lnTo>
                  <a:lnTo>
                    <a:pt x="298" y="305"/>
                  </a:lnTo>
                  <a:cubicBezTo>
                    <a:pt x="264" y="257"/>
                    <a:pt x="215" y="237"/>
                    <a:pt x="167" y="237"/>
                  </a:cubicBezTo>
                  <a:cubicBezTo>
                    <a:pt x="132" y="237"/>
                    <a:pt x="97" y="249"/>
                    <a:pt x="72" y="269"/>
                  </a:cubicBezTo>
                  <a:cubicBezTo>
                    <a:pt x="0" y="329"/>
                    <a:pt x="0" y="436"/>
                    <a:pt x="36" y="495"/>
                  </a:cubicBezTo>
                  <a:lnTo>
                    <a:pt x="369" y="912"/>
                  </a:lnTo>
                  <a:cubicBezTo>
                    <a:pt x="393" y="936"/>
                    <a:pt x="441" y="971"/>
                    <a:pt x="488" y="971"/>
                  </a:cubicBezTo>
                  <a:cubicBezTo>
                    <a:pt x="524" y="971"/>
                    <a:pt x="572" y="948"/>
                    <a:pt x="608" y="924"/>
                  </a:cubicBezTo>
                  <a:lnTo>
                    <a:pt x="1215" y="269"/>
                  </a:lnTo>
                  <a:cubicBezTo>
                    <a:pt x="1274" y="209"/>
                    <a:pt x="1274" y="102"/>
                    <a:pt x="1203" y="43"/>
                  </a:cubicBezTo>
                  <a:cubicBezTo>
                    <a:pt x="1176" y="16"/>
                    <a:pt x="1138" y="1"/>
                    <a:pt x="11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49" name="Google Shape;10336;p67"/>
          <p:cNvGrpSpPr/>
          <p:nvPr/>
        </p:nvGrpSpPr>
        <p:grpSpPr>
          <a:xfrm>
            <a:off x="9582564" y="3885741"/>
            <a:ext cx="355863" cy="361911"/>
            <a:chOff x="7967103" y="2415041"/>
            <a:chExt cx="355863" cy="361911"/>
          </a:xfrm>
          <a:solidFill>
            <a:schemeClr val="accent1"/>
          </a:solidFill>
        </p:grpSpPr>
        <p:sp>
          <p:nvSpPr>
            <p:cNvPr id="1550" name="Google Shape;10337;p67"/>
            <p:cNvSpPr/>
            <p:nvPr/>
          </p:nvSpPr>
          <p:spPr>
            <a:xfrm>
              <a:off x="7967103" y="2584427"/>
              <a:ext cx="111810" cy="192525"/>
            </a:xfrm>
            <a:custGeom>
              <a:avLst/>
              <a:rect l="l" t="t" r="r" b="b"/>
              <a:pathLst>
                <a:path w="3513" h="6049">
                  <a:moveTo>
                    <a:pt x="1738" y="346"/>
                  </a:moveTo>
                  <a:cubicBezTo>
                    <a:pt x="2036" y="346"/>
                    <a:pt x="2298" y="560"/>
                    <a:pt x="2298" y="810"/>
                  </a:cubicBezTo>
                  <a:lnTo>
                    <a:pt x="2298" y="846"/>
                  </a:lnTo>
                  <a:cubicBezTo>
                    <a:pt x="2131" y="762"/>
                    <a:pt x="1941" y="739"/>
                    <a:pt x="1738" y="739"/>
                  </a:cubicBezTo>
                  <a:cubicBezTo>
                    <a:pt x="1548" y="739"/>
                    <a:pt x="1369" y="786"/>
                    <a:pt x="1191" y="846"/>
                  </a:cubicBezTo>
                  <a:lnTo>
                    <a:pt x="1191" y="810"/>
                  </a:lnTo>
                  <a:cubicBezTo>
                    <a:pt x="1203" y="560"/>
                    <a:pt x="1441" y="346"/>
                    <a:pt x="1738" y="346"/>
                  </a:cubicBezTo>
                  <a:close/>
                  <a:moveTo>
                    <a:pt x="1738" y="1048"/>
                  </a:moveTo>
                  <a:cubicBezTo>
                    <a:pt x="2334" y="1048"/>
                    <a:pt x="2834" y="1536"/>
                    <a:pt x="2834" y="2132"/>
                  </a:cubicBezTo>
                  <a:cubicBezTo>
                    <a:pt x="2834" y="2251"/>
                    <a:pt x="2810" y="2358"/>
                    <a:pt x="2762" y="2477"/>
                  </a:cubicBezTo>
                  <a:cubicBezTo>
                    <a:pt x="2286" y="2001"/>
                    <a:pt x="1453" y="1810"/>
                    <a:pt x="1429" y="1798"/>
                  </a:cubicBezTo>
                  <a:cubicBezTo>
                    <a:pt x="1415" y="1791"/>
                    <a:pt x="1400" y="1788"/>
                    <a:pt x="1385" y="1788"/>
                  </a:cubicBezTo>
                  <a:cubicBezTo>
                    <a:pt x="1347" y="1788"/>
                    <a:pt x="1308" y="1805"/>
                    <a:pt x="1274" y="1822"/>
                  </a:cubicBezTo>
                  <a:cubicBezTo>
                    <a:pt x="1238" y="1858"/>
                    <a:pt x="1215" y="1893"/>
                    <a:pt x="1215" y="1953"/>
                  </a:cubicBezTo>
                  <a:cubicBezTo>
                    <a:pt x="1215" y="1977"/>
                    <a:pt x="1203" y="2072"/>
                    <a:pt x="1084" y="2191"/>
                  </a:cubicBezTo>
                  <a:cubicBezTo>
                    <a:pt x="1024" y="2251"/>
                    <a:pt x="1024" y="2358"/>
                    <a:pt x="1084" y="2429"/>
                  </a:cubicBezTo>
                  <a:cubicBezTo>
                    <a:pt x="1111" y="2467"/>
                    <a:pt x="1148" y="2483"/>
                    <a:pt x="1188" y="2483"/>
                  </a:cubicBezTo>
                  <a:cubicBezTo>
                    <a:pt x="1234" y="2483"/>
                    <a:pt x="1283" y="2461"/>
                    <a:pt x="1322" y="2429"/>
                  </a:cubicBezTo>
                  <a:cubicBezTo>
                    <a:pt x="1417" y="2346"/>
                    <a:pt x="1477" y="2239"/>
                    <a:pt x="1500" y="2167"/>
                  </a:cubicBezTo>
                  <a:cubicBezTo>
                    <a:pt x="1786" y="2251"/>
                    <a:pt x="2370" y="2465"/>
                    <a:pt x="2631" y="2834"/>
                  </a:cubicBezTo>
                  <a:cubicBezTo>
                    <a:pt x="2560" y="3263"/>
                    <a:pt x="2191" y="3584"/>
                    <a:pt x="1738" y="3584"/>
                  </a:cubicBezTo>
                  <a:cubicBezTo>
                    <a:pt x="1286" y="3584"/>
                    <a:pt x="893" y="3239"/>
                    <a:pt x="846" y="2774"/>
                  </a:cubicBezTo>
                  <a:cubicBezTo>
                    <a:pt x="846" y="2751"/>
                    <a:pt x="834" y="2727"/>
                    <a:pt x="822" y="2703"/>
                  </a:cubicBezTo>
                  <a:cubicBezTo>
                    <a:pt x="715" y="2536"/>
                    <a:pt x="655" y="2334"/>
                    <a:pt x="655" y="2132"/>
                  </a:cubicBezTo>
                  <a:cubicBezTo>
                    <a:pt x="655" y="1536"/>
                    <a:pt x="1143" y="1048"/>
                    <a:pt x="1738" y="1048"/>
                  </a:cubicBezTo>
                  <a:close/>
                  <a:moveTo>
                    <a:pt x="2131" y="3858"/>
                  </a:moveTo>
                  <a:lnTo>
                    <a:pt x="2131" y="4037"/>
                  </a:lnTo>
                  <a:cubicBezTo>
                    <a:pt x="2131" y="4096"/>
                    <a:pt x="2143" y="4156"/>
                    <a:pt x="2167" y="4203"/>
                  </a:cubicBezTo>
                  <a:lnTo>
                    <a:pt x="1738" y="4596"/>
                  </a:lnTo>
                  <a:lnTo>
                    <a:pt x="1346" y="4203"/>
                  </a:lnTo>
                  <a:cubicBezTo>
                    <a:pt x="1369" y="4156"/>
                    <a:pt x="1381" y="4096"/>
                    <a:pt x="1381" y="4037"/>
                  </a:cubicBezTo>
                  <a:lnTo>
                    <a:pt x="1381" y="3858"/>
                  </a:lnTo>
                  <a:cubicBezTo>
                    <a:pt x="1500" y="3894"/>
                    <a:pt x="1619" y="3917"/>
                    <a:pt x="1750" y="3917"/>
                  </a:cubicBezTo>
                  <a:cubicBezTo>
                    <a:pt x="1893" y="3917"/>
                    <a:pt x="2012" y="3906"/>
                    <a:pt x="2131" y="3858"/>
                  </a:cubicBezTo>
                  <a:close/>
                  <a:moveTo>
                    <a:pt x="1762" y="0"/>
                  </a:moveTo>
                  <a:cubicBezTo>
                    <a:pt x="1286" y="0"/>
                    <a:pt x="881" y="358"/>
                    <a:pt x="881" y="798"/>
                  </a:cubicBezTo>
                  <a:cubicBezTo>
                    <a:pt x="881" y="869"/>
                    <a:pt x="893" y="929"/>
                    <a:pt x="905" y="1000"/>
                  </a:cubicBezTo>
                  <a:cubicBezTo>
                    <a:pt x="572" y="1250"/>
                    <a:pt x="345" y="1667"/>
                    <a:pt x="345" y="2132"/>
                  </a:cubicBezTo>
                  <a:cubicBezTo>
                    <a:pt x="345" y="2382"/>
                    <a:pt x="405" y="2632"/>
                    <a:pt x="536" y="2834"/>
                  </a:cubicBezTo>
                  <a:cubicBezTo>
                    <a:pt x="584" y="3191"/>
                    <a:pt x="774" y="3489"/>
                    <a:pt x="1060" y="3679"/>
                  </a:cubicBezTo>
                  <a:lnTo>
                    <a:pt x="1060" y="4025"/>
                  </a:lnTo>
                  <a:lnTo>
                    <a:pt x="1060" y="4037"/>
                  </a:lnTo>
                  <a:lnTo>
                    <a:pt x="393" y="4382"/>
                  </a:lnTo>
                  <a:cubicBezTo>
                    <a:pt x="155" y="4501"/>
                    <a:pt x="0" y="4739"/>
                    <a:pt x="0" y="5013"/>
                  </a:cubicBezTo>
                  <a:lnTo>
                    <a:pt x="0" y="5882"/>
                  </a:lnTo>
                  <a:cubicBezTo>
                    <a:pt x="0" y="5977"/>
                    <a:pt x="72" y="6049"/>
                    <a:pt x="167" y="6049"/>
                  </a:cubicBezTo>
                  <a:cubicBezTo>
                    <a:pt x="250" y="6049"/>
                    <a:pt x="334" y="5977"/>
                    <a:pt x="334" y="5882"/>
                  </a:cubicBezTo>
                  <a:lnTo>
                    <a:pt x="334" y="5013"/>
                  </a:lnTo>
                  <a:cubicBezTo>
                    <a:pt x="334" y="4870"/>
                    <a:pt x="405" y="4739"/>
                    <a:pt x="536" y="4679"/>
                  </a:cubicBezTo>
                  <a:lnTo>
                    <a:pt x="1084" y="4394"/>
                  </a:lnTo>
                  <a:lnTo>
                    <a:pt x="1596" y="4894"/>
                  </a:lnTo>
                  <a:lnTo>
                    <a:pt x="1596" y="5882"/>
                  </a:lnTo>
                  <a:cubicBezTo>
                    <a:pt x="1596" y="5977"/>
                    <a:pt x="1667" y="6049"/>
                    <a:pt x="1762" y="6049"/>
                  </a:cubicBezTo>
                  <a:cubicBezTo>
                    <a:pt x="1846" y="6049"/>
                    <a:pt x="1917" y="5977"/>
                    <a:pt x="1917" y="5882"/>
                  </a:cubicBezTo>
                  <a:lnTo>
                    <a:pt x="1917" y="4894"/>
                  </a:lnTo>
                  <a:lnTo>
                    <a:pt x="2429" y="4394"/>
                  </a:lnTo>
                  <a:lnTo>
                    <a:pt x="2977" y="4679"/>
                  </a:lnTo>
                  <a:cubicBezTo>
                    <a:pt x="3096" y="4739"/>
                    <a:pt x="3191" y="4870"/>
                    <a:pt x="3191" y="5013"/>
                  </a:cubicBezTo>
                  <a:lnTo>
                    <a:pt x="3191" y="5882"/>
                  </a:lnTo>
                  <a:cubicBezTo>
                    <a:pt x="3191" y="5977"/>
                    <a:pt x="3262" y="6049"/>
                    <a:pt x="3346" y="6049"/>
                  </a:cubicBezTo>
                  <a:cubicBezTo>
                    <a:pt x="3441" y="6049"/>
                    <a:pt x="3513" y="5977"/>
                    <a:pt x="3513" y="5882"/>
                  </a:cubicBezTo>
                  <a:lnTo>
                    <a:pt x="3513" y="5013"/>
                  </a:lnTo>
                  <a:cubicBezTo>
                    <a:pt x="3513" y="4739"/>
                    <a:pt x="3370" y="4501"/>
                    <a:pt x="3132" y="4382"/>
                  </a:cubicBezTo>
                  <a:lnTo>
                    <a:pt x="2453" y="4037"/>
                  </a:lnTo>
                  <a:lnTo>
                    <a:pt x="2453" y="4025"/>
                  </a:lnTo>
                  <a:lnTo>
                    <a:pt x="2453" y="3679"/>
                  </a:lnTo>
                  <a:cubicBezTo>
                    <a:pt x="2739" y="3489"/>
                    <a:pt x="2929" y="3191"/>
                    <a:pt x="2977" y="2834"/>
                  </a:cubicBezTo>
                  <a:cubicBezTo>
                    <a:pt x="3096" y="2632"/>
                    <a:pt x="3167" y="2370"/>
                    <a:pt x="3167" y="2132"/>
                  </a:cubicBezTo>
                  <a:cubicBezTo>
                    <a:pt x="3167" y="1667"/>
                    <a:pt x="2953" y="1262"/>
                    <a:pt x="2608" y="1000"/>
                  </a:cubicBezTo>
                  <a:cubicBezTo>
                    <a:pt x="2620" y="941"/>
                    <a:pt x="2631" y="869"/>
                    <a:pt x="2631" y="798"/>
                  </a:cubicBezTo>
                  <a:cubicBezTo>
                    <a:pt x="2631" y="369"/>
                    <a:pt x="2239" y="0"/>
                    <a:pt x="176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1" name="Google Shape;10338;p67"/>
            <p:cNvSpPr/>
            <p:nvPr/>
          </p:nvSpPr>
          <p:spPr>
            <a:xfrm>
              <a:off x="7989446" y="2750789"/>
              <a:ext cx="10280" cy="26162"/>
            </a:xfrm>
            <a:custGeom>
              <a:avLst/>
              <a:rect l="l" t="t" r="r" b="b"/>
              <a:pathLst>
                <a:path w="323" h="822">
                  <a:moveTo>
                    <a:pt x="167" y="0"/>
                  </a:moveTo>
                  <a:cubicBezTo>
                    <a:pt x="72" y="0"/>
                    <a:pt x="1" y="83"/>
                    <a:pt x="1" y="167"/>
                  </a:cubicBezTo>
                  <a:lnTo>
                    <a:pt x="1" y="655"/>
                  </a:lnTo>
                  <a:cubicBezTo>
                    <a:pt x="1" y="750"/>
                    <a:pt x="72" y="822"/>
                    <a:pt x="167" y="822"/>
                  </a:cubicBezTo>
                  <a:cubicBezTo>
                    <a:pt x="251" y="822"/>
                    <a:pt x="322" y="750"/>
                    <a:pt x="322" y="655"/>
                  </a:cubicBezTo>
                  <a:lnTo>
                    <a:pt x="322" y="167"/>
                  </a:lnTo>
                  <a:cubicBezTo>
                    <a:pt x="322" y="83"/>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2" name="Google Shape;10339;p67"/>
            <p:cNvSpPr/>
            <p:nvPr/>
          </p:nvSpPr>
          <p:spPr>
            <a:xfrm>
              <a:off x="8045908" y="2750789"/>
              <a:ext cx="10662" cy="26162"/>
            </a:xfrm>
            <a:custGeom>
              <a:avLst/>
              <a:rect l="l" t="t" r="r" b="b"/>
              <a:pathLst>
                <a:path w="335" h="822">
                  <a:moveTo>
                    <a:pt x="155" y="0"/>
                  </a:moveTo>
                  <a:cubicBezTo>
                    <a:pt x="72" y="0"/>
                    <a:pt x="1" y="83"/>
                    <a:pt x="1" y="167"/>
                  </a:cubicBezTo>
                  <a:lnTo>
                    <a:pt x="1" y="655"/>
                  </a:lnTo>
                  <a:cubicBezTo>
                    <a:pt x="1" y="750"/>
                    <a:pt x="72" y="822"/>
                    <a:pt x="155" y="822"/>
                  </a:cubicBezTo>
                  <a:cubicBezTo>
                    <a:pt x="251" y="822"/>
                    <a:pt x="322" y="750"/>
                    <a:pt x="322" y="655"/>
                  </a:cubicBezTo>
                  <a:lnTo>
                    <a:pt x="322" y="167"/>
                  </a:lnTo>
                  <a:cubicBezTo>
                    <a:pt x="334" y="83"/>
                    <a:pt x="263"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3" name="Google Shape;10340;p67"/>
            <p:cNvSpPr/>
            <p:nvPr/>
          </p:nvSpPr>
          <p:spPr>
            <a:xfrm>
              <a:off x="8073184" y="2595789"/>
              <a:ext cx="136858" cy="112956"/>
            </a:xfrm>
            <a:custGeom>
              <a:avLst/>
              <a:rect l="l" t="t" r="r" b="b"/>
              <a:pathLst>
                <a:path w="4300" h="3549">
                  <a:moveTo>
                    <a:pt x="2156" y="1"/>
                  </a:moveTo>
                  <a:cubicBezTo>
                    <a:pt x="2073" y="1"/>
                    <a:pt x="2001" y="84"/>
                    <a:pt x="2001" y="167"/>
                  </a:cubicBezTo>
                  <a:lnTo>
                    <a:pt x="2001" y="2048"/>
                  </a:lnTo>
                  <a:lnTo>
                    <a:pt x="108" y="3251"/>
                  </a:lnTo>
                  <a:cubicBezTo>
                    <a:pt x="37" y="3299"/>
                    <a:pt x="1" y="3406"/>
                    <a:pt x="60" y="3477"/>
                  </a:cubicBezTo>
                  <a:cubicBezTo>
                    <a:pt x="96" y="3525"/>
                    <a:pt x="156" y="3549"/>
                    <a:pt x="191" y="3549"/>
                  </a:cubicBezTo>
                  <a:cubicBezTo>
                    <a:pt x="227" y="3549"/>
                    <a:pt x="251" y="3537"/>
                    <a:pt x="287" y="3525"/>
                  </a:cubicBezTo>
                  <a:lnTo>
                    <a:pt x="2156" y="2334"/>
                  </a:lnTo>
                  <a:lnTo>
                    <a:pt x="4037" y="3525"/>
                  </a:lnTo>
                  <a:cubicBezTo>
                    <a:pt x="4063" y="3538"/>
                    <a:pt x="4093" y="3544"/>
                    <a:pt x="4123" y="3544"/>
                  </a:cubicBezTo>
                  <a:cubicBezTo>
                    <a:pt x="4178" y="3544"/>
                    <a:pt x="4233" y="3523"/>
                    <a:pt x="4263" y="3477"/>
                  </a:cubicBezTo>
                  <a:cubicBezTo>
                    <a:pt x="4299" y="3406"/>
                    <a:pt x="4287" y="3299"/>
                    <a:pt x="4216" y="3251"/>
                  </a:cubicBezTo>
                  <a:lnTo>
                    <a:pt x="2323" y="2048"/>
                  </a:lnTo>
                  <a:lnTo>
                    <a:pt x="2323" y="167"/>
                  </a:lnTo>
                  <a:cubicBezTo>
                    <a:pt x="2323" y="84"/>
                    <a:pt x="2251" y="1"/>
                    <a:pt x="21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4" name="Google Shape;10341;p67"/>
            <p:cNvSpPr/>
            <p:nvPr/>
          </p:nvSpPr>
          <p:spPr>
            <a:xfrm>
              <a:off x="8085310" y="2415041"/>
              <a:ext cx="112956" cy="169036"/>
            </a:xfrm>
            <a:custGeom>
              <a:avLst/>
              <a:rect l="l" t="t" r="r" b="b"/>
              <a:pathLst>
                <a:path w="3549" h="5311">
                  <a:moveTo>
                    <a:pt x="1775" y="334"/>
                  </a:moveTo>
                  <a:cubicBezTo>
                    <a:pt x="2061" y="334"/>
                    <a:pt x="2335" y="453"/>
                    <a:pt x="2525" y="643"/>
                  </a:cubicBezTo>
                  <a:cubicBezTo>
                    <a:pt x="2716" y="846"/>
                    <a:pt x="2835" y="1119"/>
                    <a:pt x="2870" y="1417"/>
                  </a:cubicBezTo>
                  <a:cubicBezTo>
                    <a:pt x="2882" y="1524"/>
                    <a:pt x="2894" y="1655"/>
                    <a:pt x="2906" y="1822"/>
                  </a:cubicBezTo>
                  <a:cubicBezTo>
                    <a:pt x="2727" y="1500"/>
                    <a:pt x="2430" y="1286"/>
                    <a:pt x="2061" y="1167"/>
                  </a:cubicBezTo>
                  <a:cubicBezTo>
                    <a:pt x="1727" y="1060"/>
                    <a:pt x="1430" y="1060"/>
                    <a:pt x="1418" y="1060"/>
                  </a:cubicBezTo>
                  <a:cubicBezTo>
                    <a:pt x="1382" y="1060"/>
                    <a:pt x="1334" y="1072"/>
                    <a:pt x="1299" y="1108"/>
                  </a:cubicBezTo>
                  <a:lnTo>
                    <a:pt x="1001" y="1417"/>
                  </a:lnTo>
                  <a:cubicBezTo>
                    <a:pt x="942" y="1477"/>
                    <a:pt x="942" y="1596"/>
                    <a:pt x="1001" y="1655"/>
                  </a:cubicBezTo>
                  <a:cubicBezTo>
                    <a:pt x="1031" y="1685"/>
                    <a:pt x="1075" y="1700"/>
                    <a:pt x="1120" y="1700"/>
                  </a:cubicBezTo>
                  <a:cubicBezTo>
                    <a:pt x="1165" y="1700"/>
                    <a:pt x="1209" y="1685"/>
                    <a:pt x="1239" y="1655"/>
                  </a:cubicBezTo>
                  <a:lnTo>
                    <a:pt x="1501" y="1405"/>
                  </a:lnTo>
                  <a:cubicBezTo>
                    <a:pt x="1584" y="1405"/>
                    <a:pt x="1763" y="1417"/>
                    <a:pt x="1954" y="1489"/>
                  </a:cubicBezTo>
                  <a:cubicBezTo>
                    <a:pt x="2299" y="1608"/>
                    <a:pt x="2537" y="1798"/>
                    <a:pt x="2668" y="2084"/>
                  </a:cubicBezTo>
                  <a:cubicBezTo>
                    <a:pt x="2596" y="2512"/>
                    <a:pt x="2227" y="2846"/>
                    <a:pt x="1775" y="2846"/>
                  </a:cubicBezTo>
                  <a:cubicBezTo>
                    <a:pt x="1287" y="2846"/>
                    <a:pt x="870" y="2441"/>
                    <a:pt x="870" y="1941"/>
                  </a:cubicBezTo>
                  <a:cubicBezTo>
                    <a:pt x="870" y="1846"/>
                    <a:pt x="799" y="1774"/>
                    <a:pt x="703" y="1774"/>
                  </a:cubicBezTo>
                  <a:cubicBezTo>
                    <a:pt x="691" y="1774"/>
                    <a:pt x="680" y="1774"/>
                    <a:pt x="644" y="1786"/>
                  </a:cubicBezTo>
                  <a:cubicBezTo>
                    <a:pt x="668" y="1655"/>
                    <a:pt x="680" y="1524"/>
                    <a:pt x="691" y="1417"/>
                  </a:cubicBezTo>
                  <a:cubicBezTo>
                    <a:pt x="703" y="1119"/>
                    <a:pt x="822" y="834"/>
                    <a:pt x="1037" y="643"/>
                  </a:cubicBezTo>
                  <a:cubicBezTo>
                    <a:pt x="1227" y="429"/>
                    <a:pt x="1501" y="334"/>
                    <a:pt x="1775" y="334"/>
                  </a:cubicBezTo>
                  <a:close/>
                  <a:moveTo>
                    <a:pt x="572" y="2239"/>
                  </a:moveTo>
                  <a:cubicBezTo>
                    <a:pt x="644" y="2536"/>
                    <a:pt x="822" y="2786"/>
                    <a:pt x="1084" y="2965"/>
                  </a:cubicBezTo>
                  <a:lnTo>
                    <a:pt x="1084" y="3143"/>
                  </a:lnTo>
                  <a:cubicBezTo>
                    <a:pt x="763" y="3084"/>
                    <a:pt x="549" y="3013"/>
                    <a:pt x="394" y="2929"/>
                  </a:cubicBezTo>
                  <a:cubicBezTo>
                    <a:pt x="382" y="2929"/>
                    <a:pt x="394" y="2917"/>
                    <a:pt x="394" y="2917"/>
                  </a:cubicBezTo>
                  <a:cubicBezTo>
                    <a:pt x="465" y="2727"/>
                    <a:pt x="525" y="2477"/>
                    <a:pt x="572" y="2239"/>
                  </a:cubicBezTo>
                  <a:close/>
                  <a:moveTo>
                    <a:pt x="2989" y="2239"/>
                  </a:moveTo>
                  <a:cubicBezTo>
                    <a:pt x="3025" y="2489"/>
                    <a:pt x="3108" y="2727"/>
                    <a:pt x="3168" y="2917"/>
                  </a:cubicBezTo>
                  <a:lnTo>
                    <a:pt x="3168" y="2929"/>
                  </a:lnTo>
                  <a:cubicBezTo>
                    <a:pt x="3025" y="2989"/>
                    <a:pt x="2811" y="3084"/>
                    <a:pt x="2477" y="3143"/>
                  </a:cubicBezTo>
                  <a:lnTo>
                    <a:pt x="2477" y="2965"/>
                  </a:lnTo>
                  <a:cubicBezTo>
                    <a:pt x="2716" y="2798"/>
                    <a:pt x="2906" y="2536"/>
                    <a:pt x="2989" y="2239"/>
                  </a:cubicBezTo>
                  <a:close/>
                  <a:moveTo>
                    <a:pt x="2168" y="3108"/>
                  </a:moveTo>
                  <a:lnTo>
                    <a:pt x="2168" y="3286"/>
                  </a:lnTo>
                  <a:cubicBezTo>
                    <a:pt x="2168" y="3346"/>
                    <a:pt x="2180" y="3405"/>
                    <a:pt x="2204" y="3453"/>
                  </a:cubicBezTo>
                  <a:lnTo>
                    <a:pt x="2037" y="3608"/>
                  </a:lnTo>
                  <a:cubicBezTo>
                    <a:pt x="1960" y="3673"/>
                    <a:pt x="1864" y="3706"/>
                    <a:pt x="1772" y="3706"/>
                  </a:cubicBezTo>
                  <a:cubicBezTo>
                    <a:pt x="1680" y="3706"/>
                    <a:pt x="1590" y="3673"/>
                    <a:pt x="1525" y="3608"/>
                  </a:cubicBezTo>
                  <a:lnTo>
                    <a:pt x="1382" y="3453"/>
                  </a:lnTo>
                  <a:cubicBezTo>
                    <a:pt x="1406" y="3405"/>
                    <a:pt x="1418" y="3346"/>
                    <a:pt x="1418" y="3286"/>
                  </a:cubicBezTo>
                  <a:lnTo>
                    <a:pt x="1418" y="3108"/>
                  </a:lnTo>
                  <a:cubicBezTo>
                    <a:pt x="1537" y="3143"/>
                    <a:pt x="1656" y="3167"/>
                    <a:pt x="1799" y="3167"/>
                  </a:cubicBezTo>
                  <a:cubicBezTo>
                    <a:pt x="1930" y="3167"/>
                    <a:pt x="2049" y="3155"/>
                    <a:pt x="2168" y="3108"/>
                  </a:cubicBezTo>
                  <a:close/>
                  <a:moveTo>
                    <a:pt x="1775" y="0"/>
                  </a:moveTo>
                  <a:cubicBezTo>
                    <a:pt x="1037" y="0"/>
                    <a:pt x="418" y="607"/>
                    <a:pt x="358" y="1405"/>
                  </a:cubicBezTo>
                  <a:cubicBezTo>
                    <a:pt x="334" y="1727"/>
                    <a:pt x="227" y="2417"/>
                    <a:pt x="84" y="2810"/>
                  </a:cubicBezTo>
                  <a:cubicBezTo>
                    <a:pt x="25" y="2989"/>
                    <a:pt x="96" y="3167"/>
                    <a:pt x="263" y="3251"/>
                  </a:cubicBezTo>
                  <a:cubicBezTo>
                    <a:pt x="382" y="3310"/>
                    <a:pt x="572" y="3382"/>
                    <a:pt x="822" y="3441"/>
                  </a:cubicBezTo>
                  <a:lnTo>
                    <a:pt x="394" y="3644"/>
                  </a:lnTo>
                  <a:cubicBezTo>
                    <a:pt x="156" y="3763"/>
                    <a:pt x="1" y="4001"/>
                    <a:pt x="1" y="4275"/>
                  </a:cubicBezTo>
                  <a:lnTo>
                    <a:pt x="1" y="5156"/>
                  </a:lnTo>
                  <a:cubicBezTo>
                    <a:pt x="1" y="5239"/>
                    <a:pt x="84" y="5310"/>
                    <a:pt x="168" y="5310"/>
                  </a:cubicBezTo>
                  <a:cubicBezTo>
                    <a:pt x="263" y="5310"/>
                    <a:pt x="334" y="5239"/>
                    <a:pt x="334" y="5156"/>
                  </a:cubicBezTo>
                  <a:lnTo>
                    <a:pt x="334" y="4275"/>
                  </a:lnTo>
                  <a:cubicBezTo>
                    <a:pt x="334" y="4144"/>
                    <a:pt x="406" y="4001"/>
                    <a:pt x="537" y="3941"/>
                  </a:cubicBezTo>
                  <a:lnTo>
                    <a:pt x="1096" y="3667"/>
                  </a:lnTo>
                  <a:lnTo>
                    <a:pt x="1287" y="3846"/>
                  </a:lnTo>
                  <a:cubicBezTo>
                    <a:pt x="1418" y="3977"/>
                    <a:pt x="1596" y="4036"/>
                    <a:pt x="1763" y="4036"/>
                  </a:cubicBezTo>
                  <a:cubicBezTo>
                    <a:pt x="1942" y="4036"/>
                    <a:pt x="2108" y="3977"/>
                    <a:pt x="2239" y="3846"/>
                  </a:cubicBezTo>
                  <a:lnTo>
                    <a:pt x="2430" y="3667"/>
                  </a:lnTo>
                  <a:lnTo>
                    <a:pt x="2977" y="3941"/>
                  </a:lnTo>
                  <a:cubicBezTo>
                    <a:pt x="3097" y="4001"/>
                    <a:pt x="3192" y="4144"/>
                    <a:pt x="3192" y="4275"/>
                  </a:cubicBezTo>
                  <a:lnTo>
                    <a:pt x="3192" y="5156"/>
                  </a:lnTo>
                  <a:cubicBezTo>
                    <a:pt x="3192" y="5239"/>
                    <a:pt x="3263" y="5310"/>
                    <a:pt x="3358" y="5310"/>
                  </a:cubicBezTo>
                  <a:cubicBezTo>
                    <a:pt x="3442" y="5310"/>
                    <a:pt x="3513" y="5239"/>
                    <a:pt x="3513" y="5156"/>
                  </a:cubicBezTo>
                  <a:lnTo>
                    <a:pt x="3513" y="4275"/>
                  </a:lnTo>
                  <a:cubicBezTo>
                    <a:pt x="3549" y="4001"/>
                    <a:pt x="3406" y="3763"/>
                    <a:pt x="3168" y="3644"/>
                  </a:cubicBezTo>
                  <a:lnTo>
                    <a:pt x="2727" y="3441"/>
                  </a:lnTo>
                  <a:cubicBezTo>
                    <a:pt x="2989" y="3382"/>
                    <a:pt x="3180" y="3310"/>
                    <a:pt x="3299" y="3251"/>
                  </a:cubicBezTo>
                  <a:cubicBezTo>
                    <a:pt x="3454" y="3167"/>
                    <a:pt x="3537" y="2977"/>
                    <a:pt x="3478" y="2810"/>
                  </a:cubicBezTo>
                  <a:cubicBezTo>
                    <a:pt x="3323" y="2417"/>
                    <a:pt x="3204" y="1727"/>
                    <a:pt x="3192" y="1405"/>
                  </a:cubicBezTo>
                  <a:cubicBezTo>
                    <a:pt x="3132" y="596"/>
                    <a:pt x="2525" y="0"/>
                    <a:pt x="177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5" name="Google Shape;10342;p67"/>
            <p:cNvSpPr/>
            <p:nvPr/>
          </p:nvSpPr>
          <p:spPr>
            <a:xfrm>
              <a:off x="8108449" y="2557501"/>
              <a:ext cx="10248" cy="26194"/>
            </a:xfrm>
            <a:custGeom>
              <a:avLst/>
              <a:rect l="l" t="t" r="r" b="b"/>
              <a:pathLst>
                <a:path w="322" h="823">
                  <a:moveTo>
                    <a:pt x="155" y="1"/>
                  </a:moveTo>
                  <a:cubicBezTo>
                    <a:pt x="72" y="1"/>
                    <a:pt x="0" y="84"/>
                    <a:pt x="0" y="168"/>
                  </a:cubicBezTo>
                  <a:lnTo>
                    <a:pt x="0" y="656"/>
                  </a:lnTo>
                  <a:cubicBezTo>
                    <a:pt x="0" y="751"/>
                    <a:pt x="72" y="823"/>
                    <a:pt x="155" y="823"/>
                  </a:cubicBezTo>
                  <a:cubicBezTo>
                    <a:pt x="250" y="823"/>
                    <a:pt x="322" y="751"/>
                    <a:pt x="322" y="656"/>
                  </a:cubicBezTo>
                  <a:lnTo>
                    <a:pt x="322" y="168"/>
                  </a:lnTo>
                  <a:cubicBezTo>
                    <a:pt x="322" y="84"/>
                    <a:pt x="250"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6" name="Google Shape;10343;p67"/>
            <p:cNvSpPr/>
            <p:nvPr/>
          </p:nvSpPr>
          <p:spPr>
            <a:xfrm>
              <a:off x="8165293" y="2557501"/>
              <a:ext cx="10248" cy="26194"/>
            </a:xfrm>
            <a:custGeom>
              <a:avLst/>
              <a:rect l="l" t="t" r="r" b="b"/>
              <a:pathLst>
                <a:path w="322" h="823">
                  <a:moveTo>
                    <a:pt x="155" y="1"/>
                  </a:moveTo>
                  <a:cubicBezTo>
                    <a:pt x="72" y="1"/>
                    <a:pt x="0" y="84"/>
                    <a:pt x="0" y="168"/>
                  </a:cubicBezTo>
                  <a:lnTo>
                    <a:pt x="0" y="656"/>
                  </a:lnTo>
                  <a:cubicBezTo>
                    <a:pt x="0" y="751"/>
                    <a:pt x="72" y="823"/>
                    <a:pt x="155" y="823"/>
                  </a:cubicBezTo>
                  <a:cubicBezTo>
                    <a:pt x="250" y="823"/>
                    <a:pt x="322" y="751"/>
                    <a:pt x="322" y="656"/>
                  </a:cubicBezTo>
                  <a:lnTo>
                    <a:pt x="322" y="168"/>
                  </a:lnTo>
                  <a:cubicBezTo>
                    <a:pt x="322" y="84"/>
                    <a:pt x="250"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7" name="Google Shape;10344;p67"/>
            <p:cNvSpPr/>
            <p:nvPr/>
          </p:nvSpPr>
          <p:spPr>
            <a:xfrm>
              <a:off x="8238432" y="2635956"/>
              <a:ext cx="45481" cy="15946"/>
            </a:xfrm>
            <a:custGeom>
              <a:avLst/>
              <a:rect l="l" t="t" r="r" b="b"/>
              <a:pathLst>
                <a:path w="1429" h="501">
                  <a:moveTo>
                    <a:pt x="167" y="1"/>
                  </a:moveTo>
                  <a:cubicBezTo>
                    <a:pt x="83" y="1"/>
                    <a:pt x="0" y="72"/>
                    <a:pt x="0" y="155"/>
                  </a:cubicBezTo>
                  <a:cubicBezTo>
                    <a:pt x="0" y="251"/>
                    <a:pt x="83" y="322"/>
                    <a:pt x="167" y="322"/>
                  </a:cubicBezTo>
                  <a:cubicBezTo>
                    <a:pt x="357" y="322"/>
                    <a:pt x="893" y="358"/>
                    <a:pt x="1167" y="489"/>
                  </a:cubicBezTo>
                  <a:cubicBezTo>
                    <a:pt x="1191" y="501"/>
                    <a:pt x="1214" y="501"/>
                    <a:pt x="1238" y="501"/>
                  </a:cubicBezTo>
                  <a:cubicBezTo>
                    <a:pt x="1298" y="501"/>
                    <a:pt x="1357" y="477"/>
                    <a:pt x="1393" y="417"/>
                  </a:cubicBezTo>
                  <a:cubicBezTo>
                    <a:pt x="1429" y="334"/>
                    <a:pt x="1405" y="239"/>
                    <a:pt x="1310" y="191"/>
                  </a:cubicBezTo>
                  <a:cubicBezTo>
                    <a:pt x="929" y="1"/>
                    <a:pt x="20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8" name="Google Shape;10345;p67"/>
            <p:cNvSpPr/>
            <p:nvPr/>
          </p:nvSpPr>
          <p:spPr>
            <a:xfrm>
              <a:off x="8198998" y="2607534"/>
              <a:ext cx="123968" cy="169036"/>
            </a:xfrm>
            <a:custGeom>
              <a:avLst/>
              <a:rect l="l" t="t" r="r" b="b"/>
              <a:pathLst>
                <a:path w="3895" h="5311">
                  <a:moveTo>
                    <a:pt x="3049" y="322"/>
                  </a:moveTo>
                  <a:lnTo>
                    <a:pt x="3049" y="1025"/>
                  </a:lnTo>
                  <a:cubicBezTo>
                    <a:pt x="3049" y="1144"/>
                    <a:pt x="3013" y="1251"/>
                    <a:pt x="2965" y="1346"/>
                  </a:cubicBezTo>
                  <a:lnTo>
                    <a:pt x="2882" y="1513"/>
                  </a:lnTo>
                  <a:cubicBezTo>
                    <a:pt x="2870" y="1548"/>
                    <a:pt x="2870" y="1560"/>
                    <a:pt x="2870" y="1584"/>
                  </a:cubicBezTo>
                  <a:lnTo>
                    <a:pt x="2870" y="1941"/>
                  </a:lnTo>
                  <a:cubicBezTo>
                    <a:pt x="2870" y="2203"/>
                    <a:pt x="2763" y="2418"/>
                    <a:pt x="2596" y="2596"/>
                  </a:cubicBezTo>
                  <a:cubicBezTo>
                    <a:pt x="2406" y="2763"/>
                    <a:pt x="2168" y="2858"/>
                    <a:pt x="1930" y="2858"/>
                  </a:cubicBezTo>
                  <a:cubicBezTo>
                    <a:pt x="1453" y="2834"/>
                    <a:pt x="1049" y="2406"/>
                    <a:pt x="1049" y="1906"/>
                  </a:cubicBezTo>
                  <a:lnTo>
                    <a:pt x="1049" y="1584"/>
                  </a:lnTo>
                  <a:cubicBezTo>
                    <a:pt x="1049" y="1560"/>
                    <a:pt x="1049" y="1548"/>
                    <a:pt x="1037" y="1513"/>
                  </a:cubicBezTo>
                  <a:lnTo>
                    <a:pt x="929" y="1310"/>
                  </a:lnTo>
                  <a:cubicBezTo>
                    <a:pt x="882" y="1227"/>
                    <a:pt x="870" y="1144"/>
                    <a:pt x="870" y="1072"/>
                  </a:cubicBezTo>
                  <a:lnTo>
                    <a:pt x="870" y="1048"/>
                  </a:lnTo>
                  <a:cubicBezTo>
                    <a:pt x="870" y="655"/>
                    <a:pt x="1203" y="322"/>
                    <a:pt x="1596" y="322"/>
                  </a:cubicBezTo>
                  <a:lnTo>
                    <a:pt x="3049" y="322"/>
                  </a:lnTo>
                  <a:close/>
                  <a:moveTo>
                    <a:pt x="2334" y="3132"/>
                  </a:moveTo>
                  <a:cubicBezTo>
                    <a:pt x="2334" y="3180"/>
                    <a:pt x="2346" y="3239"/>
                    <a:pt x="2358" y="3287"/>
                  </a:cubicBezTo>
                  <a:lnTo>
                    <a:pt x="2215" y="3418"/>
                  </a:lnTo>
                  <a:cubicBezTo>
                    <a:pt x="2138" y="3495"/>
                    <a:pt x="2043" y="3534"/>
                    <a:pt x="1949" y="3534"/>
                  </a:cubicBezTo>
                  <a:cubicBezTo>
                    <a:pt x="1855" y="3534"/>
                    <a:pt x="1763" y="3495"/>
                    <a:pt x="1691" y="3418"/>
                  </a:cubicBezTo>
                  <a:lnTo>
                    <a:pt x="1561" y="3287"/>
                  </a:lnTo>
                  <a:cubicBezTo>
                    <a:pt x="1572" y="3239"/>
                    <a:pt x="1584" y="3180"/>
                    <a:pt x="1584" y="3132"/>
                  </a:cubicBezTo>
                  <a:cubicBezTo>
                    <a:pt x="1691" y="3168"/>
                    <a:pt x="1811" y="3191"/>
                    <a:pt x="1918" y="3191"/>
                  </a:cubicBezTo>
                  <a:lnTo>
                    <a:pt x="1953" y="3191"/>
                  </a:lnTo>
                  <a:cubicBezTo>
                    <a:pt x="2096" y="3191"/>
                    <a:pt x="2215" y="3180"/>
                    <a:pt x="2334" y="3132"/>
                  </a:cubicBezTo>
                  <a:close/>
                  <a:moveTo>
                    <a:pt x="1584" y="1"/>
                  </a:moveTo>
                  <a:cubicBezTo>
                    <a:pt x="1001" y="1"/>
                    <a:pt x="525" y="477"/>
                    <a:pt x="525" y="1048"/>
                  </a:cubicBezTo>
                  <a:lnTo>
                    <a:pt x="525" y="1072"/>
                  </a:lnTo>
                  <a:cubicBezTo>
                    <a:pt x="525" y="1203"/>
                    <a:pt x="560" y="1334"/>
                    <a:pt x="620" y="1453"/>
                  </a:cubicBezTo>
                  <a:lnTo>
                    <a:pt x="703" y="1620"/>
                  </a:lnTo>
                  <a:lnTo>
                    <a:pt x="703" y="1882"/>
                  </a:lnTo>
                  <a:cubicBezTo>
                    <a:pt x="703" y="2322"/>
                    <a:pt x="918" y="2703"/>
                    <a:pt x="1239" y="2941"/>
                  </a:cubicBezTo>
                  <a:lnTo>
                    <a:pt x="1239" y="3096"/>
                  </a:lnTo>
                  <a:cubicBezTo>
                    <a:pt x="1239" y="3180"/>
                    <a:pt x="1180" y="3251"/>
                    <a:pt x="1108" y="3275"/>
                  </a:cubicBezTo>
                  <a:lnTo>
                    <a:pt x="513" y="3453"/>
                  </a:lnTo>
                  <a:cubicBezTo>
                    <a:pt x="215" y="3537"/>
                    <a:pt x="1" y="3811"/>
                    <a:pt x="1" y="4120"/>
                  </a:cubicBezTo>
                  <a:lnTo>
                    <a:pt x="1" y="5144"/>
                  </a:lnTo>
                  <a:cubicBezTo>
                    <a:pt x="1" y="5239"/>
                    <a:pt x="84" y="5311"/>
                    <a:pt x="167" y="5311"/>
                  </a:cubicBezTo>
                  <a:cubicBezTo>
                    <a:pt x="263" y="5311"/>
                    <a:pt x="334" y="5239"/>
                    <a:pt x="334" y="5144"/>
                  </a:cubicBezTo>
                  <a:lnTo>
                    <a:pt x="334" y="4120"/>
                  </a:lnTo>
                  <a:cubicBezTo>
                    <a:pt x="334" y="3953"/>
                    <a:pt x="441" y="3811"/>
                    <a:pt x="596" y="3763"/>
                  </a:cubicBezTo>
                  <a:lnTo>
                    <a:pt x="1191" y="3584"/>
                  </a:lnTo>
                  <a:cubicBezTo>
                    <a:pt x="1251" y="3572"/>
                    <a:pt x="1299" y="3537"/>
                    <a:pt x="1346" y="3525"/>
                  </a:cubicBezTo>
                  <a:lnTo>
                    <a:pt x="1453" y="3632"/>
                  </a:lnTo>
                  <a:cubicBezTo>
                    <a:pt x="1584" y="3763"/>
                    <a:pt x="1763" y="3834"/>
                    <a:pt x="1942" y="3834"/>
                  </a:cubicBezTo>
                  <a:cubicBezTo>
                    <a:pt x="2120" y="3834"/>
                    <a:pt x="2299" y="3763"/>
                    <a:pt x="2430" y="3632"/>
                  </a:cubicBezTo>
                  <a:lnTo>
                    <a:pt x="2537" y="3525"/>
                  </a:lnTo>
                  <a:cubicBezTo>
                    <a:pt x="2584" y="3549"/>
                    <a:pt x="2620" y="3572"/>
                    <a:pt x="2680" y="3584"/>
                  </a:cubicBezTo>
                  <a:lnTo>
                    <a:pt x="3275" y="3763"/>
                  </a:lnTo>
                  <a:cubicBezTo>
                    <a:pt x="3442" y="3811"/>
                    <a:pt x="3549" y="3953"/>
                    <a:pt x="3549" y="4120"/>
                  </a:cubicBezTo>
                  <a:lnTo>
                    <a:pt x="3549" y="5144"/>
                  </a:lnTo>
                  <a:cubicBezTo>
                    <a:pt x="3549" y="5239"/>
                    <a:pt x="3620" y="5311"/>
                    <a:pt x="3716" y="5311"/>
                  </a:cubicBezTo>
                  <a:cubicBezTo>
                    <a:pt x="3799" y="5311"/>
                    <a:pt x="3870" y="5239"/>
                    <a:pt x="3870" y="5144"/>
                  </a:cubicBezTo>
                  <a:lnTo>
                    <a:pt x="3870" y="4120"/>
                  </a:lnTo>
                  <a:cubicBezTo>
                    <a:pt x="3894" y="3822"/>
                    <a:pt x="3680" y="3549"/>
                    <a:pt x="3382" y="3465"/>
                  </a:cubicBezTo>
                  <a:lnTo>
                    <a:pt x="2787" y="3287"/>
                  </a:lnTo>
                  <a:cubicBezTo>
                    <a:pt x="2715" y="3251"/>
                    <a:pt x="2656" y="3180"/>
                    <a:pt x="2656" y="3108"/>
                  </a:cubicBezTo>
                  <a:lnTo>
                    <a:pt x="2656" y="2977"/>
                  </a:lnTo>
                  <a:cubicBezTo>
                    <a:pt x="2715" y="2930"/>
                    <a:pt x="2763" y="2882"/>
                    <a:pt x="2823" y="2834"/>
                  </a:cubicBezTo>
                  <a:cubicBezTo>
                    <a:pt x="3061" y="2596"/>
                    <a:pt x="3192" y="2287"/>
                    <a:pt x="3192" y="1941"/>
                  </a:cubicBezTo>
                  <a:lnTo>
                    <a:pt x="3192" y="1632"/>
                  </a:lnTo>
                  <a:lnTo>
                    <a:pt x="3251" y="1501"/>
                  </a:lnTo>
                  <a:cubicBezTo>
                    <a:pt x="3323" y="1346"/>
                    <a:pt x="3370" y="1191"/>
                    <a:pt x="3370" y="1025"/>
                  </a:cubicBezTo>
                  <a:lnTo>
                    <a:pt x="3370" y="155"/>
                  </a:lnTo>
                  <a:cubicBezTo>
                    <a:pt x="3370" y="72"/>
                    <a:pt x="3299" y="1"/>
                    <a:pt x="3204" y="1"/>
                  </a:cubicBezTo>
                  <a:lnTo>
                    <a:pt x="158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59" name="Google Shape;10346;p67"/>
            <p:cNvSpPr/>
            <p:nvPr/>
          </p:nvSpPr>
          <p:spPr>
            <a:xfrm>
              <a:off x="8222137" y="2743946"/>
              <a:ext cx="10248" cy="33005"/>
            </a:xfrm>
            <a:custGeom>
              <a:avLst/>
              <a:rect l="l" t="t" r="r" b="b"/>
              <a:pathLst>
                <a:path w="322" h="1037">
                  <a:moveTo>
                    <a:pt x="155" y="1"/>
                  </a:moveTo>
                  <a:cubicBezTo>
                    <a:pt x="72" y="1"/>
                    <a:pt x="0" y="72"/>
                    <a:pt x="0" y="156"/>
                  </a:cubicBezTo>
                  <a:lnTo>
                    <a:pt x="0" y="870"/>
                  </a:lnTo>
                  <a:cubicBezTo>
                    <a:pt x="0" y="965"/>
                    <a:pt x="72" y="1037"/>
                    <a:pt x="155" y="1037"/>
                  </a:cubicBezTo>
                  <a:cubicBezTo>
                    <a:pt x="250" y="1037"/>
                    <a:pt x="322" y="965"/>
                    <a:pt x="322" y="870"/>
                  </a:cubicBezTo>
                  <a:lnTo>
                    <a:pt x="322" y="156"/>
                  </a:lnTo>
                  <a:cubicBezTo>
                    <a:pt x="322" y="72"/>
                    <a:pt x="250"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0" name="Google Shape;10347;p67"/>
            <p:cNvSpPr/>
            <p:nvPr/>
          </p:nvSpPr>
          <p:spPr>
            <a:xfrm>
              <a:off x="8289579" y="2743946"/>
              <a:ext cx="10630" cy="33005"/>
            </a:xfrm>
            <a:custGeom>
              <a:avLst/>
              <a:rect l="l" t="t" r="r" b="b"/>
              <a:pathLst>
                <a:path w="334" h="1037">
                  <a:moveTo>
                    <a:pt x="167" y="1"/>
                  </a:moveTo>
                  <a:cubicBezTo>
                    <a:pt x="84" y="1"/>
                    <a:pt x="0" y="72"/>
                    <a:pt x="0" y="156"/>
                  </a:cubicBezTo>
                  <a:lnTo>
                    <a:pt x="0" y="870"/>
                  </a:lnTo>
                  <a:cubicBezTo>
                    <a:pt x="0" y="965"/>
                    <a:pt x="84" y="1037"/>
                    <a:pt x="167" y="1037"/>
                  </a:cubicBezTo>
                  <a:cubicBezTo>
                    <a:pt x="250" y="1037"/>
                    <a:pt x="334" y="965"/>
                    <a:pt x="334" y="870"/>
                  </a:cubicBezTo>
                  <a:lnTo>
                    <a:pt x="334" y="156"/>
                  </a:lnTo>
                  <a:cubicBezTo>
                    <a:pt x="334" y="72"/>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61" name="Google Shape;10348;p67"/>
          <p:cNvGrpSpPr/>
          <p:nvPr/>
        </p:nvGrpSpPr>
        <p:grpSpPr>
          <a:xfrm>
            <a:off x="9144872" y="3885359"/>
            <a:ext cx="355863" cy="362292"/>
            <a:chOff x="7529411" y="2414659"/>
            <a:chExt cx="355863" cy="362292"/>
          </a:xfrm>
          <a:solidFill>
            <a:schemeClr val="accent1"/>
          </a:solidFill>
        </p:grpSpPr>
        <p:sp>
          <p:nvSpPr>
            <p:cNvPr id="1562" name="Google Shape;10349;p67"/>
            <p:cNvSpPr/>
            <p:nvPr/>
          </p:nvSpPr>
          <p:spPr>
            <a:xfrm>
              <a:off x="7687816" y="2443081"/>
              <a:ext cx="45481" cy="15946"/>
            </a:xfrm>
            <a:custGeom>
              <a:avLst/>
              <a:rect l="l" t="t" r="r" b="b"/>
              <a:pathLst>
                <a:path w="1429" h="501">
                  <a:moveTo>
                    <a:pt x="155" y="0"/>
                  </a:moveTo>
                  <a:cubicBezTo>
                    <a:pt x="72" y="0"/>
                    <a:pt x="0" y="72"/>
                    <a:pt x="0" y="167"/>
                  </a:cubicBezTo>
                  <a:cubicBezTo>
                    <a:pt x="0" y="250"/>
                    <a:pt x="72" y="322"/>
                    <a:pt x="155" y="322"/>
                  </a:cubicBezTo>
                  <a:cubicBezTo>
                    <a:pt x="357" y="322"/>
                    <a:pt x="893" y="357"/>
                    <a:pt x="1155" y="488"/>
                  </a:cubicBezTo>
                  <a:cubicBezTo>
                    <a:pt x="1191" y="500"/>
                    <a:pt x="1203" y="500"/>
                    <a:pt x="1227" y="500"/>
                  </a:cubicBezTo>
                  <a:cubicBezTo>
                    <a:pt x="1286" y="500"/>
                    <a:pt x="1346" y="477"/>
                    <a:pt x="1381" y="417"/>
                  </a:cubicBezTo>
                  <a:cubicBezTo>
                    <a:pt x="1429" y="346"/>
                    <a:pt x="1381" y="238"/>
                    <a:pt x="1310" y="191"/>
                  </a:cubicBezTo>
                  <a:cubicBezTo>
                    <a:pt x="917" y="0"/>
                    <a:pt x="191"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3" name="Google Shape;10350;p67"/>
            <p:cNvSpPr/>
            <p:nvPr/>
          </p:nvSpPr>
          <p:spPr>
            <a:xfrm>
              <a:off x="7648764" y="2414659"/>
              <a:ext cx="123204" cy="168654"/>
            </a:xfrm>
            <a:custGeom>
              <a:avLst/>
              <a:rect l="l" t="t" r="r" b="b"/>
              <a:pathLst>
                <a:path w="3871" h="5299">
                  <a:moveTo>
                    <a:pt x="3013" y="322"/>
                  </a:moveTo>
                  <a:lnTo>
                    <a:pt x="3013" y="1024"/>
                  </a:lnTo>
                  <a:cubicBezTo>
                    <a:pt x="3013" y="1143"/>
                    <a:pt x="2977" y="1250"/>
                    <a:pt x="2930" y="1358"/>
                  </a:cubicBezTo>
                  <a:lnTo>
                    <a:pt x="2847" y="1512"/>
                  </a:lnTo>
                  <a:cubicBezTo>
                    <a:pt x="2835" y="1548"/>
                    <a:pt x="2835" y="1560"/>
                    <a:pt x="2835" y="1596"/>
                  </a:cubicBezTo>
                  <a:lnTo>
                    <a:pt x="2835" y="1953"/>
                  </a:lnTo>
                  <a:cubicBezTo>
                    <a:pt x="2835" y="2203"/>
                    <a:pt x="2727" y="2429"/>
                    <a:pt x="2561" y="2608"/>
                  </a:cubicBezTo>
                  <a:cubicBezTo>
                    <a:pt x="2370" y="2763"/>
                    <a:pt x="2144" y="2858"/>
                    <a:pt x="1894" y="2858"/>
                  </a:cubicBezTo>
                  <a:cubicBezTo>
                    <a:pt x="1418" y="2846"/>
                    <a:pt x="1013" y="2405"/>
                    <a:pt x="1013" y="1905"/>
                  </a:cubicBezTo>
                  <a:lnTo>
                    <a:pt x="1013" y="1596"/>
                  </a:lnTo>
                  <a:cubicBezTo>
                    <a:pt x="1013" y="1560"/>
                    <a:pt x="1013" y="1548"/>
                    <a:pt x="1001" y="1512"/>
                  </a:cubicBezTo>
                  <a:lnTo>
                    <a:pt x="894" y="1310"/>
                  </a:lnTo>
                  <a:cubicBezTo>
                    <a:pt x="846" y="1239"/>
                    <a:pt x="834" y="1143"/>
                    <a:pt x="834" y="1072"/>
                  </a:cubicBezTo>
                  <a:lnTo>
                    <a:pt x="834" y="1060"/>
                  </a:lnTo>
                  <a:cubicBezTo>
                    <a:pt x="834" y="655"/>
                    <a:pt x="1168" y="322"/>
                    <a:pt x="1561" y="322"/>
                  </a:cubicBezTo>
                  <a:lnTo>
                    <a:pt x="3013" y="322"/>
                  </a:lnTo>
                  <a:close/>
                  <a:moveTo>
                    <a:pt x="2299" y="3108"/>
                  </a:moveTo>
                  <a:cubicBezTo>
                    <a:pt x="2299" y="3155"/>
                    <a:pt x="2311" y="3215"/>
                    <a:pt x="2323" y="3263"/>
                  </a:cubicBezTo>
                  <a:lnTo>
                    <a:pt x="1918" y="3679"/>
                  </a:lnTo>
                  <a:lnTo>
                    <a:pt x="1537" y="3286"/>
                  </a:lnTo>
                  <a:cubicBezTo>
                    <a:pt x="1549" y="3263"/>
                    <a:pt x="1549" y="3227"/>
                    <a:pt x="1549" y="3179"/>
                  </a:cubicBezTo>
                  <a:lnTo>
                    <a:pt x="1549" y="3108"/>
                  </a:lnTo>
                  <a:cubicBezTo>
                    <a:pt x="1656" y="3144"/>
                    <a:pt x="1763" y="3167"/>
                    <a:pt x="1882" y="3167"/>
                  </a:cubicBezTo>
                  <a:lnTo>
                    <a:pt x="1918" y="3167"/>
                  </a:lnTo>
                  <a:cubicBezTo>
                    <a:pt x="2061" y="3167"/>
                    <a:pt x="2180" y="3155"/>
                    <a:pt x="2299" y="3108"/>
                  </a:cubicBezTo>
                  <a:close/>
                  <a:moveTo>
                    <a:pt x="1584" y="0"/>
                  </a:moveTo>
                  <a:cubicBezTo>
                    <a:pt x="1001" y="0"/>
                    <a:pt x="525" y="477"/>
                    <a:pt x="525" y="1060"/>
                  </a:cubicBezTo>
                  <a:lnTo>
                    <a:pt x="525" y="1072"/>
                  </a:lnTo>
                  <a:cubicBezTo>
                    <a:pt x="525" y="1203"/>
                    <a:pt x="549" y="1334"/>
                    <a:pt x="608" y="1453"/>
                  </a:cubicBezTo>
                  <a:lnTo>
                    <a:pt x="703" y="1620"/>
                  </a:lnTo>
                  <a:lnTo>
                    <a:pt x="703" y="1893"/>
                  </a:lnTo>
                  <a:cubicBezTo>
                    <a:pt x="703" y="2322"/>
                    <a:pt x="906" y="2703"/>
                    <a:pt x="1239" y="2941"/>
                  </a:cubicBezTo>
                  <a:lnTo>
                    <a:pt x="1239" y="3179"/>
                  </a:lnTo>
                  <a:cubicBezTo>
                    <a:pt x="1239" y="3215"/>
                    <a:pt x="1227" y="3239"/>
                    <a:pt x="1192" y="3239"/>
                  </a:cubicBezTo>
                  <a:lnTo>
                    <a:pt x="513" y="3441"/>
                  </a:lnTo>
                  <a:cubicBezTo>
                    <a:pt x="215" y="3525"/>
                    <a:pt x="1" y="3798"/>
                    <a:pt x="1" y="4108"/>
                  </a:cubicBezTo>
                  <a:lnTo>
                    <a:pt x="1" y="5132"/>
                  </a:lnTo>
                  <a:cubicBezTo>
                    <a:pt x="1" y="5227"/>
                    <a:pt x="72" y="5299"/>
                    <a:pt x="168" y="5299"/>
                  </a:cubicBezTo>
                  <a:cubicBezTo>
                    <a:pt x="251" y="5299"/>
                    <a:pt x="322" y="5227"/>
                    <a:pt x="322" y="5132"/>
                  </a:cubicBezTo>
                  <a:lnTo>
                    <a:pt x="322" y="4108"/>
                  </a:lnTo>
                  <a:cubicBezTo>
                    <a:pt x="322" y="3941"/>
                    <a:pt x="430" y="3798"/>
                    <a:pt x="596" y="3751"/>
                  </a:cubicBezTo>
                  <a:lnTo>
                    <a:pt x="1275" y="3560"/>
                  </a:lnTo>
                  <a:cubicBezTo>
                    <a:pt x="1311" y="3560"/>
                    <a:pt x="1323" y="3536"/>
                    <a:pt x="1358" y="3525"/>
                  </a:cubicBezTo>
                  <a:lnTo>
                    <a:pt x="1775" y="3941"/>
                  </a:lnTo>
                  <a:lnTo>
                    <a:pt x="1775" y="5120"/>
                  </a:lnTo>
                  <a:cubicBezTo>
                    <a:pt x="1775" y="5203"/>
                    <a:pt x="1846" y="5287"/>
                    <a:pt x="1930" y="5287"/>
                  </a:cubicBezTo>
                  <a:cubicBezTo>
                    <a:pt x="2025" y="5287"/>
                    <a:pt x="2096" y="5203"/>
                    <a:pt x="2096" y="5120"/>
                  </a:cubicBezTo>
                  <a:lnTo>
                    <a:pt x="2096" y="3941"/>
                  </a:lnTo>
                  <a:lnTo>
                    <a:pt x="2525" y="3513"/>
                  </a:lnTo>
                  <a:cubicBezTo>
                    <a:pt x="2573" y="3536"/>
                    <a:pt x="2620" y="3560"/>
                    <a:pt x="2680" y="3572"/>
                  </a:cubicBezTo>
                  <a:lnTo>
                    <a:pt x="3275" y="3751"/>
                  </a:lnTo>
                  <a:cubicBezTo>
                    <a:pt x="3442" y="3798"/>
                    <a:pt x="3537" y="3941"/>
                    <a:pt x="3537" y="4108"/>
                  </a:cubicBezTo>
                  <a:lnTo>
                    <a:pt x="3537" y="5132"/>
                  </a:lnTo>
                  <a:cubicBezTo>
                    <a:pt x="3537" y="5227"/>
                    <a:pt x="3620" y="5299"/>
                    <a:pt x="3704" y="5299"/>
                  </a:cubicBezTo>
                  <a:cubicBezTo>
                    <a:pt x="3799" y="5299"/>
                    <a:pt x="3870" y="5227"/>
                    <a:pt x="3870" y="5132"/>
                  </a:cubicBezTo>
                  <a:lnTo>
                    <a:pt x="3870" y="4108"/>
                  </a:lnTo>
                  <a:cubicBezTo>
                    <a:pt x="3870" y="3822"/>
                    <a:pt x="3668" y="3536"/>
                    <a:pt x="3370" y="3465"/>
                  </a:cubicBezTo>
                  <a:lnTo>
                    <a:pt x="2775" y="3286"/>
                  </a:lnTo>
                  <a:cubicBezTo>
                    <a:pt x="2692" y="3263"/>
                    <a:pt x="2632" y="3179"/>
                    <a:pt x="2632" y="3108"/>
                  </a:cubicBezTo>
                  <a:lnTo>
                    <a:pt x="2632" y="2977"/>
                  </a:lnTo>
                  <a:cubicBezTo>
                    <a:pt x="2692" y="2929"/>
                    <a:pt x="2739" y="2882"/>
                    <a:pt x="2799" y="2846"/>
                  </a:cubicBezTo>
                  <a:cubicBezTo>
                    <a:pt x="3037" y="2608"/>
                    <a:pt x="3168" y="2286"/>
                    <a:pt x="3168" y="1953"/>
                  </a:cubicBezTo>
                  <a:lnTo>
                    <a:pt x="3168" y="1631"/>
                  </a:lnTo>
                  <a:lnTo>
                    <a:pt x="3228" y="1501"/>
                  </a:lnTo>
                  <a:cubicBezTo>
                    <a:pt x="3311" y="1358"/>
                    <a:pt x="3347" y="1191"/>
                    <a:pt x="3347" y="1024"/>
                  </a:cubicBezTo>
                  <a:lnTo>
                    <a:pt x="3347" y="167"/>
                  </a:lnTo>
                  <a:cubicBezTo>
                    <a:pt x="3347" y="72"/>
                    <a:pt x="3275" y="0"/>
                    <a:pt x="3192" y="0"/>
                  </a:cubicBezTo>
                  <a:lnTo>
                    <a:pt x="158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4" name="Google Shape;10351;p67"/>
            <p:cNvSpPr/>
            <p:nvPr/>
          </p:nvSpPr>
          <p:spPr>
            <a:xfrm>
              <a:off x="7670757" y="2551072"/>
              <a:ext cx="10248" cy="33005"/>
            </a:xfrm>
            <a:custGeom>
              <a:avLst/>
              <a:rect l="l" t="t" r="r" b="b"/>
              <a:pathLst>
                <a:path w="322" h="1037">
                  <a:moveTo>
                    <a:pt x="155" y="1"/>
                  </a:moveTo>
                  <a:cubicBezTo>
                    <a:pt x="72" y="1"/>
                    <a:pt x="0" y="72"/>
                    <a:pt x="0" y="167"/>
                  </a:cubicBezTo>
                  <a:lnTo>
                    <a:pt x="0" y="882"/>
                  </a:lnTo>
                  <a:cubicBezTo>
                    <a:pt x="0" y="965"/>
                    <a:pt x="72" y="1036"/>
                    <a:pt x="155" y="1036"/>
                  </a:cubicBezTo>
                  <a:cubicBezTo>
                    <a:pt x="251" y="1036"/>
                    <a:pt x="322" y="965"/>
                    <a:pt x="322" y="882"/>
                  </a:cubicBezTo>
                  <a:lnTo>
                    <a:pt x="322" y="167"/>
                  </a:lnTo>
                  <a:cubicBezTo>
                    <a:pt x="322" y="72"/>
                    <a:pt x="251"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5" name="Google Shape;10352;p67"/>
            <p:cNvSpPr/>
            <p:nvPr/>
          </p:nvSpPr>
          <p:spPr>
            <a:xfrm>
              <a:off x="7738963" y="2551072"/>
              <a:ext cx="10280" cy="33005"/>
            </a:xfrm>
            <a:custGeom>
              <a:avLst/>
              <a:rect l="l" t="t" r="r" b="b"/>
              <a:pathLst>
                <a:path w="323" h="1037">
                  <a:moveTo>
                    <a:pt x="155" y="1"/>
                  </a:moveTo>
                  <a:cubicBezTo>
                    <a:pt x="72" y="1"/>
                    <a:pt x="1" y="72"/>
                    <a:pt x="1" y="167"/>
                  </a:cubicBezTo>
                  <a:lnTo>
                    <a:pt x="1" y="882"/>
                  </a:lnTo>
                  <a:cubicBezTo>
                    <a:pt x="1" y="965"/>
                    <a:pt x="72" y="1036"/>
                    <a:pt x="155" y="1036"/>
                  </a:cubicBezTo>
                  <a:cubicBezTo>
                    <a:pt x="251" y="1036"/>
                    <a:pt x="322" y="965"/>
                    <a:pt x="322" y="882"/>
                  </a:cubicBezTo>
                  <a:lnTo>
                    <a:pt x="322" y="167"/>
                  </a:lnTo>
                  <a:cubicBezTo>
                    <a:pt x="322" y="72"/>
                    <a:pt x="251"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6" name="Google Shape;10353;p67"/>
            <p:cNvSpPr/>
            <p:nvPr/>
          </p:nvSpPr>
          <p:spPr>
            <a:xfrm>
              <a:off x="7568432" y="2635956"/>
              <a:ext cx="45513" cy="15946"/>
            </a:xfrm>
            <a:custGeom>
              <a:avLst/>
              <a:rect l="l" t="t" r="r" b="b"/>
              <a:pathLst>
                <a:path w="1430" h="501">
                  <a:moveTo>
                    <a:pt x="156" y="1"/>
                  </a:moveTo>
                  <a:cubicBezTo>
                    <a:pt x="72" y="1"/>
                    <a:pt x="1" y="72"/>
                    <a:pt x="1" y="155"/>
                  </a:cubicBezTo>
                  <a:cubicBezTo>
                    <a:pt x="1" y="251"/>
                    <a:pt x="72" y="322"/>
                    <a:pt x="156" y="322"/>
                  </a:cubicBezTo>
                  <a:cubicBezTo>
                    <a:pt x="358" y="322"/>
                    <a:pt x="894" y="358"/>
                    <a:pt x="1156" y="489"/>
                  </a:cubicBezTo>
                  <a:cubicBezTo>
                    <a:pt x="1191" y="501"/>
                    <a:pt x="1203" y="501"/>
                    <a:pt x="1227" y="501"/>
                  </a:cubicBezTo>
                  <a:cubicBezTo>
                    <a:pt x="1287" y="501"/>
                    <a:pt x="1346" y="477"/>
                    <a:pt x="1382" y="417"/>
                  </a:cubicBezTo>
                  <a:cubicBezTo>
                    <a:pt x="1430" y="334"/>
                    <a:pt x="1394" y="239"/>
                    <a:pt x="1310" y="191"/>
                  </a:cubicBezTo>
                  <a:cubicBezTo>
                    <a:pt x="918" y="1"/>
                    <a:pt x="191" y="1"/>
                    <a:pt x="1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7" name="Google Shape;10354;p67"/>
            <p:cNvSpPr/>
            <p:nvPr/>
          </p:nvSpPr>
          <p:spPr>
            <a:xfrm>
              <a:off x="7529411" y="2607916"/>
              <a:ext cx="123172" cy="168654"/>
            </a:xfrm>
            <a:custGeom>
              <a:avLst/>
              <a:rect l="l" t="t" r="r" b="b"/>
              <a:pathLst>
                <a:path w="3870" h="5299">
                  <a:moveTo>
                    <a:pt x="3025" y="310"/>
                  </a:moveTo>
                  <a:lnTo>
                    <a:pt x="3025" y="1013"/>
                  </a:lnTo>
                  <a:cubicBezTo>
                    <a:pt x="3025" y="1132"/>
                    <a:pt x="2989" y="1239"/>
                    <a:pt x="2953" y="1334"/>
                  </a:cubicBezTo>
                  <a:lnTo>
                    <a:pt x="2858" y="1501"/>
                  </a:lnTo>
                  <a:cubicBezTo>
                    <a:pt x="2846" y="1536"/>
                    <a:pt x="2846" y="1548"/>
                    <a:pt x="2846" y="1572"/>
                  </a:cubicBezTo>
                  <a:lnTo>
                    <a:pt x="2846" y="1929"/>
                  </a:lnTo>
                  <a:cubicBezTo>
                    <a:pt x="2834" y="2191"/>
                    <a:pt x="2727" y="2406"/>
                    <a:pt x="2560" y="2584"/>
                  </a:cubicBezTo>
                  <a:cubicBezTo>
                    <a:pt x="2392" y="2753"/>
                    <a:pt x="2170" y="2847"/>
                    <a:pt x="1945" y="2847"/>
                  </a:cubicBezTo>
                  <a:cubicBezTo>
                    <a:pt x="1932" y="2847"/>
                    <a:pt x="1919" y="2847"/>
                    <a:pt x="1905" y="2846"/>
                  </a:cubicBezTo>
                  <a:cubicBezTo>
                    <a:pt x="1429" y="2822"/>
                    <a:pt x="1024" y="2394"/>
                    <a:pt x="1024" y="1894"/>
                  </a:cubicBezTo>
                  <a:lnTo>
                    <a:pt x="1024" y="1572"/>
                  </a:lnTo>
                  <a:cubicBezTo>
                    <a:pt x="1024" y="1548"/>
                    <a:pt x="1024" y="1536"/>
                    <a:pt x="1012" y="1501"/>
                  </a:cubicBezTo>
                  <a:lnTo>
                    <a:pt x="905" y="1298"/>
                  </a:lnTo>
                  <a:cubicBezTo>
                    <a:pt x="870" y="1215"/>
                    <a:pt x="846" y="1132"/>
                    <a:pt x="846" y="1060"/>
                  </a:cubicBezTo>
                  <a:lnTo>
                    <a:pt x="846" y="1036"/>
                  </a:lnTo>
                  <a:cubicBezTo>
                    <a:pt x="846" y="643"/>
                    <a:pt x="1179" y="310"/>
                    <a:pt x="1584" y="310"/>
                  </a:cubicBezTo>
                  <a:lnTo>
                    <a:pt x="3025" y="310"/>
                  </a:lnTo>
                  <a:close/>
                  <a:moveTo>
                    <a:pt x="2298" y="3096"/>
                  </a:moveTo>
                  <a:lnTo>
                    <a:pt x="2298" y="3156"/>
                  </a:lnTo>
                  <a:cubicBezTo>
                    <a:pt x="2298" y="3179"/>
                    <a:pt x="2298" y="3215"/>
                    <a:pt x="2310" y="3263"/>
                  </a:cubicBezTo>
                  <a:lnTo>
                    <a:pt x="1917" y="3656"/>
                  </a:lnTo>
                  <a:lnTo>
                    <a:pt x="1536" y="3275"/>
                  </a:lnTo>
                  <a:cubicBezTo>
                    <a:pt x="1548" y="3239"/>
                    <a:pt x="1548" y="3215"/>
                    <a:pt x="1548" y="3168"/>
                  </a:cubicBezTo>
                  <a:lnTo>
                    <a:pt x="1548" y="3096"/>
                  </a:lnTo>
                  <a:cubicBezTo>
                    <a:pt x="1655" y="3120"/>
                    <a:pt x="1763" y="3156"/>
                    <a:pt x="1882" y="3156"/>
                  </a:cubicBezTo>
                  <a:lnTo>
                    <a:pt x="1917" y="3156"/>
                  </a:lnTo>
                  <a:cubicBezTo>
                    <a:pt x="2036" y="3156"/>
                    <a:pt x="2179" y="3132"/>
                    <a:pt x="2298" y="3096"/>
                  </a:cubicBezTo>
                  <a:close/>
                  <a:moveTo>
                    <a:pt x="1584" y="1"/>
                  </a:moveTo>
                  <a:cubicBezTo>
                    <a:pt x="1001" y="1"/>
                    <a:pt x="524" y="477"/>
                    <a:pt x="524" y="1060"/>
                  </a:cubicBezTo>
                  <a:lnTo>
                    <a:pt x="524" y="1072"/>
                  </a:lnTo>
                  <a:cubicBezTo>
                    <a:pt x="524" y="1203"/>
                    <a:pt x="548" y="1334"/>
                    <a:pt x="608" y="1453"/>
                  </a:cubicBezTo>
                  <a:lnTo>
                    <a:pt x="703" y="1620"/>
                  </a:lnTo>
                  <a:lnTo>
                    <a:pt x="703" y="1894"/>
                  </a:lnTo>
                  <a:cubicBezTo>
                    <a:pt x="703" y="2322"/>
                    <a:pt x="905" y="2703"/>
                    <a:pt x="1239" y="2941"/>
                  </a:cubicBezTo>
                  <a:lnTo>
                    <a:pt x="1239" y="3179"/>
                  </a:lnTo>
                  <a:cubicBezTo>
                    <a:pt x="1239" y="3215"/>
                    <a:pt x="1227" y="3239"/>
                    <a:pt x="1191" y="3239"/>
                  </a:cubicBezTo>
                  <a:lnTo>
                    <a:pt x="512" y="3441"/>
                  </a:lnTo>
                  <a:cubicBezTo>
                    <a:pt x="215" y="3525"/>
                    <a:pt x="0" y="3799"/>
                    <a:pt x="0" y="4108"/>
                  </a:cubicBezTo>
                  <a:lnTo>
                    <a:pt x="0" y="5132"/>
                  </a:lnTo>
                  <a:cubicBezTo>
                    <a:pt x="0" y="5227"/>
                    <a:pt x="72" y="5299"/>
                    <a:pt x="167" y="5299"/>
                  </a:cubicBezTo>
                  <a:cubicBezTo>
                    <a:pt x="250" y="5299"/>
                    <a:pt x="322" y="5227"/>
                    <a:pt x="322" y="5132"/>
                  </a:cubicBezTo>
                  <a:lnTo>
                    <a:pt x="322" y="4108"/>
                  </a:lnTo>
                  <a:cubicBezTo>
                    <a:pt x="322" y="3941"/>
                    <a:pt x="429" y="3799"/>
                    <a:pt x="596" y="3751"/>
                  </a:cubicBezTo>
                  <a:lnTo>
                    <a:pt x="1274" y="3560"/>
                  </a:lnTo>
                  <a:cubicBezTo>
                    <a:pt x="1310" y="3560"/>
                    <a:pt x="1322" y="3537"/>
                    <a:pt x="1358" y="3525"/>
                  </a:cubicBezTo>
                  <a:lnTo>
                    <a:pt x="1774" y="3941"/>
                  </a:lnTo>
                  <a:lnTo>
                    <a:pt x="1774" y="5120"/>
                  </a:lnTo>
                  <a:cubicBezTo>
                    <a:pt x="1774" y="5204"/>
                    <a:pt x="1846" y="5287"/>
                    <a:pt x="1929" y="5287"/>
                  </a:cubicBezTo>
                  <a:cubicBezTo>
                    <a:pt x="2025" y="5287"/>
                    <a:pt x="2096" y="5204"/>
                    <a:pt x="2096" y="5120"/>
                  </a:cubicBezTo>
                  <a:lnTo>
                    <a:pt x="2096" y="3941"/>
                  </a:lnTo>
                  <a:lnTo>
                    <a:pt x="2513" y="3525"/>
                  </a:lnTo>
                  <a:cubicBezTo>
                    <a:pt x="2548" y="3537"/>
                    <a:pt x="2560" y="3537"/>
                    <a:pt x="2584" y="3560"/>
                  </a:cubicBezTo>
                  <a:lnTo>
                    <a:pt x="3275" y="3751"/>
                  </a:lnTo>
                  <a:cubicBezTo>
                    <a:pt x="3441" y="3799"/>
                    <a:pt x="3537" y="3941"/>
                    <a:pt x="3537" y="4108"/>
                  </a:cubicBezTo>
                  <a:lnTo>
                    <a:pt x="3537" y="5132"/>
                  </a:lnTo>
                  <a:cubicBezTo>
                    <a:pt x="3537" y="5227"/>
                    <a:pt x="3620" y="5299"/>
                    <a:pt x="3703" y="5299"/>
                  </a:cubicBezTo>
                  <a:cubicBezTo>
                    <a:pt x="3799" y="5299"/>
                    <a:pt x="3870" y="5227"/>
                    <a:pt x="3870" y="5132"/>
                  </a:cubicBezTo>
                  <a:lnTo>
                    <a:pt x="3870" y="4108"/>
                  </a:lnTo>
                  <a:cubicBezTo>
                    <a:pt x="3870" y="3810"/>
                    <a:pt x="3668" y="3537"/>
                    <a:pt x="3370" y="3453"/>
                  </a:cubicBezTo>
                  <a:lnTo>
                    <a:pt x="2679" y="3263"/>
                  </a:lnTo>
                  <a:cubicBezTo>
                    <a:pt x="2656" y="3239"/>
                    <a:pt x="2632" y="3227"/>
                    <a:pt x="2632" y="3203"/>
                  </a:cubicBezTo>
                  <a:lnTo>
                    <a:pt x="2632" y="2977"/>
                  </a:lnTo>
                  <a:cubicBezTo>
                    <a:pt x="2691" y="2929"/>
                    <a:pt x="2739" y="2882"/>
                    <a:pt x="2798" y="2846"/>
                  </a:cubicBezTo>
                  <a:cubicBezTo>
                    <a:pt x="3037" y="2608"/>
                    <a:pt x="3168" y="2287"/>
                    <a:pt x="3168" y="1953"/>
                  </a:cubicBezTo>
                  <a:lnTo>
                    <a:pt x="3168" y="1632"/>
                  </a:lnTo>
                  <a:lnTo>
                    <a:pt x="3227" y="1501"/>
                  </a:lnTo>
                  <a:cubicBezTo>
                    <a:pt x="3310" y="1358"/>
                    <a:pt x="3346" y="1191"/>
                    <a:pt x="3346" y="1024"/>
                  </a:cubicBezTo>
                  <a:lnTo>
                    <a:pt x="3346" y="167"/>
                  </a:lnTo>
                  <a:cubicBezTo>
                    <a:pt x="3346" y="72"/>
                    <a:pt x="3275" y="1"/>
                    <a:pt x="3191" y="1"/>
                  </a:cubicBezTo>
                  <a:lnTo>
                    <a:pt x="158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8" name="Google Shape;10355;p67"/>
            <p:cNvSpPr/>
            <p:nvPr/>
          </p:nvSpPr>
          <p:spPr>
            <a:xfrm>
              <a:off x="7551754" y="2743946"/>
              <a:ext cx="10280" cy="33005"/>
            </a:xfrm>
            <a:custGeom>
              <a:avLst/>
              <a:rect l="l" t="t" r="r" b="b"/>
              <a:pathLst>
                <a:path w="323" h="1037">
                  <a:moveTo>
                    <a:pt x="168" y="1"/>
                  </a:moveTo>
                  <a:cubicBezTo>
                    <a:pt x="72" y="1"/>
                    <a:pt x="1" y="72"/>
                    <a:pt x="1" y="156"/>
                  </a:cubicBezTo>
                  <a:lnTo>
                    <a:pt x="1" y="870"/>
                  </a:lnTo>
                  <a:cubicBezTo>
                    <a:pt x="1" y="965"/>
                    <a:pt x="72" y="1037"/>
                    <a:pt x="168" y="1037"/>
                  </a:cubicBezTo>
                  <a:cubicBezTo>
                    <a:pt x="251" y="1037"/>
                    <a:pt x="322" y="965"/>
                    <a:pt x="322" y="870"/>
                  </a:cubicBezTo>
                  <a:lnTo>
                    <a:pt x="322" y="156"/>
                  </a:lnTo>
                  <a:cubicBezTo>
                    <a:pt x="322" y="72"/>
                    <a:pt x="251" y="1"/>
                    <a:pt x="16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69" name="Google Shape;10356;p67"/>
            <p:cNvSpPr/>
            <p:nvPr/>
          </p:nvSpPr>
          <p:spPr>
            <a:xfrm>
              <a:off x="7619610" y="2743946"/>
              <a:ext cx="10248" cy="33005"/>
            </a:xfrm>
            <a:custGeom>
              <a:avLst/>
              <a:rect l="l" t="t" r="r" b="b"/>
              <a:pathLst>
                <a:path w="322" h="1037">
                  <a:moveTo>
                    <a:pt x="155" y="1"/>
                  </a:moveTo>
                  <a:cubicBezTo>
                    <a:pt x="72" y="1"/>
                    <a:pt x="0" y="72"/>
                    <a:pt x="0" y="156"/>
                  </a:cubicBezTo>
                  <a:lnTo>
                    <a:pt x="0" y="870"/>
                  </a:lnTo>
                  <a:cubicBezTo>
                    <a:pt x="0" y="965"/>
                    <a:pt x="72" y="1037"/>
                    <a:pt x="155" y="1037"/>
                  </a:cubicBezTo>
                  <a:cubicBezTo>
                    <a:pt x="250" y="1037"/>
                    <a:pt x="322" y="965"/>
                    <a:pt x="322" y="870"/>
                  </a:cubicBezTo>
                  <a:lnTo>
                    <a:pt x="322" y="156"/>
                  </a:lnTo>
                  <a:cubicBezTo>
                    <a:pt x="322" y="72"/>
                    <a:pt x="250" y="1"/>
                    <a:pt x="15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0" name="Google Shape;10357;p67"/>
            <p:cNvSpPr/>
            <p:nvPr/>
          </p:nvSpPr>
          <p:spPr>
            <a:xfrm>
              <a:off x="7773464" y="2584427"/>
              <a:ext cx="111810" cy="192525"/>
            </a:xfrm>
            <a:custGeom>
              <a:avLst/>
              <a:rect l="l" t="t" r="r" b="b"/>
              <a:pathLst>
                <a:path w="3513" h="6049">
                  <a:moveTo>
                    <a:pt x="1738" y="346"/>
                  </a:moveTo>
                  <a:cubicBezTo>
                    <a:pt x="2036" y="346"/>
                    <a:pt x="2286" y="560"/>
                    <a:pt x="2286" y="810"/>
                  </a:cubicBezTo>
                  <a:lnTo>
                    <a:pt x="2286" y="846"/>
                  </a:lnTo>
                  <a:cubicBezTo>
                    <a:pt x="2131" y="762"/>
                    <a:pt x="1929" y="739"/>
                    <a:pt x="1738" y="739"/>
                  </a:cubicBezTo>
                  <a:cubicBezTo>
                    <a:pt x="1548" y="739"/>
                    <a:pt x="1369" y="786"/>
                    <a:pt x="1191" y="846"/>
                  </a:cubicBezTo>
                  <a:lnTo>
                    <a:pt x="1191" y="810"/>
                  </a:lnTo>
                  <a:cubicBezTo>
                    <a:pt x="1203" y="560"/>
                    <a:pt x="1441" y="346"/>
                    <a:pt x="1738" y="346"/>
                  </a:cubicBezTo>
                  <a:close/>
                  <a:moveTo>
                    <a:pt x="1738" y="1048"/>
                  </a:moveTo>
                  <a:cubicBezTo>
                    <a:pt x="2334" y="1048"/>
                    <a:pt x="2822" y="1536"/>
                    <a:pt x="2822" y="2132"/>
                  </a:cubicBezTo>
                  <a:cubicBezTo>
                    <a:pt x="2822" y="2251"/>
                    <a:pt x="2810" y="2358"/>
                    <a:pt x="2762" y="2477"/>
                  </a:cubicBezTo>
                  <a:cubicBezTo>
                    <a:pt x="2286" y="2001"/>
                    <a:pt x="1453" y="1810"/>
                    <a:pt x="1429" y="1798"/>
                  </a:cubicBezTo>
                  <a:cubicBezTo>
                    <a:pt x="1415" y="1791"/>
                    <a:pt x="1400" y="1788"/>
                    <a:pt x="1385" y="1788"/>
                  </a:cubicBezTo>
                  <a:cubicBezTo>
                    <a:pt x="1347" y="1788"/>
                    <a:pt x="1308" y="1805"/>
                    <a:pt x="1274" y="1822"/>
                  </a:cubicBezTo>
                  <a:cubicBezTo>
                    <a:pt x="1238" y="1858"/>
                    <a:pt x="1215" y="1893"/>
                    <a:pt x="1215" y="1953"/>
                  </a:cubicBezTo>
                  <a:cubicBezTo>
                    <a:pt x="1215" y="1977"/>
                    <a:pt x="1203" y="2072"/>
                    <a:pt x="1084" y="2191"/>
                  </a:cubicBezTo>
                  <a:cubicBezTo>
                    <a:pt x="1024" y="2251"/>
                    <a:pt x="1024" y="2358"/>
                    <a:pt x="1084" y="2429"/>
                  </a:cubicBezTo>
                  <a:cubicBezTo>
                    <a:pt x="1111" y="2467"/>
                    <a:pt x="1148" y="2483"/>
                    <a:pt x="1188" y="2483"/>
                  </a:cubicBezTo>
                  <a:cubicBezTo>
                    <a:pt x="1234" y="2483"/>
                    <a:pt x="1283" y="2461"/>
                    <a:pt x="1322" y="2429"/>
                  </a:cubicBezTo>
                  <a:cubicBezTo>
                    <a:pt x="1405" y="2346"/>
                    <a:pt x="1465" y="2239"/>
                    <a:pt x="1500" y="2167"/>
                  </a:cubicBezTo>
                  <a:cubicBezTo>
                    <a:pt x="1786" y="2251"/>
                    <a:pt x="2358" y="2465"/>
                    <a:pt x="2631" y="2834"/>
                  </a:cubicBezTo>
                  <a:cubicBezTo>
                    <a:pt x="2560" y="3263"/>
                    <a:pt x="2191" y="3584"/>
                    <a:pt x="1738" y="3584"/>
                  </a:cubicBezTo>
                  <a:cubicBezTo>
                    <a:pt x="1274" y="3584"/>
                    <a:pt x="893" y="3239"/>
                    <a:pt x="845" y="2774"/>
                  </a:cubicBezTo>
                  <a:cubicBezTo>
                    <a:pt x="845" y="2751"/>
                    <a:pt x="834" y="2727"/>
                    <a:pt x="822" y="2703"/>
                  </a:cubicBezTo>
                  <a:cubicBezTo>
                    <a:pt x="714" y="2536"/>
                    <a:pt x="655" y="2334"/>
                    <a:pt x="655" y="2132"/>
                  </a:cubicBezTo>
                  <a:cubicBezTo>
                    <a:pt x="655" y="1536"/>
                    <a:pt x="1143" y="1048"/>
                    <a:pt x="1738" y="1048"/>
                  </a:cubicBezTo>
                  <a:close/>
                  <a:moveTo>
                    <a:pt x="2131" y="3846"/>
                  </a:moveTo>
                  <a:lnTo>
                    <a:pt x="2131" y="4025"/>
                  </a:lnTo>
                  <a:cubicBezTo>
                    <a:pt x="2131" y="4084"/>
                    <a:pt x="2143" y="4144"/>
                    <a:pt x="2167" y="4191"/>
                  </a:cubicBezTo>
                  <a:lnTo>
                    <a:pt x="1988" y="4334"/>
                  </a:lnTo>
                  <a:cubicBezTo>
                    <a:pt x="1917" y="4400"/>
                    <a:pt x="1825" y="4432"/>
                    <a:pt x="1734" y="4432"/>
                  </a:cubicBezTo>
                  <a:cubicBezTo>
                    <a:pt x="1643" y="4432"/>
                    <a:pt x="1554" y="4400"/>
                    <a:pt x="1488" y="4334"/>
                  </a:cubicBezTo>
                  <a:lnTo>
                    <a:pt x="1334" y="4191"/>
                  </a:lnTo>
                  <a:cubicBezTo>
                    <a:pt x="1369" y="4144"/>
                    <a:pt x="1381" y="4084"/>
                    <a:pt x="1381" y="4025"/>
                  </a:cubicBezTo>
                  <a:lnTo>
                    <a:pt x="1381" y="3846"/>
                  </a:lnTo>
                  <a:cubicBezTo>
                    <a:pt x="1500" y="3870"/>
                    <a:pt x="1619" y="3906"/>
                    <a:pt x="1750" y="3906"/>
                  </a:cubicBezTo>
                  <a:cubicBezTo>
                    <a:pt x="1893" y="3906"/>
                    <a:pt x="2012" y="3894"/>
                    <a:pt x="2131" y="3846"/>
                  </a:cubicBezTo>
                  <a:close/>
                  <a:moveTo>
                    <a:pt x="1750" y="0"/>
                  </a:moveTo>
                  <a:cubicBezTo>
                    <a:pt x="1274" y="0"/>
                    <a:pt x="881" y="358"/>
                    <a:pt x="881" y="798"/>
                  </a:cubicBezTo>
                  <a:cubicBezTo>
                    <a:pt x="881" y="869"/>
                    <a:pt x="893" y="929"/>
                    <a:pt x="905" y="1000"/>
                  </a:cubicBezTo>
                  <a:cubicBezTo>
                    <a:pt x="560" y="1250"/>
                    <a:pt x="345" y="1667"/>
                    <a:pt x="345" y="2132"/>
                  </a:cubicBezTo>
                  <a:cubicBezTo>
                    <a:pt x="345" y="2382"/>
                    <a:pt x="405" y="2632"/>
                    <a:pt x="536" y="2834"/>
                  </a:cubicBezTo>
                  <a:cubicBezTo>
                    <a:pt x="583" y="3191"/>
                    <a:pt x="774" y="3489"/>
                    <a:pt x="1060" y="3679"/>
                  </a:cubicBezTo>
                  <a:lnTo>
                    <a:pt x="1060" y="4025"/>
                  </a:lnTo>
                  <a:lnTo>
                    <a:pt x="1060" y="4037"/>
                  </a:lnTo>
                  <a:lnTo>
                    <a:pt x="381" y="4382"/>
                  </a:lnTo>
                  <a:cubicBezTo>
                    <a:pt x="143" y="4501"/>
                    <a:pt x="0" y="4739"/>
                    <a:pt x="0" y="5013"/>
                  </a:cubicBezTo>
                  <a:lnTo>
                    <a:pt x="0" y="5882"/>
                  </a:lnTo>
                  <a:cubicBezTo>
                    <a:pt x="0" y="5977"/>
                    <a:pt x="72" y="6049"/>
                    <a:pt x="167" y="6049"/>
                  </a:cubicBezTo>
                  <a:cubicBezTo>
                    <a:pt x="250" y="6049"/>
                    <a:pt x="322" y="5977"/>
                    <a:pt x="322" y="5882"/>
                  </a:cubicBezTo>
                  <a:lnTo>
                    <a:pt x="322" y="5013"/>
                  </a:lnTo>
                  <a:cubicBezTo>
                    <a:pt x="322" y="4870"/>
                    <a:pt x="393" y="4739"/>
                    <a:pt x="536" y="4679"/>
                  </a:cubicBezTo>
                  <a:lnTo>
                    <a:pt x="1084" y="4394"/>
                  </a:lnTo>
                  <a:lnTo>
                    <a:pt x="1274" y="4572"/>
                  </a:lnTo>
                  <a:cubicBezTo>
                    <a:pt x="1417" y="4715"/>
                    <a:pt x="1584" y="4775"/>
                    <a:pt x="1750" y="4775"/>
                  </a:cubicBezTo>
                  <a:cubicBezTo>
                    <a:pt x="1929" y="4775"/>
                    <a:pt x="2096" y="4715"/>
                    <a:pt x="2227" y="4572"/>
                  </a:cubicBezTo>
                  <a:lnTo>
                    <a:pt x="2429" y="4394"/>
                  </a:lnTo>
                  <a:lnTo>
                    <a:pt x="2977" y="4679"/>
                  </a:lnTo>
                  <a:cubicBezTo>
                    <a:pt x="3096" y="4739"/>
                    <a:pt x="3179" y="4870"/>
                    <a:pt x="3179" y="5013"/>
                  </a:cubicBezTo>
                  <a:lnTo>
                    <a:pt x="3179" y="5882"/>
                  </a:lnTo>
                  <a:cubicBezTo>
                    <a:pt x="3179" y="5977"/>
                    <a:pt x="3262" y="6049"/>
                    <a:pt x="3346" y="6049"/>
                  </a:cubicBezTo>
                  <a:cubicBezTo>
                    <a:pt x="3441" y="6049"/>
                    <a:pt x="3512" y="5977"/>
                    <a:pt x="3512" y="5882"/>
                  </a:cubicBezTo>
                  <a:lnTo>
                    <a:pt x="3512" y="5013"/>
                  </a:lnTo>
                  <a:cubicBezTo>
                    <a:pt x="3512" y="4739"/>
                    <a:pt x="3358" y="4501"/>
                    <a:pt x="3120" y="4382"/>
                  </a:cubicBezTo>
                  <a:lnTo>
                    <a:pt x="2453" y="4037"/>
                  </a:lnTo>
                  <a:lnTo>
                    <a:pt x="2453" y="4025"/>
                  </a:lnTo>
                  <a:lnTo>
                    <a:pt x="2453" y="3679"/>
                  </a:lnTo>
                  <a:cubicBezTo>
                    <a:pt x="2739" y="3489"/>
                    <a:pt x="2929" y="3191"/>
                    <a:pt x="2977" y="2834"/>
                  </a:cubicBezTo>
                  <a:cubicBezTo>
                    <a:pt x="3096" y="2632"/>
                    <a:pt x="3167" y="2370"/>
                    <a:pt x="3167" y="2132"/>
                  </a:cubicBezTo>
                  <a:cubicBezTo>
                    <a:pt x="3167" y="1667"/>
                    <a:pt x="2941" y="1262"/>
                    <a:pt x="2608" y="1000"/>
                  </a:cubicBezTo>
                  <a:cubicBezTo>
                    <a:pt x="2619" y="941"/>
                    <a:pt x="2631" y="869"/>
                    <a:pt x="2631" y="798"/>
                  </a:cubicBezTo>
                  <a:cubicBezTo>
                    <a:pt x="2631" y="369"/>
                    <a:pt x="2227" y="0"/>
                    <a:pt x="175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1" name="Google Shape;10358;p67"/>
            <p:cNvSpPr/>
            <p:nvPr/>
          </p:nvSpPr>
          <p:spPr>
            <a:xfrm>
              <a:off x="7795043" y="2750789"/>
              <a:ext cx="11012" cy="26162"/>
            </a:xfrm>
            <a:custGeom>
              <a:avLst/>
              <a:rect l="l" t="t" r="r" b="b"/>
              <a:pathLst>
                <a:path w="346" h="822">
                  <a:moveTo>
                    <a:pt x="167" y="0"/>
                  </a:moveTo>
                  <a:cubicBezTo>
                    <a:pt x="84" y="0"/>
                    <a:pt x="1" y="83"/>
                    <a:pt x="1" y="167"/>
                  </a:cubicBezTo>
                  <a:lnTo>
                    <a:pt x="1" y="655"/>
                  </a:lnTo>
                  <a:cubicBezTo>
                    <a:pt x="1" y="750"/>
                    <a:pt x="84" y="822"/>
                    <a:pt x="167" y="822"/>
                  </a:cubicBezTo>
                  <a:cubicBezTo>
                    <a:pt x="263" y="822"/>
                    <a:pt x="334" y="750"/>
                    <a:pt x="334" y="655"/>
                  </a:cubicBezTo>
                  <a:lnTo>
                    <a:pt x="334" y="167"/>
                  </a:lnTo>
                  <a:cubicBezTo>
                    <a:pt x="346" y="83"/>
                    <a:pt x="275"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2" name="Google Shape;10359;p67"/>
            <p:cNvSpPr/>
            <p:nvPr/>
          </p:nvSpPr>
          <p:spPr>
            <a:xfrm>
              <a:off x="7851887" y="2750789"/>
              <a:ext cx="10662" cy="26162"/>
            </a:xfrm>
            <a:custGeom>
              <a:avLst/>
              <a:rect l="l" t="t" r="r" b="b"/>
              <a:pathLst>
                <a:path w="335" h="822">
                  <a:moveTo>
                    <a:pt x="167" y="0"/>
                  </a:moveTo>
                  <a:cubicBezTo>
                    <a:pt x="84" y="0"/>
                    <a:pt x="1" y="83"/>
                    <a:pt x="1" y="167"/>
                  </a:cubicBezTo>
                  <a:lnTo>
                    <a:pt x="1" y="655"/>
                  </a:lnTo>
                  <a:cubicBezTo>
                    <a:pt x="1" y="750"/>
                    <a:pt x="84" y="822"/>
                    <a:pt x="167" y="822"/>
                  </a:cubicBezTo>
                  <a:cubicBezTo>
                    <a:pt x="263" y="822"/>
                    <a:pt x="334" y="750"/>
                    <a:pt x="334" y="655"/>
                  </a:cubicBezTo>
                  <a:lnTo>
                    <a:pt x="334" y="167"/>
                  </a:lnTo>
                  <a:cubicBezTo>
                    <a:pt x="334" y="83"/>
                    <a:pt x="263"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3" name="Google Shape;10360;p67"/>
            <p:cNvSpPr/>
            <p:nvPr/>
          </p:nvSpPr>
          <p:spPr>
            <a:xfrm>
              <a:off x="7641189" y="2595789"/>
              <a:ext cx="136826" cy="113147"/>
            </a:xfrm>
            <a:custGeom>
              <a:avLst/>
              <a:rect l="l" t="t" r="r" b="b"/>
              <a:pathLst>
                <a:path w="4299" h="3555">
                  <a:moveTo>
                    <a:pt x="2156" y="1"/>
                  </a:moveTo>
                  <a:cubicBezTo>
                    <a:pt x="2072" y="1"/>
                    <a:pt x="2001" y="84"/>
                    <a:pt x="2001" y="167"/>
                  </a:cubicBezTo>
                  <a:lnTo>
                    <a:pt x="2001" y="2048"/>
                  </a:lnTo>
                  <a:lnTo>
                    <a:pt x="108" y="3251"/>
                  </a:lnTo>
                  <a:cubicBezTo>
                    <a:pt x="37" y="3299"/>
                    <a:pt x="1" y="3406"/>
                    <a:pt x="60" y="3477"/>
                  </a:cubicBezTo>
                  <a:cubicBezTo>
                    <a:pt x="91" y="3523"/>
                    <a:pt x="147" y="3555"/>
                    <a:pt x="202" y="3555"/>
                  </a:cubicBezTo>
                  <a:cubicBezTo>
                    <a:pt x="232" y="3555"/>
                    <a:pt x="261" y="3546"/>
                    <a:pt x="287" y="3525"/>
                  </a:cubicBezTo>
                  <a:lnTo>
                    <a:pt x="2156" y="2334"/>
                  </a:lnTo>
                  <a:lnTo>
                    <a:pt x="4037" y="3525"/>
                  </a:lnTo>
                  <a:cubicBezTo>
                    <a:pt x="4061" y="3537"/>
                    <a:pt x="4097" y="3549"/>
                    <a:pt x="4120" y="3549"/>
                  </a:cubicBezTo>
                  <a:cubicBezTo>
                    <a:pt x="4180" y="3549"/>
                    <a:pt x="4228" y="3525"/>
                    <a:pt x="4263" y="3477"/>
                  </a:cubicBezTo>
                  <a:cubicBezTo>
                    <a:pt x="4299" y="3406"/>
                    <a:pt x="4287" y="3299"/>
                    <a:pt x="4216" y="3251"/>
                  </a:cubicBezTo>
                  <a:lnTo>
                    <a:pt x="2323" y="2048"/>
                  </a:lnTo>
                  <a:lnTo>
                    <a:pt x="2323" y="167"/>
                  </a:lnTo>
                  <a:cubicBezTo>
                    <a:pt x="2323" y="84"/>
                    <a:pt x="2251" y="1"/>
                    <a:pt x="21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74" name="Google Shape;10361;p67"/>
          <p:cNvGrpSpPr/>
          <p:nvPr/>
        </p:nvGrpSpPr>
        <p:grpSpPr>
          <a:xfrm>
            <a:off x="7348655" y="3902418"/>
            <a:ext cx="446826" cy="327059"/>
            <a:chOff x="5733194" y="2431718"/>
            <a:chExt cx="446826" cy="327059"/>
          </a:xfrm>
          <a:solidFill>
            <a:schemeClr val="accent1"/>
          </a:solidFill>
        </p:grpSpPr>
        <p:sp>
          <p:nvSpPr>
            <p:cNvPr id="1575" name="Google Shape;10362;p67"/>
            <p:cNvSpPr/>
            <p:nvPr/>
          </p:nvSpPr>
          <p:spPr>
            <a:xfrm>
              <a:off x="6032946" y="2474145"/>
              <a:ext cx="56112" cy="20115"/>
            </a:xfrm>
            <a:custGeom>
              <a:avLst/>
              <a:rect l="l" t="t" r="r" b="b"/>
              <a:pathLst>
                <a:path w="1763" h="632">
                  <a:moveTo>
                    <a:pt x="215" y="1"/>
                  </a:moveTo>
                  <a:cubicBezTo>
                    <a:pt x="96" y="1"/>
                    <a:pt x="1" y="96"/>
                    <a:pt x="1" y="215"/>
                  </a:cubicBezTo>
                  <a:cubicBezTo>
                    <a:pt x="1" y="334"/>
                    <a:pt x="96" y="417"/>
                    <a:pt x="215" y="417"/>
                  </a:cubicBezTo>
                  <a:cubicBezTo>
                    <a:pt x="441" y="417"/>
                    <a:pt x="1108" y="453"/>
                    <a:pt x="1429" y="620"/>
                  </a:cubicBezTo>
                  <a:cubicBezTo>
                    <a:pt x="1465" y="632"/>
                    <a:pt x="1489" y="632"/>
                    <a:pt x="1525" y="632"/>
                  </a:cubicBezTo>
                  <a:cubicBezTo>
                    <a:pt x="1596" y="632"/>
                    <a:pt x="1668" y="584"/>
                    <a:pt x="1703" y="513"/>
                  </a:cubicBezTo>
                  <a:cubicBezTo>
                    <a:pt x="1763" y="417"/>
                    <a:pt x="1727" y="298"/>
                    <a:pt x="1632" y="239"/>
                  </a:cubicBezTo>
                  <a:cubicBezTo>
                    <a:pt x="1156" y="1"/>
                    <a:pt x="263" y="1"/>
                    <a:pt x="21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6" name="Google Shape;10363;p67"/>
            <p:cNvSpPr/>
            <p:nvPr/>
          </p:nvSpPr>
          <p:spPr>
            <a:xfrm>
              <a:off x="5733194" y="2431718"/>
              <a:ext cx="446826" cy="327059"/>
            </a:xfrm>
            <a:custGeom>
              <a:avLst/>
              <a:rect l="l" t="t" r="r" b="b"/>
              <a:pathLst>
                <a:path w="14039" h="10276">
                  <a:moveTo>
                    <a:pt x="11621" y="655"/>
                  </a:moveTo>
                  <a:lnTo>
                    <a:pt x="11621" y="1500"/>
                  </a:lnTo>
                  <a:cubicBezTo>
                    <a:pt x="11621" y="1631"/>
                    <a:pt x="11598" y="1762"/>
                    <a:pt x="11538" y="1905"/>
                  </a:cubicBezTo>
                  <a:lnTo>
                    <a:pt x="11431" y="2108"/>
                  </a:lnTo>
                  <a:cubicBezTo>
                    <a:pt x="11419" y="2143"/>
                    <a:pt x="11419" y="2167"/>
                    <a:pt x="11419" y="2203"/>
                  </a:cubicBezTo>
                  <a:lnTo>
                    <a:pt x="11419" y="2631"/>
                  </a:lnTo>
                  <a:cubicBezTo>
                    <a:pt x="11419" y="2929"/>
                    <a:pt x="11300" y="3215"/>
                    <a:pt x="11074" y="3429"/>
                  </a:cubicBezTo>
                  <a:cubicBezTo>
                    <a:pt x="10858" y="3634"/>
                    <a:pt x="10599" y="3751"/>
                    <a:pt x="10317" y="3751"/>
                  </a:cubicBezTo>
                  <a:cubicBezTo>
                    <a:pt x="10303" y="3751"/>
                    <a:pt x="10290" y="3751"/>
                    <a:pt x="10276" y="3751"/>
                  </a:cubicBezTo>
                  <a:cubicBezTo>
                    <a:pt x="9657" y="3739"/>
                    <a:pt x="9181" y="3215"/>
                    <a:pt x="9181" y="2584"/>
                  </a:cubicBezTo>
                  <a:lnTo>
                    <a:pt x="9181" y="2203"/>
                  </a:lnTo>
                  <a:cubicBezTo>
                    <a:pt x="9181" y="2167"/>
                    <a:pt x="9181" y="2143"/>
                    <a:pt x="9169" y="2108"/>
                  </a:cubicBezTo>
                  <a:lnTo>
                    <a:pt x="9038" y="1857"/>
                  </a:lnTo>
                  <a:cubicBezTo>
                    <a:pt x="8990" y="1762"/>
                    <a:pt x="8966" y="1667"/>
                    <a:pt x="8966" y="1560"/>
                  </a:cubicBezTo>
                  <a:lnTo>
                    <a:pt x="8966" y="1548"/>
                  </a:lnTo>
                  <a:cubicBezTo>
                    <a:pt x="8966" y="1048"/>
                    <a:pt x="9359" y="655"/>
                    <a:pt x="9859" y="655"/>
                  </a:cubicBezTo>
                  <a:lnTo>
                    <a:pt x="11621" y="655"/>
                  </a:lnTo>
                  <a:close/>
                  <a:moveTo>
                    <a:pt x="4156" y="429"/>
                  </a:moveTo>
                  <a:cubicBezTo>
                    <a:pt x="4513" y="429"/>
                    <a:pt x="4823" y="560"/>
                    <a:pt x="5061" y="822"/>
                  </a:cubicBezTo>
                  <a:cubicBezTo>
                    <a:pt x="5299" y="1072"/>
                    <a:pt x="5442" y="1417"/>
                    <a:pt x="5478" y="1786"/>
                  </a:cubicBezTo>
                  <a:cubicBezTo>
                    <a:pt x="5513" y="2215"/>
                    <a:pt x="5656" y="3108"/>
                    <a:pt x="5847" y="3643"/>
                  </a:cubicBezTo>
                  <a:lnTo>
                    <a:pt x="5835" y="3643"/>
                  </a:lnTo>
                  <a:cubicBezTo>
                    <a:pt x="5525" y="3762"/>
                    <a:pt x="4882" y="3941"/>
                    <a:pt x="4132" y="3941"/>
                  </a:cubicBezTo>
                  <a:cubicBezTo>
                    <a:pt x="4077" y="3944"/>
                    <a:pt x="4021" y="3945"/>
                    <a:pt x="3967" y="3945"/>
                  </a:cubicBezTo>
                  <a:cubicBezTo>
                    <a:pt x="3330" y="3945"/>
                    <a:pt x="2762" y="3765"/>
                    <a:pt x="2477" y="3655"/>
                  </a:cubicBezTo>
                  <a:cubicBezTo>
                    <a:pt x="2656" y="3108"/>
                    <a:pt x="2799" y="2215"/>
                    <a:pt x="2835" y="1786"/>
                  </a:cubicBezTo>
                  <a:cubicBezTo>
                    <a:pt x="2858" y="1417"/>
                    <a:pt x="3013" y="1072"/>
                    <a:pt x="3251" y="822"/>
                  </a:cubicBezTo>
                  <a:cubicBezTo>
                    <a:pt x="3501" y="560"/>
                    <a:pt x="3811" y="429"/>
                    <a:pt x="4156" y="429"/>
                  </a:cubicBezTo>
                  <a:close/>
                  <a:moveTo>
                    <a:pt x="10752" y="4096"/>
                  </a:moveTo>
                  <a:cubicBezTo>
                    <a:pt x="10752" y="4155"/>
                    <a:pt x="10764" y="4215"/>
                    <a:pt x="10776" y="4274"/>
                  </a:cubicBezTo>
                  <a:lnTo>
                    <a:pt x="10609" y="4429"/>
                  </a:lnTo>
                  <a:cubicBezTo>
                    <a:pt x="10526" y="4524"/>
                    <a:pt x="10419" y="4572"/>
                    <a:pt x="10300" y="4572"/>
                  </a:cubicBezTo>
                  <a:cubicBezTo>
                    <a:pt x="10181" y="4572"/>
                    <a:pt x="10062" y="4524"/>
                    <a:pt x="9990" y="4429"/>
                  </a:cubicBezTo>
                  <a:lnTo>
                    <a:pt x="9823" y="4274"/>
                  </a:lnTo>
                  <a:cubicBezTo>
                    <a:pt x="9835" y="4215"/>
                    <a:pt x="9859" y="4155"/>
                    <a:pt x="9859" y="4096"/>
                  </a:cubicBezTo>
                  <a:cubicBezTo>
                    <a:pt x="9990" y="4132"/>
                    <a:pt x="10121" y="4167"/>
                    <a:pt x="10252" y="4167"/>
                  </a:cubicBezTo>
                  <a:lnTo>
                    <a:pt x="10300" y="4167"/>
                  </a:lnTo>
                  <a:cubicBezTo>
                    <a:pt x="10455" y="4167"/>
                    <a:pt x="10609" y="4132"/>
                    <a:pt x="10752" y="4096"/>
                  </a:cubicBezTo>
                  <a:close/>
                  <a:moveTo>
                    <a:pt x="4692" y="4358"/>
                  </a:moveTo>
                  <a:cubicBezTo>
                    <a:pt x="4763" y="4524"/>
                    <a:pt x="4918" y="4644"/>
                    <a:pt x="5097" y="4691"/>
                  </a:cubicBezTo>
                  <a:lnTo>
                    <a:pt x="5835" y="4894"/>
                  </a:lnTo>
                  <a:cubicBezTo>
                    <a:pt x="6025" y="4953"/>
                    <a:pt x="6168" y="5132"/>
                    <a:pt x="6168" y="5322"/>
                  </a:cubicBezTo>
                  <a:lnTo>
                    <a:pt x="6168" y="7251"/>
                  </a:lnTo>
                  <a:cubicBezTo>
                    <a:pt x="6168" y="7501"/>
                    <a:pt x="5954" y="7692"/>
                    <a:pt x="5716" y="7692"/>
                  </a:cubicBezTo>
                  <a:lnTo>
                    <a:pt x="5704" y="7692"/>
                  </a:lnTo>
                  <a:lnTo>
                    <a:pt x="5704" y="6144"/>
                  </a:lnTo>
                  <a:cubicBezTo>
                    <a:pt x="5668" y="5787"/>
                    <a:pt x="5394" y="5501"/>
                    <a:pt x="5025" y="5501"/>
                  </a:cubicBezTo>
                  <a:lnTo>
                    <a:pt x="3275" y="5501"/>
                  </a:lnTo>
                  <a:cubicBezTo>
                    <a:pt x="2918" y="5501"/>
                    <a:pt x="2632" y="5787"/>
                    <a:pt x="2632" y="6144"/>
                  </a:cubicBezTo>
                  <a:lnTo>
                    <a:pt x="2632" y="7692"/>
                  </a:lnTo>
                  <a:lnTo>
                    <a:pt x="2620" y="7692"/>
                  </a:lnTo>
                  <a:cubicBezTo>
                    <a:pt x="2370" y="7692"/>
                    <a:pt x="2180" y="7489"/>
                    <a:pt x="2180" y="7251"/>
                  </a:cubicBezTo>
                  <a:lnTo>
                    <a:pt x="2180" y="5322"/>
                  </a:lnTo>
                  <a:cubicBezTo>
                    <a:pt x="2180" y="5132"/>
                    <a:pt x="2311" y="4941"/>
                    <a:pt x="2501" y="4894"/>
                  </a:cubicBezTo>
                  <a:lnTo>
                    <a:pt x="3251" y="4691"/>
                  </a:lnTo>
                  <a:cubicBezTo>
                    <a:pt x="3430" y="4644"/>
                    <a:pt x="3561" y="4524"/>
                    <a:pt x="3644" y="4358"/>
                  </a:cubicBezTo>
                  <a:cubicBezTo>
                    <a:pt x="3811" y="4370"/>
                    <a:pt x="3989" y="4394"/>
                    <a:pt x="4168" y="4394"/>
                  </a:cubicBezTo>
                  <a:cubicBezTo>
                    <a:pt x="4347" y="4394"/>
                    <a:pt x="4525" y="4370"/>
                    <a:pt x="4692" y="4358"/>
                  </a:cubicBezTo>
                  <a:close/>
                  <a:moveTo>
                    <a:pt x="10526" y="5906"/>
                  </a:moveTo>
                  <a:cubicBezTo>
                    <a:pt x="10538" y="5906"/>
                    <a:pt x="10538" y="5906"/>
                    <a:pt x="10538" y="5918"/>
                  </a:cubicBezTo>
                  <a:lnTo>
                    <a:pt x="10538" y="7680"/>
                  </a:lnTo>
                  <a:cubicBezTo>
                    <a:pt x="10538" y="7692"/>
                    <a:pt x="10538" y="7692"/>
                    <a:pt x="10526" y="7692"/>
                  </a:cubicBezTo>
                  <a:lnTo>
                    <a:pt x="7895" y="7692"/>
                  </a:lnTo>
                  <a:cubicBezTo>
                    <a:pt x="7871" y="7692"/>
                    <a:pt x="7871" y="7692"/>
                    <a:pt x="7871" y="7680"/>
                  </a:cubicBezTo>
                  <a:lnTo>
                    <a:pt x="7871" y="5918"/>
                  </a:lnTo>
                  <a:lnTo>
                    <a:pt x="10526" y="5906"/>
                  </a:lnTo>
                  <a:close/>
                  <a:moveTo>
                    <a:pt x="11050" y="4596"/>
                  </a:moveTo>
                  <a:lnTo>
                    <a:pt x="11228" y="4691"/>
                  </a:lnTo>
                  <a:lnTo>
                    <a:pt x="11967" y="4894"/>
                  </a:lnTo>
                  <a:cubicBezTo>
                    <a:pt x="12157" y="4953"/>
                    <a:pt x="12300" y="5132"/>
                    <a:pt x="12300" y="5322"/>
                  </a:cubicBezTo>
                  <a:lnTo>
                    <a:pt x="12300" y="7251"/>
                  </a:lnTo>
                  <a:cubicBezTo>
                    <a:pt x="12300" y="7501"/>
                    <a:pt x="12086" y="7692"/>
                    <a:pt x="11848" y="7692"/>
                  </a:cubicBezTo>
                  <a:lnTo>
                    <a:pt x="10955" y="7692"/>
                  </a:lnTo>
                  <a:lnTo>
                    <a:pt x="10955" y="7680"/>
                  </a:lnTo>
                  <a:lnTo>
                    <a:pt x="10955" y="7227"/>
                  </a:lnTo>
                  <a:lnTo>
                    <a:pt x="11621" y="7227"/>
                  </a:lnTo>
                  <a:cubicBezTo>
                    <a:pt x="11740" y="7227"/>
                    <a:pt x="11836" y="7144"/>
                    <a:pt x="11836" y="7025"/>
                  </a:cubicBezTo>
                  <a:lnTo>
                    <a:pt x="11836" y="5715"/>
                  </a:lnTo>
                  <a:cubicBezTo>
                    <a:pt x="11836" y="5596"/>
                    <a:pt x="11740" y="5501"/>
                    <a:pt x="11621" y="5501"/>
                  </a:cubicBezTo>
                  <a:cubicBezTo>
                    <a:pt x="11502" y="5501"/>
                    <a:pt x="11419" y="5596"/>
                    <a:pt x="11419" y="5715"/>
                  </a:cubicBezTo>
                  <a:lnTo>
                    <a:pt x="11419" y="6834"/>
                  </a:lnTo>
                  <a:lnTo>
                    <a:pt x="10955" y="6834"/>
                  </a:lnTo>
                  <a:lnTo>
                    <a:pt x="10955" y="5941"/>
                  </a:lnTo>
                  <a:cubicBezTo>
                    <a:pt x="10955" y="5691"/>
                    <a:pt x="10764" y="5525"/>
                    <a:pt x="10538" y="5525"/>
                  </a:cubicBezTo>
                  <a:lnTo>
                    <a:pt x="8335" y="5525"/>
                  </a:lnTo>
                  <a:lnTo>
                    <a:pt x="8335" y="5322"/>
                  </a:lnTo>
                  <a:lnTo>
                    <a:pt x="8299" y="5322"/>
                  </a:lnTo>
                  <a:cubicBezTo>
                    <a:pt x="8299" y="5132"/>
                    <a:pt x="8442" y="4941"/>
                    <a:pt x="8633" y="4894"/>
                  </a:cubicBezTo>
                  <a:lnTo>
                    <a:pt x="9383" y="4691"/>
                  </a:lnTo>
                  <a:cubicBezTo>
                    <a:pt x="9442" y="4667"/>
                    <a:pt x="9490" y="4644"/>
                    <a:pt x="9562" y="4596"/>
                  </a:cubicBezTo>
                  <a:lnTo>
                    <a:pt x="9693" y="4727"/>
                  </a:lnTo>
                  <a:cubicBezTo>
                    <a:pt x="9859" y="4894"/>
                    <a:pt x="10062" y="4989"/>
                    <a:pt x="10300" y="4989"/>
                  </a:cubicBezTo>
                  <a:cubicBezTo>
                    <a:pt x="10526" y="4989"/>
                    <a:pt x="10752" y="4894"/>
                    <a:pt x="10907" y="4727"/>
                  </a:cubicBezTo>
                  <a:lnTo>
                    <a:pt x="11050" y="4596"/>
                  </a:lnTo>
                  <a:close/>
                  <a:moveTo>
                    <a:pt x="2632" y="8108"/>
                  </a:moveTo>
                  <a:lnTo>
                    <a:pt x="2632" y="8573"/>
                  </a:lnTo>
                  <a:lnTo>
                    <a:pt x="846" y="8573"/>
                  </a:lnTo>
                  <a:lnTo>
                    <a:pt x="846" y="8108"/>
                  </a:lnTo>
                  <a:lnTo>
                    <a:pt x="2632" y="8108"/>
                  </a:lnTo>
                  <a:close/>
                  <a:moveTo>
                    <a:pt x="13157" y="8108"/>
                  </a:moveTo>
                  <a:lnTo>
                    <a:pt x="13157" y="8573"/>
                  </a:lnTo>
                  <a:lnTo>
                    <a:pt x="5668" y="8573"/>
                  </a:lnTo>
                  <a:lnTo>
                    <a:pt x="5668" y="8108"/>
                  </a:lnTo>
                  <a:lnTo>
                    <a:pt x="13157" y="8108"/>
                  </a:lnTo>
                  <a:close/>
                  <a:moveTo>
                    <a:pt x="5049" y="5906"/>
                  </a:moveTo>
                  <a:cubicBezTo>
                    <a:pt x="5180" y="5906"/>
                    <a:pt x="5287" y="6013"/>
                    <a:pt x="5287" y="6144"/>
                  </a:cubicBezTo>
                  <a:lnTo>
                    <a:pt x="5287" y="9001"/>
                  </a:lnTo>
                  <a:lnTo>
                    <a:pt x="3049" y="9001"/>
                  </a:lnTo>
                  <a:lnTo>
                    <a:pt x="3049" y="6144"/>
                  </a:lnTo>
                  <a:cubicBezTo>
                    <a:pt x="3049" y="6013"/>
                    <a:pt x="3156" y="5906"/>
                    <a:pt x="3287" y="5906"/>
                  </a:cubicBezTo>
                  <a:lnTo>
                    <a:pt x="5049" y="5906"/>
                  </a:lnTo>
                  <a:close/>
                  <a:moveTo>
                    <a:pt x="4168" y="0"/>
                  </a:moveTo>
                  <a:cubicBezTo>
                    <a:pt x="3239" y="0"/>
                    <a:pt x="2501" y="738"/>
                    <a:pt x="2430" y="1738"/>
                  </a:cubicBezTo>
                  <a:cubicBezTo>
                    <a:pt x="2394" y="2155"/>
                    <a:pt x="2263" y="2989"/>
                    <a:pt x="2084" y="3477"/>
                  </a:cubicBezTo>
                  <a:cubicBezTo>
                    <a:pt x="2037" y="3584"/>
                    <a:pt x="2049" y="3703"/>
                    <a:pt x="2096" y="3810"/>
                  </a:cubicBezTo>
                  <a:cubicBezTo>
                    <a:pt x="2144" y="3905"/>
                    <a:pt x="2239" y="3989"/>
                    <a:pt x="2334" y="4024"/>
                  </a:cubicBezTo>
                  <a:cubicBezTo>
                    <a:pt x="2513" y="4084"/>
                    <a:pt x="2811" y="4179"/>
                    <a:pt x="3156" y="4251"/>
                  </a:cubicBezTo>
                  <a:cubicBezTo>
                    <a:pt x="3144" y="4251"/>
                    <a:pt x="3144" y="4251"/>
                    <a:pt x="3120" y="4263"/>
                  </a:cubicBezTo>
                  <a:lnTo>
                    <a:pt x="2382" y="4477"/>
                  </a:lnTo>
                  <a:cubicBezTo>
                    <a:pt x="2013" y="4584"/>
                    <a:pt x="1751" y="4917"/>
                    <a:pt x="1751" y="5310"/>
                  </a:cubicBezTo>
                  <a:lnTo>
                    <a:pt x="1751" y="7227"/>
                  </a:lnTo>
                  <a:cubicBezTo>
                    <a:pt x="1751" y="7394"/>
                    <a:pt x="1799" y="7561"/>
                    <a:pt x="1894" y="7680"/>
                  </a:cubicBezTo>
                  <a:lnTo>
                    <a:pt x="203" y="7680"/>
                  </a:lnTo>
                  <a:cubicBezTo>
                    <a:pt x="84" y="7680"/>
                    <a:pt x="1" y="7763"/>
                    <a:pt x="1" y="7882"/>
                  </a:cubicBezTo>
                  <a:cubicBezTo>
                    <a:pt x="1" y="8001"/>
                    <a:pt x="84" y="8096"/>
                    <a:pt x="203" y="8096"/>
                  </a:cubicBezTo>
                  <a:lnTo>
                    <a:pt x="441" y="8096"/>
                  </a:lnTo>
                  <a:lnTo>
                    <a:pt x="441" y="10073"/>
                  </a:lnTo>
                  <a:cubicBezTo>
                    <a:pt x="441" y="10192"/>
                    <a:pt x="537" y="10275"/>
                    <a:pt x="656" y="10275"/>
                  </a:cubicBezTo>
                  <a:cubicBezTo>
                    <a:pt x="775" y="10275"/>
                    <a:pt x="858" y="10192"/>
                    <a:pt x="858" y="10073"/>
                  </a:cubicBezTo>
                  <a:lnTo>
                    <a:pt x="858" y="8954"/>
                  </a:lnTo>
                  <a:lnTo>
                    <a:pt x="2644" y="8954"/>
                  </a:lnTo>
                  <a:lnTo>
                    <a:pt x="2644" y="10073"/>
                  </a:lnTo>
                  <a:cubicBezTo>
                    <a:pt x="2644" y="10192"/>
                    <a:pt x="2739" y="10275"/>
                    <a:pt x="2858" y="10275"/>
                  </a:cubicBezTo>
                  <a:cubicBezTo>
                    <a:pt x="2977" y="10275"/>
                    <a:pt x="3073" y="10192"/>
                    <a:pt x="3073" y="10073"/>
                  </a:cubicBezTo>
                  <a:lnTo>
                    <a:pt x="3073" y="9406"/>
                  </a:lnTo>
                  <a:lnTo>
                    <a:pt x="5287" y="9406"/>
                  </a:lnTo>
                  <a:lnTo>
                    <a:pt x="5287" y="10073"/>
                  </a:lnTo>
                  <a:cubicBezTo>
                    <a:pt x="5287" y="10192"/>
                    <a:pt x="5371" y="10275"/>
                    <a:pt x="5490" y="10275"/>
                  </a:cubicBezTo>
                  <a:cubicBezTo>
                    <a:pt x="5609" y="10275"/>
                    <a:pt x="5704" y="10192"/>
                    <a:pt x="5704" y="10073"/>
                  </a:cubicBezTo>
                  <a:lnTo>
                    <a:pt x="5704" y="8954"/>
                  </a:lnTo>
                  <a:lnTo>
                    <a:pt x="13169" y="8954"/>
                  </a:lnTo>
                  <a:lnTo>
                    <a:pt x="13169" y="10073"/>
                  </a:lnTo>
                  <a:cubicBezTo>
                    <a:pt x="13169" y="10192"/>
                    <a:pt x="13264" y="10275"/>
                    <a:pt x="13383" y="10275"/>
                  </a:cubicBezTo>
                  <a:cubicBezTo>
                    <a:pt x="13503" y="10275"/>
                    <a:pt x="13586" y="10192"/>
                    <a:pt x="13586" y="10073"/>
                  </a:cubicBezTo>
                  <a:lnTo>
                    <a:pt x="13586" y="8096"/>
                  </a:lnTo>
                  <a:lnTo>
                    <a:pt x="13824" y="8096"/>
                  </a:lnTo>
                  <a:cubicBezTo>
                    <a:pt x="13943" y="8096"/>
                    <a:pt x="14038" y="8001"/>
                    <a:pt x="14038" y="7882"/>
                  </a:cubicBezTo>
                  <a:cubicBezTo>
                    <a:pt x="14003" y="7787"/>
                    <a:pt x="13919" y="7692"/>
                    <a:pt x="13800" y="7692"/>
                  </a:cubicBezTo>
                  <a:lnTo>
                    <a:pt x="12562" y="7692"/>
                  </a:lnTo>
                  <a:cubicBezTo>
                    <a:pt x="12633" y="7561"/>
                    <a:pt x="12693" y="7406"/>
                    <a:pt x="12693" y="7251"/>
                  </a:cubicBezTo>
                  <a:lnTo>
                    <a:pt x="12693" y="5322"/>
                  </a:lnTo>
                  <a:cubicBezTo>
                    <a:pt x="12693" y="4941"/>
                    <a:pt x="12443" y="4596"/>
                    <a:pt x="12074" y="4489"/>
                  </a:cubicBezTo>
                  <a:lnTo>
                    <a:pt x="11324" y="4286"/>
                  </a:lnTo>
                  <a:cubicBezTo>
                    <a:pt x="11228" y="4251"/>
                    <a:pt x="11169" y="4167"/>
                    <a:pt x="11169" y="4060"/>
                  </a:cubicBezTo>
                  <a:lnTo>
                    <a:pt x="11169" y="3893"/>
                  </a:lnTo>
                  <a:cubicBezTo>
                    <a:pt x="11240" y="3858"/>
                    <a:pt x="11300" y="3798"/>
                    <a:pt x="11359" y="3739"/>
                  </a:cubicBezTo>
                  <a:cubicBezTo>
                    <a:pt x="11657" y="3453"/>
                    <a:pt x="11824" y="3060"/>
                    <a:pt x="11824" y="2643"/>
                  </a:cubicBezTo>
                  <a:lnTo>
                    <a:pt x="11824" y="2262"/>
                  </a:lnTo>
                  <a:lnTo>
                    <a:pt x="11895" y="2096"/>
                  </a:lnTo>
                  <a:cubicBezTo>
                    <a:pt x="11979" y="1917"/>
                    <a:pt x="12026" y="1703"/>
                    <a:pt x="12026" y="1512"/>
                  </a:cubicBezTo>
                  <a:lnTo>
                    <a:pt x="12026" y="453"/>
                  </a:lnTo>
                  <a:cubicBezTo>
                    <a:pt x="12026" y="333"/>
                    <a:pt x="11943" y="250"/>
                    <a:pt x="11824" y="250"/>
                  </a:cubicBezTo>
                  <a:lnTo>
                    <a:pt x="9859" y="250"/>
                  </a:lnTo>
                  <a:cubicBezTo>
                    <a:pt x="9145" y="250"/>
                    <a:pt x="8561" y="834"/>
                    <a:pt x="8561" y="1548"/>
                  </a:cubicBezTo>
                  <a:lnTo>
                    <a:pt x="8561" y="1560"/>
                  </a:lnTo>
                  <a:cubicBezTo>
                    <a:pt x="8561" y="1727"/>
                    <a:pt x="8597" y="1881"/>
                    <a:pt x="8680" y="2036"/>
                  </a:cubicBezTo>
                  <a:lnTo>
                    <a:pt x="8788" y="2238"/>
                  </a:lnTo>
                  <a:lnTo>
                    <a:pt x="8788" y="2572"/>
                  </a:lnTo>
                  <a:cubicBezTo>
                    <a:pt x="8788" y="3108"/>
                    <a:pt x="9050" y="3584"/>
                    <a:pt x="9442" y="3870"/>
                  </a:cubicBezTo>
                  <a:lnTo>
                    <a:pt x="9442" y="4048"/>
                  </a:lnTo>
                  <a:cubicBezTo>
                    <a:pt x="9442" y="4143"/>
                    <a:pt x="9359" y="4239"/>
                    <a:pt x="9276" y="4263"/>
                  </a:cubicBezTo>
                  <a:lnTo>
                    <a:pt x="8526" y="4477"/>
                  </a:lnTo>
                  <a:cubicBezTo>
                    <a:pt x="8157" y="4584"/>
                    <a:pt x="7907" y="4917"/>
                    <a:pt x="7907" y="5310"/>
                  </a:cubicBezTo>
                  <a:lnTo>
                    <a:pt x="7907" y="5489"/>
                  </a:lnTo>
                  <a:lnTo>
                    <a:pt x="7895" y="5489"/>
                  </a:lnTo>
                  <a:cubicBezTo>
                    <a:pt x="7657" y="5489"/>
                    <a:pt x="7478" y="5679"/>
                    <a:pt x="7478" y="5906"/>
                  </a:cubicBezTo>
                  <a:lnTo>
                    <a:pt x="7478" y="7656"/>
                  </a:lnTo>
                  <a:lnTo>
                    <a:pt x="7478" y="7680"/>
                  </a:lnTo>
                  <a:lnTo>
                    <a:pt x="6442" y="7680"/>
                  </a:lnTo>
                  <a:cubicBezTo>
                    <a:pt x="6525" y="7537"/>
                    <a:pt x="6585" y="7394"/>
                    <a:pt x="6585" y="7227"/>
                  </a:cubicBezTo>
                  <a:lnTo>
                    <a:pt x="6585" y="5310"/>
                  </a:lnTo>
                  <a:cubicBezTo>
                    <a:pt x="6585" y="4917"/>
                    <a:pt x="6323" y="4584"/>
                    <a:pt x="5954" y="4477"/>
                  </a:cubicBezTo>
                  <a:lnTo>
                    <a:pt x="5216" y="4263"/>
                  </a:lnTo>
                  <a:cubicBezTo>
                    <a:pt x="5192" y="4263"/>
                    <a:pt x="5192" y="4263"/>
                    <a:pt x="5180" y="4251"/>
                  </a:cubicBezTo>
                  <a:cubicBezTo>
                    <a:pt x="5537" y="4179"/>
                    <a:pt x="5823" y="4084"/>
                    <a:pt x="6002" y="4024"/>
                  </a:cubicBezTo>
                  <a:cubicBezTo>
                    <a:pt x="6109" y="3989"/>
                    <a:pt x="6192" y="3905"/>
                    <a:pt x="6240" y="3810"/>
                  </a:cubicBezTo>
                  <a:cubicBezTo>
                    <a:pt x="6287" y="3703"/>
                    <a:pt x="6299" y="3596"/>
                    <a:pt x="6252" y="3477"/>
                  </a:cubicBezTo>
                  <a:cubicBezTo>
                    <a:pt x="6073" y="2977"/>
                    <a:pt x="5942" y="2143"/>
                    <a:pt x="5906" y="1738"/>
                  </a:cubicBezTo>
                  <a:cubicBezTo>
                    <a:pt x="5835" y="738"/>
                    <a:pt x="5097" y="0"/>
                    <a:pt x="4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77" name="Google Shape;10364;p67"/>
            <p:cNvSpPr/>
            <p:nvPr/>
          </p:nvSpPr>
          <p:spPr>
            <a:xfrm>
              <a:off x="6019323" y="2641653"/>
              <a:ext cx="13272" cy="13272"/>
            </a:xfrm>
            <a:custGeom>
              <a:avLst/>
              <a:rect l="l" t="t" r="r" b="b"/>
              <a:pathLst>
                <a:path w="417" h="417">
                  <a:moveTo>
                    <a:pt x="202" y="0"/>
                  </a:moveTo>
                  <a:cubicBezTo>
                    <a:pt x="95" y="0"/>
                    <a:pt x="0" y="84"/>
                    <a:pt x="0" y="203"/>
                  </a:cubicBezTo>
                  <a:cubicBezTo>
                    <a:pt x="0" y="322"/>
                    <a:pt x="95" y="417"/>
                    <a:pt x="202" y="417"/>
                  </a:cubicBezTo>
                  <a:cubicBezTo>
                    <a:pt x="322" y="417"/>
                    <a:pt x="417" y="322"/>
                    <a:pt x="417" y="203"/>
                  </a:cubicBezTo>
                  <a:cubicBezTo>
                    <a:pt x="417" y="84"/>
                    <a:pt x="322" y="0"/>
                    <a:pt x="20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78" name="Google Shape;10365;p67"/>
          <p:cNvGrpSpPr/>
          <p:nvPr/>
        </p:nvGrpSpPr>
        <p:grpSpPr>
          <a:xfrm>
            <a:off x="6492241" y="3888764"/>
            <a:ext cx="407774" cy="356627"/>
            <a:chOff x="4876780" y="2418064"/>
            <a:chExt cx="407774" cy="356627"/>
          </a:xfrm>
          <a:solidFill>
            <a:schemeClr val="accent1"/>
          </a:solidFill>
        </p:grpSpPr>
        <p:sp>
          <p:nvSpPr>
            <p:cNvPr id="1579" name="Google Shape;10366;p67"/>
            <p:cNvSpPr/>
            <p:nvPr/>
          </p:nvSpPr>
          <p:spPr>
            <a:xfrm>
              <a:off x="4876780" y="2455589"/>
              <a:ext cx="407774" cy="319103"/>
            </a:xfrm>
            <a:custGeom>
              <a:avLst/>
              <a:rect l="l" t="t" r="r" b="b"/>
              <a:pathLst>
                <a:path w="12812" h="10026">
                  <a:moveTo>
                    <a:pt x="3608" y="393"/>
                  </a:moveTo>
                  <a:cubicBezTo>
                    <a:pt x="3942" y="393"/>
                    <a:pt x="4216" y="619"/>
                    <a:pt x="4216" y="905"/>
                  </a:cubicBezTo>
                  <a:lnTo>
                    <a:pt x="4216" y="929"/>
                  </a:lnTo>
                  <a:cubicBezTo>
                    <a:pt x="4025" y="857"/>
                    <a:pt x="3811" y="810"/>
                    <a:pt x="3608" y="810"/>
                  </a:cubicBezTo>
                  <a:cubicBezTo>
                    <a:pt x="3382" y="810"/>
                    <a:pt x="3192" y="857"/>
                    <a:pt x="2989" y="929"/>
                  </a:cubicBezTo>
                  <a:lnTo>
                    <a:pt x="2989" y="905"/>
                  </a:lnTo>
                  <a:cubicBezTo>
                    <a:pt x="2989" y="619"/>
                    <a:pt x="3275" y="393"/>
                    <a:pt x="3608" y="393"/>
                  </a:cubicBezTo>
                  <a:close/>
                  <a:moveTo>
                    <a:pt x="3620" y="1179"/>
                  </a:moveTo>
                  <a:cubicBezTo>
                    <a:pt x="4287" y="1179"/>
                    <a:pt x="4835" y="1739"/>
                    <a:pt x="4835" y="2405"/>
                  </a:cubicBezTo>
                  <a:cubicBezTo>
                    <a:pt x="4835" y="2536"/>
                    <a:pt x="4823" y="2655"/>
                    <a:pt x="4775" y="2774"/>
                  </a:cubicBezTo>
                  <a:cubicBezTo>
                    <a:pt x="4239" y="2239"/>
                    <a:pt x="3299" y="2012"/>
                    <a:pt x="3263" y="2012"/>
                  </a:cubicBezTo>
                  <a:cubicBezTo>
                    <a:pt x="3248" y="2009"/>
                    <a:pt x="3233" y="2008"/>
                    <a:pt x="3219" y="2008"/>
                  </a:cubicBezTo>
                  <a:cubicBezTo>
                    <a:pt x="3174" y="2008"/>
                    <a:pt x="3132" y="2021"/>
                    <a:pt x="3096" y="2048"/>
                  </a:cubicBezTo>
                  <a:cubicBezTo>
                    <a:pt x="3049" y="2072"/>
                    <a:pt x="3025" y="2131"/>
                    <a:pt x="3037" y="2191"/>
                  </a:cubicBezTo>
                  <a:cubicBezTo>
                    <a:pt x="3037" y="2215"/>
                    <a:pt x="3025" y="2322"/>
                    <a:pt x="2882" y="2465"/>
                  </a:cubicBezTo>
                  <a:cubicBezTo>
                    <a:pt x="2811" y="2536"/>
                    <a:pt x="2811" y="2655"/>
                    <a:pt x="2882" y="2727"/>
                  </a:cubicBezTo>
                  <a:cubicBezTo>
                    <a:pt x="2924" y="2768"/>
                    <a:pt x="2974" y="2789"/>
                    <a:pt x="3023" y="2789"/>
                  </a:cubicBezTo>
                  <a:cubicBezTo>
                    <a:pt x="3073" y="2789"/>
                    <a:pt x="3120" y="2768"/>
                    <a:pt x="3156" y="2727"/>
                  </a:cubicBezTo>
                  <a:cubicBezTo>
                    <a:pt x="3263" y="2631"/>
                    <a:pt x="3323" y="2524"/>
                    <a:pt x="3358" y="2429"/>
                  </a:cubicBezTo>
                  <a:cubicBezTo>
                    <a:pt x="3680" y="2524"/>
                    <a:pt x="4335" y="2762"/>
                    <a:pt x="4632" y="3179"/>
                  </a:cubicBezTo>
                  <a:cubicBezTo>
                    <a:pt x="4537" y="3655"/>
                    <a:pt x="4120" y="4013"/>
                    <a:pt x="3632" y="4013"/>
                  </a:cubicBezTo>
                  <a:cubicBezTo>
                    <a:pt x="3624" y="4013"/>
                    <a:pt x="3616" y="4013"/>
                    <a:pt x="3608" y="4013"/>
                  </a:cubicBezTo>
                  <a:cubicBezTo>
                    <a:pt x="3083" y="4013"/>
                    <a:pt x="2655" y="3636"/>
                    <a:pt x="2608" y="3120"/>
                  </a:cubicBezTo>
                  <a:cubicBezTo>
                    <a:pt x="2608" y="3084"/>
                    <a:pt x="2596" y="3060"/>
                    <a:pt x="2572" y="3048"/>
                  </a:cubicBezTo>
                  <a:cubicBezTo>
                    <a:pt x="2453" y="2846"/>
                    <a:pt x="2394" y="2631"/>
                    <a:pt x="2394" y="2405"/>
                  </a:cubicBezTo>
                  <a:cubicBezTo>
                    <a:pt x="2394" y="1739"/>
                    <a:pt x="2953" y="1179"/>
                    <a:pt x="3620" y="1179"/>
                  </a:cubicBezTo>
                  <a:close/>
                  <a:moveTo>
                    <a:pt x="4013" y="4334"/>
                  </a:moveTo>
                  <a:lnTo>
                    <a:pt x="4013" y="4536"/>
                  </a:lnTo>
                  <a:cubicBezTo>
                    <a:pt x="4025" y="4596"/>
                    <a:pt x="4037" y="4667"/>
                    <a:pt x="4061" y="4715"/>
                  </a:cubicBezTo>
                  <a:lnTo>
                    <a:pt x="3882" y="4870"/>
                  </a:lnTo>
                  <a:cubicBezTo>
                    <a:pt x="3805" y="4947"/>
                    <a:pt x="3701" y="4986"/>
                    <a:pt x="3598" y="4986"/>
                  </a:cubicBezTo>
                  <a:cubicBezTo>
                    <a:pt x="3495" y="4986"/>
                    <a:pt x="3394" y="4947"/>
                    <a:pt x="3323" y="4870"/>
                  </a:cubicBezTo>
                  <a:lnTo>
                    <a:pt x="3144" y="4715"/>
                  </a:lnTo>
                  <a:cubicBezTo>
                    <a:pt x="3168" y="4656"/>
                    <a:pt x="3180" y="4596"/>
                    <a:pt x="3180" y="4536"/>
                  </a:cubicBezTo>
                  <a:lnTo>
                    <a:pt x="3180" y="4334"/>
                  </a:lnTo>
                  <a:cubicBezTo>
                    <a:pt x="3323" y="4382"/>
                    <a:pt x="3454" y="4394"/>
                    <a:pt x="3596" y="4394"/>
                  </a:cubicBezTo>
                  <a:cubicBezTo>
                    <a:pt x="3751" y="4394"/>
                    <a:pt x="3882" y="4382"/>
                    <a:pt x="4013" y="4334"/>
                  </a:cubicBezTo>
                  <a:close/>
                  <a:moveTo>
                    <a:pt x="6013" y="5977"/>
                  </a:moveTo>
                  <a:lnTo>
                    <a:pt x="6013" y="5989"/>
                  </a:lnTo>
                  <a:lnTo>
                    <a:pt x="6025" y="7596"/>
                  </a:lnTo>
                  <a:cubicBezTo>
                    <a:pt x="6025" y="7596"/>
                    <a:pt x="6025" y="7608"/>
                    <a:pt x="6013" y="7608"/>
                  </a:cubicBezTo>
                  <a:lnTo>
                    <a:pt x="3620" y="7608"/>
                  </a:lnTo>
                  <a:cubicBezTo>
                    <a:pt x="3620" y="7608"/>
                    <a:pt x="3608" y="7608"/>
                    <a:pt x="3608" y="7596"/>
                  </a:cubicBezTo>
                  <a:lnTo>
                    <a:pt x="3608" y="5989"/>
                  </a:lnTo>
                  <a:cubicBezTo>
                    <a:pt x="3608" y="5989"/>
                    <a:pt x="3608" y="5977"/>
                    <a:pt x="3620" y="5977"/>
                  </a:cubicBezTo>
                  <a:lnTo>
                    <a:pt x="6013" y="5977"/>
                  </a:lnTo>
                  <a:close/>
                  <a:moveTo>
                    <a:pt x="4358" y="4941"/>
                  </a:moveTo>
                  <a:lnTo>
                    <a:pt x="4989" y="5263"/>
                  </a:lnTo>
                  <a:cubicBezTo>
                    <a:pt x="5120" y="5334"/>
                    <a:pt x="5216" y="5465"/>
                    <a:pt x="5216" y="5620"/>
                  </a:cubicBezTo>
                  <a:lnTo>
                    <a:pt x="3608" y="5620"/>
                  </a:lnTo>
                  <a:cubicBezTo>
                    <a:pt x="3394" y="5620"/>
                    <a:pt x="3215" y="5799"/>
                    <a:pt x="3215" y="6001"/>
                  </a:cubicBezTo>
                  <a:lnTo>
                    <a:pt x="3215" y="6822"/>
                  </a:lnTo>
                  <a:lnTo>
                    <a:pt x="2787" y="6822"/>
                  </a:lnTo>
                  <a:lnTo>
                    <a:pt x="2787" y="6060"/>
                  </a:lnTo>
                  <a:cubicBezTo>
                    <a:pt x="2787" y="5965"/>
                    <a:pt x="2692" y="5870"/>
                    <a:pt x="2596" y="5870"/>
                  </a:cubicBezTo>
                  <a:cubicBezTo>
                    <a:pt x="2489" y="5870"/>
                    <a:pt x="2394" y="5965"/>
                    <a:pt x="2394" y="6060"/>
                  </a:cubicBezTo>
                  <a:lnTo>
                    <a:pt x="2394" y="7013"/>
                  </a:lnTo>
                  <a:cubicBezTo>
                    <a:pt x="2394" y="7120"/>
                    <a:pt x="2489" y="7203"/>
                    <a:pt x="2596" y="7203"/>
                  </a:cubicBezTo>
                  <a:lnTo>
                    <a:pt x="3203" y="7203"/>
                  </a:lnTo>
                  <a:lnTo>
                    <a:pt x="3203" y="7620"/>
                  </a:lnTo>
                  <a:lnTo>
                    <a:pt x="3203" y="7644"/>
                  </a:lnTo>
                  <a:lnTo>
                    <a:pt x="2382" y="7644"/>
                  </a:lnTo>
                  <a:cubicBezTo>
                    <a:pt x="2156" y="7644"/>
                    <a:pt x="1965" y="7465"/>
                    <a:pt x="1965" y="7227"/>
                  </a:cubicBezTo>
                  <a:lnTo>
                    <a:pt x="1965" y="5632"/>
                  </a:lnTo>
                  <a:lnTo>
                    <a:pt x="2001" y="5632"/>
                  </a:lnTo>
                  <a:cubicBezTo>
                    <a:pt x="2001" y="5465"/>
                    <a:pt x="2084" y="5334"/>
                    <a:pt x="2215" y="5263"/>
                  </a:cubicBezTo>
                  <a:lnTo>
                    <a:pt x="2846" y="4941"/>
                  </a:lnTo>
                  <a:lnTo>
                    <a:pt x="3073" y="5156"/>
                  </a:lnTo>
                  <a:cubicBezTo>
                    <a:pt x="3215" y="5298"/>
                    <a:pt x="3406" y="5382"/>
                    <a:pt x="3608" y="5382"/>
                  </a:cubicBezTo>
                  <a:cubicBezTo>
                    <a:pt x="3799" y="5382"/>
                    <a:pt x="3989" y="5298"/>
                    <a:pt x="4144" y="5156"/>
                  </a:cubicBezTo>
                  <a:lnTo>
                    <a:pt x="4358" y="4941"/>
                  </a:lnTo>
                  <a:close/>
                  <a:moveTo>
                    <a:pt x="12026" y="7989"/>
                  </a:moveTo>
                  <a:lnTo>
                    <a:pt x="12026" y="8418"/>
                  </a:lnTo>
                  <a:lnTo>
                    <a:pt x="787" y="8418"/>
                  </a:lnTo>
                  <a:lnTo>
                    <a:pt x="787" y="7989"/>
                  </a:lnTo>
                  <a:lnTo>
                    <a:pt x="12026" y="7989"/>
                  </a:lnTo>
                  <a:close/>
                  <a:moveTo>
                    <a:pt x="3608" y="0"/>
                  </a:moveTo>
                  <a:cubicBezTo>
                    <a:pt x="3049" y="0"/>
                    <a:pt x="2620" y="405"/>
                    <a:pt x="2620" y="893"/>
                  </a:cubicBezTo>
                  <a:cubicBezTo>
                    <a:pt x="2620" y="977"/>
                    <a:pt x="2632" y="1060"/>
                    <a:pt x="2656" y="1131"/>
                  </a:cubicBezTo>
                  <a:cubicBezTo>
                    <a:pt x="2263" y="1417"/>
                    <a:pt x="2013" y="1881"/>
                    <a:pt x="2013" y="2405"/>
                  </a:cubicBezTo>
                  <a:cubicBezTo>
                    <a:pt x="2013" y="2679"/>
                    <a:pt x="2084" y="2953"/>
                    <a:pt x="2215" y="3191"/>
                  </a:cubicBezTo>
                  <a:cubicBezTo>
                    <a:pt x="2275" y="3596"/>
                    <a:pt x="2501" y="3917"/>
                    <a:pt x="2799" y="4144"/>
                  </a:cubicBezTo>
                  <a:lnTo>
                    <a:pt x="2799" y="4525"/>
                  </a:lnTo>
                  <a:lnTo>
                    <a:pt x="2799" y="4548"/>
                  </a:lnTo>
                  <a:lnTo>
                    <a:pt x="2037" y="4917"/>
                  </a:lnTo>
                  <a:cubicBezTo>
                    <a:pt x="1775" y="5048"/>
                    <a:pt x="1608" y="5322"/>
                    <a:pt x="1608" y="5620"/>
                  </a:cubicBezTo>
                  <a:lnTo>
                    <a:pt x="1608" y="7215"/>
                  </a:lnTo>
                  <a:cubicBezTo>
                    <a:pt x="1608" y="7358"/>
                    <a:pt x="1656" y="7513"/>
                    <a:pt x="1727" y="7632"/>
                  </a:cubicBezTo>
                  <a:lnTo>
                    <a:pt x="191" y="7632"/>
                  </a:lnTo>
                  <a:cubicBezTo>
                    <a:pt x="96" y="7632"/>
                    <a:pt x="1" y="7715"/>
                    <a:pt x="1" y="7823"/>
                  </a:cubicBezTo>
                  <a:cubicBezTo>
                    <a:pt x="1" y="7930"/>
                    <a:pt x="96" y="8013"/>
                    <a:pt x="191" y="8013"/>
                  </a:cubicBezTo>
                  <a:lnTo>
                    <a:pt x="406" y="8013"/>
                  </a:lnTo>
                  <a:lnTo>
                    <a:pt x="406" y="9835"/>
                  </a:lnTo>
                  <a:cubicBezTo>
                    <a:pt x="406" y="9930"/>
                    <a:pt x="489" y="10025"/>
                    <a:pt x="596" y="10025"/>
                  </a:cubicBezTo>
                  <a:cubicBezTo>
                    <a:pt x="703" y="10025"/>
                    <a:pt x="787" y="9930"/>
                    <a:pt x="787" y="9835"/>
                  </a:cubicBezTo>
                  <a:lnTo>
                    <a:pt x="787" y="8823"/>
                  </a:lnTo>
                  <a:lnTo>
                    <a:pt x="12026" y="8823"/>
                  </a:lnTo>
                  <a:lnTo>
                    <a:pt x="12026" y="9835"/>
                  </a:lnTo>
                  <a:cubicBezTo>
                    <a:pt x="12026" y="9930"/>
                    <a:pt x="12121" y="10025"/>
                    <a:pt x="12217" y="10025"/>
                  </a:cubicBezTo>
                  <a:cubicBezTo>
                    <a:pt x="12324" y="10025"/>
                    <a:pt x="12419" y="9930"/>
                    <a:pt x="12419" y="9835"/>
                  </a:cubicBezTo>
                  <a:lnTo>
                    <a:pt x="12419" y="8013"/>
                  </a:lnTo>
                  <a:lnTo>
                    <a:pt x="12621" y="8013"/>
                  </a:lnTo>
                  <a:cubicBezTo>
                    <a:pt x="12728" y="8013"/>
                    <a:pt x="12812" y="7930"/>
                    <a:pt x="12812" y="7823"/>
                  </a:cubicBezTo>
                  <a:cubicBezTo>
                    <a:pt x="12800" y="7704"/>
                    <a:pt x="12717" y="7632"/>
                    <a:pt x="12609" y="7632"/>
                  </a:cubicBezTo>
                  <a:lnTo>
                    <a:pt x="6406" y="7632"/>
                  </a:lnTo>
                  <a:lnTo>
                    <a:pt x="6406" y="7608"/>
                  </a:lnTo>
                  <a:lnTo>
                    <a:pt x="6406" y="6001"/>
                  </a:lnTo>
                  <a:cubicBezTo>
                    <a:pt x="6406" y="5799"/>
                    <a:pt x="6228" y="5620"/>
                    <a:pt x="6013" y="5620"/>
                  </a:cubicBezTo>
                  <a:lnTo>
                    <a:pt x="5597" y="5620"/>
                  </a:lnTo>
                  <a:cubicBezTo>
                    <a:pt x="5597" y="5322"/>
                    <a:pt x="5430" y="5048"/>
                    <a:pt x="5168" y="4917"/>
                  </a:cubicBezTo>
                  <a:lnTo>
                    <a:pt x="4406" y="4548"/>
                  </a:lnTo>
                  <a:lnTo>
                    <a:pt x="4406" y="4525"/>
                  </a:lnTo>
                  <a:lnTo>
                    <a:pt x="4406" y="4144"/>
                  </a:lnTo>
                  <a:cubicBezTo>
                    <a:pt x="4716" y="3929"/>
                    <a:pt x="4942" y="3596"/>
                    <a:pt x="4989" y="3191"/>
                  </a:cubicBezTo>
                  <a:cubicBezTo>
                    <a:pt x="5120" y="2953"/>
                    <a:pt x="5192" y="2667"/>
                    <a:pt x="5192" y="2405"/>
                  </a:cubicBezTo>
                  <a:cubicBezTo>
                    <a:pt x="5192" y="1881"/>
                    <a:pt x="4942" y="1417"/>
                    <a:pt x="4561" y="1131"/>
                  </a:cubicBezTo>
                  <a:cubicBezTo>
                    <a:pt x="4585" y="1060"/>
                    <a:pt x="4585" y="988"/>
                    <a:pt x="4585" y="893"/>
                  </a:cubicBezTo>
                  <a:cubicBezTo>
                    <a:pt x="4585" y="405"/>
                    <a:pt x="4144" y="0"/>
                    <a:pt x="360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0" name="Google Shape;10367;p67"/>
            <p:cNvSpPr/>
            <p:nvPr/>
          </p:nvSpPr>
          <p:spPr>
            <a:xfrm>
              <a:off x="5017012" y="2666287"/>
              <a:ext cx="25016" cy="12158"/>
            </a:xfrm>
            <a:custGeom>
              <a:avLst/>
              <a:rect l="l" t="t" r="r" b="b"/>
              <a:pathLst>
                <a:path w="786" h="382">
                  <a:moveTo>
                    <a:pt x="191" y="0"/>
                  </a:moveTo>
                  <a:cubicBezTo>
                    <a:pt x="83" y="0"/>
                    <a:pt x="0" y="83"/>
                    <a:pt x="0" y="191"/>
                  </a:cubicBezTo>
                  <a:cubicBezTo>
                    <a:pt x="0" y="298"/>
                    <a:pt x="83" y="381"/>
                    <a:pt x="191" y="381"/>
                  </a:cubicBezTo>
                  <a:lnTo>
                    <a:pt x="595" y="381"/>
                  </a:lnTo>
                  <a:cubicBezTo>
                    <a:pt x="702" y="381"/>
                    <a:pt x="786" y="298"/>
                    <a:pt x="786" y="191"/>
                  </a:cubicBezTo>
                  <a:cubicBezTo>
                    <a:pt x="786" y="83"/>
                    <a:pt x="702" y="0"/>
                    <a:pt x="595"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1" name="Google Shape;10368;p67"/>
            <p:cNvSpPr/>
            <p:nvPr/>
          </p:nvSpPr>
          <p:spPr>
            <a:xfrm>
              <a:off x="5068159" y="2418064"/>
              <a:ext cx="203155" cy="198222"/>
            </a:xfrm>
            <a:custGeom>
              <a:avLst/>
              <a:rect l="l" t="t" r="r" b="b"/>
              <a:pathLst>
                <a:path w="6383" h="6228">
                  <a:moveTo>
                    <a:pt x="5608" y="346"/>
                  </a:moveTo>
                  <a:cubicBezTo>
                    <a:pt x="5834" y="346"/>
                    <a:pt x="6025" y="524"/>
                    <a:pt x="6025" y="762"/>
                  </a:cubicBezTo>
                  <a:lnTo>
                    <a:pt x="6025" y="3989"/>
                  </a:lnTo>
                  <a:lnTo>
                    <a:pt x="6013" y="3989"/>
                  </a:lnTo>
                  <a:cubicBezTo>
                    <a:pt x="6013" y="4203"/>
                    <a:pt x="5834" y="4406"/>
                    <a:pt x="5596" y="4406"/>
                  </a:cubicBezTo>
                  <a:lnTo>
                    <a:pt x="3203" y="4406"/>
                  </a:lnTo>
                  <a:cubicBezTo>
                    <a:pt x="3156" y="4406"/>
                    <a:pt x="3132" y="4418"/>
                    <a:pt x="3096" y="4430"/>
                  </a:cubicBezTo>
                  <a:lnTo>
                    <a:pt x="1310" y="5727"/>
                  </a:lnTo>
                  <a:lnTo>
                    <a:pt x="1584" y="4620"/>
                  </a:lnTo>
                  <a:cubicBezTo>
                    <a:pt x="1596" y="4561"/>
                    <a:pt x="1584" y="4501"/>
                    <a:pt x="1548" y="4465"/>
                  </a:cubicBezTo>
                  <a:cubicBezTo>
                    <a:pt x="1512" y="4418"/>
                    <a:pt x="1465" y="4382"/>
                    <a:pt x="1405" y="4382"/>
                  </a:cubicBezTo>
                  <a:lnTo>
                    <a:pt x="810" y="4382"/>
                  </a:lnTo>
                  <a:cubicBezTo>
                    <a:pt x="584" y="4382"/>
                    <a:pt x="393" y="4203"/>
                    <a:pt x="393" y="3965"/>
                  </a:cubicBezTo>
                  <a:lnTo>
                    <a:pt x="393" y="762"/>
                  </a:lnTo>
                  <a:cubicBezTo>
                    <a:pt x="393" y="548"/>
                    <a:pt x="572" y="346"/>
                    <a:pt x="810" y="346"/>
                  </a:cubicBezTo>
                  <a:lnTo>
                    <a:pt x="5608" y="346"/>
                  </a:lnTo>
                  <a:close/>
                  <a:moveTo>
                    <a:pt x="786" y="0"/>
                  </a:moveTo>
                  <a:cubicBezTo>
                    <a:pt x="358" y="0"/>
                    <a:pt x="0" y="358"/>
                    <a:pt x="0" y="786"/>
                  </a:cubicBezTo>
                  <a:lnTo>
                    <a:pt x="0" y="3989"/>
                  </a:lnTo>
                  <a:cubicBezTo>
                    <a:pt x="0" y="4418"/>
                    <a:pt x="358" y="4775"/>
                    <a:pt x="786" y="4775"/>
                  </a:cubicBezTo>
                  <a:lnTo>
                    <a:pt x="1143" y="4775"/>
                  </a:lnTo>
                  <a:lnTo>
                    <a:pt x="881" y="5870"/>
                  </a:lnTo>
                  <a:cubicBezTo>
                    <a:pt x="846" y="5989"/>
                    <a:pt x="893" y="6108"/>
                    <a:pt x="1000" y="6192"/>
                  </a:cubicBezTo>
                  <a:cubicBezTo>
                    <a:pt x="1048" y="6216"/>
                    <a:pt x="1108" y="6227"/>
                    <a:pt x="1167" y="6227"/>
                  </a:cubicBezTo>
                  <a:cubicBezTo>
                    <a:pt x="1227" y="6227"/>
                    <a:pt x="1286" y="6216"/>
                    <a:pt x="1322" y="6168"/>
                  </a:cubicBezTo>
                  <a:lnTo>
                    <a:pt x="3263" y="4775"/>
                  </a:lnTo>
                  <a:lnTo>
                    <a:pt x="5596" y="4775"/>
                  </a:lnTo>
                  <a:cubicBezTo>
                    <a:pt x="6025" y="4775"/>
                    <a:pt x="6382" y="4418"/>
                    <a:pt x="6382" y="3989"/>
                  </a:cubicBezTo>
                  <a:lnTo>
                    <a:pt x="6382" y="786"/>
                  </a:lnTo>
                  <a:cubicBezTo>
                    <a:pt x="6382" y="358"/>
                    <a:pt x="6025" y="0"/>
                    <a:pt x="5596" y="0"/>
                  </a:cubicBezTo>
                  <a:lnTo>
                    <a:pt x="78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2" name="Google Shape;10369;p67"/>
            <p:cNvSpPr/>
            <p:nvPr/>
          </p:nvSpPr>
          <p:spPr>
            <a:xfrm>
              <a:off x="5106415" y="2456353"/>
              <a:ext cx="31509" cy="12158"/>
            </a:xfrm>
            <a:custGeom>
              <a:avLst/>
              <a:rect l="l" t="t" r="r" b="b"/>
              <a:pathLst>
                <a:path w="990" h="382">
                  <a:moveTo>
                    <a:pt x="203" y="0"/>
                  </a:moveTo>
                  <a:cubicBezTo>
                    <a:pt x="96" y="0"/>
                    <a:pt x="1" y="83"/>
                    <a:pt x="1" y="191"/>
                  </a:cubicBezTo>
                  <a:cubicBezTo>
                    <a:pt x="1" y="298"/>
                    <a:pt x="96" y="381"/>
                    <a:pt x="203" y="381"/>
                  </a:cubicBezTo>
                  <a:lnTo>
                    <a:pt x="799" y="381"/>
                  </a:lnTo>
                  <a:cubicBezTo>
                    <a:pt x="894" y="381"/>
                    <a:pt x="989" y="298"/>
                    <a:pt x="989" y="191"/>
                  </a:cubicBezTo>
                  <a:cubicBezTo>
                    <a:pt x="989" y="83"/>
                    <a:pt x="894" y="0"/>
                    <a:pt x="799"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3" name="Google Shape;10370;p67"/>
            <p:cNvSpPr/>
            <p:nvPr/>
          </p:nvSpPr>
          <p:spPr>
            <a:xfrm>
              <a:off x="5151133" y="2456353"/>
              <a:ext cx="82274" cy="12158"/>
            </a:xfrm>
            <a:custGeom>
              <a:avLst/>
              <a:rect l="l" t="t" r="r" b="b"/>
              <a:pathLst>
                <a:path w="2585" h="382">
                  <a:moveTo>
                    <a:pt x="191" y="0"/>
                  </a:moveTo>
                  <a:cubicBezTo>
                    <a:pt x="84" y="0"/>
                    <a:pt x="1" y="83"/>
                    <a:pt x="1" y="191"/>
                  </a:cubicBezTo>
                  <a:cubicBezTo>
                    <a:pt x="1" y="298"/>
                    <a:pt x="84" y="381"/>
                    <a:pt x="191" y="381"/>
                  </a:cubicBezTo>
                  <a:lnTo>
                    <a:pt x="2394" y="381"/>
                  </a:lnTo>
                  <a:cubicBezTo>
                    <a:pt x="2501" y="381"/>
                    <a:pt x="2584" y="298"/>
                    <a:pt x="2584" y="191"/>
                  </a:cubicBezTo>
                  <a:cubicBezTo>
                    <a:pt x="2584" y="83"/>
                    <a:pt x="2501" y="0"/>
                    <a:pt x="2394"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4" name="Google Shape;10371;p67"/>
            <p:cNvSpPr/>
            <p:nvPr/>
          </p:nvSpPr>
          <p:spPr>
            <a:xfrm>
              <a:off x="5106415" y="2488180"/>
              <a:ext cx="126992" cy="12158"/>
            </a:xfrm>
            <a:custGeom>
              <a:avLst/>
              <a:rect l="l" t="t" r="r" b="b"/>
              <a:pathLst>
                <a:path w="3990" h="382">
                  <a:moveTo>
                    <a:pt x="203" y="0"/>
                  </a:moveTo>
                  <a:cubicBezTo>
                    <a:pt x="96" y="0"/>
                    <a:pt x="1" y="83"/>
                    <a:pt x="1" y="191"/>
                  </a:cubicBezTo>
                  <a:cubicBezTo>
                    <a:pt x="1" y="298"/>
                    <a:pt x="96" y="381"/>
                    <a:pt x="203" y="381"/>
                  </a:cubicBezTo>
                  <a:lnTo>
                    <a:pt x="3799" y="381"/>
                  </a:lnTo>
                  <a:cubicBezTo>
                    <a:pt x="3906" y="381"/>
                    <a:pt x="3989" y="298"/>
                    <a:pt x="3989" y="191"/>
                  </a:cubicBezTo>
                  <a:cubicBezTo>
                    <a:pt x="3978" y="83"/>
                    <a:pt x="3906" y="0"/>
                    <a:pt x="3799"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5" name="Google Shape;10372;p67"/>
            <p:cNvSpPr/>
            <p:nvPr/>
          </p:nvSpPr>
          <p:spPr>
            <a:xfrm>
              <a:off x="5106415" y="2519626"/>
              <a:ext cx="82656" cy="12540"/>
            </a:xfrm>
            <a:custGeom>
              <a:avLst/>
              <a:rect l="l" t="t" r="r" b="b"/>
              <a:pathLst>
                <a:path w="2597" h="394">
                  <a:moveTo>
                    <a:pt x="203" y="0"/>
                  </a:moveTo>
                  <a:cubicBezTo>
                    <a:pt x="96" y="0"/>
                    <a:pt x="1" y="96"/>
                    <a:pt x="1" y="203"/>
                  </a:cubicBezTo>
                  <a:cubicBezTo>
                    <a:pt x="1" y="298"/>
                    <a:pt x="96" y="393"/>
                    <a:pt x="203" y="393"/>
                  </a:cubicBezTo>
                  <a:lnTo>
                    <a:pt x="2394" y="393"/>
                  </a:lnTo>
                  <a:cubicBezTo>
                    <a:pt x="2501" y="393"/>
                    <a:pt x="2596" y="298"/>
                    <a:pt x="2596" y="203"/>
                  </a:cubicBezTo>
                  <a:cubicBezTo>
                    <a:pt x="2585" y="96"/>
                    <a:pt x="2501" y="0"/>
                    <a:pt x="2394"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6" name="Google Shape;10373;p67"/>
            <p:cNvSpPr/>
            <p:nvPr/>
          </p:nvSpPr>
          <p:spPr>
            <a:xfrm>
              <a:off x="5202312" y="2519626"/>
              <a:ext cx="31095" cy="12540"/>
            </a:xfrm>
            <a:custGeom>
              <a:avLst/>
              <a:rect l="l" t="t" r="r" b="b"/>
              <a:pathLst>
                <a:path w="977" h="394">
                  <a:moveTo>
                    <a:pt x="191" y="0"/>
                  </a:moveTo>
                  <a:cubicBezTo>
                    <a:pt x="84" y="0"/>
                    <a:pt x="0" y="96"/>
                    <a:pt x="0" y="203"/>
                  </a:cubicBezTo>
                  <a:cubicBezTo>
                    <a:pt x="0" y="298"/>
                    <a:pt x="84" y="393"/>
                    <a:pt x="191" y="393"/>
                  </a:cubicBezTo>
                  <a:lnTo>
                    <a:pt x="786" y="393"/>
                  </a:lnTo>
                  <a:cubicBezTo>
                    <a:pt x="893" y="393"/>
                    <a:pt x="976" y="298"/>
                    <a:pt x="976" y="203"/>
                  </a:cubicBezTo>
                  <a:cubicBezTo>
                    <a:pt x="965" y="96"/>
                    <a:pt x="893" y="0"/>
                    <a:pt x="786"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587" name="Google Shape;10374;p67"/>
          <p:cNvGrpSpPr/>
          <p:nvPr/>
        </p:nvGrpSpPr>
        <p:grpSpPr>
          <a:xfrm>
            <a:off x="8686333" y="3881571"/>
            <a:ext cx="398321" cy="371013"/>
            <a:chOff x="7070872" y="2410871"/>
            <a:chExt cx="398321" cy="371013"/>
          </a:xfrm>
          <a:solidFill>
            <a:schemeClr val="accent1"/>
          </a:solidFill>
        </p:grpSpPr>
        <p:sp>
          <p:nvSpPr>
            <p:cNvPr id="1588" name="Google Shape;10375;p67"/>
            <p:cNvSpPr/>
            <p:nvPr/>
          </p:nvSpPr>
          <p:spPr>
            <a:xfrm>
              <a:off x="7204643" y="2603364"/>
              <a:ext cx="123586" cy="107641"/>
            </a:xfrm>
            <a:custGeom>
              <a:avLst/>
              <a:rect l="l" t="t" r="r" b="b"/>
              <a:pathLst>
                <a:path w="3883" h="3382">
                  <a:moveTo>
                    <a:pt x="1942" y="1"/>
                  </a:moveTo>
                  <a:cubicBezTo>
                    <a:pt x="1846" y="1"/>
                    <a:pt x="1751" y="96"/>
                    <a:pt x="1751" y="203"/>
                  </a:cubicBezTo>
                  <a:lnTo>
                    <a:pt x="1751" y="2072"/>
                  </a:lnTo>
                  <a:lnTo>
                    <a:pt x="132" y="3013"/>
                  </a:lnTo>
                  <a:cubicBezTo>
                    <a:pt x="37" y="3072"/>
                    <a:pt x="1" y="3192"/>
                    <a:pt x="60" y="3287"/>
                  </a:cubicBezTo>
                  <a:cubicBezTo>
                    <a:pt x="84" y="3346"/>
                    <a:pt x="156" y="3382"/>
                    <a:pt x="215" y="3382"/>
                  </a:cubicBezTo>
                  <a:cubicBezTo>
                    <a:pt x="251" y="3382"/>
                    <a:pt x="298" y="3370"/>
                    <a:pt x="322" y="3358"/>
                  </a:cubicBezTo>
                  <a:lnTo>
                    <a:pt x="1942" y="2418"/>
                  </a:lnTo>
                  <a:lnTo>
                    <a:pt x="3573" y="3358"/>
                  </a:lnTo>
                  <a:cubicBezTo>
                    <a:pt x="3596" y="3370"/>
                    <a:pt x="3632" y="3382"/>
                    <a:pt x="3668" y="3382"/>
                  </a:cubicBezTo>
                  <a:cubicBezTo>
                    <a:pt x="3751" y="3382"/>
                    <a:pt x="3811" y="3358"/>
                    <a:pt x="3835" y="3287"/>
                  </a:cubicBezTo>
                  <a:cubicBezTo>
                    <a:pt x="3882" y="3192"/>
                    <a:pt x="3847" y="3072"/>
                    <a:pt x="3763" y="3013"/>
                  </a:cubicBezTo>
                  <a:lnTo>
                    <a:pt x="2144" y="2072"/>
                  </a:lnTo>
                  <a:lnTo>
                    <a:pt x="2144" y="203"/>
                  </a:lnTo>
                  <a:cubicBezTo>
                    <a:pt x="2144" y="96"/>
                    <a:pt x="2049" y="1"/>
                    <a:pt x="194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89" name="Google Shape;10376;p67"/>
            <p:cNvSpPr/>
            <p:nvPr/>
          </p:nvSpPr>
          <p:spPr>
            <a:xfrm>
              <a:off x="7203147" y="2410871"/>
              <a:ext cx="133421" cy="178902"/>
            </a:xfrm>
            <a:custGeom>
              <a:avLst/>
              <a:rect l="l" t="t" r="r" b="b"/>
              <a:pathLst>
                <a:path w="4192" h="5621">
                  <a:moveTo>
                    <a:pt x="2131" y="405"/>
                  </a:moveTo>
                  <a:cubicBezTo>
                    <a:pt x="2631" y="405"/>
                    <a:pt x="3048" y="822"/>
                    <a:pt x="3048" y="1322"/>
                  </a:cubicBezTo>
                  <a:lnTo>
                    <a:pt x="3048" y="1441"/>
                  </a:lnTo>
                  <a:lnTo>
                    <a:pt x="3036" y="1441"/>
                  </a:lnTo>
                  <a:cubicBezTo>
                    <a:pt x="2762" y="1381"/>
                    <a:pt x="2679" y="1012"/>
                    <a:pt x="2679" y="1012"/>
                  </a:cubicBezTo>
                  <a:cubicBezTo>
                    <a:pt x="2667" y="941"/>
                    <a:pt x="2608" y="881"/>
                    <a:pt x="2524" y="858"/>
                  </a:cubicBezTo>
                  <a:cubicBezTo>
                    <a:pt x="2515" y="856"/>
                    <a:pt x="2506" y="855"/>
                    <a:pt x="2497" y="855"/>
                  </a:cubicBezTo>
                  <a:cubicBezTo>
                    <a:pt x="2435" y="855"/>
                    <a:pt x="2375" y="889"/>
                    <a:pt x="2334" y="941"/>
                  </a:cubicBezTo>
                  <a:cubicBezTo>
                    <a:pt x="1977" y="1417"/>
                    <a:pt x="1191" y="1429"/>
                    <a:pt x="1179" y="1429"/>
                  </a:cubicBezTo>
                  <a:cubicBezTo>
                    <a:pt x="1143" y="1429"/>
                    <a:pt x="1131" y="1429"/>
                    <a:pt x="1119" y="1441"/>
                  </a:cubicBezTo>
                  <a:lnTo>
                    <a:pt x="1119" y="1322"/>
                  </a:lnTo>
                  <a:cubicBezTo>
                    <a:pt x="1119" y="822"/>
                    <a:pt x="1536" y="405"/>
                    <a:pt x="2036" y="405"/>
                  </a:cubicBezTo>
                  <a:lnTo>
                    <a:pt x="2131" y="405"/>
                  </a:lnTo>
                  <a:close/>
                  <a:moveTo>
                    <a:pt x="976" y="1965"/>
                  </a:moveTo>
                  <a:lnTo>
                    <a:pt x="976" y="2215"/>
                  </a:lnTo>
                  <a:cubicBezTo>
                    <a:pt x="941" y="2191"/>
                    <a:pt x="905" y="2143"/>
                    <a:pt x="905" y="2084"/>
                  </a:cubicBezTo>
                  <a:cubicBezTo>
                    <a:pt x="905" y="2036"/>
                    <a:pt x="917" y="2012"/>
                    <a:pt x="953" y="1977"/>
                  </a:cubicBezTo>
                  <a:cubicBezTo>
                    <a:pt x="965" y="1977"/>
                    <a:pt x="965" y="1977"/>
                    <a:pt x="976" y="1965"/>
                  </a:cubicBezTo>
                  <a:close/>
                  <a:moveTo>
                    <a:pt x="3215" y="1977"/>
                  </a:moveTo>
                  <a:cubicBezTo>
                    <a:pt x="3239" y="2012"/>
                    <a:pt x="3251" y="2048"/>
                    <a:pt x="3251" y="2084"/>
                  </a:cubicBezTo>
                  <a:cubicBezTo>
                    <a:pt x="3251" y="2143"/>
                    <a:pt x="3227" y="2179"/>
                    <a:pt x="3191" y="2215"/>
                  </a:cubicBezTo>
                  <a:lnTo>
                    <a:pt x="3191" y="1977"/>
                  </a:lnTo>
                  <a:lnTo>
                    <a:pt x="3215" y="1977"/>
                  </a:lnTo>
                  <a:close/>
                  <a:moveTo>
                    <a:pt x="2441" y="1393"/>
                  </a:moveTo>
                  <a:cubicBezTo>
                    <a:pt x="2512" y="1536"/>
                    <a:pt x="2631" y="1679"/>
                    <a:pt x="2810" y="1750"/>
                  </a:cubicBezTo>
                  <a:lnTo>
                    <a:pt x="2810" y="2322"/>
                  </a:lnTo>
                  <a:cubicBezTo>
                    <a:pt x="2810" y="2679"/>
                    <a:pt x="2524" y="2941"/>
                    <a:pt x="2191" y="2941"/>
                  </a:cubicBezTo>
                  <a:lnTo>
                    <a:pt x="2012" y="2941"/>
                  </a:lnTo>
                  <a:cubicBezTo>
                    <a:pt x="1667" y="2941"/>
                    <a:pt x="1381" y="2667"/>
                    <a:pt x="1381" y="2322"/>
                  </a:cubicBezTo>
                  <a:lnTo>
                    <a:pt x="1381" y="1798"/>
                  </a:lnTo>
                  <a:cubicBezTo>
                    <a:pt x="1631" y="1774"/>
                    <a:pt x="2096" y="1679"/>
                    <a:pt x="2441" y="1393"/>
                  </a:cubicBezTo>
                  <a:close/>
                  <a:moveTo>
                    <a:pt x="2286" y="3346"/>
                  </a:moveTo>
                  <a:lnTo>
                    <a:pt x="2286" y="3453"/>
                  </a:lnTo>
                  <a:lnTo>
                    <a:pt x="2310" y="3453"/>
                  </a:lnTo>
                  <a:lnTo>
                    <a:pt x="2084" y="3679"/>
                  </a:lnTo>
                  <a:lnTo>
                    <a:pt x="1869" y="3477"/>
                  </a:lnTo>
                  <a:lnTo>
                    <a:pt x="1869" y="3346"/>
                  </a:lnTo>
                  <a:lnTo>
                    <a:pt x="2286" y="3346"/>
                  </a:lnTo>
                  <a:close/>
                  <a:moveTo>
                    <a:pt x="2048" y="0"/>
                  </a:moveTo>
                  <a:cubicBezTo>
                    <a:pt x="1322" y="0"/>
                    <a:pt x="726" y="596"/>
                    <a:pt x="726" y="1322"/>
                  </a:cubicBezTo>
                  <a:lnTo>
                    <a:pt x="726" y="1667"/>
                  </a:lnTo>
                  <a:cubicBezTo>
                    <a:pt x="607" y="1774"/>
                    <a:pt x="512" y="1917"/>
                    <a:pt x="512" y="2096"/>
                  </a:cubicBezTo>
                  <a:cubicBezTo>
                    <a:pt x="512" y="2393"/>
                    <a:pt x="738" y="2632"/>
                    <a:pt x="1036" y="2643"/>
                  </a:cubicBezTo>
                  <a:cubicBezTo>
                    <a:pt x="1107" y="2882"/>
                    <a:pt x="1274" y="3096"/>
                    <a:pt x="1500" y="3215"/>
                  </a:cubicBezTo>
                  <a:lnTo>
                    <a:pt x="1500" y="3322"/>
                  </a:lnTo>
                  <a:lnTo>
                    <a:pt x="691" y="3632"/>
                  </a:lnTo>
                  <a:cubicBezTo>
                    <a:pt x="619" y="3655"/>
                    <a:pt x="0" y="3917"/>
                    <a:pt x="0" y="4715"/>
                  </a:cubicBezTo>
                  <a:lnTo>
                    <a:pt x="0" y="5418"/>
                  </a:lnTo>
                  <a:cubicBezTo>
                    <a:pt x="0" y="5525"/>
                    <a:pt x="84" y="5608"/>
                    <a:pt x="191" y="5608"/>
                  </a:cubicBezTo>
                  <a:lnTo>
                    <a:pt x="691" y="5608"/>
                  </a:lnTo>
                  <a:cubicBezTo>
                    <a:pt x="798" y="5608"/>
                    <a:pt x="893" y="5525"/>
                    <a:pt x="893" y="5418"/>
                  </a:cubicBezTo>
                  <a:cubicBezTo>
                    <a:pt x="893" y="5310"/>
                    <a:pt x="798" y="5227"/>
                    <a:pt x="691" y="5227"/>
                  </a:cubicBezTo>
                  <a:lnTo>
                    <a:pt x="393" y="5227"/>
                  </a:lnTo>
                  <a:lnTo>
                    <a:pt x="393" y="4715"/>
                  </a:lnTo>
                  <a:cubicBezTo>
                    <a:pt x="393" y="4167"/>
                    <a:pt x="834" y="4013"/>
                    <a:pt x="846" y="4001"/>
                  </a:cubicBezTo>
                  <a:lnTo>
                    <a:pt x="857" y="4001"/>
                  </a:lnTo>
                  <a:lnTo>
                    <a:pt x="1608" y="3715"/>
                  </a:lnTo>
                  <a:lnTo>
                    <a:pt x="1989" y="4108"/>
                  </a:lnTo>
                  <a:cubicBezTo>
                    <a:pt x="2024" y="4132"/>
                    <a:pt x="2084" y="4167"/>
                    <a:pt x="2119" y="4167"/>
                  </a:cubicBezTo>
                  <a:cubicBezTo>
                    <a:pt x="2179" y="4167"/>
                    <a:pt x="2227" y="4132"/>
                    <a:pt x="2262" y="4108"/>
                  </a:cubicBezTo>
                  <a:lnTo>
                    <a:pt x="2631" y="3715"/>
                  </a:lnTo>
                  <a:lnTo>
                    <a:pt x="3370" y="4013"/>
                  </a:lnTo>
                  <a:lnTo>
                    <a:pt x="3393" y="4013"/>
                  </a:lnTo>
                  <a:cubicBezTo>
                    <a:pt x="3405" y="4013"/>
                    <a:pt x="3834" y="4179"/>
                    <a:pt x="3834" y="4727"/>
                  </a:cubicBezTo>
                  <a:lnTo>
                    <a:pt x="3834" y="5239"/>
                  </a:lnTo>
                  <a:lnTo>
                    <a:pt x="1334" y="5239"/>
                  </a:lnTo>
                  <a:cubicBezTo>
                    <a:pt x="1227" y="5239"/>
                    <a:pt x="1143" y="5322"/>
                    <a:pt x="1143" y="5430"/>
                  </a:cubicBezTo>
                  <a:cubicBezTo>
                    <a:pt x="1143" y="5537"/>
                    <a:pt x="1227" y="5620"/>
                    <a:pt x="1334" y="5620"/>
                  </a:cubicBezTo>
                  <a:lnTo>
                    <a:pt x="4048" y="5620"/>
                  </a:lnTo>
                  <a:cubicBezTo>
                    <a:pt x="4108" y="5608"/>
                    <a:pt x="4191" y="5525"/>
                    <a:pt x="4191" y="5418"/>
                  </a:cubicBezTo>
                  <a:lnTo>
                    <a:pt x="4191" y="4715"/>
                  </a:lnTo>
                  <a:cubicBezTo>
                    <a:pt x="4191" y="3917"/>
                    <a:pt x="3572" y="3655"/>
                    <a:pt x="3501" y="3632"/>
                  </a:cubicBezTo>
                  <a:lnTo>
                    <a:pt x="2703" y="3322"/>
                  </a:lnTo>
                  <a:lnTo>
                    <a:pt x="2703" y="3215"/>
                  </a:lnTo>
                  <a:cubicBezTo>
                    <a:pt x="2917" y="3096"/>
                    <a:pt x="3084" y="2882"/>
                    <a:pt x="3167" y="2643"/>
                  </a:cubicBezTo>
                  <a:cubicBezTo>
                    <a:pt x="3453" y="2620"/>
                    <a:pt x="3679" y="2382"/>
                    <a:pt x="3679" y="2096"/>
                  </a:cubicBezTo>
                  <a:cubicBezTo>
                    <a:pt x="3679" y="1917"/>
                    <a:pt x="3596" y="1774"/>
                    <a:pt x="3465" y="1667"/>
                  </a:cubicBezTo>
                  <a:lnTo>
                    <a:pt x="3465" y="1322"/>
                  </a:lnTo>
                  <a:cubicBezTo>
                    <a:pt x="3465" y="596"/>
                    <a:pt x="2870" y="0"/>
                    <a:pt x="2143" y="0"/>
                  </a:cubicBezTo>
                  <a:lnTo>
                    <a:pt x="204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0" name="Google Shape;10377;p67"/>
            <p:cNvSpPr/>
            <p:nvPr/>
          </p:nvSpPr>
          <p:spPr>
            <a:xfrm>
              <a:off x="7334245" y="2602600"/>
              <a:ext cx="134949" cy="179284"/>
            </a:xfrm>
            <a:custGeom>
              <a:avLst/>
              <a:rect l="l" t="t" r="r" b="b"/>
              <a:pathLst>
                <a:path w="4240" h="5633">
                  <a:moveTo>
                    <a:pt x="2144" y="394"/>
                  </a:moveTo>
                  <a:cubicBezTo>
                    <a:pt x="2656" y="394"/>
                    <a:pt x="3073" y="810"/>
                    <a:pt x="3073" y="1311"/>
                  </a:cubicBezTo>
                  <a:lnTo>
                    <a:pt x="3073" y="1430"/>
                  </a:lnTo>
                  <a:lnTo>
                    <a:pt x="3049" y="1430"/>
                  </a:lnTo>
                  <a:cubicBezTo>
                    <a:pt x="2787" y="1370"/>
                    <a:pt x="2692" y="1001"/>
                    <a:pt x="2692" y="1001"/>
                  </a:cubicBezTo>
                  <a:cubicBezTo>
                    <a:pt x="2680" y="930"/>
                    <a:pt x="2620" y="870"/>
                    <a:pt x="2549" y="846"/>
                  </a:cubicBezTo>
                  <a:cubicBezTo>
                    <a:pt x="2539" y="845"/>
                    <a:pt x="2530" y="844"/>
                    <a:pt x="2521" y="844"/>
                  </a:cubicBezTo>
                  <a:cubicBezTo>
                    <a:pt x="2456" y="844"/>
                    <a:pt x="2389" y="878"/>
                    <a:pt x="2358" y="930"/>
                  </a:cubicBezTo>
                  <a:cubicBezTo>
                    <a:pt x="2001" y="1418"/>
                    <a:pt x="1203" y="1430"/>
                    <a:pt x="1191" y="1430"/>
                  </a:cubicBezTo>
                  <a:lnTo>
                    <a:pt x="1132" y="1430"/>
                  </a:lnTo>
                  <a:lnTo>
                    <a:pt x="1132" y="1311"/>
                  </a:lnTo>
                  <a:cubicBezTo>
                    <a:pt x="1132" y="810"/>
                    <a:pt x="1549" y="394"/>
                    <a:pt x="2061" y="394"/>
                  </a:cubicBezTo>
                  <a:lnTo>
                    <a:pt x="2144" y="394"/>
                  </a:lnTo>
                  <a:close/>
                  <a:moveTo>
                    <a:pt x="3227" y="1965"/>
                  </a:moveTo>
                  <a:cubicBezTo>
                    <a:pt x="3263" y="2001"/>
                    <a:pt x="3275" y="2037"/>
                    <a:pt x="3275" y="2073"/>
                  </a:cubicBezTo>
                  <a:cubicBezTo>
                    <a:pt x="3275" y="2132"/>
                    <a:pt x="3251" y="2180"/>
                    <a:pt x="3215" y="2203"/>
                  </a:cubicBezTo>
                  <a:lnTo>
                    <a:pt x="3215" y="1965"/>
                  </a:lnTo>
                  <a:lnTo>
                    <a:pt x="3227" y="1965"/>
                  </a:lnTo>
                  <a:close/>
                  <a:moveTo>
                    <a:pt x="1001" y="1965"/>
                  </a:moveTo>
                  <a:lnTo>
                    <a:pt x="1001" y="2215"/>
                  </a:lnTo>
                  <a:cubicBezTo>
                    <a:pt x="953" y="2192"/>
                    <a:pt x="929" y="2144"/>
                    <a:pt x="929" y="2084"/>
                  </a:cubicBezTo>
                  <a:cubicBezTo>
                    <a:pt x="929" y="2037"/>
                    <a:pt x="941" y="2013"/>
                    <a:pt x="965" y="1977"/>
                  </a:cubicBezTo>
                  <a:cubicBezTo>
                    <a:pt x="989" y="1977"/>
                    <a:pt x="989" y="1977"/>
                    <a:pt x="1001" y="1965"/>
                  </a:cubicBezTo>
                  <a:close/>
                  <a:moveTo>
                    <a:pt x="2442" y="1406"/>
                  </a:moveTo>
                  <a:cubicBezTo>
                    <a:pt x="2513" y="1537"/>
                    <a:pt x="2632" y="1680"/>
                    <a:pt x="2811" y="1763"/>
                  </a:cubicBezTo>
                  <a:lnTo>
                    <a:pt x="2811" y="2323"/>
                  </a:lnTo>
                  <a:cubicBezTo>
                    <a:pt x="2834" y="2668"/>
                    <a:pt x="2549" y="2954"/>
                    <a:pt x="2191" y="2954"/>
                  </a:cubicBezTo>
                  <a:lnTo>
                    <a:pt x="2013" y="2954"/>
                  </a:lnTo>
                  <a:cubicBezTo>
                    <a:pt x="1668" y="2954"/>
                    <a:pt x="1382" y="2668"/>
                    <a:pt x="1382" y="2323"/>
                  </a:cubicBezTo>
                  <a:lnTo>
                    <a:pt x="1382" y="1799"/>
                  </a:lnTo>
                  <a:cubicBezTo>
                    <a:pt x="1644" y="1775"/>
                    <a:pt x="2084" y="1680"/>
                    <a:pt x="2442" y="1406"/>
                  </a:cubicBezTo>
                  <a:close/>
                  <a:moveTo>
                    <a:pt x="2311" y="3335"/>
                  </a:moveTo>
                  <a:lnTo>
                    <a:pt x="2322" y="3442"/>
                  </a:lnTo>
                  <a:lnTo>
                    <a:pt x="2096" y="3668"/>
                  </a:lnTo>
                  <a:lnTo>
                    <a:pt x="1894" y="3466"/>
                  </a:lnTo>
                  <a:lnTo>
                    <a:pt x="1894" y="3335"/>
                  </a:lnTo>
                  <a:lnTo>
                    <a:pt x="2311" y="3335"/>
                  </a:lnTo>
                  <a:close/>
                  <a:moveTo>
                    <a:pt x="2061" y="1"/>
                  </a:moveTo>
                  <a:cubicBezTo>
                    <a:pt x="1322" y="1"/>
                    <a:pt x="727" y="596"/>
                    <a:pt x="727" y="1322"/>
                  </a:cubicBezTo>
                  <a:lnTo>
                    <a:pt x="727" y="1668"/>
                  </a:lnTo>
                  <a:cubicBezTo>
                    <a:pt x="608" y="1775"/>
                    <a:pt x="525" y="1918"/>
                    <a:pt x="525" y="2096"/>
                  </a:cubicBezTo>
                  <a:cubicBezTo>
                    <a:pt x="525" y="2394"/>
                    <a:pt x="739" y="2632"/>
                    <a:pt x="1037" y="2656"/>
                  </a:cubicBezTo>
                  <a:cubicBezTo>
                    <a:pt x="1120" y="2894"/>
                    <a:pt x="1275" y="3096"/>
                    <a:pt x="1501" y="3216"/>
                  </a:cubicBezTo>
                  <a:lnTo>
                    <a:pt x="1501" y="3323"/>
                  </a:lnTo>
                  <a:lnTo>
                    <a:pt x="703" y="3632"/>
                  </a:lnTo>
                  <a:cubicBezTo>
                    <a:pt x="620" y="3668"/>
                    <a:pt x="1" y="3918"/>
                    <a:pt x="1" y="4716"/>
                  </a:cubicBezTo>
                  <a:lnTo>
                    <a:pt x="1" y="5418"/>
                  </a:lnTo>
                  <a:cubicBezTo>
                    <a:pt x="1" y="5525"/>
                    <a:pt x="84" y="5609"/>
                    <a:pt x="191" y="5609"/>
                  </a:cubicBezTo>
                  <a:lnTo>
                    <a:pt x="703" y="5609"/>
                  </a:lnTo>
                  <a:cubicBezTo>
                    <a:pt x="798" y="5609"/>
                    <a:pt x="894" y="5525"/>
                    <a:pt x="894" y="5418"/>
                  </a:cubicBezTo>
                  <a:cubicBezTo>
                    <a:pt x="894" y="5311"/>
                    <a:pt x="798" y="5228"/>
                    <a:pt x="703" y="5228"/>
                  </a:cubicBezTo>
                  <a:lnTo>
                    <a:pt x="406" y="5228"/>
                  </a:lnTo>
                  <a:lnTo>
                    <a:pt x="406" y="4716"/>
                  </a:lnTo>
                  <a:cubicBezTo>
                    <a:pt x="406" y="4168"/>
                    <a:pt x="834" y="4025"/>
                    <a:pt x="846" y="4001"/>
                  </a:cubicBezTo>
                  <a:lnTo>
                    <a:pt x="858" y="4001"/>
                  </a:lnTo>
                  <a:lnTo>
                    <a:pt x="1608" y="3727"/>
                  </a:lnTo>
                  <a:lnTo>
                    <a:pt x="1989" y="4108"/>
                  </a:lnTo>
                  <a:cubicBezTo>
                    <a:pt x="2025" y="4144"/>
                    <a:pt x="2084" y="4168"/>
                    <a:pt x="2132" y="4168"/>
                  </a:cubicBezTo>
                  <a:cubicBezTo>
                    <a:pt x="2191" y="4168"/>
                    <a:pt x="2227" y="4144"/>
                    <a:pt x="2263" y="4108"/>
                  </a:cubicBezTo>
                  <a:lnTo>
                    <a:pt x="2632" y="3727"/>
                  </a:lnTo>
                  <a:lnTo>
                    <a:pt x="3382" y="4025"/>
                  </a:lnTo>
                  <a:lnTo>
                    <a:pt x="3394" y="4025"/>
                  </a:lnTo>
                  <a:cubicBezTo>
                    <a:pt x="3406" y="4025"/>
                    <a:pt x="3835" y="4180"/>
                    <a:pt x="3835" y="4739"/>
                  </a:cubicBezTo>
                  <a:lnTo>
                    <a:pt x="3835" y="5240"/>
                  </a:lnTo>
                  <a:lnTo>
                    <a:pt x="1334" y="5240"/>
                  </a:lnTo>
                  <a:cubicBezTo>
                    <a:pt x="1239" y="5240"/>
                    <a:pt x="1144" y="5335"/>
                    <a:pt x="1144" y="5430"/>
                  </a:cubicBezTo>
                  <a:cubicBezTo>
                    <a:pt x="1144" y="5537"/>
                    <a:pt x="1239" y="5632"/>
                    <a:pt x="1334" y="5632"/>
                  </a:cubicBezTo>
                  <a:lnTo>
                    <a:pt x="4049" y="5632"/>
                  </a:lnTo>
                  <a:cubicBezTo>
                    <a:pt x="4156" y="5632"/>
                    <a:pt x="4239" y="5537"/>
                    <a:pt x="4239" y="5430"/>
                  </a:cubicBezTo>
                  <a:lnTo>
                    <a:pt x="4239" y="4739"/>
                  </a:lnTo>
                  <a:cubicBezTo>
                    <a:pt x="4204" y="3918"/>
                    <a:pt x="3573" y="3668"/>
                    <a:pt x="3501" y="3632"/>
                  </a:cubicBezTo>
                  <a:lnTo>
                    <a:pt x="2715" y="3323"/>
                  </a:lnTo>
                  <a:lnTo>
                    <a:pt x="2715" y="3216"/>
                  </a:lnTo>
                  <a:cubicBezTo>
                    <a:pt x="2918" y="3096"/>
                    <a:pt x="3084" y="2894"/>
                    <a:pt x="3168" y="2656"/>
                  </a:cubicBezTo>
                  <a:cubicBezTo>
                    <a:pt x="3454" y="2620"/>
                    <a:pt x="3680" y="2382"/>
                    <a:pt x="3680" y="2096"/>
                  </a:cubicBezTo>
                  <a:cubicBezTo>
                    <a:pt x="3680" y="1918"/>
                    <a:pt x="3608" y="1775"/>
                    <a:pt x="3465" y="1668"/>
                  </a:cubicBezTo>
                  <a:lnTo>
                    <a:pt x="3465" y="1322"/>
                  </a:lnTo>
                  <a:cubicBezTo>
                    <a:pt x="3465" y="596"/>
                    <a:pt x="2870" y="1"/>
                    <a:pt x="2144" y="1"/>
                  </a:cubicBezTo>
                  <a:lnTo>
                    <a:pt x="206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1" name="Google Shape;10378;p67"/>
            <p:cNvSpPr/>
            <p:nvPr/>
          </p:nvSpPr>
          <p:spPr>
            <a:xfrm>
              <a:off x="7070872" y="2602600"/>
              <a:ext cx="134949" cy="179284"/>
            </a:xfrm>
            <a:custGeom>
              <a:avLst/>
              <a:rect l="l" t="t" r="r" b="b"/>
              <a:pathLst>
                <a:path w="4240" h="5633">
                  <a:moveTo>
                    <a:pt x="2144" y="394"/>
                  </a:moveTo>
                  <a:cubicBezTo>
                    <a:pt x="2656" y="394"/>
                    <a:pt x="3073" y="810"/>
                    <a:pt x="3073" y="1311"/>
                  </a:cubicBezTo>
                  <a:lnTo>
                    <a:pt x="3073" y="1430"/>
                  </a:lnTo>
                  <a:lnTo>
                    <a:pt x="3049" y="1430"/>
                  </a:lnTo>
                  <a:cubicBezTo>
                    <a:pt x="2787" y="1370"/>
                    <a:pt x="2692" y="1001"/>
                    <a:pt x="2692" y="1001"/>
                  </a:cubicBezTo>
                  <a:cubicBezTo>
                    <a:pt x="2680" y="930"/>
                    <a:pt x="2620" y="870"/>
                    <a:pt x="2549" y="846"/>
                  </a:cubicBezTo>
                  <a:cubicBezTo>
                    <a:pt x="2540" y="845"/>
                    <a:pt x="2530" y="844"/>
                    <a:pt x="2521" y="844"/>
                  </a:cubicBezTo>
                  <a:cubicBezTo>
                    <a:pt x="2457" y="844"/>
                    <a:pt x="2389" y="878"/>
                    <a:pt x="2358" y="930"/>
                  </a:cubicBezTo>
                  <a:cubicBezTo>
                    <a:pt x="2001" y="1418"/>
                    <a:pt x="1203" y="1430"/>
                    <a:pt x="1192" y="1430"/>
                  </a:cubicBezTo>
                  <a:lnTo>
                    <a:pt x="1132" y="1430"/>
                  </a:lnTo>
                  <a:lnTo>
                    <a:pt x="1132" y="1311"/>
                  </a:lnTo>
                  <a:cubicBezTo>
                    <a:pt x="1132" y="810"/>
                    <a:pt x="1549" y="394"/>
                    <a:pt x="2061" y="394"/>
                  </a:cubicBezTo>
                  <a:lnTo>
                    <a:pt x="2144" y="394"/>
                  </a:lnTo>
                  <a:close/>
                  <a:moveTo>
                    <a:pt x="3227" y="1965"/>
                  </a:moveTo>
                  <a:cubicBezTo>
                    <a:pt x="3263" y="2001"/>
                    <a:pt x="3275" y="2037"/>
                    <a:pt x="3275" y="2073"/>
                  </a:cubicBezTo>
                  <a:cubicBezTo>
                    <a:pt x="3275" y="2132"/>
                    <a:pt x="3239" y="2180"/>
                    <a:pt x="3216" y="2203"/>
                  </a:cubicBezTo>
                  <a:lnTo>
                    <a:pt x="3216" y="1965"/>
                  </a:lnTo>
                  <a:lnTo>
                    <a:pt x="3227" y="1965"/>
                  </a:lnTo>
                  <a:close/>
                  <a:moveTo>
                    <a:pt x="1001" y="1965"/>
                  </a:moveTo>
                  <a:lnTo>
                    <a:pt x="1001" y="2215"/>
                  </a:lnTo>
                  <a:cubicBezTo>
                    <a:pt x="953" y="2192"/>
                    <a:pt x="930" y="2144"/>
                    <a:pt x="930" y="2084"/>
                  </a:cubicBezTo>
                  <a:cubicBezTo>
                    <a:pt x="930" y="2037"/>
                    <a:pt x="941" y="2013"/>
                    <a:pt x="965" y="1977"/>
                  </a:cubicBezTo>
                  <a:cubicBezTo>
                    <a:pt x="989" y="1977"/>
                    <a:pt x="989" y="1977"/>
                    <a:pt x="1001" y="1965"/>
                  </a:cubicBezTo>
                  <a:close/>
                  <a:moveTo>
                    <a:pt x="2454" y="1406"/>
                  </a:moveTo>
                  <a:cubicBezTo>
                    <a:pt x="2525" y="1537"/>
                    <a:pt x="2644" y="1680"/>
                    <a:pt x="2823" y="1763"/>
                  </a:cubicBezTo>
                  <a:lnTo>
                    <a:pt x="2823" y="2323"/>
                  </a:lnTo>
                  <a:cubicBezTo>
                    <a:pt x="2835" y="2668"/>
                    <a:pt x="2549" y="2954"/>
                    <a:pt x="2204" y="2954"/>
                  </a:cubicBezTo>
                  <a:lnTo>
                    <a:pt x="2025" y="2954"/>
                  </a:lnTo>
                  <a:cubicBezTo>
                    <a:pt x="1680" y="2954"/>
                    <a:pt x="1406" y="2668"/>
                    <a:pt x="1406" y="2323"/>
                  </a:cubicBezTo>
                  <a:lnTo>
                    <a:pt x="1406" y="1799"/>
                  </a:lnTo>
                  <a:cubicBezTo>
                    <a:pt x="1656" y="1775"/>
                    <a:pt x="2120" y="1680"/>
                    <a:pt x="2454" y="1406"/>
                  </a:cubicBezTo>
                  <a:close/>
                  <a:moveTo>
                    <a:pt x="2311" y="3335"/>
                  </a:moveTo>
                  <a:lnTo>
                    <a:pt x="2323" y="3442"/>
                  </a:lnTo>
                  <a:lnTo>
                    <a:pt x="2096" y="3668"/>
                  </a:lnTo>
                  <a:lnTo>
                    <a:pt x="1894" y="3466"/>
                  </a:lnTo>
                  <a:lnTo>
                    <a:pt x="1894" y="3335"/>
                  </a:lnTo>
                  <a:lnTo>
                    <a:pt x="2311" y="3335"/>
                  </a:lnTo>
                  <a:close/>
                  <a:moveTo>
                    <a:pt x="2061" y="1"/>
                  </a:moveTo>
                  <a:cubicBezTo>
                    <a:pt x="1322" y="1"/>
                    <a:pt x="727" y="596"/>
                    <a:pt x="727" y="1322"/>
                  </a:cubicBezTo>
                  <a:lnTo>
                    <a:pt x="727" y="1668"/>
                  </a:lnTo>
                  <a:cubicBezTo>
                    <a:pt x="608" y="1775"/>
                    <a:pt x="525" y="1918"/>
                    <a:pt x="525" y="2096"/>
                  </a:cubicBezTo>
                  <a:cubicBezTo>
                    <a:pt x="525" y="2394"/>
                    <a:pt x="739" y="2632"/>
                    <a:pt x="1037" y="2656"/>
                  </a:cubicBezTo>
                  <a:cubicBezTo>
                    <a:pt x="1120" y="2894"/>
                    <a:pt x="1275" y="3096"/>
                    <a:pt x="1501" y="3216"/>
                  </a:cubicBezTo>
                  <a:lnTo>
                    <a:pt x="1501" y="3323"/>
                  </a:lnTo>
                  <a:lnTo>
                    <a:pt x="703" y="3632"/>
                  </a:lnTo>
                  <a:cubicBezTo>
                    <a:pt x="620" y="3668"/>
                    <a:pt x="1" y="3918"/>
                    <a:pt x="1" y="4716"/>
                  </a:cubicBezTo>
                  <a:lnTo>
                    <a:pt x="1" y="5418"/>
                  </a:lnTo>
                  <a:cubicBezTo>
                    <a:pt x="1" y="5525"/>
                    <a:pt x="84" y="5609"/>
                    <a:pt x="191" y="5609"/>
                  </a:cubicBezTo>
                  <a:lnTo>
                    <a:pt x="703" y="5609"/>
                  </a:lnTo>
                  <a:cubicBezTo>
                    <a:pt x="799" y="5609"/>
                    <a:pt x="894" y="5525"/>
                    <a:pt x="894" y="5418"/>
                  </a:cubicBezTo>
                  <a:cubicBezTo>
                    <a:pt x="894" y="5311"/>
                    <a:pt x="799" y="5228"/>
                    <a:pt x="703" y="5228"/>
                  </a:cubicBezTo>
                  <a:lnTo>
                    <a:pt x="406" y="5228"/>
                  </a:lnTo>
                  <a:lnTo>
                    <a:pt x="406" y="4716"/>
                  </a:lnTo>
                  <a:cubicBezTo>
                    <a:pt x="406" y="4168"/>
                    <a:pt x="834" y="4025"/>
                    <a:pt x="846" y="4001"/>
                  </a:cubicBezTo>
                  <a:lnTo>
                    <a:pt x="858" y="4001"/>
                  </a:lnTo>
                  <a:lnTo>
                    <a:pt x="1608" y="3727"/>
                  </a:lnTo>
                  <a:lnTo>
                    <a:pt x="1989" y="4108"/>
                  </a:lnTo>
                  <a:cubicBezTo>
                    <a:pt x="2025" y="4144"/>
                    <a:pt x="2084" y="4168"/>
                    <a:pt x="2132" y="4168"/>
                  </a:cubicBezTo>
                  <a:cubicBezTo>
                    <a:pt x="2192" y="4168"/>
                    <a:pt x="2227" y="4144"/>
                    <a:pt x="2263" y="4108"/>
                  </a:cubicBezTo>
                  <a:lnTo>
                    <a:pt x="2632" y="3727"/>
                  </a:lnTo>
                  <a:lnTo>
                    <a:pt x="3382" y="4025"/>
                  </a:lnTo>
                  <a:lnTo>
                    <a:pt x="3394" y="4025"/>
                  </a:lnTo>
                  <a:cubicBezTo>
                    <a:pt x="3406" y="4025"/>
                    <a:pt x="3835" y="4180"/>
                    <a:pt x="3835" y="4739"/>
                  </a:cubicBezTo>
                  <a:lnTo>
                    <a:pt x="3835" y="5240"/>
                  </a:lnTo>
                  <a:lnTo>
                    <a:pt x="1334" y="5240"/>
                  </a:lnTo>
                  <a:cubicBezTo>
                    <a:pt x="1239" y="5240"/>
                    <a:pt x="1144" y="5335"/>
                    <a:pt x="1144" y="5430"/>
                  </a:cubicBezTo>
                  <a:cubicBezTo>
                    <a:pt x="1144" y="5537"/>
                    <a:pt x="1239" y="5632"/>
                    <a:pt x="1334" y="5632"/>
                  </a:cubicBezTo>
                  <a:lnTo>
                    <a:pt x="4049" y="5632"/>
                  </a:lnTo>
                  <a:cubicBezTo>
                    <a:pt x="4156" y="5632"/>
                    <a:pt x="4240" y="5537"/>
                    <a:pt x="4240" y="5430"/>
                  </a:cubicBezTo>
                  <a:lnTo>
                    <a:pt x="4240" y="4739"/>
                  </a:lnTo>
                  <a:cubicBezTo>
                    <a:pt x="4216" y="3918"/>
                    <a:pt x="3573" y="3668"/>
                    <a:pt x="3501" y="3632"/>
                  </a:cubicBezTo>
                  <a:lnTo>
                    <a:pt x="2716" y="3323"/>
                  </a:lnTo>
                  <a:lnTo>
                    <a:pt x="2716" y="3216"/>
                  </a:lnTo>
                  <a:cubicBezTo>
                    <a:pt x="2918" y="3096"/>
                    <a:pt x="3085" y="2894"/>
                    <a:pt x="3168" y="2656"/>
                  </a:cubicBezTo>
                  <a:cubicBezTo>
                    <a:pt x="3454" y="2620"/>
                    <a:pt x="3680" y="2382"/>
                    <a:pt x="3680" y="2096"/>
                  </a:cubicBezTo>
                  <a:cubicBezTo>
                    <a:pt x="3680" y="1918"/>
                    <a:pt x="3608" y="1775"/>
                    <a:pt x="3466" y="1668"/>
                  </a:cubicBezTo>
                  <a:lnTo>
                    <a:pt x="3466" y="1322"/>
                  </a:lnTo>
                  <a:cubicBezTo>
                    <a:pt x="3466" y="596"/>
                    <a:pt x="2870" y="1"/>
                    <a:pt x="2144" y="1"/>
                  </a:cubicBezTo>
                  <a:lnTo>
                    <a:pt x="206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592" name="Google Shape;10379;p67"/>
          <p:cNvSpPr/>
          <p:nvPr/>
        </p:nvSpPr>
        <p:spPr>
          <a:xfrm>
            <a:off x="7853789" y="3904296"/>
            <a:ext cx="316461" cy="324036"/>
          </a:xfrm>
          <a:custGeom>
            <a:avLst/>
            <a:rect l="l" t="t" r="r" b="b"/>
            <a:pathLst>
              <a:path w="9943" h="10181">
                <a:moveTo>
                  <a:pt x="7883" y="536"/>
                </a:moveTo>
                <a:lnTo>
                  <a:pt x="9264" y="1918"/>
                </a:lnTo>
                <a:lnTo>
                  <a:pt x="7883" y="1918"/>
                </a:lnTo>
                <a:lnTo>
                  <a:pt x="7883" y="536"/>
                </a:lnTo>
                <a:close/>
                <a:moveTo>
                  <a:pt x="6442" y="1537"/>
                </a:moveTo>
                <a:lnTo>
                  <a:pt x="7823" y="2918"/>
                </a:lnTo>
                <a:lnTo>
                  <a:pt x="6442" y="2918"/>
                </a:lnTo>
                <a:lnTo>
                  <a:pt x="6442" y="1537"/>
                </a:lnTo>
                <a:close/>
                <a:moveTo>
                  <a:pt x="2954" y="5323"/>
                </a:moveTo>
                <a:cubicBezTo>
                  <a:pt x="3489" y="5323"/>
                  <a:pt x="3918" y="5799"/>
                  <a:pt x="3918" y="6394"/>
                </a:cubicBezTo>
                <a:lnTo>
                  <a:pt x="3930" y="6478"/>
                </a:lnTo>
                <a:cubicBezTo>
                  <a:pt x="3906" y="6478"/>
                  <a:pt x="3906" y="6478"/>
                  <a:pt x="3894" y="6490"/>
                </a:cubicBezTo>
                <a:cubicBezTo>
                  <a:pt x="3585" y="6418"/>
                  <a:pt x="3489" y="5966"/>
                  <a:pt x="3489" y="5966"/>
                </a:cubicBezTo>
                <a:cubicBezTo>
                  <a:pt x="3477" y="5906"/>
                  <a:pt x="3430" y="5847"/>
                  <a:pt x="3358" y="5835"/>
                </a:cubicBezTo>
                <a:cubicBezTo>
                  <a:pt x="3348" y="5833"/>
                  <a:pt x="3338" y="5832"/>
                  <a:pt x="3328" y="5832"/>
                </a:cubicBezTo>
                <a:cubicBezTo>
                  <a:pt x="3276" y="5832"/>
                  <a:pt x="3221" y="5857"/>
                  <a:pt x="3192" y="5906"/>
                </a:cubicBezTo>
                <a:cubicBezTo>
                  <a:pt x="2823" y="6478"/>
                  <a:pt x="1989" y="6490"/>
                  <a:pt x="1977" y="6490"/>
                </a:cubicBezTo>
                <a:lnTo>
                  <a:pt x="1930" y="6490"/>
                </a:lnTo>
                <a:cubicBezTo>
                  <a:pt x="1918" y="6490"/>
                  <a:pt x="1894" y="6490"/>
                  <a:pt x="1894" y="6478"/>
                </a:cubicBezTo>
                <a:lnTo>
                  <a:pt x="1894" y="6394"/>
                </a:lnTo>
                <a:cubicBezTo>
                  <a:pt x="1894" y="5799"/>
                  <a:pt x="2334" y="5323"/>
                  <a:pt x="2870" y="5323"/>
                </a:cubicBezTo>
                <a:lnTo>
                  <a:pt x="2954" y="5323"/>
                </a:lnTo>
                <a:close/>
                <a:moveTo>
                  <a:pt x="1668" y="6906"/>
                </a:moveTo>
                <a:cubicBezTo>
                  <a:pt x="1680" y="6906"/>
                  <a:pt x="1692" y="6918"/>
                  <a:pt x="1703" y="6918"/>
                </a:cubicBezTo>
                <a:lnTo>
                  <a:pt x="1703" y="7097"/>
                </a:lnTo>
                <a:cubicBezTo>
                  <a:pt x="1727" y="7132"/>
                  <a:pt x="1727" y="7192"/>
                  <a:pt x="1727" y="7228"/>
                </a:cubicBezTo>
                <a:cubicBezTo>
                  <a:pt x="1644" y="7216"/>
                  <a:pt x="1584" y="7144"/>
                  <a:pt x="1584" y="7049"/>
                </a:cubicBezTo>
                <a:cubicBezTo>
                  <a:pt x="1584" y="6990"/>
                  <a:pt x="1620" y="6930"/>
                  <a:pt x="1668" y="6906"/>
                </a:cubicBezTo>
                <a:close/>
                <a:moveTo>
                  <a:pt x="4168" y="6894"/>
                </a:moveTo>
                <a:cubicBezTo>
                  <a:pt x="4204" y="6918"/>
                  <a:pt x="4239" y="6978"/>
                  <a:pt x="4239" y="7037"/>
                </a:cubicBezTo>
                <a:cubicBezTo>
                  <a:pt x="4228" y="7144"/>
                  <a:pt x="4180" y="7216"/>
                  <a:pt x="4109" y="7228"/>
                </a:cubicBezTo>
                <a:cubicBezTo>
                  <a:pt x="4109" y="7192"/>
                  <a:pt x="4120" y="7132"/>
                  <a:pt x="4120" y="7085"/>
                </a:cubicBezTo>
                <a:lnTo>
                  <a:pt x="4120" y="6906"/>
                </a:lnTo>
                <a:cubicBezTo>
                  <a:pt x="4132" y="6906"/>
                  <a:pt x="4144" y="6906"/>
                  <a:pt x="4168" y="6894"/>
                </a:cubicBezTo>
                <a:close/>
                <a:moveTo>
                  <a:pt x="3251" y="6311"/>
                </a:moveTo>
                <a:cubicBezTo>
                  <a:pt x="3347" y="6490"/>
                  <a:pt x="3513" y="6716"/>
                  <a:pt x="3775" y="6787"/>
                </a:cubicBezTo>
                <a:lnTo>
                  <a:pt x="3775" y="7085"/>
                </a:lnTo>
                <a:cubicBezTo>
                  <a:pt x="3775" y="7561"/>
                  <a:pt x="3430" y="7942"/>
                  <a:pt x="3001" y="7942"/>
                </a:cubicBezTo>
                <a:lnTo>
                  <a:pt x="2787" y="7942"/>
                </a:lnTo>
                <a:cubicBezTo>
                  <a:pt x="2358" y="7942"/>
                  <a:pt x="2013" y="7561"/>
                  <a:pt x="2013" y="7085"/>
                </a:cubicBezTo>
                <a:lnTo>
                  <a:pt x="2013" y="6799"/>
                </a:lnTo>
                <a:lnTo>
                  <a:pt x="2037" y="6799"/>
                </a:lnTo>
                <a:cubicBezTo>
                  <a:pt x="2227" y="6787"/>
                  <a:pt x="2835" y="6728"/>
                  <a:pt x="3251" y="6311"/>
                </a:cubicBezTo>
                <a:close/>
                <a:moveTo>
                  <a:pt x="3013" y="8240"/>
                </a:moveTo>
                <a:cubicBezTo>
                  <a:pt x="3061" y="8264"/>
                  <a:pt x="3108" y="8264"/>
                  <a:pt x="3156" y="8264"/>
                </a:cubicBezTo>
                <a:lnTo>
                  <a:pt x="3156" y="8418"/>
                </a:lnTo>
                <a:lnTo>
                  <a:pt x="2918" y="8656"/>
                </a:lnTo>
                <a:lnTo>
                  <a:pt x="2692" y="8442"/>
                </a:lnTo>
                <a:lnTo>
                  <a:pt x="2692" y="8240"/>
                </a:lnTo>
                <a:lnTo>
                  <a:pt x="3013" y="8240"/>
                </a:lnTo>
                <a:close/>
                <a:moveTo>
                  <a:pt x="7597" y="334"/>
                </a:moveTo>
                <a:lnTo>
                  <a:pt x="7597" y="2108"/>
                </a:lnTo>
                <a:cubicBezTo>
                  <a:pt x="7597" y="2203"/>
                  <a:pt x="7680" y="2275"/>
                  <a:pt x="7764" y="2275"/>
                </a:cubicBezTo>
                <a:lnTo>
                  <a:pt x="9538" y="2275"/>
                </a:lnTo>
                <a:lnTo>
                  <a:pt x="9538" y="8871"/>
                </a:lnTo>
                <a:lnTo>
                  <a:pt x="8359" y="8871"/>
                </a:lnTo>
                <a:lnTo>
                  <a:pt x="8359" y="3084"/>
                </a:lnTo>
                <a:lnTo>
                  <a:pt x="8359" y="3061"/>
                </a:lnTo>
                <a:lnTo>
                  <a:pt x="8359" y="3049"/>
                </a:lnTo>
                <a:cubicBezTo>
                  <a:pt x="8359" y="3049"/>
                  <a:pt x="8359" y="3037"/>
                  <a:pt x="8347" y="3037"/>
                </a:cubicBezTo>
                <a:cubicBezTo>
                  <a:pt x="8347" y="3037"/>
                  <a:pt x="8347" y="3013"/>
                  <a:pt x="8335" y="3013"/>
                </a:cubicBezTo>
                <a:lnTo>
                  <a:pt x="8311" y="3001"/>
                </a:lnTo>
                <a:lnTo>
                  <a:pt x="6383" y="1072"/>
                </a:lnTo>
                <a:lnTo>
                  <a:pt x="6371" y="1048"/>
                </a:lnTo>
                <a:lnTo>
                  <a:pt x="6347" y="1036"/>
                </a:lnTo>
                <a:cubicBezTo>
                  <a:pt x="6347" y="1036"/>
                  <a:pt x="6335" y="1036"/>
                  <a:pt x="6335" y="1025"/>
                </a:cubicBezTo>
                <a:lnTo>
                  <a:pt x="3882" y="1025"/>
                </a:lnTo>
                <a:lnTo>
                  <a:pt x="3882" y="334"/>
                </a:lnTo>
                <a:lnTo>
                  <a:pt x="7597" y="334"/>
                </a:lnTo>
                <a:close/>
                <a:moveTo>
                  <a:pt x="6085" y="1334"/>
                </a:moveTo>
                <a:lnTo>
                  <a:pt x="6085" y="3108"/>
                </a:lnTo>
                <a:cubicBezTo>
                  <a:pt x="6085" y="3192"/>
                  <a:pt x="6156" y="3275"/>
                  <a:pt x="6240" y="3275"/>
                </a:cubicBezTo>
                <a:lnTo>
                  <a:pt x="8014" y="3275"/>
                </a:lnTo>
                <a:lnTo>
                  <a:pt x="8049" y="9883"/>
                </a:lnTo>
                <a:lnTo>
                  <a:pt x="4311" y="9883"/>
                </a:lnTo>
                <a:cubicBezTo>
                  <a:pt x="5192" y="9407"/>
                  <a:pt x="5811" y="8502"/>
                  <a:pt x="5871" y="7430"/>
                </a:cubicBezTo>
                <a:lnTo>
                  <a:pt x="5871" y="7406"/>
                </a:lnTo>
                <a:lnTo>
                  <a:pt x="5871" y="7347"/>
                </a:lnTo>
                <a:lnTo>
                  <a:pt x="5871" y="7323"/>
                </a:lnTo>
                <a:lnTo>
                  <a:pt x="5871" y="7311"/>
                </a:lnTo>
                <a:lnTo>
                  <a:pt x="5871" y="7263"/>
                </a:lnTo>
                <a:lnTo>
                  <a:pt x="5871" y="7228"/>
                </a:lnTo>
                <a:lnTo>
                  <a:pt x="5871" y="7216"/>
                </a:lnTo>
                <a:lnTo>
                  <a:pt x="5871" y="7168"/>
                </a:lnTo>
                <a:lnTo>
                  <a:pt x="5871" y="7144"/>
                </a:lnTo>
                <a:lnTo>
                  <a:pt x="5871" y="7121"/>
                </a:lnTo>
                <a:lnTo>
                  <a:pt x="5871" y="7085"/>
                </a:lnTo>
                <a:lnTo>
                  <a:pt x="5871" y="7049"/>
                </a:lnTo>
                <a:lnTo>
                  <a:pt x="5871" y="7002"/>
                </a:lnTo>
                <a:lnTo>
                  <a:pt x="5871" y="6978"/>
                </a:lnTo>
                <a:lnTo>
                  <a:pt x="5871" y="6930"/>
                </a:lnTo>
                <a:lnTo>
                  <a:pt x="5871" y="6906"/>
                </a:lnTo>
                <a:lnTo>
                  <a:pt x="5871" y="6859"/>
                </a:lnTo>
                <a:lnTo>
                  <a:pt x="5871" y="6847"/>
                </a:lnTo>
                <a:lnTo>
                  <a:pt x="5871" y="6823"/>
                </a:lnTo>
                <a:lnTo>
                  <a:pt x="5871" y="6787"/>
                </a:lnTo>
                <a:lnTo>
                  <a:pt x="5871" y="6751"/>
                </a:lnTo>
                <a:cubicBezTo>
                  <a:pt x="5871" y="6728"/>
                  <a:pt x="5859" y="6704"/>
                  <a:pt x="5859" y="6680"/>
                </a:cubicBezTo>
                <a:cubicBezTo>
                  <a:pt x="5859" y="6644"/>
                  <a:pt x="5847" y="6632"/>
                  <a:pt x="5847" y="6609"/>
                </a:cubicBezTo>
                <a:lnTo>
                  <a:pt x="5847" y="6573"/>
                </a:lnTo>
                <a:cubicBezTo>
                  <a:pt x="5847" y="6561"/>
                  <a:pt x="5835" y="6549"/>
                  <a:pt x="5835" y="6525"/>
                </a:cubicBezTo>
                <a:lnTo>
                  <a:pt x="5835" y="6513"/>
                </a:lnTo>
                <a:lnTo>
                  <a:pt x="5835" y="6501"/>
                </a:lnTo>
                <a:cubicBezTo>
                  <a:pt x="5835" y="6490"/>
                  <a:pt x="5811" y="6466"/>
                  <a:pt x="5811" y="6454"/>
                </a:cubicBezTo>
                <a:cubicBezTo>
                  <a:pt x="5811" y="6442"/>
                  <a:pt x="5811" y="6442"/>
                  <a:pt x="5799" y="6430"/>
                </a:cubicBezTo>
                <a:cubicBezTo>
                  <a:pt x="5799" y="6406"/>
                  <a:pt x="5787" y="6394"/>
                  <a:pt x="5787" y="6382"/>
                </a:cubicBezTo>
                <a:lnTo>
                  <a:pt x="5775" y="6347"/>
                </a:lnTo>
                <a:cubicBezTo>
                  <a:pt x="5775" y="6335"/>
                  <a:pt x="5752" y="6323"/>
                  <a:pt x="5752" y="6311"/>
                </a:cubicBezTo>
                <a:cubicBezTo>
                  <a:pt x="5752" y="6287"/>
                  <a:pt x="5752" y="6287"/>
                  <a:pt x="5740" y="6275"/>
                </a:cubicBezTo>
                <a:cubicBezTo>
                  <a:pt x="5740" y="6263"/>
                  <a:pt x="5728" y="6251"/>
                  <a:pt x="5728" y="6228"/>
                </a:cubicBezTo>
                <a:lnTo>
                  <a:pt x="5716" y="6204"/>
                </a:lnTo>
                <a:cubicBezTo>
                  <a:pt x="5716" y="6192"/>
                  <a:pt x="5692" y="6168"/>
                  <a:pt x="5692" y="6156"/>
                </a:cubicBezTo>
                <a:lnTo>
                  <a:pt x="5692" y="6144"/>
                </a:lnTo>
                <a:cubicBezTo>
                  <a:pt x="5656" y="6037"/>
                  <a:pt x="5597" y="5930"/>
                  <a:pt x="5549" y="5835"/>
                </a:cubicBezTo>
                <a:cubicBezTo>
                  <a:pt x="5518" y="5780"/>
                  <a:pt x="5461" y="5751"/>
                  <a:pt x="5405" y="5751"/>
                </a:cubicBezTo>
                <a:cubicBezTo>
                  <a:pt x="5376" y="5751"/>
                  <a:pt x="5347" y="5759"/>
                  <a:pt x="5323" y="5775"/>
                </a:cubicBezTo>
                <a:cubicBezTo>
                  <a:pt x="5252" y="5811"/>
                  <a:pt x="5216" y="5918"/>
                  <a:pt x="5263" y="5989"/>
                </a:cubicBezTo>
                <a:cubicBezTo>
                  <a:pt x="5311" y="6085"/>
                  <a:pt x="5371" y="6192"/>
                  <a:pt x="5394" y="6275"/>
                </a:cubicBezTo>
                <a:lnTo>
                  <a:pt x="5394" y="6287"/>
                </a:lnTo>
                <a:cubicBezTo>
                  <a:pt x="5394" y="6311"/>
                  <a:pt x="5418" y="6323"/>
                  <a:pt x="5418" y="6335"/>
                </a:cubicBezTo>
                <a:lnTo>
                  <a:pt x="5430" y="6370"/>
                </a:lnTo>
                <a:cubicBezTo>
                  <a:pt x="5430" y="6382"/>
                  <a:pt x="5442" y="6394"/>
                  <a:pt x="5442" y="6406"/>
                </a:cubicBezTo>
                <a:cubicBezTo>
                  <a:pt x="5442" y="6430"/>
                  <a:pt x="5442" y="6430"/>
                  <a:pt x="5454" y="6442"/>
                </a:cubicBezTo>
                <a:cubicBezTo>
                  <a:pt x="5454" y="6454"/>
                  <a:pt x="5478" y="6466"/>
                  <a:pt x="5478" y="6490"/>
                </a:cubicBezTo>
                <a:lnTo>
                  <a:pt x="5490" y="6513"/>
                </a:lnTo>
                <a:cubicBezTo>
                  <a:pt x="5490" y="6525"/>
                  <a:pt x="5502" y="6549"/>
                  <a:pt x="5502" y="6561"/>
                </a:cubicBezTo>
                <a:lnTo>
                  <a:pt x="5502" y="6585"/>
                </a:lnTo>
                <a:cubicBezTo>
                  <a:pt x="5502" y="6609"/>
                  <a:pt x="5513" y="6621"/>
                  <a:pt x="5513" y="6632"/>
                </a:cubicBezTo>
                <a:lnTo>
                  <a:pt x="5513" y="6668"/>
                </a:lnTo>
                <a:cubicBezTo>
                  <a:pt x="5513" y="6680"/>
                  <a:pt x="5513" y="6692"/>
                  <a:pt x="5537" y="6704"/>
                </a:cubicBezTo>
                <a:lnTo>
                  <a:pt x="5537" y="6740"/>
                </a:lnTo>
                <a:cubicBezTo>
                  <a:pt x="5537" y="6751"/>
                  <a:pt x="5549" y="6787"/>
                  <a:pt x="5549" y="6799"/>
                </a:cubicBezTo>
                <a:cubicBezTo>
                  <a:pt x="5549" y="6811"/>
                  <a:pt x="5561" y="6847"/>
                  <a:pt x="5561" y="6859"/>
                </a:cubicBezTo>
                <a:lnTo>
                  <a:pt x="5561" y="6882"/>
                </a:lnTo>
                <a:lnTo>
                  <a:pt x="5561" y="6930"/>
                </a:lnTo>
                <a:lnTo>
                  <a:pt x="5561" y="6942"/>
                </a:lnTo>
                <a:lnTo>
                  <a:pt x="5561" y="6966"/>
                </a:lnTo>
                <a:lnTo>
                  <a:pt x="5561" y="7002"/>
                </a:lnTo>
                <a:lnTo>
                  <a:pt x="5561" y="7037"/>
                </a:lnTo>
                <a:lnTo>
                  <a:pt x="5561" y="7085"/>
                </a:lnTo>
                <a:lnTo>
                  <a:pt x="5561" y="7109"/>
                </a:lnTo>
                <a:lnTo>
                  <a:pt x="5561" y="7156"/>
                </a:lnTo>
                <a:lnTo>
                  <a:pt x="5561" y="7180"/>
                </a:lnTo>
                <a:lnTo>
                  <a:pt x="5561" y="7216"/>
                </a:lnTo>
                <a:lnTo>
                  <a:pt x="5561" y="7240"/>
                </a:lnTo>
                <a:lnTo>
                  <a:pt x="5561" y="7287"/>
                </a:lnTo>
                <a:lnTo>
                  <a:pt x="5561" y="7299"/>
                </a:lnTo>
                <a:lnTo>
                  <a:pt x="5561" y="7335"/>
                </a:lnTo>
                <a:lnTo>
                  <a:pt x="5561" y="7359"/>
                </a:lnTo>
                <a:lnTo>
                  <a:pt x="5561" y="7383"/>
                </a:lnTo>
                <a:lnTo>
                  <a:pt x="5561" y="7394"/>
                </a:lnTo>
                <a:lnTo>
                  <a:pt x="5561" y="7454"/>
                </a:lnTo>
                <a:lnTo>
                  <a:pt x="5561" y="7466"/>
                </a:lnTo>
                <a:cubicBezTo>
                  <a:pt x="5537" y="8133"/>
                  <a:pt x="5252" y="8728"/>
                  <a:pt x="4823" y="9180"/>
                </a:cubicBezTo>
                <a:cubicBezTo>
                  <a:pt x="4644" y="8835"/>
                  <a:pt x="4323" y="8704"/>
                  <a:pt x="4287" y="8692"/>
                </a:cubicBezTo>
                <a:lnTo>
                  <a:pt x="3513" y="8371"/>
                </a:lnTo>
                <a:lnTo>
                  <a:pt x="3513" y="8228"/>
                </a:lnTo>
                <a:cubicBezTo>
                  <a:pt x="3751" y="8109"/>
                  <a:pt x="3942" y="7894"/>
                  <a:pt x="4049" y="7633"/>
                </a:cubicBezTo>
                <a:lnTo>
                  <a:pt x="4085" y="7633"/>
                </a:lnTo>
                <a:cubicBezTo>
                  <a:pt x="4359" y="7633"/>
                  <a:pt x="4585" y="7406"/>
                  <a:pt x="4585" y="7109"/>
                </a:cubicBezTo>
                <a:cubicBezTo>
                  <a:pt x="4585" y="6906"/>
                  <a:pt x="4466" y="6704"/>
                  <a:pt x="4287" y="6632"/>
                </a:cubicBezTo>
                <a:lnTo>
                  <a:pt x="4287" y="6454"/>
                </a:lnTo>
                <a:cubicBezTo>
                  <a:pt x="4287" y="5680"/>
                  <a:pt x="3704" y="5061"/>
                  <a:pt x="2989" y="5061"/>
                </a:cubicBezTo>
                <a:lnTo>
                  <a:pt x="2894" y="5061"/>
                </a:lnTo>
                <a:cubicBezTo>
                  <a:pt x="2180" y="5061"/>
                  <a:pt x="1608" y="5680"/>
                  <a:pt x="1608" y="6454"/>
                </a:cubicBezTo>
                <a:lnTo>
                  <a:pt x="1608" y="6632"/>
                </a:lnTo>
                <a:cubicBezTo>
                  <a:pt x="1430" y="6704"/>
                  <a:pt x="1311" y="6906"/>
                  <a:pt x="1311" y="7109"/>
                </a:cubicBezTo>
                <a:cubicBezTo>
                  <a:pt x="1311" y="7394"/>
                  <a:pt x="1525" y="7633"/>
                  <a:pt x="1799" y="7633"/>
                </a:cubicBezTo>
                <a:cubicBezTo>
                  <a:pt x="1811" y="7633"/>
                  <a:pt x="1823" y="7633"/>
                  <a:pt x="1846" y="7621"/>
                </a:cubicBezTo>
                <a:cubicBezTo>
                  <a:pt x="1942" y="7883"/>
                  <a:pt x="2156" y="8109"/>
                  <a:pt x="2406" y="8228"/>
                </a:cubicBezTo>
                <a:lnTo>
                  <a:pt x="2406" y="8371"/>
                </a:lnTo>
                <a:lnTo>
                  <a:pt x="1620" y="8692"/>
                </a:lnTo>
                <a:cubicBezTo>
                  <a:pt x="1572" y="8704"/>
                  <a:pt x="1251" y="8835"/>
                  <a:pt x="1084" y="9180"/>
                </a:cubicBezTo>
                <a:cubicBezTo>
                  <a:pt x="596" y="8668"/>
                  <a:pt x="299" y="7978"/>
                  <a:pt x="334" y="7216"/>
                </a:cubicBezTo>
                <a:lnTo>
                  <a:pt x="334" y="7204"/>
                </a:lnTo>
                <a:lnTo>
                  <a:pt x="334" y="7156"/>
                </a:lnTo>
                <a:lnTo>
                  <a:pt x="334" y="7144"/>
                </a:lnTo>
                <a:lnTo>
                  <a:pt x="334" y="7121"/>
                </a:lnTo>
                <a:lnTo>
                  <a:pt x="334" y="7097"/>
                </a:lnTo>
                <a:lnTo>
                  <a:pt x="334" y="7085"/>
                </a:lnTo>
                <a:lnTo>
                  <a:pt x="334" y="7061"/>
                </a:lnTo>
                <a:lnTo>
                  <a:pt x="334" y="7025"/>
                </a:lnTo>
                <a:lnTo>
                  <a:pt x="334" y="7002"/>
                </a:lnTo>
                <a:lnTo>
                  <a:pt x="334" y="6990"/>
                </a:lnTo>
                <a:lnTo>
                  <a:pt x="334" y="6942"/>
                </a:lnTo>
                <a:lnTo>
                  <a:pt x="334" y="6918"/>
                </a:lnTo>
                <a:lnTo>
                  <a:pt x="334" y="6871"/>
                </a:lnTo>
                <a:lnTo>
                  <a:pt x="334" y="6847"/>
                </a:lnTo>
                <a:cubicBezTo>
                  <a:pt x="334" y="6823"/>
                  <a:pt x="334" y="6811"/>
                  <a:pt x="358" y="6799"/>
                </a:cubicBezTo>
                <a:lnTo>
                  <a:pt x="358" y="6763"/>
                </a:lnTo>
                <a:cubicBezTo>
                  <a:pt x="358" y="6751"/>
                  <a:pt x="358" y="6740"/>
                  <a:pt x="370" y="6740"/>
                </a:cubicBezTo>
                <a:lnTo>
                  <a:pt x="370" y="6728"/>
                </a:lnTo>
                <a:lnTo>
                  <a:pt x="370" y="6704"/>
                </a:lnTo>
                <a:cubicBezTo>
                  <a:pt x="370" y="6692"/>
                  <a:pt x="370" y="6680"/>
                  <a:pt x="382" y="6668"/>
                </a:cubicBezTo>
                <a:lnTo>
                  <a:pt x="382" y="6644"/>
                </a:lnTo>
                <a:lnTo>
                  <a:pt x="382" y="6632"/>
                </a:lnTo>
                <a:cubicBezTo>
                  <a:pt x="382" y="6621"/>
                  <a:pt x="394" y="6585"/>
                  <a:pt x="394" y="6573"/>
                </a:cubicBezTo>
                <a:cubicBezTo>
                  <a:pt x="394" y="6561"/>
                  <a:pt x="406" y="6525"/>
                  <a:pt x="406" y="6513"/>
                </a:cubicBezTo>
                <a:lnTo>
                  <a:pt x="406" y="6501"/>
                </a:lnTo>
                <a:cubicBezTo>
                  <a:pt x="406" y="6490"/>
                  <a:pt x="429" y="6466"/>
                  <a:pt x="429" y="6454"/>
                </a:cubicBezTo>
                <a:cubicBezTo>
                  <a:pt x="429" y="6442"/>
                  <a:pt x="429" y="6442"/>
                  <a:pt x="441" y="6430"/>
                </a:cubicBezTo>
                <a:cubicBezTo>
                  <a:pt x="441" y="6406"/>
                  <a:pt x="453" y="6394"/>
                  <a:pt x="453" y="6382"/>
                </a:cubicBezTo>
                <a:cubicBezTo>
                  <a:pt x="453" y="6370"/>
                  <a:pt x="453" y="6370"/>
                  <a:pt x="465" y="6347"/>
                </a:cubicBezTo>
                <a:cubicBezTo>
                  <a:pt x="465" y="6335"/>
                  <a:pt x="489" y="6323"/>
                  <a:pt x="489" y="6311"/>
                </a:cubicBezTo>
                <a:cubicBezTo>
                  <a:pt x="489" y="6311"/>
                  <a:pt x="489" y="6287"/>
                  <a:pt x="501" y="6275"/>
                </a:cubicBezTo>
                <a:cubicBezTo>
                  <a:pt x="501" y="6263"/>
                  <a:pt x="513" y="6251"/>
                  <a:pt x="513" y="6228"/>
                </a:cubicBezTo>
                <a:cubicBezTo>
                  <a:pt x="513" y="6216"/>
                  <a:pt x="513" y="6216"/>
                  <a:pt x="525" y="6204"/>
                </a:cubicBezTo>
                <a:cubicBezTo>
                  <a:pt x="525" y="6192"/>
                  <a:pt x="549" y="6168"/>
                  <a:pt x="549" y="6156"/>
                </a:cubicBezTo>
                <a:lnTo>
                  <a:pt x="560" y="6144"/>
                </a:lnTo>
                <a:cubicBezTo>
                  <a:pt x="560" y="6132"/>
                  <a:pt x="572" y="6109"/>
                  <a:pt x="572" y="6097"/>
                </a:cubicBezTo>
                <a:lnTo>
                  <a:pt x="572" y="6085"/>
                </a:lnTo>
                <a:cubicBezTo>
                  <a:pt x="691" y="5859"/>
                  <a:pt x="858" y="5656"/>
                  <a:pt x="1037" y="5454"/>
                </a:cubicBezTo>
                <a:lnTo>
                  <a:pt x="1049" y="5442"/>
                </a:lnTo>
                <a:lnTo>
                  <a:pt x="1061" y="5430"/>
                </a:lnTo>
                <a:lnTo>
                  <a:pt x="1084" y="5418"/>
                </a:lnTo>
                <a:lnTo>
                  <a:pt x="1096" y="5394"/>
                </a:lnTo>
                <a:lnTo>
                  <a:pt x="1108" y="5382"/>
                </a:lnTo>
                <a:lnTo>
                  <a:pt x="1120" y="5370"/>
                </a:lnTo>
                <a:lnTo>
                  <a:pt x="1144" y="5358"/>
                </a:lnTo>
                <a:cubicBezTo>
                  <a:pt x="1156" y="5358"/>
                  <a:pt x="1156" y="5335"/>
                  <a:pt x="1168" y="5335"/>
                </a:cubicBezTo>
                <a:lnTo>
                  <a:pt x="1180" y="5323"/>
                </a:lnTo>
                <a:cubicBezTo>
                  <a:pt x="1203" y="5323"/>
                  <a:pt x="1203" y="5311"/>
                  <a:pt x="1215" y="5311"/>
                </a:cubicBezTo>
                <a:cubicBezTo>
                  <a:pt x="1227" y="5311"/>
                  <a:pt x="1227" y="5299"/>
                  <a:pt x="1239" y="5299"/>
                </a:cubicBezTo>
                <a:cubicBezTo>
                  <a:pt x="1263" y="5299"/>
                  <a:pt x="1263" y="5275"/>
                  <a:pt x="1275" y="5275"/>
                </a:cubicBezTo>
                <a:cubicBezTo>
                  <a:pt x="1287" y="5275"/>
                  <a:pt x="1287" y="5263"/>
                  <a:pt x="1299" y="5263"/>
                </a:cubicBezTo>
                <a:cubicBezTo>
                  <a:pt x="1322" y="5263"/>
                  <a:pt x="1322" y="5251"/>
                  <a:pt x="1334" y="5251"/>
                </a:cubicBezTo>
                <a:cubicBezTo>
                  <a:pt x="1346" y="5251"/>
                  <a:pt x="1346" y="5239"/>
                  <a:pt x="1358" y="5239"/>
                </a:cubicBezTo>
                <a:cubicBezTo>
                  <a:pt x="1382" y="5239"/>
                  <a:pt x="1382" y="5216"/>
                  <a:pt x="1394" y="5216"/>
                </a:cubicBezTo>
                <a:cubicBezTo>
                  <a:pt x="1406" y="5216"/>
                  <a:pt x="1406" y="5204"/>
                  <a:pt x="1418" y="5204"/>
                </a:cubicBezTo>
                <a:cubicBezTo>
                  <a:pt x="1442" y="5204"/>
                  <a:pt x="1442" y="5192"/>
                  <a:pt x="1453" y="5192"/>
                </a:cubicBezTo>
                <a:cubicBezTo>
                  <a:pt x="1465" y="5192"/>
                  <a:pt x="1465" y="5180"/>
                  <a:pt x="1477" y="5180"/>
                </a:cubicBezTo>
                <a:cubicBezTo>
                  <a:pt x="1501" y="5180"/>
                  <a:pt x="1501" y="5156"/>
                  <a:pt x="1513" y="5156"/>
                </a:cubicBezTo>
                <a:cubicBezTo>
                  <a:pt x="1525" y="5156"/>
                  <a:pt x="1525" y="5144"/>
                  <a:pt x="1537" y="5144"/>
                </a:cubicBezTo>
                <a:cubicBezTo>
                  <a:pt x="1561" y="5144"/>
                  <a:pt x="1561" y="5132"/>
                  <a:pt x="1572" y="5132"/>
                </a:cubicBezTo>
                <a:cubicBezTo>
                  <a:pt x="1584" y="5132"/>
                  <a:pt x="1584" y="5120"/>
                  <a:pt x="1596" y="5120"/>
                </a:cubicBezTo>
                <a:cubicBezTo>
                  <a:pt x="1620" y="5120"/>
                  <a:pt x="1620" y="5097"/>
                  <a:pt x="1632" y="5097"/>
                </a:cubicBezTo>
                <a:cubicBezTo>
                  <a:pt x="1644" y="5097"/>
                  <a:pt x="1644" y="5085"/>
                  <a:pt x="1656" y="5085"/>
                </a:cubicBezTo>
                <a:cubicBezTo>
                  <a:pt x="1680" y="5085"/>
                  <a:pt x="1680" y="5073"/>
                  <a:pt x="1692" y="5073"/>
                </a:cubicBezTo>
                <a:lnTo>
                  <a:pt x="1703" y="5073"/>
                </a:lnTo>
                <a:cubicBezTo>
                  <a:pt x="1715" y="5073"/>
                  <a:pt x="1715" y="5061"/>
                  <a:pt x="1739" y="5061"/>
                </a:cubicBezTo>
                <a:cubicBezTo>
                  <a:pt x="1739" y="5061"/>
                  <a:pt x="1751" y="5061"/>
                  <a:pt x="1751" y="5037"/>
                </a:cubicBezTo>
                <a:lnTo>
                  <a:pt x="1763" y="5025"/>
                </a:lnTo>
                <a:cubicBezTo>
                  <a:pt x="1763" y="5025"/>
                  <a:pt x="1775" y="5025"/>
                  <a:pt x="1775" y="5013"/>
                </a:cubicBezTo>
                <a:cubicBezTo>
                  <a:pt x="1799" y="5013"/>
                  <a:pt x="1799" y="5013"/>
                  <a:pt x="1811" y="5001"/>
                </a:cubicBezTo>
                <a:lnTo>
                  <a:pt x="1823" y="5001"/>
                </a:lnTo>
                <a:cubicBezTo>
                  <a:pt x="1823" y="5001"/>
                  <a:pt x="1834" y="5001"/>
                  <a:pt x="1834" y="4977"/>
                </a:cubicBezTo>
                <a:cubicBezTo>
                  <a:pt x="1858" y="4977"/>
                  <a:pt x="1858" y="4966"/>
                  <a:pt x="1870" y="4966"/>
                </a:cubicBezTo>
                <a:cubicBezTo>
                  <a:pt x="1882" y="4966"/>
                  <a:pt x="1894" y="4954"/>
                  <a:pt x="1918" y="4954"/>
                </a:cubicBezTo>
                <a:cubicBezTo>
                  <a:pt x="1930" y="4954"/>
                  <a:pt x="1942" y="4942"/>
                  <a:pt x="1953" y="4942"/>
                </a:cubicBezTo>
                <a:lnTo>
                  <a:pt x="1977" y="4942"/>
                </a:lnTo>
                <a:lnTo>
                  <a:pt x="1989" y="4918"/>
                </a:lnTo>
                <a:cubicBezTo>
                  <a:pt x="2001" y="4918"/>
                  <a:pt x="2001" y="4918"/>
                  <a:pt x="2013" y="4906"/>
                </a:cubicBezTo>
                <a:cubicBezTo>
                  <a:pt x="2013" y="4906"/>
                  <a:pt x="2037" y="4906"/>
                  <a:pt x="2037" y="4894"/>
                </a:cubicBezTo>
                <a:lnTo>
                  <a:pt x="2049" y="4894"/>
                </a:lnTo>
                <a:cubicBezTo>
                  <a:pt x="2061" y="4894"/>
                  <a:pt x="2061" y="4894"/>
                  <a:pt x="2073" y="4882"/>
                </a:cubicBezTo>
                <a:lnTo>
                  <a:pt x="2108" y="4882"/>
                </a:lnTo>
                <a:cubicBezTo>
                  <a:pt x="2120" y="4882"/>
                  <a:pt x="2120" y="4882"/>
                  <a:pt x="2132" y="4858"/>
                </a:cubicBezTo>
                <a:lnTo>
                  <a:pt x="2168" y="4846"/>
                </a:lnTo>
                <a:cubicBezTo>
                  <a:pt x="2180" y="4858"/>
                  <a:pt x="2215" y="4858"/>
                  <a:pt x="2227" y="4858"/>
                </a:cubicBezTo>
                <a:cubicBezTo>
                  <a:pt x="2275" y="4858"/>
                  <a:pt x="2311" y="4835"/>
                  <a:pt x="2346" y="4799"/>
                </a:cubicBezTo>
                <a:lnTo>
                  <a:pt x="3442" y="4799"/>
                </a:lnTo>
                <a:cubicBezTo>
                  <a:pt x="3466" y="4799"/>
                  <a:pt x="3477" y="4799"/>
                  <a:pt x="3477" y="4823"/>
                </a:cubicBezTo>
                <a:cubicBezTo>
                  <a:pt x="3489" y="4823"/>
                  <a:pt x="3489" y="4823"/>
                  <a:pt x="3501" y="4835"/>
                </a:cubicBezTo>
                <a:cubicBezTo>
                  <a:pt x="3525" y="4835"/>
                  <a:pt x="3537" y="4835"/>
                  <a:pt x="3537" y="4846"/>
                </a:cubicBezTo>
                <a:cubicBezTo>
                  <a:pt x="3549" y="4846"/>
                  <a:pt x="3549" y="4846"/>
                  <a:pt x="3561" y="4858"/>
                </a:cubicBezTo>
                <a:cubicBezTo>
                  <a:pt x="3585" y="4858"/>
                  <a:pt x="3597" y="4858"/>
                  <a:pt x="3597" y="4882"/>
                </a:cubicBezTo>
                <a:cubicBezTo>
                  <a:pt x="3608" y="4882"/>
                  <a:pt x="3608" y="4882"/>
                  <a:pt x="3620" y="4894"/>
                </a:cubicBezTo>
                <a:cubicBezTo>
                  <a:pt x="3644" y="4894"/>
                  <a:pt x="3644" y="4894"/>
                  <a:pt x="3656" y="4906"/>
                </a:cubicBezTo>
                <a:cubicBezTo>
                  <a:pt x="3668" y="4906"/>
                  <a:pt x="3668" y="4906"/>
                  <a:pt x="3680" y="4918"/>
                </a:cubicBezTo>
                <a:cubicBezTo>
                  <a:pt x="3704" y="4918"/>
                  <a:pt x="3704" y="4942"/>
                  <a:pt x="3716" y="4942"/>
                </a:cubicBezTo>
                <a:cubicBezTo>
                  <a:pt x="3728" y="4942"/>
                  <a:pt x="3728" y="4942"/>
                  <a:pt x="3739" y="4954"/>
                </a:cubicBezTo>
                <a:cubicBezTo>
                  <a:pt x="3763" y="4954"/>
                  <a:pt x="3763" y="4966"/>
                  <a:pt x="3775" y="4966"/>
                </a:cubicBezTo>
                <a:lnTo>
                  <a:pt x="3787" y="4966"/>
                </a:lnTo>
                <a:cubicBezTo>
                  <a:pt x="3787" y="4966"/>
                  <a:pt x="3799" y="4966"/>
                  <a:pt x="3799" y="4977"/>
                </a:cubicBezTo>
                <a:cubicBezTo>
                  <a:pt x="3823" y="4977"/>
                  <a:pt x="3823" y="4977"/>
                  <a:pt x="3835" y="5001"/>
                </a:cubicBezTo>
                <a:lnTo>
                  <a:pt x="3847" y="5013"/>
                </a:lnTo>
                <a:cubicBezTo>
                  <a:pt x="3847" y="5013"/>
                  <a:pt x="3858" y="5013"/>
                  <a:pt x="3858" y="5025"/>
                </a:cubicBezTo>
                <a:cubicBezTo>
                  <a:pt x="3882" y="5025"/>
                  <a:pt x="3882" y="5037"/>
                  <a:pt x="3894" y="5037"/>
                </a:cubicBezTo>
                <a:lnTo>
                  <a:pt x="3906" y="5037"/>
                </a:lnTo>
                <a:cubicBezTo>
                  <a:pt x="3906" y="5037"/>
                  <a:pt x="3918" y="5037"/>
                  <a:pt x="3918" y="5061"/>
                </a:cubicBezTo>
                <a:cubicBezTo>
                  <a:pt x="3942" y="5061"/>
                  <a:pt x="3942" y="5073"/>
                  <a:pt x="3954" y="5073"/>
                </a:cubicBezTo>
                <a:lnTo>
                  <a:pt x="3966" y="5085"/>
                </a:lnTo>
                <a:cubicBezTo>
                  <a:pt x="3966" y="5085"/>
                  <a:pt x="3978" y="5085"/>
                  <a:pt x="3978" y="5097"/>
                </a:cubicBezTo>
                <a:cubicBezTo>
                  <a:pt x="4001" y="5097"/>
                  <a:pt x="4001" y="5120"/>
                  <a:pt x="4013" y="5120"/>
                </a:cubicBezTo>
                <a:lnTo>
                  <a:pt x="4025" y="5132"/>
                </a:lnTo>
                <a:cubicBezTo>
                  <a:pt x="4025" y="5132"/>
                  <a:pt x="4037" y="5132"/>
                  <a:pt x="4037" y="5144"/>
                </a:cubicBezTo>
                <a:cubicBezTo>
                  <a:pt x="4061" y="5144"/>
                  <a:pt x="4073" y="5156"/>
                  <a:pt x="4085" y="5156"/>
                </a:cubicBezTo>
                <a:cubicBezTo>
                  <a:pt x="4097" y="5156"/>
                  <a:pt x="4120" y="5180"/>
                  <a:pt x="4132" y="5180"/>
                </a:cubicBezTo>
                <a:cubicBezTo>
                  <a:pt x="4144" y="5180"/>
                  <a:pt x="4144" y="5192"/>
                  <a:pt x="4156" y="5192"/>
                </a:cubicBezTo>
                <a:lnTo>
                  <a:pt x="4180" y="5204"/>
                </a:lnTo>
                <a:lnTo>
                  <a:pt x="4192" y="5216"/>
                </a:lnTo>
                <a:lnTo>
                  <a:pt x="4204" y="5239"/>
                </a:lnTo>
                <a:lnTo>
                  <a:pt x="4216" y="5251"/>
                </a:lnTo>
                <a:lnTo>
                  <a:pt x="4239" y="5263"/>
                </a:lnTo>
                <a:lnTo>
                  <a:pt x="4251" y="5275"/>
                </a:lnTo>
                <a:cubicBezTo>
                  <a:pt x="4263" y="5275"/>
                  <a:pt x="4263" y="5299"/>
                  <a:pt x="4275" y="5299"/>
                </a:cubicBezTo>
                <a:cubicBezTo>
                  <a:pt x="4299" y="5299"/>
                  <a:pt x="4299" y="5311"/>
                  <a:pt x="4311" y="5311"/>
                </a:cubicBezTo>
                <a:cubicBezTo>
                  <a:pt x="4323" y="5311"/>
                  <a:pt x="4323" y="5323"/>
                  <a:pt x="4335" y="5323"/>
                </a:cubicBezTo>
                <a:lnTo>
                  <a:pt x="4359" y="5323"/>
                </a:lnTo>
                <a:lnTo>
                  <a:pt x="4370" y="5335"/>
                </a:lnTo>
                <a:cubicBezTo>
                  <a:pt x="4382" y="5335"/>
                  <a:pt x="4382" y="5358"/>
                  <a:pt x="4394" y="5358"/>
                </a:cubicBezTo>
                <a:cubicBezTo>
                  <a:pt x="4418" y="5358"/>
                  <a:pt x="4418" y="5370"/>
                  <a:pt x="4430" y="5370"/>
                </a:cubicBezTo>
                <a:cubicBezTo>
                  <a:pt x="4442" y="5370"/>
                  <a:pt x="4442" y="5382"/>
                  <a:pt x="4454" y="5382"/>
                </a:cubicBezTo>
                <a:cubicBezTo>
                  <a:pt x="4478" y="5382"/>
                  <a:pt x="4478" y="5394"/>
                  <a:pt x="4490" y="5394"/>
                </a:cubicBezTo>
                <a:cubicBezTo>
                  <a:pt x="4501" y="5394"/>
                  <a:pt x="4501" y="5418"/>
                  <a:pt x="4513" y="5418"/>
                </a:cubicBezTo>
                <a:cubicBezTo>
                  <a:pt x="4537" y="5418"/>
                  <a:pt x="4537" y="5430"/>
                  <a:pt x="4549" y="5430"/>
                </a:cubicBezTo>
                <a:cubicBezTo>
                  <a:pt x="4561" y="5430"/>
                  <a:pt x="4561" y="5442"/>
                  <a:pt x="4573" y="5442"/>
                </a:cubicBezTo>
                <a:cubicBezTo>
                  <a:pt x="4597" y="5442"/>
                  <a:pt x="4597" y="5454"/>
                  <a:pt x="4609" y="5454"/>
                </a:cubicBezTo>
                <a:cubicBezTo>
                  <a:pt x="4620" y="5454"/>
                  <a:pt x="4620" y="5478"/>
                  <a:pt x="4632" y="5478"/>
                </a:cubicBezTo>
                <a:cubicBezTo>
                  <a:pt x="4656" y="5478"/>
                  <a:pt x="4656" y="5489"/>
                  <a:pt x="4668" y="5489"/>
                </a:cubicBezTo>
                <a:lnTo>
                  <a:pt x="4680" y="5501"/>
                </a:lnTo>
                <a:cubicBezTo>
                  <a:pt x="4692" y="5501"/>
                  <a:pt x="4692" y="5513"/>
                  <a:pt x="4716" y="5513"/>
                </a:cubicBezTo>
                <a:lnTo>
                  <a:pt x="4728" y="5537"/>
                </a:lnTo>
                <a:lnTo>
                  <a:pt x="4751" y="5561"/>
                </a:lnTo>
                <a:lnTo>
                  <a:pt x="4787" y="5597"/>
                </a:lnTo>
                <a:lnTo>
                  <a:pt x="4799" y="5608"/>
                </a:lnTo>
                <a:cubicBezTo>
                  <a:pt x="4832" y="5641"/>
                  <a:pt x="4879" y="5660"/>
                  <a:pt x="4925" y="5660"/>
                </a:cubicBezTo>
                <a:cubicBezTo>
                  <a:pt x="4962" y="5660"/>
                  <a:pt x="4998" y="5647"/>
                  <a:pt x="5025" y="5620"/>
                </a:cubicBezTo>
                <a:cubicBezTo>
                  <a:pt x="5085" y="5561"/>
                  <a:pt x="5097" y="5454"/>
                  <a:pt x="5037" y="5394"/>
                </a:cubicBezTo>
                <a:lnTo>
                  <a:pt x="5025" y="5382"/>
                </a:lnTo>
                <a:lnTo>
                  <a:pt x="4990" y="5358"/>
                </a:lnTo>
                <a:lnTo>
                  <a:pt x="4966" y="5323"/>
                </a:lnTo>
                <a:lnTo>
                  <a:pt x="4954" y="5311"/>
                </a:lnTo>
                <a:lnTo>
                  <a:pt x="4918" y="5275"/>
                </a:lnTo>
                <a:lnTo>
                  <a:pt x="4894" y="5251"/>
                </a:lnTo>
                <a:lnTo>
                  <a:pt x="4859" y="5216"/>
                </a:lnTo>
                <a:lnTo>
                  <a:pt x="4835" y="5192"/>
                </a:lnTo>
                <a:lnTo>
                  <a:pt x="4799" y="5156"/>
                </a:lnTo>
                <a:lnTo>
                  <a:pt x="4775" y="5132"/>
                </a:lnTo>
                <a:lnTo>
                  <a:pt x="4740" y="5097"/>
                </a:lnTo>
                <a:lnTo>
                  <a:pt x="4716" y="5073"/>
                </a:lnTo>
                <a:lnTo>
                  <a:pt x="4680" y="5037"/>
                </a:lnTo>
                <a:lnTo>
                  <a:pt x="4656" y="5013"/>
                </a:lnTo>
                <a:cubicBezTo>
                  <a:pt x="4632" y="5013"/>
                  <a:pt x="4632" y="5001"/>
                  <a:pt x="4620" y="5001"/>
                </a:cubicBezTo>
                <a:cubicBezTo>
                  <a:pt x="4609" y="5001"/>
                  <a:pt x="4609" y="4977"/>
                  <a:pt x="4597" y="4977"/>
                </a:cubicBezTo>
                <a:cubicBezTo>
                  <a:pt x="4573" y="4977"/>
                  <a:pt x="4573" y="4966"/>
                  <a:pt x="4561" y="4966"/>
                </a:cubicBezTo>
                <a:lnTo>
                  <a:pt x="4549" y="4966"/>
                </a:lnTo>
                <a:cubicBezTo>
                  <a:pt x="4537" y="4966"/>
                  <a:pt x="4537" y="4954"/>
                  <a:pt x="4513" y="4954"/>
                </a:cubicBezTo>
                <a:cubicBezTo>
                  <a:pt x="4501" y="4954"/>
                  <a:pt x="4501" y="4942"/>
                  <a:pt x="4490" y="4942"/>
                </a:cubicBezTo>
                <a:cubicBezTo>
                  <a:pt x="4478" y="4942"/>
                  <a:pt x="4478" y="4918"/>
                  <a:pt x="4454" y="4918"/>
                </a:cubicBezTo>
                <a:cubicBezTo>
                  <a:pt x="4442" y="4918"/>
                  <a:pt x="4442" y="4906"/>
                  <a:pt x="4430" y="4906"/>
                </a:cubicBezTo>
                <a:lnTo>
                  <a:pt x="4418" y="4894"/>
                </a:lnTo>
                <a:cubicBezTo>
                  <a:pt x="4394" y="4894"/>
                  <a:pt x="4394" y="4882"/>
                  <a:pt x="4382" y="4882"/>
                </a:cubicBezTo>
                <a:cubicBezTo>
                  <a:pt x="4370" y="4882"/>
                  <a:pt x="4370" y="4858"/>
                  <a:pt x="4359" y="4858"/>
                </a:cubicBezTo>
                <a:lnTo>
                  <a:pt x="4335" y="4846"/>
                </a:lnTo>
                <a:cubicBezTo>
                  <a:pt x="4323" y="4846"/>
                  <a:pt x="4323" y="4835"/>
                  <a:pt x="4311" y="4835"/>
                </a:cubicBezTo>
                <a:cubicBezTo>
                  <a:pt x="4299" y="4835"/>
                  <a:pt x="4299" y="4823"/>
                  <a:pt x="4275" y="4823"/>
                </a:cubicBezTo>
                <a:cubicBezTo>
                  <a:pt x="4263" y="4799"/>
                  <a:pt x="4251" y="4799"/>
                  <a:pt x="4239" y="4787"/>
                </a:cubicBezTo>
                <a:cubicBezTo>
                  <a:pt x="4216" y="4775"/>
                  <a:pt x="4204" y="4775"/>
                  <a:pt x="4192" y="4763"/>
                </a:cubicBezTo>
                <a:cubicBezTo>
                  <a:pt x="4192" y="4763"/>
                  <a:pt x="4180" y="4763"/>
                  <a:pt x="4180" y="4739"/>
                </a:cubicBezTo>
                <a:lnTo>
                  <a:pt x="4156" y="4727"/>
                </a:lnTo>
                <a:cubicBezTo>
                  <a:pt x="4144" y="4727"/>
                  <a:pt x="4144" y="4716"/>
                  <a:pt x="4132" y="4716"/>
                </a:cubicBezTo>
                <a:cubicBezTo>
                  <a:pt x="4132" y="4716"/>
                  <a:pt x="4120" y="4716"/>
                  <a:pt x="4120" y="4704"/>
                </a:cubicBezTo>
                <a:lnTo>
                  <a:pt x="4097" y="4680"/>
                </a:lnTo>
                <a:cubicBezTo>
                  <a:pt x="4085" y="4680"/>
                  <a:pt x="4085" y="4668"/>
                  <a:pt x="4073" y="4668"/>
                </a:cubicBezTo>
                <a:cubicBezTo>
                  <a:pt x="4061" y="4668"/>
                  <a:pt x="4061" y="4668"/>
                  <a:pt x="4037" y="4656"/>
                </a:cubicBezTo>
                <a:lnTo>
                  <a:pt x="4025" y="4656"/>
                </a:lnTo>
                <a:cubicBezTo>
                  <a:pt x="4013" y="4656"/>
                  <a:pt x="4013" y="4644"/>
                  <a:pt x="4001" y="4644"/>
                </a:cubicBezTo>
                <a:cubicBezTo>
                  <a:pt x="3978" y="4644"/>
                  <a:pt x="3978" y="4644"/>
                  <a:pt x="3966" y="4620"/>
                </a:cubicBezTo>
                <a:lnTo>
                  <a:pt x="3954" y="4608"/>
                </a:lnTo>
                <a:cubicBezTo>
                  <a:pt x="3942" y="4608"/>
                  <a:pt x="3942" y="4608"/>
                  <a:pt x="3918" y="4596"/>
                </a:cubicBezTo>
                <a:cubicBezTo>
                  <a:pt x="3906" y="4596"/>
                  <a:pt x="3906" y="4596"/>
                  <a:pt x="3894" y="4585"/>
                </a:cubicBezTo>
                <a:lnTo>
                  <a:pt x="3882" y="4585"/>
                </a:lnTo>
                <a:cubicBezTo>
                  <a:pt x="3858" y="4585"/>
                  <a:pt x="3847" y="4561"/>
                  <a:pt x="3847" y="4561"/>
                </a:cubicBezTo>
                <a:cubicBezTo>
                  <a:pt x="3835" y="4561"/>
                  <a:pt x="3823" y="4549"/>
                  <a:pt x="3823" y="4549"/>
                </a:cubicBezTo>
                <a:cubicBezTo>
                  <a:pt x="3799" y="4549"/>
                  <a:pt x="3787" y="4537"/>
                  <a:pt x="3787" y="4537"/>
                </a:cubicBezTo>
                <a:cubicBezTo>
                  <a:pt x="3775" y="4537"/>
                  <a:pt x="3763" y="4537"/>
                  <a:pt x="3763" y="4525"/>
                </a:cubicBezTo>
                <a:cubicBezTo>
                  <a:pt x="3739" y="4525"/>
                  <a:pt x="3728" y="4501"/>
                  <a:pt x="3716" y="4501"/>
                </a:cubicBezTo>
                <a:cubicBezTo>
                  <a:pt x="3704" y="4501"/>
                  <a:pt x="3680" y="4501"/>
                  <a:pt x="3680" y="4489"/>
                </a:cubicBezTo>
                <a:cubicBezTo>
                  <a:pt x="3668" y="4489"/>
                  <a:pt x="3656" y="4489"/>
                  <a:pt x="3644" y="4477"/>
                </a:cubicBezTo>
                <a:cubicBezTo>
                  <a:pt x="3620" y="4477"/>
                  <a:pt x="3608" y="4477"/>
                  <a:pt x="3608" y="4465"/>
                </a:cubicBezTo>
                <a:cubicBezTo>
                  <a:pt x="3597" y="4465"/>
                  <a:pt x="3585" y="4465"/>
                  <a:pt x="3561" y="4442"/>
                </a:cubicBezTo>
                <a:cubicBezTo>
                  <a:pt x="3549" y="4442"/>
                  <a:pt x="3549" y="4442"/>
                  <a:pt x="3537" y="4430"/>
                </a:cubicBezTo>
                <a:cubicBezTo>
                  <a:pt x="3525" y="4430"/>
                  <a:pt x="3501" y="4430"/>
                  <a:pt x="3489" y="4418"/>
                </a:cubicBezTo>
                <a:cubicBezTo>
                  <a:pt x="3477" y="4418"/>
                  <a:pt x="3466" y="4418"/>
                  <a:pt x="3466" y="4406"/>
                </a:cubicBezTo>
                <a:cubicBezTo>
                  <a:pt x="3442" y="4406"/>
                  <a:pt x="3430" y="4406"/>
                  <a:pt x="3418" y="4382"/>
                </a:cubicBezTo>
                <a:lnTo>
                  <a:pt x="2358" y="4382"/>
                </a:lnTo>
                <a:lnTo>
                  <a:pt x="2358" y="1334"/>
                </a:lnTo>
                <a:lnTo>
                  <a:pt x="6085" y="1334"/>
                </a:lnTo>
                <a:close/>
                <a:moveTo>
                  <a:pt x="3418" y="8621"/>
                </a:moveTo>
                <a:lnTo>
                  <a:pt x="4144" y="8918"/>
                </a:lnTo>
                <a:lnTo>
                  <a:pt x="4168" y="8918"/>
                </a:lnTo>
                <a:cubicBezTo>
                  <a:pt x="4180" y="8918"/>
                  <a:pt x="4442" y="9014"/>
                  <a:pt x="4561" y="9335"/>
                </a:cubicBezTo>
                <a:cubicBezTo>
                  <a:pt x="4180" y="9609"/>
                  <a:pt x="3751" y="9811"/>
                  <a:pt x="3275" y="9883"/>
                </a:cubicBezTo>
                <a:lnTo>
                  <a:pt x="2811" y="9883"/>
                </a:lnTo>
                <a:cubicBezTo>
                  <a:pt x="2775" y="9883"/>
                  <a:pt x="2751" y="9883"/>
                  <a:pt x="2739" y="9895"/>
                </a:cubicBezTo>
                <a:cubicBezTo>
                  <a:pt x="2180" y="9871"/>
                  <a:pt x="1680" y="9657"/>
                  <a:pt x="1275" y="9335"/>
                </a:cubicBezTo>
                <a:cubicBezTo>
                  <a:pt x="1275" y="9311"/>
                  <a:pt x="1287" y="9311"/>
                  <a:pt x="1287" y="9299"/>
                </a:cubicBezTo>
                <a:cubicBezTo>
                  <a:pt x="1406" y="9002"/>
                  <a:pt x="1668" y="8918"/>
                  <a:pt x="1680" y="8918"/>
                </a:cubicBezTo>
                <a:lnTo>
                  <a:pt x="1692" y="8918"/>
                </a:lnTo>
                <a:lnTo>
                  <a:pt x="2418" y="8633"/>
                </a:lnTo>
                <a:lnTo>
                  <a:pt x="2811" y="9002"/>
                </a:lnTo>
                <a:cubicBezTo>
                  <a:pt x="2835" y="9037"/>
                  <a:pt x="2882" y="9049"/>
                  <a:pt x="2930" y="9049"/>
                </a:cubicBezTo>
                <a:cubicBezTo>
                  <a:pt x="2977" y="9049"/>
                  <a:pt x="3013" y="9037"/>
                  <a:pt x="3049" y="9002"/>
                </a:cubicBezTo>
                <a:lnTo>
                  <a:pt x="3418" y="8621"/>
                </a:lnTo>
                <a:close/>
                <a:moveTo>
                  <a:pt x="3728" y="1"/>
                </a:moveTo>
                <a:cubicBezTo>
                  <a:pt x="3692" y="1"/>
                  <a:pt x="3644" y="13"/>
                  <a:pt x="3608" y="36"/>
                </a:cubicBezTo>
                <a:cubicBezTo>
                  <a:pt x="3585" y="72"/>
                  <a:pt x="3573" y="120"/>
                  <a:pt x="3573" y="155"/>
                </a:cubicBezTo>
                <a:lnTo>
                  <a:pt x="3573" y="1013"/>
                </a:lnTo>
                <a:lnTo>
                  <a:pt x="2275" y="1013"/>
                </a:lnTo>
                <a:cubicBezTo>
                  <a:pt x="2227" y="1013"/>
                  <a:pt x="2180" y="1025"/>
                  <a:pt x="2156" y="1048"/>
                </a:cubicBezTo>
                <a:cubicBezTo>
                  <a:pt x="2120" y="1084"/>
                  <a:pt x="2108" y="1132"/>
                  <a:pt x="2108" y="1167"/>
                </a:cubicBezTo>
                <a:lnTo>
                  <a:pt x="2120" y="4465"/>
                </a:lnTo>
                <a:lnTo>
                  <a:pt x="2084" y="4465"/>
                </a:lnTo>
                <a:cubicBezTo>
                  <a:pt x="2061" y="4465"/>
                  <a:pt x="2061" y="4465"/>
                  <a:pt x="2049" y="4477"/>
                </a:cubicBezTo>
                <a:lnTo>
                  <a:pt x="2001" y="4477"/>
                </a:lnTo>
                <a:cubicBezTo>
                  <a:pt x="1989" y="4477"/>
                  <a:pt x="1989" y="4477"/>
                  <a:pt x="1977" y="4489"/>
                </a:cubicBezTo>
                <a:lnTo>
                  <a:pt x="1965" y="4489"/>
                </a:lnTo>
                <a:cubicBezTo>
                  <a:pt x="1942" y="4489"/>
                  <a:pt x="1942" y="4489"/>
                  <a:pt x="1930" y="4513"/>
                </a:cubicBezTo>
                <a:cubicBezTo>
                  <a:pt x="1918" y="4513"/>
                  <a:pt x="1918" y="4513"/>
                  <a:pt x="1906" y="4525"/>
                </a:cubicBezTo>
                <a:lnTo>
                  <a:pt x="1882" y="4537"/>
                </a:lnTo>
                <a:cubicBezTo>
                  <a:pt x="1882" y="4537"/>
                  <a:pt x="1870" y="4537"/>
                  <a:pt x="1870" y="4549"/>
                </a:cubicBezTo>
                <a:cubicBezTo>
                  <a:pt x="1858" y="4549"/>
                  <a:pt x="1846" y="4573"/>
                  <a:pt x="1823" y="4573"/>
                </a:cubicBezTo>
                <a:cubicBezTo>
                  <a:pt x="1811" y="4573"/>
                  <a:pt x="1799" y="4585"/>
                  <a:pt x="1787" y="4585"/>
                </a:cubicBezTo>
                <a:cubicBezTo>
                  <a:pt x="1763" y="4585"/>
                  <a:pt x="1751" y="4596"/>
                  <a:pt x="1751" y="4596"/>
                </a:cubicBezTo>
                <a:cubicBezTo>
                  <a:pt x="1739" y="4596"/>
                  <a:pt x="1739" y="4608"/>
                  <a:pt x="1727" y="4608"/>
                </a:cubicBezTo>
                <a:lnTo>
                  <a:pt x="1703" y="4608"/>
                </a:lnTo>
                <a:cubicBezTo>
                  <a:pt x="1692" y="4608"/>
                  <a:pt x="1692" y="4632"/>
                  <a:pt x="1680" y="4632"/>
                </a:cubicBezTo>
                <a:cubicBezTo>
                  <a:pt x="1668" y="4632"/>
                  <a:pt x="1668" y="4644"/>
                  <a:pt x="1644" y="4644"/>
                </a:cubicBezTo>
                <a:lnTo>
                  <a:pt x="1632" y="4656"/>
                </a:lnTo>
                <a:cubicBezTo>
                  <a:pt x="1620" y="4656"/>
                  <a:pt x="1620" y="4668"/>
                  <a:pt x="1608" y="4668"/>
                </a:cubicBezTo>
                <a:cubicBezTo>
                  <a:pt x="1584" y="4668"/>
                  <a:pt x="1584" y="4692"/>
                  <a:pt x="1572" y="4692"/>
                </a:cubicBezTo>
                <a:cubicBezTo>
                  <a:pt x="1561" y="4692"/>
                  <a:pt x="1561" y="4704"/>
                  <a:pt x="1549" y="4704"/>
                </a:cubicBezTo>
                <a:cubicBezTo>
                  <a:pt x="1525" y="4704"/>
                  <a:pt x="1525" y="4716"/>
                  <a:pt x="1513" y="4716"/>
                </a:cubicBezTo>
                <a:cubicBezTo>
                  <a:pt x="1501" y="4716"/>
                  <a:pt x="1501" y="4727"/>
                  <a:pt x="1489" y="4727"/>
                </a:cubicBezTo>
                <a:cubicBezTo>
                  <a:pt x="1465" y="4727"/>
                  <a:pt x="1465" y="4751"/>
                  <a:pt x="1453" y="4751"/>
                </a:cubicBezTo>
                <a:cubicBezTo>
                  <a:pt x="1442" y="4751"/>
                  <a:pt x="1442" y="4763"/>
                  <a:pt x="1430" y="4763"/>
                </a:cubicBezTo>
                <a:cubicBezTo>
                  <a:pt x="1406" y="4763"/>
                  <a:pt x="1406" y="4775"/>
                  <a:pt x="1394" y="4775"/>
                </a:cubicBezTo>
                <a:cubicBezTo>
                  <a:pt x="1382" y="4775"/>
                  <a:pt x="1382" y="4787"/>
                  <a:pt x="1370" y="4787"/>
                </a:cubicBezTo>
                <a:cubicBezTo>
                  <a:pt x="1346" y="4787"/>
                  <a:pt x="1346" y="4811"/>
                  <a:pt x="1334" y="4811"/>
                </a:cubicBezTo>
                <a:cubicBezTo>
                  <a:pt x="1322" y="4811"/>
                  <a:pt x="1322" y="4823"/>
                  <a:pt x="1311" y="4823"/>
                </a:cubicBezTo>
                <a:cubicBezTo>
                  <a:pt x="1287" y="4823"/>
                  <a:pt x="1287" y="4835"/>
                  <a:pt x="1275" y="4835"/>
                </a:cubicBezTo>
                <a:cubicBezTo>
                  <a:pt x="1263" y="4835"/>
                  <a:pt x="1263" y="4846"/>
                  <a:pt x="1251" y="4846"/>
                </a:cubicBezTo>
                <a:cubicBezTo>
                  <a:pt x="1227" y="4846"/>
                  <a:pt x="1227" y="4870"/>
                  <a:pt x="1215" y="4870"/>
                </a:cubicBezTo>
                <a:cubicBezTo>
                  <a:pt x="1203" y="4870"/>
                  <a:pt x="1203" y="4882"/>
                  <a:pt x="1191" y="4882"/>
                </a:cubicBezTo>
                <a:cubicBezTo>
                  <a:pt x="1168" y="4882"/>
                  <a:pt x="1168" y="4894"/>
                  <a:pt x="1156" y="4894"/>
                </a:cubicBezTo>
                <a:lnTo>
                  <a:pt x="1132" y="4930"/>
                </a:lnTo>
                <a:lnTo>
                  <a:pt x="1096" y="4954"/>
                </a:lnTo>
                <a:lnTo>
                  <a:pt x="1072" y="4989"/>
                </a:lnTo>
                <a:lnTo>
                  <a:pt x="1049" y="5001"/>
                </a:lnTo>
                <a:lnTo>
                  <a:pt x="1025" y="5025"/>
                </a:lnTo>
                <a:lnTo>
                  <a:pt x="1013" y="5049"/>
                </a:lnTo>
                <a:cubicBezTo>
                  <a:pt x="989" y="5049"/>
                  <a:pt x="989" y="5061"/>
                  <a:pt x="977" y="5061"/>
                </a:cubicBezTo>
                <a:lnTo>
                  <a:pt x="965" y="5073"/>
                </a:lnTo>
                <a:lnTo>
                  <a:pt x="953" y="5085"/>
                </a:lnTo>
                <a:lnTo>
                  <a:pt x="918" y="5120"/>
                </a:lnTo>
                <a:lnTo>
                  <a:pt x="906" y="5132"/>
                </a:lnTo>
                <a:cubicBezTo>
                  <a:pt x="691" y="5347"/>
                  <a:pt x="513" y="5561"/>
                  <a:pt x="382" y="5823"/>
                </a:cubicBezTo>
                <a:lnTo>
                  <a:pt x="382" y="5835"/>
                </a:lnTo>
                <a:cubicBezTo>
                  <a:pt x="370" y="5847"/>
                  <a:pt x="370" y="5859"/>
                  <a:pt x="358" y="5882"/>
                </a:cubicBezTo>
                <a:lnTo>
                  <a:pt x="334" y="5906"/>
                </a:lnTo>
                <a:cubicBezTo>
                  <a:pt x="334" y="5918"/>
                  <a:pt x="322" y="5942"/>
                  <a:pt x="322" y="5954"/>
                </a:cubicBezTo>
                <a:cubicBezTo>
                  <a:pt x="322" y="5966"/>
                  <a:pt x="310" y="5966"/>
                  <a:pt x="310" y="5978"/>
                </a:cubicBezTo>
                <a:cubicBezTo>
                  <a:pt x="310" y="6001"/>
                  <a:pt x="299" y="6013"/>
                  <a:pt x="299" y="6025"/>
                </a:cubicBezTo>
                <a:cubicBezTo>
                  <a:pt x="299" y="6037"/>
                  <a:pt x="275" y="6037"/>
                  <a:pt x="275" y="6061"/>
                </a:cubicBezTo>
                <a:cubicBezTo>
                  <a:pt x="275" y="6073"/>
                  <a:pt x="263" y="6085"/>
                  <a:pt x="263" y="6097"/>
                </a:cubicBezTo>
                <a:cubicBezTo>
                  <a:pt x="263" y="6120"/>
                  <a:pt x="251" y="6120"/>
                  <a:pt x="251" y="6132"/>
                </a:cubicBezTo>
                <a:cubicBezTo>
                  <a:pt x="251" y="6144"/>
                  <a:pt x="239" y="6156"/>
                  <a:pt x="239" y="6180"/>
                </a:cubicBezTo>
                <a:cubicBezTo>
                  <a:pt x="239" y="6192"/>
                  <a:pt x="239" y="6192"/>
                  <a:pt x="215" y="6204"/>
                </a:cubicBezTo>
                <a:cubicBezTo>
                  <a:pt x="215" y="6216"/>
                  <a:pt x="203" y="6240"/>
                  <a:pt x="203" y="6251"/>
                </a:cubicBezTo>
                <a:lnTo>
                  <a:pt x="191" y="6275"/>
                </a:lnTo>
                <a:cubicBezTo>
                  <a:pt x="179" y="6311"/>
                  <a:pt x="179" y="6323"/>
                  <a:pt x="156" y="6359"/>
                </a:cubicBezTo>
                <a:cubicBezTo>
                  <a:pt x="156" y="6382"/>
                  <a:pt x="144" y="6394"/>
                  <a:pt x="144" y="6430"/>
                </a:cubicBezTo>
                <a:lnTo>
                  <a:pt x="144" y="6442"/>
                </a:lnTo>
                <a:lnTo>
                  <a:pt x="144" y="6454"/>
                </a:lnTo>
                <a:cubicBezTo>
                  <a:pt x="144" y="6478"/>
                  <a:pt x="132" y="6490"/>
                  <a:pt x="132" y="6501"/>
                </a:cubicBezTo>
                <a:lnTo>
                  <a:pt x="132" y="6513"/>
                </a:lnTo>
                <a:lnTo>
                  <a:pt x="132" y="6537"/>
                </a:lnTo>
                <a:cubicBezTo>
                  <a:pt x="132" y="6549"/>
                  <a:pt x="132" y="6561"/>
                  <a:pt x="120" y="6573"/>
                </a:cubicBezTo>
                <a:lnTo>
                  <a:pt x="120" y="6609"/>
                </a:lnTo>
                <a:cubicBezTo>
                  <a:pt x="120" y="6621"/>
                  <a:pt x="120" y="6632"/>
                  <a:pt x="96" y="6656"/>
                </a:cubicBezTo>
                <a:lnTo>
                  <a:pt x="96" y="6680"/>
                </a:lnTo>
                <a:cubicBezTo>
                  <a:pt x="96" y="6692"/>
                  <a:pt x="96" y="6716"/>
                  <a:pt x="84" y="6728"/>
                </a:cubicBezTo>
                <a:lnTo>
                  <a:pt x="84" y="6751"/>
                </a:lnTo>
                <a:lnTo>
                  <a:pt x="84" y="6799"/>
                </a:lnTo>
                <a:lnTo>
                  <a:pt x="84" y="6811"/>
                </a:lnTo>
                <a:lnTo>
                  <a:pt x="84" y="6847"/>
                </a:lnTo>
                <a:lnTo>
                  <a:pt x="84" y="6894"/>
                </a:lnTo>
                <a:lnTo>
                  <a:pt x="84" y="6906"/>
                </a:lnTo>
                <a:lnTo>
                  <a:pt x="84" y="6930"/>
                </a:lnTo>
                <a:lnTo>
                  <a:pt x="84" y="6966"/>
                </a:lnTo>
                <a:lnTo>
                  <a:pt x="84" y="6978"/>
                </a:lnTo>
                <a:lnTo>
                  <a:pt x="84" y="6990"/>
                </a:lnTo>
                <a:lnTo>
                  <a:pt x="84" y="7049"/>
                </a:lnTo>
                <a:lnTo>
                  <a:pt x="84" y="7073"/>
                </a:lnTo>
                <a:lnTo>
                  <a:pt x="84" y="7085"/>
                </a:lnTo>
                <a:cubicBezTo>
                  <a:pt x="1" y="8704"/>
                  <a:pt x="1263" y="10109"/>
                  <a:pt x="2882" y="10180"/>
                </a:cubicBezTo>
                <a:lnTo>
                  <a:pt x="3037" y="10180"/>
                </a:lnTo>
                <a:cubicBezTo>
                  <a:pt x="3168" y="10180"/>
                  <a:pt x="3287" y="10169"/>
                  <a:pt x="3418" y="10145"/>
                </a:cubicBezTo>
                <a:lnTo>
                  <a:pt x="8335" y="10145"/>
                </a:lnTo>
                <a:cubicBezTo>
                  <a:pt x="8419" y="10145"/>
                  <a:pt x="8490" y="10073"/>
                  <a:pt x="8490" y="9990"/>
                </a:cubicBezTo>
                <a:lnTo>
                  <a:pt x="8490" y="9133"/>
                </a:lnTo>
                <a:lnTo>
                  <a:pt x="9776" y="9133"/>
                </a:lnTo>
                <a:cubicBezTo>
                  <a:pt x="9859" y="9133"/>
                  <a:pt x="9943" y="9061"/>
                  <a:pt x="9943" y="8978"/>
                </a:cubicBezTo>
                <a:lnTo>
                  <a:pt x="9824" y="2072"/>
                </a:lnTo>
                <a:lnTo>
                  <a:pt x="9824" y="2037"/>
                </a:lnTo>
                <a:lnTo>
                  <a:pt x="9824" y="2025"/>
                </a:lnTo>
                <a:cubicBezTo>
                  <a:pt x="9824" y="2025"/>
                  <a:pt x="9824" y="2013"/>
                  <a:pt x="9800" y="2013"/>
                </a:cubicBezTo>
                <a:cubicBezTo>
                  <a:pt x="9800" y="2013"/>
                  <a:pt x="9800" y="1989"/>
                  <a:pt x="9788" y="1989"/>
                </a:cubicBezTo>
                <a:lnTo>
                  <a:pt x="9776" y="1977"/>
                </a:lnTo>
                <a:lnTo>
                  <a:pt x="7835" y="36"/>
                </a:lnTo>
                <a:lnTo>
                  <a:pt x="7823" y="24"/>
                </a:lnTo>
                <a:lnTo>
                  <a:pt x="7811" y="13"/>
                </a:lnTo>
                <a:cubicBezTo>
                  <a:pt x="7811" y="13"/>
                  <a:pt x="7799" y="13"/>
                  <a:pt x="7799" y="1"/>
                </a:cubicBezTo>
                <a:lnTo>
                  <a:pt x="3728" y="1"/>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593" name="Google Shape;10380;p67"/>
          <p:cNvGrpSpPr/>
          <p:nvPr/>
        </p:nvGrpSpPr>
        <p:grpSpPr>
          <a:xfrm>
            <a:off x="6933720" y="4452811"/>
            <a:ext cx="371013" cy="220787"/>
            <a:chOff x="5318259" y="2982111"/>
            <a:chExt cx="371013" cy="220787"/>
          </a:xfrm>
          <a:solidFill>
            <a:schemeClr val="accent1"/>
          </a:solidFill>
        </p:grpSpPr>
        <p:sp>
          <p:nvSpPr>
            <p:cNvPr id="1594" name="Google Shape;10381;p67"/>
            <p:cNvSpPr/>
            <p:nvPr/>
          </p:nvSpPr>
          <p:spPr>
            <a:xfrm>
              <a:off x="5364123" y="3021546"/>
              <a:ext cx="58372" cy="18396"/>
            </a:xfrm>
            <a:custGeom>
              <a:avLst/>
              <a:rect l="l" t="t" r="r" b="b"/>
              <a:pathLst>
                <a:path w="1834" h="578">
                  <a:moveTo>
                    <a:pt x="674" y="0"/>
                  </a:moveTo>
                  <a:cubicBezTo>
                    <a:pt x="513" y="0"/>
                    <a:pt x="335" y="16"/>
                    <a:pt x="143" y="54"/>
                  </a:cubicBezTo>
                  <a:cubicBezTo>
                    <a:pt x="60" y="66"/>
                    <a:pt x="0" y="149"/>
                    <a:pt x="0" y="220"/>
                  </a:cubicBezTo>
                  <a:lnTo>
                    <a:pt x="0" y="399"/>
                  </a:lnTo>
                  <a:cubicBezTo>
                    <a:pt x="0" y="482"/>
                    <a:pt x="72" y="566"/>
                    <a:pt x="167" y="566"/>
                  </a:cubicBezTo>
                  <a:cubicBezTo>
                    <a:pt x="250" y="566"/>
                    <a:pt x="334" y="482"/>
                    <a:pt x="334" y="399"/>
                  </a:cubicBezTo>
                  <a:lnTo>
                    <a:pt x="334" y="351"/>
                  </a:lnTo>
                  <a:cubicBezTo>
                    <a:pt x="453" y="332"/>
                    <a:pt x="564" y="324"/>
                    <a:pt x="666" y="324"/>
                  </a:cubicBezTo>
                  <a:cubicBezTo>
                    <a:pt x="878" y="324"/>
                    <a:pt x="1050" y="359"/>
                    <a:pt x="1179" y="399"/>
                  </a:cubicBezTo>
                  <a:cubicBezTo>
                    <a:pt x="1405" y="459"/>
                    <a:pt x="1536" y="530"/>
                    <a:pt x="1536" y="542"/>
                  </a:cubicBezTo>
                  <a:cubicBezTo>
                    <a:pt x="1560" y="566"/>
                    <a:pt x="1596" y="578"/>
                    <a:pt x="1619" y="578"/>
                  </a:cubicBezTo>
                  <a:cubicBezTo>
                    <a:pt x="1679" y="578"/>
                    <a:pt x="1727" y="542"/>
                    <a:pt x="1774" y="506"/>
                  </a:cubicBezTo>
                  <a:cubicBezTo>
                    <a:pt x="1834" y="423"/>
                    <a:pt x="1810" y="328"/>
                    <a:pt x="1727" y="256"/>
                  </a:cubicBezTo>
                  <a:cubicBezTo>
                    <a:pt x="1707" y="247"/>
                    <a:pt x="1322" y="0"/>
                    <a:pt x="67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5" name="Google Shape;10382;p67"/>
            <p:cNvSpPr/>
            <p:nvPr/>
          </p:nvSpPr>
          <p:spPr>
            <a:xfrm>
              <a:off x="5346681" y="3151338"/>
              <a:ext cx="11012" cy="39052"/>
            </a:xfrm>
            <a:custGeom>
              <a:avLst/>
              <a:rect l="l" t="t" r="r" b="b"/>
              <a:pathLst>
                <a:path w="346" h="1227">
                  <a:moveTo>
                    <a:pt x="167" y="0"/>
                  </a:moveTo>
                  <a:cubicBezTo>
                    <a:pt x="72" y="0"/>
                    <a:pt x="0" y="71"/>
                    <a:pt x="0" y="155"/>
                  </a:cubicBezTo>
                  <a:lnTo>
                    <a:pt x="0" y="1072"/>
                  </a:lnTo>
                  <a:cubicBezTo>
                    <a:pt x="0" y="1155"/>
                    <a:pt x="72" y="1226"/>
                    <a:pt x="167" y="1226"/>
                  </a:cubicBezTo>
                  <a:cubicBezTo>
                    <a:pt x="250" y="1226"/>
                    <a:pt x="322" y="1155"/>
                    <a:pt x="322" y="1072"/>
                  </a:cubicBezTo>
                  <a:lnTo>
                    <a:pt x="322" y="155"/>
                  </a:lnTo>
                  <a:cubicBezTo>
                    <a:pt x="346" y="71"/>
                    <a:pt x="274"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6" name="Google Shape;10383;p67"/>
            <p:cNvSpPr/>
            <p:nvPr/>
          </p:nvSpPr>
          <p:spPr>
            <a:xfrm>
              <a:off x="5318259" y="2988763"/>
              <a:ext cx="149717" cy="202773"/>
            </a:xfrm>
            <a:custGeom>
              <a:avLst/>
              <a:rect l="l" t="t" r="r" b="b"/>
              <a:pathLst>
                <a:path w="4704" h="6371">
                  <a:moveTo>
                    <a:pt x="3620" y="322"/>
                  </a:moveTo>
                  <a:lnTo>
                    <a:pt x="3620" y="1179"/>
                  </a:lnTo>
                  <a:cubicBezTo>
                    <a:pt x="3620" y="1322"/>
                    <a:pt x="3584" y="1453"/>
                    <a:pt x="3513" y="1596"/>
                  </a:cubicBezTo>
                  <a:lnTo>
                    <a:pt x="3441" y="1727"/>
                  </a:lnTo>
                  <a:cubicBezTo>
                    <a:pt x="3418" y="1750"/>
                    <a:pt x="3418" y="1774"/>
                    <a:pt x="3418" y="1798"/>
                  </a:cubicBezTo>
                  <a:lnTo>
                    <a:pt x="3418" y="2167"/>
                  </a:lnTo>
                  <a:cubicBezTo>
                    <a:pt x="3453" y="2465"/>
                    <a:pt x="3334" y="2751"/>
                    <a:pt x="3108" y="2965"/>
                  </a:cubicBezTo>
                  <a:cubicBezTo>
                    <a:pt x="2892" y="3158"/>
                    <a:pt x="2633" y="3275"/>
                    <a:pt x="2351" y="3275"/>
                  </a:cubicBezTo>
                  <a:cubicBezTo>
                    <a:pt x="2338" y="3275"/>
                    <a:pt x="2324" y="3275"/>
                    <a:pt x="2310" y="3274"/>
                  </a:cubicBezTo>
                  <a:cubicBezTo>
                    <a:pt x="1715" y="3263"/>
                    <a:pt x="1239" y="2739"/>
                    <a:pt x="1239" y="2108"/>
                  </a:cubicBezTo>
                  <a:lnTo>
                    <a:pt x="1239" y="1798"/>
                  </a:lnTo>
                  <a:cubicBezTo>
                    <a:pt x="1239" y="1774"/>
                    <a:pt x="1239" y="1739"/>
                    <a:pt x="1215" y="1727"/>
                  </a:cubicBezTo>
                  <a:lnTo>
                    <a:pt x="1143" y="1596"/>
                  </a:lnTo>
                  <a:cubicBezTo>
                    <a:pt x="1084" y="1453"/>
                    <a:pt x="1036" y="1322"/>
                    <a:pt x="1036" y="1179"/>
                  </a:cubicBezTo>
                  <a:cubicBezTo>
                    <a:pt x="1036" y="715"/>
                    <a:pt x="1429" y="322"/>
                    <a:pt x="1894" y="322"/>
                  </a:cubicBezTo>
                  <a:lnTo>
                    <a:pt x="3620" y="322"/>
                  </a:lnTo>
                  <a:close/>
                  <a:moveTo>
                    <a:pt x="2906" y="3513"/>
                  </a:moveTo>
                  <a:lnTo>
                    <a:pt x="2906" y="3751"/>
                  </a:lnTo>
                  <a:cubicBezTo>
                    <a:pt x="2906" y="3798"/>
                    <a:pt x="2918" y="3858"/>
                    <a:pt x="2918" y="3894"/>
                  </a:cubicBezTo>
                  <a:lnTo>
                    <a:pt x="2334" y="4334"/>
                  </a:lnTo>
                  <a:lnTo>
                    <a:pt x="1763" y="3894"/>
                  </a:lnTo>
                  <a:cubicBezTo>
                    <a:pt x="1775" y="3858"/>
                    <a:pt x="1775" y="3798"/>
                    <a:pt x="1775" y="3751"/>
                  </a:cubicBezTo>
                  <a:lnTo>
                    <a:pt x="1775" y="3513"/>
                  </a:lnTo>
                  <a:cubicBezTo>
                    <a:pt x="1929" y="3584"/>
                    <a:pt x="2096" y="3632"/>
                    <a:pt x="2286" y="3632"/>
                  </a:cubicBezTo>
                  <a:lnTo>
                    <a:pt x="2334" y="3632"/>
                  </a:lnTo>
                  <a:cubicBezTo>
                    <a:pt x="2525" y="3632"/>
                    <a:pt x="2727" y="3584"/>
                    <a:pt x="2906" y="3513"/>
                  </a:cubicBezTo>
                  <a:close/>
                  <a:moveTo>
                    <a:pt x="1905" y="0"/>
                  </a:moveTo>
                  <a:cubicBezTo>
                    <a:pt x="1251" y="0"/>
                    <a:pt x="715" y="536"/>
                    <a:pt x="715" y="1191"/>
                  </a:cubicBezTo>
                  <a:cubicBezTo>
                    <a:pt x="715" y="1381"/>
                    <a:pt x="762" y="1572"/>
                    <a:pt x="846" y="1750"/>
                  </a:cubicBezTo>
                  <a:lnTo>
                    <a:pt x="893" y="1858"/>
                  </a:lnTo>
                  <a:lnTo>
                    <a:pt x="893" y="2120"/>
                  </a:lnTo>
                  <a:cubicBezTo>
                    <a:pt x="893" y="2596"/>
                    <a:pt x="1108" y="3013"/>
                    <a:pt x="1441" y="3298"/>
                  </a:cubicBezTo>
                  <a:lnTo>
                    <a:pt x="1441" y="3763"/>
                  </a:lnTo>
                  <a:cubicBezTo>
                    <a:pt x="1441" y="3834"/>
                    <a:pt x="1405" y="3906"/>
                    <a:pt x="1322" y="3941"/>
                  </a:cubicBezTo>
                  <a:lnTo>
                    <a:pt x="465" y="4263"/>
                  </a:lnTo>
                  <a:cubicBezTo>
                    <a:pt x="179" y="4370"/>
                    <a:pt x="0" y="4644"/>
                    <a:pt x="0" y="4941"/>
                  </a:cubicBezTo>
                  <a:lnTo>
                    <a:pt x="0" y="6203"/>
                  </a:lnTo>
                  <a:cubicBezTo>
                    <a:pt x="0" y="6299"/>
                    <a:pt x="72" y="6370"/>
                    <a:pt x="167" y="6370"/>
                  </a:cubicBezTo>
                  <a:cubicBezTo>
                    <a:pt x="251" y="6370"/>
                    <a:pt x="334" y="6299"/>
                    <a:pt x="334" y="6203"/>
                  </a:cubicBezTo>
                  <a:lnTo>
                    <a:pt x="334" y="4941"/>
                  </a:lnTo>
                  <a:cubicBezTo>
                    <a:pt x="334" y="4775"/>
                    <a:pt x="429" y="4644"/>
                    <a:pt x="572" y="4584"/>
                  </a:cubicBezTo>
                  <a:lnTo>
                    <a:pt x="1429" y="4251"/>
                  </a:lnTo>
                  <a:cubicBezTo>
                    <a:pt x="1477" y="4239"/>
                    <a:pt x="1513" y="4215"/>
                    <a:pt x="1560" y="4179"/>
                  </a:cubicBezTo>
                  <a:lnTo>
                    <a:pt x="2179" y="4644"/>
                  </a:lnTo>
                  <a:lnTo>
                    <a:pt x="2179" y="6203"/>
                  </a:lnTo>
                  <a:cubicBezTo>
                    <a:pt x="2179" y="6299"/>
                    <a:pt x="2251" y="6370"/>
                    <a:pt x="2334" y="6370"/>
                  </a:cubicBezTo>
                  <a:cubicBezTo>
                    <a:pt x="2429" y="6370"/>
                    <a:pt x="2501" y="6299"/>
                    <a:pt x="2501" y="6203"/>
                  </a:cubicBezTo>
                  <a:lnTo>
                    <a:pt x="2501" y="4644"/>
                  </a:lnTo>
                  <a:lnTo>
                    <a:pt x="3108" y="4179"/>
                  </a:lnTo>
                  <a:cubicBezTo>
                    <a:pt x="3156" y="4215"/>
                    <a:pt x="3203" y="4239"/>
                    <a:pt x="3239" y="4251"/>
                  </a:cubicBezTo>
                  <a:lnTo>
                    <a:pt x="4108" y="4584"/>
                  </a:lnTo>
                  <a:cubicBezTo>
                    <a:pt x="4251" y="4644"/>
                    <a:pt x="4346" y="4775"/>
                    <a:pt x="4346" y="4941"/>
                  </a:cubicBezTo>
                  <a:cubicBezTo>
                    <a:pt x="4346" y="5025"/>
                    <a:pt x="4418" y="5108"/>
                    <a:pt x="4513" y="5108"/>
                  </a:cubicBezTo>
                  <a:cubicBezTo>
                    <a:pt x="4596" y="5108"/>
                    <a:pt x="4668" y="5025"/>
                    <a:pt x="4668" y="4941"/>
                  </a:cubicBezTo>
                  <a:cubicBezTo>
                    <a:pt x="4703" y="4632"/>
                    <a:pt x="4525" y="4358"/>
                    <a:pt x="4239" y="4251"/>
                  </a:cubicBezTo>
                  <a:lnTo>
                    <a:pt x="3382" y="3929"/>
                  </a:lnTo>
                  <a:cubicBezTo>
                    <a:pt x="3310" y="3894"/>
                    <a:pt x="3263" y="3822"/>
                    <a:pt x="3263" y="3751"/>
                  </a:cubicBezTo>
                  <a:lnTo>
                    <a:pt x="3263" y="3322"/>
                  </a:lnTo>
                  <a:cubicBezTo>
                    <a:pt x="3310" y="3286"/>
                    <a:pt x="3334" y="3263"/>
                    <a:pt x="3370" y="3227"/>
                  </a:cubicBezTo>
                  <a:cubicBezTo>
                    <a:pt x="3644" y="2941"/>
                    <a:pt x="3810" y="2584"/>
                    <a:pt x="3810" y="2179"/>
                  </a:cubicBezTo>
                  <a:lnTo>
                    <a:pt x="3810" y="1858"/>
                  </a:lnTo>
                  <a:lnTo>
                    <a:pt x="3858" y="1750"/>
                  </a:lnTo>
                  <a:cubicBezTo>
                    <a:pt x="3941" y="1572"/>
                    <a:pt x="3989" y="1381"/>
                    <a:pt x="3989" y="1191"/>
                  </a:cubicBezTo>
                  <a:lnTo>
                    <a:pt x="3989" y="155"/>
                  </a:lnTo>
                  <a:cubicBezTo>
                    <a:pt x="3989" y="72"/>
                    <a:pt x="3918" y="0"/>
                    <a:pt x="3822" y="0"/>
                  </a:cubicBezTo>
                  <a:lnTo>
                    <a:pt x="190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7" name="Google Shape;10384;p67"/>
            <p:cNvSpPr/>
            <p:nvPr/>
          </p:nvSpPr>
          <p:spPr>
            <a:xfrm>
              <a:off x="5548658" y="2982111"/>
              <a:ext cx="140614" cy="208279"/>
            </a:xfrm>
            <a:custGeom>
              <a:avLst/>
              <a:rect l="l" t="t" r="r" b="b"/>
              <a:pathLst>
                <a:path w="4418" h="6544">
                  <a:moveTo>
                    <a:pt x="2246" y="370"/>
                  </a:moveTo>
                  <a:cubicBezTo>
                    <a:pt x="2295" y="370"/>
                    <a:pt x="2346" y="376"/>
                    <a:pt x="2394" y="388"/>
                  </a:cubicBezTo>
                  <a:cubicBezTo>
                    <a:pt x="3132" y="459"/>
                    <a:pt x="3715" y="1102"/>
                    <a:pt x="3727" y="1876"/>
                  </a:cubicBezTo>
                  <a:cubicBezTo>
                    <a:pt x="3727" y="2602"/>
                    <a:pt x="3906" y="3269"/>
                    <a:pt x="4061" y="3626"/>
                  </a:cubicBezTo>
                  <a:lnTo>
                    <a:pt x="4061" y="3638"/>
                  </a:lnTo>
                  <a:cubicBezTo>
                    <a:pt x="3882" y="3722"/>
                    <a:pt x="3537" y="3912"/>
                    <a:pt x="2953" y="4031"/>
                  </a:cubicBezTo>
                  <a:lnTo>
                    <a:pt x="2953" y="3972"/>
                  </a:lnTo>
                  <a:lnTo>
                    <a:pt x="2953" y="3626"/>
                  </a:lnTo>
                  <a:cubicBezTo>
                    <a:pt x="3179" y="3495"/>
                    <a:pt x="3370" y="3317"/>
                    <a:pt x="3489" y="3091"/>
                  </a:cubicBezTo>
                  <a:cubicBezTo>
                    <a:pt x="3727" y="2674"/>
                    <a:pt x="3644" y="2126"/>
                    <a:pt x="3287" y="1793"/>
                  </a:cubicBezTo>
                  <a:cubicBezTo>
                    <a:pt x="3025" y="1578"/>
                    <a:pt x="2584" y="1293"/>
                    <a:pt x="1870" y="1293"/>
                  </a:cubicBezTo>
                  <a:cubicBezTo>
                    <a:pt x="1822" y="1293"/>
                    <a:pt x="1786" y="1305"/>
                    <a:pt x="1751" y="1340"/>
                  </a:cubicBezTo>
                  <a:lnTo>
                    <a:pt x="1382" y="1709"/>
                  </a:lnTo>
                  <a:cubicBezTo>
                    <a:pt x="1322" y="1769"/>
                    <a:pt x="1322" y="1888"/>
                    <a:pt x="1382" y="1948"/>
                  </a:cubicBezTo>
                  <a:cubicBezTo>
                    <a:pt x="1411" y="1977"/>
                    <a:pt x="1456" y="1992"/>
                    <a:pt x="1501" y="1992"/>
                  </a:cubicBezTo>
                  <a:cubicBezTo>
                    <a:pt x="1545" y="1992"/>
                    <a:pt x="1590" y="1977"/>
                    <a:pt x="1620" y="1948"/>
                  </a:cubicBezTo>
                  <a:lnTo>
                    <a:pt x="1929" y="1638"/>
                  </a:lnTo>
                  <a:cubicBezTo>
                    <a:pt x="2394" y="1650"/>
                    <a:pt x="2763" y="1781"/>
                    <a:pt x="3048" y="2055"/>
                  </a:cubicBezTo>
                  <a:cubicBezTo>
                    <a:pt x="3287" y="2269"/>
                    <a:pt x="3346" y="2650"/>
                    <a:pt x="3179" y="2924"/>
                  </a:cubicBezTo>
                  <a:cubicBezTo>
                    <a:pt x="2989" y="3269"/>
                    <a:pt x="2608" y="3495"/>
                    <a:pt x="2215" y="3495"/>
                  </a:cubicBezTo>
                  <a:cubicBezTo>
                    <a:pt x="1596" y="3495"/>
                    <a:pt x="1108" y="3007"/>
                    <a:pt x="1108" y="2388"/>
                  </a:cubicBezTo>
                  <a:cubicBezTo>
                    <a:pt x="1108" y="2305"/>
                    <a:pt x="1036" y="2233"/>
                    <a:pt x="941" y="2233"/>
                  </a:cubicBezTo>
                  <a:cubicBezTo>
                    <a:pt x="858" y="2233"/>
                    <a:pt x="786" y="2305"/>
                    <a:pt x="786" y="2388"/>
                  </a:cubicBezTo>
                  <a:cubicBezTo>
                    <a:pt x="786" y="2924"/>
                    <a:pt x="1084" y="3400"/>
                    <a:pt x="1513" y="3662"/>
                  </a:cubicBezTo>
                  <a:lnTo>
                    <a:pt x="1513" y="3995"/>
                  </a:lnTo>
                  <a:lnTo>
                    <a:pt x="1513" y="4055"/>
                  </a:lnTo>
                  <a:cubicBezTo>
                    <a:pt x="929" y="3936"/>
                    <a:pt x="608" y="3745"/>
                    <a:pt x="441" y="3638"/>
                  </a:cubicBezTo>
                  <a:cubicBezTo>
                    <a:pt x="441" y="3638"/>
                    <a:pt x="429" y="3638"/>
                    <a:pt x="441" y="3626"/>
                  </a:cubicBezTo>
                  <a:cubicBezTo>
                    <a:pt x="596" y="3269"/>
                    <a:pt x="774" y="2602"/>
                    <a:pt x="774" y="1876"/>
                  </a:cubicBezTo>
                  <a:cubicBezTo>
                    <a:pt x="774" y="1114"/>
                    <a:pt x="1370" y="459"/>
                    <a:pt x="2108" y="388"/>
                  </a:cubicBezTo>
                  <a:cubicBezTo>
                    <a:pt x="2150" y="376"/>
                    <a:pt x="2197" y="370"/>
                    <a:pt x="2246" y="370"/>
                  </a:cubicBezTo>
                  <a:close/>
                  <a:moveTo>
                    <a:pt x="2584" y="3769"/>
                  </a:moveTo>
                  <a:lnTo>
                    <a:pt x="2584" y="3972"/>
                  </a:lnTo>
                  <a:cubicBezTo>
                    <a:pt x="2584" y="4174"/>
                    <a:pt x="2703" y="4365"/>
                    <a:pt x="2882" y="4448"/>
                  </a:cubicBezTo>
                  <a:lnTo>
                    <a:pt x="2989" y="4507"/>
                  </a:lnTo>
                  <a:cubicBezTo>
                    <a:pt x="2858" y="4769"/>
                    <a:pt x="2560" y="4936"/>
                    <a:pt x="2227" y="4936"/>
                  </a:cubicBezTo>
                  <a:cubicBezTo>
                    <a:pt x="1917" y="4936"/>
                    <a:pt x="1620" y="4769"/>
                    <a:pt x="1441" y="4507"/>
                  </a:cubicBezTo>
                  <a:lnTo>
                    <a:pt x="1548" y="4448"/>
                  </a:lnTo>
                  <a:cubicBezTo>
                    <a:pt x="1727" y="4365"/>
                    <a:pt x="1846" y="4162"/>
                    <a:pt x="1846" y="3972"/>
                  </a:cubicBezTo>
                  <a:lnTo>
                    <a:pt x="1846" y="3769"/>
                  </a:lnTo>
                  <a:cubicBezTo>
                    <a:pt x="1965" y="3793"/>
                    <a:pt x="2096" y="3805"/>
                    <a:pt x="2215" y="3805"/>
                  </a:cubicBezTo>
                  <a:cubicBezTo>
                    <a:pt x="2346" y="3805"/>
                    <a:pt x="2465" y="3793"/>
                    <a:pt x="2584" y="3769"/>
                  </a:cubicBezTo>
                  <a:close/>
                  <a:moveTo>
                    <a:pt x="2209" y="1"/>
                  </a:moveTo>
                  <a:cubicBezTo>
                    <a:pt x="2153" y="1"/>
                    <a:pt x="2096" y="7"/>
                    <a:pt x="2036" y="19"/>
                  </a:cubicBezTo>
                  <a:cubicBezTo>
                    <a:pt x="1108" y="102"/>
                    <a:pt x="393" y="912"/>
                    <a:pt x="381" y="1840"/>
                  </a:cubicBezTo>
                  <a:cubicBezTo>
                    <a:pt x="381" y="2519"/>
                    <a:pt x="215" y="3138"/>
                    <a:pt x="84" y="3472"/>
                  </a:cubicBezTo>
                  <a:cubicBezTo>
                    <a:pt x="24" y="3614"/>
                    <a:pt x="72" y="3793"/>
                    <a:pt x="203" y="3876"/>
                  </a:cubicBezTo>
                  <a:cubicBezTo>
                    <a:pt x="358" y="3984"/>
                    <a:pt x="632" y="4150"/>
                    <a:pt x="1084" y="4281"/>
                  </a:cubicBezTo>
                  <a:lnTo>
                    <a:pt x="393" y="4626"/>
                  </a:lnTo>
                  <a:cubicBezTo>
                    <a:pt x="215" y="4722"/>
                    <a:pt x="84" y="4877"/>
                    <a:pt x="24" y="5055"/>
                  </a:cubicBezTo>
                  <a:cubicBezTo>
                    <a:pt x="0" y="5150"/>
                    <a:pt x="60" y="5234"/>
                    <a:pt x="143" y="5269"/>
                  </a:cubicBezTo>
                  <a:lnTo>
                    <a:pt x="191" y="5269"/>
                  </a:lnTo>
                  <a:cubicBezTo>
                    <a:pt x="262" y="5269"/>
                    <a:pt x="334" y="5222"/>
                    <a:pt x="358" y="5150"/>
                  </a:cubicBezTo>
                  <a:cubicBezTo>
                    <a:pt x="381" y="5043"/>
                    <a:pt x="453" y="4972"/>
                    <a:pt x="548" y="4924"/>
                  </a:cubicBezTo>
                  <a:lnTo>
                    <a:pt x="1084" y="4662"/>
                  </a:lnTo>
                  <a:cubicBezTo>
                    <a:pt x="1310" y="5043"/>
                    <a:pt x="1727" y="5281"/>
                    <a:pt x="2167" y="5281"/>
                  </a:cubicBezTo>
                  <a:cubicBezTo>
                    <a:pt x="2620" y="5281"/>
                    <a:pt x="3037" y="5043"/>
                    <a:pt x="3251" y="4662"/>
                  </a:cubicBezTo>
                  <a:lnTo>
                    <a:pt x="3787" y="4924"/>
                  </a:lnTo>
                  <a:cubicBezTo>
                    <a:pt x="3930" y="4984"/>
                    <a:pt x="4001" y="5115"/>
                    <a:pt x="4001" y="5269"/>
                  </a:cubicBezTo>
                  <a:lnTo>
                    <a:pt x="4001" y="6377"/>
                  </a:lnTo>
                  <a:cubicBezTo>
                    <a:pt x="4001" y="6472"/>
                    <a:pt x="4072" y="6543"/>
                    <a:pt x="4168" y="6543"/>
                  </a:cubicBezTo>
                  <a:cubicBezTo>
                    <a:pt x="4251" y="6543"/>
                    <a:pt x="4322" y="6472"/>
                    <a:pt x="4322" y="6377"/>
                  </a:cubicBezTo>
                  <a:lnTo>
                    <a:pt x="4322" y="5269"/>
                  </a:lnTo>
                  <a:cubicBezTo>
                    <a:pt x="4418" y="4996"/>
                    <a:pt x="4263" y="4746"/>
                    <a:pt x="4013" y="4626"/>
                  </a:cubicBezTo>
                  <a:lnTo>
                    <a:pt x="3334" y="4281"/>
                  </a:lnTo>
                  <a:cubicBezTo>
                    <a:pt x="3787" y="4150"/>
                    <a:pt x="4072" y="3984"/>
                    <a:pt x="4203" y="3876"/>
                  </a:cubicBezTo>
                  <a:cubicBezTo>
                    <a:pt x="4346" y="3793"/>
                    <a:pt x="4406" y="3614"/>
                    <a:pt x="4322" y="3472"/>
                  </a:cubicBezTo>
                  <a:cubicBezTo>
                    <a:pt x="4191" y="3138"/>
                    <a:pt x="4025" y="2519"/>
                    <a:pt x="4025" y="1840"/>
                  </a:cubicBezTo>
                  <a:cubicBezTo>
                    <a:pt x="4025" y="912"/>
                    <a:pt x="3299" y="102"/>
                    <a:pt x="2382" y="19"/>
                  </a:cubicBezTo>
                  <a:cubicBezTo>
                    <a:pt x="2322" y="7"/>
                    <a:pt x="2266" y="1"/>
                    <a:pt x="220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8" name="Google Shape;10385;p67"/>
            <p:cNvSpPr/>
            <p:nvPr/>
          </p:nvSpPr>
          <p:spPr>
            <a:xfrm>
              <a:off x="5655153" y="3157004"/>
              <a:ext cx="10630" cy="33387"/>
            </a:xfrm>
            <a:custGeom>
              <a:avLst/>
              <a:rect l="l" t="t" r="r" b="b"/>
              <a:pathLst>
                <a:path w="334" h="1049">
                  <a:moveTo>
                    <a:pt x="167" y="1"/>
                  </a:moveTo>
                  <a:cubicBezTo>
                    <a:pt x="72" y="1"/>
                    <a:pt x="0" y="72"/>
                    <a:pt x="0" y="155"/>
                  </a:cubicBezTo>
                  <a:lnTo>
                    <a:pt x="0" y="894"/>
                  </a:lnTo>
                  <a:cubicBezTo>
                    <a:pt x="0" y="977"/>
                    <a:pt x="72" y="1048"/>
                    <a:pt x="167" y="1048"/>
                  </a:cubicBezTo>
                  <a:cubicBezTo>
                    <a:pt x="250" y="1048"/>
                    <a:pt x="322" y="977"/>
                    <a:pt x="322" y="894"/>
                  </a:cubicBezTo>
                  <a:lnTo>
                    <a:pt x="322" y="155"/>
                  </a:lnTo>
                  <a:cubicBezTo>
                    <a:pt x="334" y="72"/>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599" name="Google Shape;10386;p67"/>
            <p:cNvSpPr/>
            <p:nvPr/>
          </p:nvSpPr>
          <p:spPr>
            <a:xfrm>
              <a:off x="5497893" y="3174445"/>
              <a:ext cx="11012" cy="10248"/>
            </a:xfrm>
            <a:custGeom>
              <a:avLst/>
              <a:rect l="l" t="t" r="r" b="b"/>
              <a:pathLst>
                <a:path w="346" h="322">
                  <a:moveTo>
                    <a:pt x="179" y="0"/>
                  </a:moveTo>
                  <a:cubicBezTo>
                    <a:pt x="83" y="0"/>
                    <a:pt x="0" y="72"/>
                    <a:pt x="0" y="167"/>
                  </a:cubicBezTo>
                  <a:cubicBezTo>
                    <a:pt x="0" y="250"/>
                    <a:pt x="71" y="322"/>
                    <a:pt x="179" y="322"/>
                  </a:cubicBezTo>
                  <a:cubicBezTo>
                    <a:pt x="262" y="322"/>
                    <a:pt x="333" y="250"/>
                    <a:pt x="333" y="167"/>
                  </a:cubicBezTo>
                  <a:cubicBezTo>
                    <a:pt x="345" y="72"/>
                    <a:pt x="262"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0" name="Google Shape;10387;p67"/>
            <p:cNvSpPr/>
            <p:nvPr/>
          </p:nvSpPr>
          <p:spPr>
            <a:xfrm>
              <a:off x="5410718" y="3156972"/>
              <a:ext cx="74699" cy="45927"/>
            </a:xfrm>
            <a:custGeom>
              <a:avLst/>
              <a:rect l="l" t="t" r="r" b="b"/>
              <a:pathLst>
                <a:path w="2347" h="1443">
                  <a:moveTo>
                    <a:pt x="905" y="0"/>
                  </a:moveTo>
                  <a:cubicBezTo>
                    <a:pt x="870" y="0"/>
                    <a:pt x="833" y="13"/>
                    <a:pt x="798" y="37"/>
                  </a:cubicBezTo>
                  <a:lnTo>
                    <a:pt x="72" y="585"/>
                  </a:lnTo>
                  <a:cubicBezTo>
                    <a:pt x="24" y="621"/>
                    <a:pt x="1" y="680"/>
                    <a:pt x="1" y="728"/>
                  </a:cubicBezTo>
                  <a:cubicBezTo>
                    <a:pt x="1" y="764"/>
                    <a:pt x="24" y="823"/>
                    <a:pt x="72" y="859"/>
                  </a:cubicBezTo>
                  <a:lnTo>
                    <a:pt x="798" y="1407"/>
                  </a:lnTo>
                  <a:cubicBezTo>
                    <a:pt x="834" y="1442"/>
                    <a:pt x="858" y="1442"/>
                    <a:pt x="905" y="1442"/>
                  </a:cubicBezTo>
                  <a:cubicBezTo>
                    <a:pt x="953" y="1442"/>
                    <a:pt x="1013" y="1407"/>
                    <a:pt x="1036" y="1359"/>
                  </a:cubicBezTo>
                  <a:cubicBezTo>
                    <a:pt x="1096" y="1287"/>
                    <a:pt x="1084" y="1180"/>
                    <a:pt x="1013" y="1121"/>
                  </a:cubicBezTo>
                  <a:lnTo>
                    <a:pt x="679" y="883"/>
                  </a:lnTo>
                  <a:lnTo>
                    <a:pt x="2191" y="883"/>
                  </a:lnTo>
                  <a:cubicBezTo>
                    <a:pt x="2275" y="883"/>
                    <a:pt x="2346" y="811"/>
                    <a:pt x="2346" y="728"/>
                  </a:cubicBezTo>
                  <a:cubicBezTo>
                    <a:pt x="2346" y="621"/>
                    <a:pt x="2275" y="549"/>
                    <a:pt x="2191" y="549"/>
                  </a:cubicBezTo>
                  <a:lnTo>
                    <a:pt x="679" y="549"/>
                  </a:lnTo>
                  <a:lnTo>
                    <a:pt x="1013" y="311"/>
                  </a:lnTo>
                  <a:cubicBezTo>
                    <a:pt x="1084" y="252"/>
                    <a:pt x="1096" y="145"/>
                    <a:pt x="1036" y="73"/>
                  </a:cubicBezTo>
                  <a:cubicBezTo>
                    <a:pt x="1002" y="24"/>
                    <a:pt x="955" y="0"/>
                    <a:pt x="90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1" name="Google Shape;10388;p67"/>
            <p:cNvSpPr/>
            <p:nvPr/>
          </p:nvSpPr>
          <p:spPr>
            <a:xfrm>
              <a:off x="5521382" y="3156590"/>
              <a:ext cx="75049" cy="45163"/>
            </a:xfrm>
            <a:custGeom>
              <a:avLst/>
              <a:rect l="l" t="t" r="r" b="b"/>
              <a:pathLst>
                <a:path w="2358" h="1419">
                  <a:moveTo>
                    <a:pt x="1446" y="0"/>
                  </a:moveTo>
                  <a:cubicBezTo>
                    <a:pt x="1396" y="0"/>
                    <a:pt x="1345" y="25"/>
                    <a:pt x="1310" y="73"/>
                  </a:cubicBezTo>
                  <a:cubicBezTo>
                    <a:pt x="1250" y="145"/>
                    <a:pt x="1274" y="252"/>
                    <a:pt x="1346" y="311"/>
                  </a:cubicBezTo>
                  <a:lnTo>
                    <a:pt x="1667" y="549"/>
                  </a:lnTo>
                  <a:lnTo>
                    <a:pt x="167" y="549"/>
                  </a:lnTo>
                  <a:cubicBezTo>
                    <a:pt x="84" y="549"/>
                    <a:pt x="0" y="621"/>
                    <a:pt x="0" y="704"/>
                  </a:cubicBezTo>
                  <a:cubicBezTo>
                    <a:pt x="0" y="799"/>
                    <a:pt x="84" y="871"/>
                    <a:pt x="167" y="871"/>
                  </a:cubicBezTo>
                  <a:lnTo>
                    <a:pt x="1667" y="871"/>
                  </a:lnTo>
                  <a:lnTo>
                    <a:pt x="1346" y="1109"/>
                  </a:lnTo>
                  <a:cubicBezTo>
                    <a:pt x="1274" y="1169"/>
                    <a:pt x="1250" y="1276"/>
                    <a:pt x="1310" y="1347"/>
                  </a:cubicBezTo>
                  <a:cubicBezTo>
                    <a:pt x="1346" y="1395"/>
                    <a:pt x="1405" y="1419"/>
                    <a:pt x="1453" y="1419"/>
                  </a:cubicBezTo>
                  <a:cubicBezTo>
                    <a:pt x="1477" y="1419"/>
                    <a:pt x="1524" y="1407"/>
                    <a:pt x="1548" y="1395"/>
                  </a:cubicBezTo>
                  <a:lnTo>
                    <a:pt x="2286" y="847"/>
                  </a:lnTo>
                  <a:cubicBezTo>
                    <a:pt x="2322" y="811"/>
                    <a:pt x="2358" y="752"/>
                    <a:pt x="2358" y="704"/>
                  </a:cubicBezTo>
                  <a:cubicBezTo>
                    <a:pt x="2358" y="668"/>
                    <a:pt x="2322" y="633"/>
                    <a:pt x="2286" y="585"/>
                  </a:cubicBezTo>
                  <a:lnTo>
                    <a:pt x="1548" y="37"/>
                  </a:lnTo>
                  <a:cubicBezTo>
                    <a:pt x="1518" y="13"/>
                    <a:pt x="1482" y="0"/>
                    <a:pt x="144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02" name="Google Shape;10389;p67"/>
          <p:cNvGrpSpPr/>
          <p:nvPr/>
        </p:nvGrpSpPr>
        <p:grpSpPr>
          <a:xfrm>
            <a:off x="8689389" y="4376457"/>
            <a:ext cx="371395" cy="371809"/>
            <a:chOff x="7073928" y="2905757"/>
            <a:chExt cx="371395" cy="371809"/>
          </a:xfrm>
          <a:solidFill>
            <a:schemeClr val="accent1"/>
          </a:solidFill>
        </p:grpSpPr>
        <p:sp>
          <p:nvSpPr>
            <p:cNvPr id="1603" name="Google Shape;10390;p67"/>
            <p:cNvSpPr/>
            <p:nvPr/>
          </p:nvSpPr>
          <p:spPr>
            <a:xfrm>
              <a:off x="7073928" y="2905757"/>
              <a:ext cx="371395" cy="371809"/>
            </a:xfrm>
            <a:custGeom>
              <a:avLst/>
              <a:rect l="l" t="t" r="r" b="b"/>
              <a:pathLst>
                <a:path w="11669" h="11682">
                  <a:moveTo>
                    <a:pt x="3608" y="1811"/>
                  </a:moveTo>
                  <a:cubicBezTo>
                    <a:pt x="3822" y="1811"/>
                    <a:pt x="3989" y="1977"/>
                    <a:pt x="3989" y="2192"/>
                  </a:cubicBezTo>
                  <a:lnTo>
                    <a:pt x="3989" y="2561"/>
                  </a:lnTo>
                  <a:cubicBezTo>
                    <a:pt x="3989" y="2870"/>
                    <a:pt x="3727" y="3120"/>
                    <a:pt x="3417" y="3120"/>
                  </a:cubicBezTo>
                  <a:cubicBezTo>
                    <a:pt x="3411" y="3120"/>
                    <a:pt x="3404" y="3121"/>
                    <a:pt x="3398" y="3121"/>
                  </a:cubicBezTo>
                  <a:cubicBezTo>
                    <a:pt x="3109" y="3121"/>
                    <a:pt x="2870" y="2863"/>
                    <a:pt x="2870" y="2561"/>
                  </a:cubicBezTo>
                  <a:lnTo>
                    <a:pt x="2870" y="2192"/>
                  </a:lnTo>
                  <a:cubicBezTo>
                    <a:pt x="2870" y="1977"/>
                    <a:pt x="3024" y="1811"/>
                    <a:pt x="3239" y="1811"/>
                  </a:cubicBezTo>
                  <a:lnTo>
                    <a:pt x="3608" y="1811"/>
                  </a:lnTo>
                  <a:close/>
                  <a:moveTo>
                    <a:pt x="3596" y="3454"/>
                  </a:moveTo>
                  <a:lnTo>
                    <a:pt x="3596" y="3466"/>
                  </a:lnTo>
                  <a:cubicBezTo>
                    <a:pt x="3632" y="3561"/>
                    <a:pt x="3643" y="3644"/>
                    <a:pt x="3667" y="3704"/>
                  </a:cubicBezTo>
                  <a:lnTo>
                    <a:pt x="3429" y="3942"/>
                  </a:lnTo>
                  <a:lnTo>
                    <a:pt x="3405" y="3942"/>
                  </a:lnTo>
                  <a:lnTo>
                    <a:pt x="3167" y="3704"/>
                  </a:lnTo>
                  <a:cubicBezTo>
                    <a:pt x="3191" y="3644"/>
                    <a:pt x="3215" y="3585"/>
                    <a:pt x="3215" y="3525"/>
                  </a:cubicBezTo>
                  <a:lnTo>
                    <a:pt x="3215" y="3454"/>
                  </a:lnTo>
                  <a:lnTo>
                    <a:pt x="3596" y="3454"/>
                  </a:lnTo>
                  <a:close/>
                  <a:moveTo>
                    <a:pt x="5632" y="5204"/>
                  </a:moveTo>
                  <a:lnTo>
                    <a:pt x="5632" y="7418"/>
                  </a:lnTo>
                  <a:lnTo>
                    <a:pt x="4525" y="8204"/>
                  </a:lnTo>
                  <a:lnTo>
                    <a:pt x="4525" y="5466"/>
                  </a:lnTo>
                  <a:cubicBezTo>
                    <a:pt x="4608" y="5525"/>
                    <a:pt x="4727" y="5573"/>
                    <a:pt x="4846" y="5585"/>
                  </a:cubicBezTo>
                  <a:lnTo>
                    <a:pt x="4977" y="5585"/>
                  </a:lnTo>
                  <a:cubicBezTo>
                    <a:pt x="5120" y="5561"/>
                    <a:pt x="5263" y="5525"/>
                    <a:pt x="5370" y="5418"/>
                  </a:cubicBezTo>
                  <a:lnTo>
                    <a:pt x="5632" y="5204"/>
                  </a:lnTo>
                  <a:close/>
                  <a:moveTo>
                    <a:pt x="2893" y="3930"/>
                  </a:moveTo>
                  <a:lnTo>
                    <a:pt x="3167" y="4204"/>
                  </a:lnTo>
                  <a:cubicBezTo>
                    <a:pt x="3227" y="4263"/>
                    <a:pt x="3310" y="4299"/>
                    <a:pt x="3417" y="4299"/>
                  </a:cubicBezTo>
                  <a:cubicBezTo>
                    <a:pt x="3524" y="4299"/>
                    <a:pt x="3596" y="4275"/>
                    <a:pt x="3667" y="4204"/>
                  </a:cubicBezTo>
                  <a:lnTo>
                    <a:pt x="3905" y="3966"/>
                  </a:lnTo>
                  <a:cubicBezTo>
                    <a:pt x="3989" y="3989"/>
                    <a:pt x="4060" y="4025"/>
                    <a:pt x="4144" y="4025"/>
                  </a:cubicBezTo>
                  <a:cubicBezTo>
                    <a:pt x="4203" y="4025"/>
                    <a:pt x="4263" y="4049"/>
                    <a:pt x="4298" y="4097"/>
                  </a:cubicBezTo>
                  <a:lnTo>
                    <a:pt x="4798" y="4716"/>
                  </a:lnTo>
                  <a:cubicBezTo>
                    <a:pt x="4833" y="4764"/>
                    <a:pt x="4884" y="4789"/>
                    <a:pt x="4935" y="4789"/>
                  </a:cubicBezTo>
                  <a:cubicBezTo>
                    <a:pt x="4971" y="4789"/>
                    <a:pt x="5007" y="4776"/>
                    <a:pt x="5036" y="4751"/>
                  </a:cubicBezTo>
                  <a:lnTo>
                    <a:pt x="5656" y="4263"/>
                  </a:lnTo>
                  <a:cubicBezTo>
                    <a:pt x="5694" y="4231"/>
                    <a:pt x="5747" y="4209"/>
                    <a:pt x="5798" y="4209"/>
                  </a:cubicBezTo>
                  <a:cubicBezTo>
                    <a:pt x="5842" y="4209"/>
                    <a:pt x="5885" y="4225"/>
                    <a:pt x="5918" y="4263"/>
                  </a:cubicBezTo>
                  <a:cubicBezTo>
                    <a:pt x="5965" y="4299"/>
                    <a:pt x="5989" y="4347"/>
                    <a:pt x="5977" y="4406"/>
                  </a:cubicBezTo>
                  <a:cubicBezTo>
                    <a:pt x="5989" y="4454"/>
                    <a:pt x="5965" y="4513"/>
                    <a:pt x="5918" y="4537"/>
                  </a:cubicBezTo>
                  <a:lnTo>
                    <a:pt x="5144" y="5156"/>
                  </a:lnTo>
                  <a:cubicBezTo>
                    <a:pt x="5084" y="5192"/>
                    <a:pt x="5013" y="5228"/>
                    <a:pt x="4929" y="5240"/>
                  </a:cubicBezTo>
                  <a:lnTo>
                    <a:pt x="4858" y="5240"/>
                  </a:lnTo>
                  <a:cubicBezTo>
                    <a:pt x="4751" y="5228"/>
                    <a:pt x="4667" y="5180"/>
                    <a:pt x="4608" y="5109"/>
                  </a:cubicBezTo>
                  <a:lnTo>
                    <a:pt x="4453" y="4930"/>
                  </a:lnTo>
                  <a:cubicBezTo>
                    <a:pt x="4425" y="4884"/>
                    <a:pt x="4369" y="4866"/>
                    <a:pt x="4312" y="4866"/>
                  </a:cubicBezTo>
                  <a:cubicBezTo>
                    <a:pt x="4295" y="4866"/>
                    <a:pt x="4279" y="4868"/>
                    <a:pt x="4263" y="4870"/>
                  </a:cubicBezTo>
                  <a:cubicBezTo>
                    <a:pt x="4191" y="4894"/>
                    <a:pt x="4144" y="4954"/>
                    <a:pt x="4144" y="5037"/>
                  </a:cubicBezTo>
                  <a:lnTo>
                    <a:pt x="4144" y="8454"/>
                  </a:lnTo>
                  <a:lnTo>
                    <a:pt x="3763" y="8740"/>
                  </a:lnTo>
                  <a:lnTo>
                    <a:pt x="3763" y="7145"/>
                  </a:lnTo>
                  <a:cubicBezTo>
                    <a:pt x="3763" y="7061"/>
                    <a:pt x="3691" y="6978"/>
                    <a:pt x="3596" y="6978"/>
                  </a:cubicBezTo>
                  <a:cubicBezTo>
                    <a:pt x="3512" y="6978"/>
                    <a:pt x="3429" y="7061"/>
                    <a:pt x="3429" y="7145"/>
                  </a:cubicBezTo>
                  <a:lnTo>
                    <a:pt x="3429" y="8978"/>
                  </a:lnTo>
                  <a:lnTo>
                    <a:pt x="2870" y="9383"/>
                  </a:lnTo>
                  <a:lnTo>
                    <a:pt x="2870" y="7180"/>
                  </a:lnTo>
                  <a:cubicBezTo>
                    <a:pt x="2870" y="7014"/>
                    <a:pt x="2822" y="6835"/>
                    <a:pt x="2750" y="6680"/>
                  </a:cubicBezTo>
                  <a:lnTo>
                    <a:pt x="2572" y="6347"/>
                  </a:lnTo>
                  <a:cubicBezTo>
                    <a:pt x="2524" y="6240"/>
                    <a:pt x="2500" y="6121"/>
                    <a:pt x="2500" y="6013"/>
                  </a:cubicBezTo>
                  <a:lnTo>
                    <a:pt x="2500" y="4263"/>
                  </a:lnTo>
                  <a:cubicBezTo>
                    <a:pt x="2500" y="4180"/>
                    <a:pt x="2536" y="4120"/>
                    <a:pt x="2596" y="4085"/>
                  </a:cubicBezTo>
                  <a:lnTo>
                    <a:pt x="2893" y="3930"/>
                  </a:lnTo>
                  <a:close/>
                  <a:moveTo>
                    <a:pt x="5810" y="1"/>
                  </a:moveTo>
                  <a:cubicBezTo>
                    <a:pt x="5727" y="1"/>
                    <a:pt x="5656" y="72"/>
                    <a:pt x="5656" y="167"/>
                  </a:cubicBezTo>
                  <a:lnTo>
                    <a:pt x="5656" y="3870"/>
                  </a:lnTo>
                  <a:cubicBezTo>
                    <a:pt x="5596" y="3882"/>
                    <a:pt x="5537" y="3930"/>
                    <a:pt x="5477" y="3977"/>
                  </a:cubicBezTo>
                  <a:lnTo>
                    <a:pt x="5001" y="4358"/>
                  </a:lnTo>
                  <a:lnTo>
                    <a:pt x="4596" y="3870"/>
                  </a:lnTo>
                  <a:cubicBezTo>
                    <a:pt x="4489" y="3739"/>
                    <a:pt x="4346" y="3668"/>
                    <a:pt x="4179" y="3668"/>
                  </a:cubicBezTo>
                  <a:cubicBezTo>
                    <a:pt x="4072" y="3668"/>
                    <a:pt x="3989" y="3573"/>
                    <a:pt x="3989" y="3466"/>
                  </a:cubicBezTo>
                  <a:lnTo>
                    <a:pt x="3989" y="3275"/>
                  </a:lnTo>
                  <a:cubicBezTo>
                    <a:pt x="4203" y="3108"/>
                    <a:pt x="4358" y="2846"/>
                    <a:pt x="4358" y="2549"/>
                  </a:cubicBezTo>
                  <a:lnTo>
                    <a:pt x="4358" y="2180"/>
                  </a:lnTo>
                  <a:cubicBezTo>
                    <a:pt x="4358" y="1775"/>
                    <a:pt x="4024" y="1465"/>
                    <a:pt x="3643" y="1465"/>
                  </a:cubicBezTo>
                  <a:lnTo>
                    <a:pt x="3274" y="1465"/>
                  </a:lnTo>
                  <a:cubicBezTo>
                    <a:pt x="2870" y="1465"/>
                    <a:pt x="2560" y="1787"/>
                    <a:pt x="2560" y="2180"/>
                  </a:cubicBezTo>
                  <a:lnTo>
                    <a:pt x="2560" y="2549"/>
                  </a:lnTo>
                  <a:cubicBezTo>
                    <a:pt x="2560" y="2846"/>
                    <a:pt x="2703" y="3108"/>
                    <a:pt x="2929" y="3275"/>
                  </a:cubicBezTo>
                  <a:lnTo>
                    <a:pt x="2929" y="3525"/>
                  </a:lnTo>
                  <a:lnTo>
                    <a:pt x="2929" y="3549"/>
                  </a:lnTo>
                  <a:lnTo>
                    <a:pt x="2500" y="3751"/>
                  </a:lnTo>
                  <a:cubicBezTo>
                    <a:pt x="2322" y="3847"/>
                    <a:pt x="2203" y="4037"/>
                    <a:pt x="2203" y="4228"/>
                  </a:cubicBezTo>
                  <a:lnTo>
                    <a:pt x="2203" y="5990"/>
                  </a:lnTo>
                  <a:cubicBezTo>
                    <a:pt x="2203" y="6144"/>
                    <a:pt x="2239" y="6323"/>
                    <a:pt x="2322" y="6478"/>
                  </a:cubicBezTo>
                  <a:lnTo>
                    <a:pt x="2500" y="6823"/>
                  </a:lnTo>
                  <a:cubicBezTo>
                    <a:pt x="2536" y="6918"/>
                    <a:pt x="2572" y="7037"/>
                    <a:pt x="2572" y="7145"/>
                  </a:cubicBezTo>
                  <a:lnTo>
                    <a:pt x="2572" y="9597"/>
                  </a:lnTo>
                  <a:lnTo>
                    <a:pt x="83" y="11371"/>
                  </a:lnTo>
                  <a:cubicBezTo>
                    <a:pt x="12" y="11431"/>
                    <a:pt x="0" y="11538"/>
                    <a:pt x="36" y="11609"/>
                  </a:cubicBezTo>
                  <a:cubicBezTo>
                    <a:pt x="74" y="11655"/>
                    <a:pt x="133" y="11682"/>
                    <a:pt x="188" y="11682"/>
                  </a:cubicBezTo>
                  <a:cubicBezTo>
                    <a:pt x="219" y="11682"/>
                    <a:pt x="249" y="11674"/>
                    <a:pt x="274" y="11657"/>
                  </a:cubicBezTo>
                  <a:lnTo>
                    <a:pt x="5846" y="7716"/>
                  </a:lnTo>
                  <a:lnTo>
                    <a:pt x="11406" y="11657"/>
                  </a:lnTo>
                  <a:cubicBezTo>
                    <a:pt x="11442" y="11669"/>
                    <a:pt x="11466" y="11681"/>
                    <a:pt x="11513" y="11681"/>
                  </a:cubicBezTo>
                  <a:cubicBezTo>
                    <a:pt x="11573" y="11681"/>
                    <a:pt x="11621" y="11657"/>
                    <a:pt x="11644" y="11609"/>
                  </a:cubicBezTo>
                  <a:cubicBezTo>
                    <a:pt x="11668" y="11538"/>
                    <a:pt x="11644" y="11431"/>
                    <a:pt x="11573" y="11371"/>
                  </a:cubicBezTo>
                  <a:lnTo>
                    <a:pt x="5977" y="7395"/>
                  </a:lnTo>
                  <a:lnTo>
                    <a:pt x="5977" y="4930"/>
                  </a:lnTo>
                  <a:lnTo>
                    <a:pt x="6144" y="4787"/>
                  </a:lnTo>
                  <a:cubicBezTo>
                    <a:pt x="6263" y="4692"/>
                    <a:pt x="6334" y="4549"/>
                    <a:pt x="6346" y="4394"/>
                  </a:cubicBezTo>
                  <a:cubicBezTo>
                    <a:pt x="6346" y="4228"/>
                    <a:pt x="6287" y="4073"/>
                    <a:pt x="6168" y="3977"/>
                  </a:cubicBezTo>
                  <a:cubicBezTo>
                    <a:pt x="6108" y="3930"/>
                    <a:pt x="6049" y="3882"/>
                    <a:pt x="5977" y="3870"/>
                  </a:cubicBezTo>
                  <a:lnTo>
                    <a:pt x="5977" y="715"/>
                  </a:lnTo>
                  <a:lnTo>
                    <a:pt x="8275" y="715"/>
                  </a:lnTo>
                  <a:lnTo>
                    <a:pt x="8037" y="1191"/>
                  </a:lnTo>
                  <a:cubicBezTo>
                    <a:pt x="8001" y="1239"/>
                    <a:pt x="8001" y="1299"/>
                    <a:pt x="8037" y="1334"/>
                  </a:cubicBezTo>
                  <a:lnTo>
                    <a:pt x="8275" y="1811"/>
                  </a:lnTo>
                  <a:lnTo>
                    <a:pt x="6549" y="1811"/>
                  </a:lnTo>
                  <a:cubicBezTo>
                    <a:pt x="6453" y="1811"/>
                    <a:pt x="6382" y="1894"/>
                    <a:pt x="6382" y="1977"/>
                  </a:cubicBezTo>
                  <a:cubicBezTo>
                    <a:pt x="6382" y="2072"/>
                    <a:pt x="6453" y="2144"/>
                    <a:pt x="6549" y="2144"/>
                  </a:cubicBezTo>
                  <a:lnTo>
                    <a:pt x="8549" y="2144"/>
                  </a:lnTo>
                  <a:cubicBezTo>
                    <a:pt x="8608" y="2144"/>
                    <a:pt x="8668" y="2108"/>
                    <a:pt x="8704" y="2072"/>
                  </a:cubicBezTo>
                  <a:cubicBezTo>
                    <a:pt x="8727" y="2025"/>
                    <a:pt x="8727" y="1953"/>
                    <a:pt x="8716" y="1906"/>
                  </a:cubicBezTo>
                  <a:lnTo>
                    <a:pt x="8394" y="1251"/>
                  </a:lnTo>
                  <a:lnTo>
                    <a:pt x="8716" y="596"/>
                  </a:lnTo>
                  <a:cubicBezTo>
                    <a:pt x="8751" y="537"/>
                    <a:pt x="8751" y="477"/>
                    <a:pt x="8704" y="429"/>
                  </a:cubicBezTo>
                  <a:cubicBezTo>
                    <a:pt x="8668" y="394"/>
                    <a:pt x="8608" y="358"/>
                    <a:pt x="8549" y="358"/>
                  </a:cubicBezTo>
                  <a:lnTo>
                    <a:pt x="5977" y="358"/>
                  </a:lnTo>
                  <a:lnTo>
                    <a:pt x="5977" y="167"/>
                  </a:lnTo>
                  <a:cubicBezTo>
                    <a:pt x="5977" y="72"/>
                    <a:pt x="5906" y="1"/>
                    <a:pt x="581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4" name="Google Shape;10391;p67"/>
            <p:cNvSpPr/>
            <p:nvPr/>
          </p:nvSpPr>
          <p:spPr>
            <a:xfrm>
              <a:off x="7281188" y="3188513"/>
              <a:ext cx="65596" cy="48473"/>
            </a:xfrm>
            <a:custGeom>
              <a:avLst/>
              <a:rect l="l" t="t" r="r" b="b"/>
              <a:pathLst>
                <a:path w="2061" h="1523">
                  <a:moveTo>
                    <a:pt x="204" y="1"/>
                  </a:moveTo>
                  <a:cubicBezTo>
                    <a:pt x="151" y="1"/>
                    <a:pt x="97" y="27"/>
                    <a:pt x="60" y="70"/>
                  </a:cubicBezTo>
                  <a:cubicBezTo>
                    <a:pt x="1" y="154"/>
                    <a:pt x="37" y="261"/>
                    <a:pt x="108" y="320"/>
                  </a:cubicBezTo>
                  <a:lnTo>
                    <a:pt x="1775" y="1487"/>
                  </a:lnTo>
                  <a:cubicBezTo>
                    <a:pt x="1799" y="1511"/>
                    <a:pt x="1834" y="1523"/>
                    <a:pt x="1882" y="1523"/>
                  </a:cubicBezTo>
                  <a:cubicBezTo>
                    <a:pt x="1942" y="1523"/>
                    <a:pt x="1977" y="1487"/>
                    <a:pt x="2013" y="1451"/>
                  </a:cubicBezTo>
                  <a:cubicBezTo>
                    <a:pt x="2061" y="1368"/>
                    <a:pt x="2037" y="1261"/>
                    <a:pt x="1965" y="1213"/>
                  </a:cubicBezTo>
                  <a:lnTo>
                    <a:pt x="299" y="35"/>
                  </a:lnTo>
                  <a:cubicBezTo>
                    <a:pt x="271" y="11"/>
                    <a:pt x="237" y="1"/>
                    <a:pt x="20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5" name="Google Shape;10392;p67"/>
            <p:cNvSpPr/>
            <p:nvPr/>
          </p:nvSpPr>
          <p:spPr>
            <a:xfrm>
              <a:off x="7252034" y="3168080"/>
              <a:ext cx="24634" cy="19287"/>
            </a:xfrm>
            <a:custGeom>
              <a:avLst/>
              <a:rect l="l" t="t" r="r" b="b"/>
              <a:pathLst>
                <a:path w="774" h="606">
                  <a:moveTo>
                    <a:pt x="201" y="1"/>
                  </a:moveTo>
                  <a:cubicBezTo>
                    <a:pt x="148" y="1"/>
                    <a:pt x="97" y="29"/>
                    <a:pt x="60" y="81"/>
                  </a:cubicBezTo>
                  <a:cubicBezTo>
                    <a:pt x="0" y="153"/>
                    <a:pt x="24" y="260"/>
                    <a:pt x="95" y="319"/>
                  </a:cubicBezTo>
                  <a:lnTo>
                    <a:pt x="476" y="569"/>
                  </a:lnTo>
                  <a:cubicBezTo>
                    <a:pt x="500" y="581"/>
                    <a:pt x="536" y="605"/>
                    <a:pt x="572" y="605"/>
                  </a:cubicBezTo>
                  <a:cubicBezTo>
                    <a:pt x="631" y="605"/>
                    <a:pt x="679" y="569"/>
                    <a:pt x="714" y="522"/>
                  </a:cubicBezTo>
                  <a:cubicBezTo>
                    <a:pt x="774" y="450"/>
                    <a:pt x="750" y="343"/>
                    <a:pt x="667" y="284"/>
                  </a:cubicBezTo>
                  <a:lnTo>
                    <a:pt x="298" y="34"/>
                  </a:lnTo>
                  <a:cubicBezTo>
                    <a:pt x="266" y="11"/>
                    <a:pt x="233" y="1"/>
                    <a:pt x="20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06" name="Google Shape;10393;p67"/>
          <p:cNvGrpSpPr/>
          <p:nvPr/>
        </p:nvGrpSpPr>
        <p:grpSpPr>
          <a:xfrm>
            <a:off x="7803788" y="4426108"/>
            <a:ext cx="371395" cy="272857"/>
            <a:chOff x="6188327" y="2955408"/>
            <a:chExt cx="371395" cy="272857"/>
          </a:xfrm>
          <a:solidFill>
            <a:schemeClr val="accent1"/>
          </a:solidFill>
        </p:grpSpPr>
        <p:sp>
          <p:nvSpPr>
            <p:cNvPr id="1607" name="Google Shape;10394;p67"/>
            <p:cNvSpPr/>
            <p:nvPr/>
          </p:nvSpPr>
          <p:spPr>
            <a:xfrm>
              <a:off x="6229990" y="2978897"/>
              <a:ext cx="289567" cy="197840"/>
            </a:xfrm>
            <a:custGeom>
              <a:avLst/>
              <a:rect l="l" t="t" r="r" b="b"/>
              <a:pathLst>
                <a:path w="9098" h="6216">
                  <a:moveTo>
                    <a:pt x="2894" y="1263"/>
                  </a:moveTo>
                  <a:cubicBezTo>
                    <a:pt x="3097" y="1263"/>
                    <a:pt x="3263" y="1429"/>
                    <a:pt x="3263" y="1632"/>
                  </a:cubicBezTo>
                  <a:lnTo>
                    <a:pt x="3263" y="2001"/>
                  </a:lnTo>
                  <a:cubicBezTo>
                    <a:pt x="3263" y="2322"/>
                    <a:pt x="3013" y="2572"/>
                    <a:pt x="2704" y="2572"/>
                  </a:cubicBezTo>
                  <a:cubicBezTo>
                    <a:pt x="2406" y="2561"/>
                    <a:pt x="2144" y="2299"/>
                    <a:pt x="2144" y="2001"/>
                  </a:cubicBezTo>
                  <a:lnTo>
                    <a:pt x="2144" y="1632"/>
                  </a:lnTo>
                  <a:cubicBezTo>
                    <a:pt x="2144" y="1429"/>
                    <a:pt x="2311" y="1263"/>
                    <a:pt x="2525" y="1263"/>
                  </a:cubicBezTo>
                  <a:lnTo>
                    <a:pt x="2894" y="1263"/>
                  </a:lnTo>
                  <a:close/>
                  <a:moveTo>
                    <a:pt x="7264" y="1084"/>
                  </a:moveTo>
                  <a:cubicBezTo>
                    <a:pt x="7371" y="1084"/>
                    <a:pt x="7466" y="1168"/>
                    <a:pt x="7466" y="1275"/>
                  </a:cubicBezTo>
                  <a:lnTo>
                    <a:pt x="7466" y="1822"/>
                  </a:lnTo>
                  <a:cubicBezTo>
                    <a:pt x="7466" y="1894"/>
                    <a:pt x="7430" y="1953"/>
                    <a:pt x="7359" y="1989"/>
                  </a:cubicBezTo>
                  <a:cubicBezTo>
                    <a:pt x="7299" y="2025"/>
                    <a:pt x="7264" y="2084"/>
                    <a:pt x="7264" y="2144"/>
                  </a:cubicBezTo>
                  <a:lnTo>
                    <a:pt x="7264" y="2406"/>
                  </a:lnTo>
                  <a:cubicBezTo>
                    <a:pt x="7264" y="2477"/>
                    <a:pt x="7323" y="2549"/>
                    <a:pt x="7407" y="2572"/>
                  </a:cubicBezTo>
                  <a:lnTo>
                    <a:pt x="7859" y="2692"/>
                  </a:lnTo>
                  <a:cubicBezTo>
                    <a:pt x="7954" y="2703"/>
                    <a:pt x="8014" y="2787"/>
                    <a:pt x="8014" y="2882"/>
                  </a:cubicBezTo>
                  <a:lnTo>
                    <a:pt x="8014" y="2930"/>
                  </a:lnTo>
                  <a:lnTo>
                    <a:pt x="6168" y="2930"/>
                  </a:lnTo>
                  <a:lnTo>
                    <a:pt x="6168" y="2882"/>
                  </a:lnTo>
                  <a:cubicBezTo>
                    <a:pt x="6168" y="2787"/>
                    <a:pt x="6228" y="2715"/>
                    <a:pt x="6311" y="2692"/>
                  </a:cubicBezTo>
                  <a:lnTo>
                    <a:pt x="6776" y="2572"/>
                  </a:lnTo>
                  <a:cubicBezTo>
                    <a:pt x="6847" y="2549"/>
                    <a:pt x="6907" y="2477"/>
                    <a:pt x="6907" y="2406"/>
                  </a:cubicBezTo>
                  <a:lnTo>
                    <a:pt x="6907" y="2144"/>
                  </a:lnTo>
                  <a:cubicBezTo>
                    <a:pt x="6895" y="2060"/>
                    <a:pt x="6871" y="2025"/>
                    <a:pt x="6811" y="1989"/>
                  </a:cubicBezTo>
                  <a:cubicBezTo>
                    <a:pt x="6752" y="1953"/>
                    <a:pt x="6704" y="1882"/>
                    <a:pt x="6704" y="1822"/>
                  </a:cubicBezTo>
                  <a:lnTo>
                    <a:pt x="6704" y="1275"/>
                  </a:lnTo>
                  <a:cubicBezTo>
                    <a:pt x="6704" y="1168"/>
                    <a:pt x="6787" y="1084"/>
                    <a:pt x="6895" y="1084"/>
                  </a:cubicBezTo>
                  <a:lnTo>
                    <a:pt x="7264" y="1084"/>
                  </a:lnTo>
                  <a:close/>
                  <a:moveTo>
                    <a:pt x="8752" y="334"/>
                  </a:moveTo>
                  <a:lnTo>
                    <a:pt x="8752" y="2930"/>
                  </a:lnTo>
                  <a:lnTo>
                    <a:pt x="8371" y="2930"/>
                  </a:lnTo>
                  <a:lnTo>
                    <a:pt x="8371" y="2882"/>
                  </a:lnTo>
                  <a:cubicBezTo>
                    <a:pt x="8371" y="2632"/>
                    <a:pt x="8204" y="2418"/>
                    <a:pt x="7966" y="2358"/>
                  </a:cubicBezTo>
                  <a:lnTo>
                    <a:pt x="7645" y="2287"/>
                  </a:lnTo>
                  <a:lnTo>
                    <a:pt x="7645" y="2227"/>
                  </a:lnTo>
                  <a:cubicBezTo>
                    <a:pt x="7764" y="2120"/>
                    <a:pt x="7823" y="1977"/>
                    <a:pt x="7823" y="1822"/>
                  </a:cubicBezTo>
                  <a:lnTo>
                    <a:pt x="7823" y="1275"/>
                  </a:lnTo>
                  <a:cubicBezTo>
                    <a:pt x="7823" y="977"/>
                    <a:pt x="7585" y="739"/>
                    <a:pt x="7288" y="739"/>
                  </a:cubicBezTo>
                  <a:lnTo>
                    <a:pt x="6907" y="739"/>
                  </a:lnTo>
                  <a:cubicBezTo>
                    <a:pt x="6609" y="739"/>
                    <a:pt x="6371" y="977"/>
                    <a:pt x="6371" y="1275"/>
                  </a:cubicBezTo>
                  <a:lnTo>
                    <a:pt x="6371" y="1822"/>
                  </a:lnTo>
                  <a:cubicBezTo>
                    <a:pt x="6371" y="1977"/>
                    <a:pt x="6454" y="2120"/>
                    <a:pt x="6549" y="2227"/>
                  </a:cubicBezTo>
                  <a:lnTo>
                    <a:pt x="6549" y="2287"/>
                  </a:lnTo>
                  <a:lnTo>
                    <a:pt x="6228" y="2358"/>
                  </a:lnTo>
                  <a:cubicBezTo>
                    <a:pt x="5990" y="2418"/>
                    <a:pt x="5823" y="2632"/>
                    <a:pt x="5823" y="2882"/>
                  </a:cubicBezTo>
                  <a:lnTo>
                    <a:pt x="5823" y="2930"/>
                  </a:lnTo>
                  <a:lnTo>
                    <a:pt x="5442" y="2930"/>
                  </a:lnTo>
                  <a:lnTo>
                    <a:pt x="5442" y="334"/>
                  </a:lnTo>
                  <a:lnTo>
                    <a:pt x="8752" y="334"/>
                  </a:lnTo>
                  <a:close/>
                  <a:moveTo>
                    <a:pt x="2894" y="2906"/>
                  </a:moveTo>
                  <a:lnTo>
                    <a:pt x="2894" y="2989"/>
                  </a:lnTo>
                  <a:cubicBezTo>
                    <a:pt x="2894" y="3049"/>
                    <a:pt x="2906" y="3108"/>
                    <a:pt x="2954" y="3168"/>
                  </a:cubicBezTo>
                  <a:lnTo>
                    <a:pt x="2716" y="3406"/>
                  </a:lnTo>
                  <a:lnTo>
                    <a:pt x="2704" y="3406"/>
                  </a:lnTo>
                  <a:lnTo>
                    <a:pt x="2466" y="3168"/>
                  </a:lnTo>
                  <a:cubicBezTo>
                    <a:pt x="2489" y="3108"/>
                    <a:pt x="2501" y="3049"/>
                    <a:pt x="2501" y="2989"/>
                  </a:cubicBezTo>
                  <a:lnTo>
                    <a:pt x="2501" y="2906"/>
                  </a:lnTo>
                  <a:lnTo>
                    <a:pt x="2894" y="2906"/>
                  </a:lnTo>
                  <a:close/>
                  <a:moveTo>
                    <a:pt x="3251" y="3346"/>
                  </a:moveTo>
                  <a:lnTo>
                    <a:pt x="3597" y="3477"/>
                  </a:lnTo>
                  <a:cubicBezTo>
                    <a:pt x="3739" y="3537"/>
                    <a:pt x="3835" y="3668"/>
                    <a:pt x="3835" y="3835"/>
                  </a:cubicBezTo>
                  <a:lnTo>
                    <a:pt x="3835" y="4918"/>
                  </a:lnTo>
                  <a:cubicBezTo>
                    <a:pt x="3835" y="5025"/>
                    <a:pt x="3739" y="5108"/>
                    <a:pt x="3632" y="5108"/>
                  </a:cubicBezTo>
                  <a:lnTo>
                    <a:pt x="2894" y="5108"/>
                  </a:lnTo>
                  <a:lnTo>
                    <a:pt x="2894" y="4906"/>
                  </a:lnTo>
                  <a:lnTo>
                    <a:pt x="3263" y="4906"/>
                  </a:lnTo>
                  <a:cubicBezTo>
                    <a:pt x="3358" y="4906"/>
                    <a:pt x="3430" y="4835"/>
                    <a:pt x="3430" y="4739"/>
                  </a:cubicBezTo>
                  <a:lnTo>
                    <a:pt x="3430" y="4192"/>
                  </a:lnTo>
                  <a:cubicBezTo>
                    <a:pt x="3430" y="4096"/>
                    <a:pt x="3358" y="4025"/>
                    <a:pt x="3263" y="4025"/>
                  </a:cubicBezTo>
                  <a:cubicBezTo>
                    <a:pt x="3180" y="4025"/>
                    <a:pt x="3097" y="4096"/>
                    <a:pt x="3097" y="4192"/>
                  </a:cubicBezTo>
                  <a:lnTo>
                    <a:pt x="3097" y="4561"/>
                  </a:lnTo>
                  <a:lnTo>
                    <a:pt x="2346" y="4561"/>
                  </a:lnTo>
                  <a:lnTo>
                    <a:pt x="2346" y="4192"/>
                  </a:lnTo>
                  <a:cubicBezTo>
                    <a:pt x="2346" y="4096"/>
                    <a:pt x="2263" y="4025"/>
                    <a:pt x="2180" y="4025"/>
                  </a:cubicBezTo>
                  <a:cubicBezTo>
                    <a:pt x="2085" y="4025"/>
                    <a:pt x="2013" y="4096"/>
                    <a:pt x="2013" y="4192"/>
                  </a:cubicBezTo>
                  <a:lnTo>
                    <a:pt x="2013" y="4739"/>
                  </a:lnTo>
                  <a:cubicBezTo>
                    <a:pt x="2013" y="4835"/>
                    <a:pt x="2085" y="4906"/>
                    <a:pt x="2180" y="4906"/>
                  </a:cubicBezTo>
                  <a:lnTo>
                    <a:pt x="2549" y="4906"/>
                  </a:lnTo>
                  <a:lnTo>
                    <a:pt x="2549" y="5120"/>
                  </a:lnTo>
                  <a:lnTo>
                    <a:pt x="1811" y="5120"/>
                  </a:lnTo>
                  <a:cubicBezTo>
                    <a:pt x="1704" y="5120"/>
                    <a:pt x="1608" y="5025"/>
                    <a:pt x="1608" y="4918"/>
                  </a:cubicBezTo>
                  <a:lnTo>
                    <a:pt x="1608" y="3835"/>
                  </a:lnTo>
                  <a:lnTo>
                    <a:pt x="1596" y="3835"/>
                  </a:lnTo>
                  <a:cubicBezTo>
                    <a:pt x="1596" y="3680"/>
                    <a:pt x="1704" y="3537"/>
                    <a:pt x="1834" y="3477"/>
                  </a:cubicBezTo>
                  <a:lnTo>
                    <a:pt x="2180" y="3346"/>
                  </a:lnTo>
                  <a:lnTo>
                    <a:pt x="2466" y="3632"/>
                  </a:lnTo>
                  <a:cubicBezTo>
                    <a:pt x="2537" y="3704"/>
                    <a:pt x="2620" y="3727"/>
                    <a:pt x="2716" y="3727"/>
                  </a:cubicBezTo>
                  <a:cubicBezTo>
                    <a:pt x="2799" y="3727"/>
                    <a:pt x="2894" y="3704"/>
                    <a:pt x="2966" y="3632"/>
                  </a:cubicBezTo>
                  <a:lnTo>
                    <a:pt x="3251" y="3346"/>
                  </a:lnTo>
                  <a:close/>
                  <a:moveTo>
                    <a:pt x="5097" y="5085"/>
                  </a:moveTo>
                  <a:lnTo>
                    <a:pt x="5097" y="5847"/>
                  </a:lnTo>
                  <a:lnTo>
                    <a:pt x="322" y="5847"/>
                  </a:lnTo>
                  <a:lnTo>
                    <a:pt x="322" y="5085"/>
                  </a:lnTo>
                  <a:lnTo>
                    <a:pt x="1287" y="5085"/>
                  </a:lnTo>
                  <a:cubicBezTo>
                    <a:pt x="1358" y="5287"/>
                    <a:pt x="1549" y="5454"/>
                    <a:pt x="1787" y="5454"/>
                  </a:cubicBezTo>
                  <a:lnTo>
                    <a:pt x="3620" y="5454"/>
                  </a:lnTo>
                  <a:cubicBezTo>
                    <a:pt x="3859" y="5454"/>
                    <a:pt x="4049" y="5311"/>
                    <a:pt x="4132" y="5085"/>
                  </a:cubicBezTo>
                  <a:lnTo>
                    <a:pt x="5097" y="5085"/>
                  </a:lnTo>
                  <a:close/>
                  <a:moveTo>
                    <a:pt x="7288" y="4001"/>
                  </a:moveTo>
                  <a:cubicBezTo>
                    <a:pt x="7383" y="4001"/>
                    <a:pt x="7478" y="4085"/>
                    <a:pt x="7478" y="4192"/>
                  </a:cubicBezTo>
                  <a:lnTo>
                    <a:pt x="7478" y="4739"/>
                  </a:lnTo>
                  <a:cubicBezTo>
                    <a:pt x="7478" y="4823"/>
                    <a:pt x="7442" y="4870"/>
                    <a:pt x="7371" y="4906"/>
                  </a:cubicBezTo>
                  <a:cubicBezTo>
                    <a:pt x="7311" y="4942"/>
                    <a:pt x="7288" y="5001"/>
                    <a:pt x="7288" y="5061"/>
                  </a:cubicBezTo>
                  <a:lnTo>
                    <a:pt x="7288" y="5323"/>
                  </a:lnTo>
                  <a:cubicBezTo>
                    <a:pt x="7288" y="5394"/>
                    <a:pt x="7347" y="5466"/>
                    <a:pt x="7419" y="5489"/>
                  </a:cubicBezTo>
                  <a:lnTo>
                    <a:pt x="7883" y="5609"/>
                  </a:lnTo>
                  <a:cubicBezTo>
                    <a:pt x="7966" y="5620"/>
                    <a:pt x="8026" y="5716"/>
                    <a:pt x="8026" y="5799"/>
                  </a:cubicBezTo>
                  <a:lnTo>
                    <a:pt x="8026" y="5847"/>
                  </a:lnTo>
                  <a:lnTo>
                    <a:pt x="6168" y="5847"/>
                  </a:lnTo>
                  <a:lnTo>
                    <a:pt x="6168" y="5799"/>
                  </a:lnTo>
                  <a:cubicBezTo>
                    <a:pt x="6168" y="5716"/>
                    <a:pt x="6228" y="5632"/>
                    <a:pt x="6311" y="5609"/>
                  </a:cubicBezTo>
                  <a:lnTo>
                    <a:pt x="6776" y="5489"/>
                  </a:lnTo>
                  <a:cubicBezTo>
                    <a:pt x="6847" y="5478"/>
                    <a:pt x="6907" y="5394"/>
                    <a:pt x="6907" y="5323"/>
                  </a:cubicBezTo>
                  <a:lnTo>
                    <a:pt x="6907" y="5061"/>
                  </a:lnTo>
                  <a:cubicBezTo>
                    <a:pt x="6907" y="5001"/>
                    <a:pt x="6883" y="4942"/>
                    <a:pt x="6823" y="4906"/>
                  </a:cubicBezTo>
                  <a:cubicBezTo>
                    <a:pt x="6764" y="4870"/>
                    <a:pt x="6716" y="4799"/>
                    <a:pt x="6716" y="4739"/>
                  </a:cubicBezTo>
                  <a:lnTo>
                    <a:pt x="6716" y="4192"/>
                  </a:lnTo>
                  <a:cubicBezTo>
                    <a:pt x="6716" y="4085"/>
                    <a:pt x="6811" y="4001"/>
                    <a:pt x="6907" y="4001"/>
                  </a:cubicBezTo>
                  <a:lnTo>
                    <a:pt x="7288" y="4001"/>
                  </a:lnTo>
                  <a:close/>
                  <a:moveTo>
                    <a:pt x="8740" y="3275"/>
                  </a:moveTo>
                  <a:lnTo>
                    <a:pt x="8740" y="5847"/>
                  </a:lnTo>
                  <a:lnTo>
                    <a:pt x="8359" y="5847"/>
                  </a:lnTo>
                  <a:lnTo>
                    <a:pt x="8359" y="5799"/>
                  </a:lnTo>
                  <a:cubicBezTo>
                    <a:pt x="8359" y="5549"/>
                    <a:pt x="8192" y="5335"/>
                    <a:pt x="7954" y="5275"/>
                  </a:cubicBezTo>
                  <a:lnTo>
                    <a:pt x="7621" y="5204"/>
                  </a:lnTo>
                  <a:lnTo>
                    <a:pt x="7621" y="5144"/>
                  </a:lnTo>
                  <a:cubicBezTo>
                    <a:pt x="7740" y="5037"/>
                    <a:pt x="7800" y="4894"/>
                    <a:pt x="7800" y="4739"/>
                  </a:cubicBezTo>
                  <a:lnTo>
                    <a:pt x="7800" y="4192"/>
                  </a:lnTo>
                  <a:cubicBezTo>
                    <a:pt x="7800" y="3894"/>
                    <a:pt x="7561" y="3656"/>
                    <a:pt x="7264" y="3656"/>
                  </a:cubicBezTo>
                  <a:lnTo>
                    <a:pt x="6895" y="3656"/>
                  </a:lnTo>
                  <a:cubicBezTo>
                    <a:pt x="6597" y="3656"/>
                    <a:pt x="6359" y="3894"/>
                    <a:pt x="6359" y="4192"/>
                  </a:cubicBezTo>
                  <a:lnTo>
                    <a:pt x="6359" y="4739"/>
                  </a:lnTo>
                  <a:cubicBezTo>
                    <a:pt x="6359" y="4894"/>
                    <a:pt x="6430" y="5037"/>
                    <a:pt x="6537" y="5144"/>
                  </a:cubicBezTo>
                  <a:lnTo>
                    <a:pt x="6537" y="5204"/>
                  </a:lnTo>
                  <a:lnTo>
                    <a:pt x="6216" y="5275"/>
                  </a:lnTo>
                  <a:cubicBezTo>
                    <a:pt x="5978" y="5335"/>
                    <a:pt x="5811" y="5549"/>
                    <a:pt x="5811" y="5799"/>
                  </a:cubicBezTo>
                  <a:lnTo>
                    <a:pt x="5811" y="5847"/>
                  </a:lnTo>
                  <a:lnTo>
                    <a:pt x="5418" y="5847"/>
                  </a:lnTo>
                  <a:lnTo>
                    <a:pt x="5418" y="3275"/>
                  </a:lnTo>
                  <a:lnTo>
                    <a:pt x="8740" y="3275"/>
                  </a:lnTo>
                  <a:close/>
                  <a:moveTo>
                    <a:pt x="1430" y="1"/>
                  </a:moveTo>
                  <a:cubicBezTo>
                    <a:pt x="1346" y="1"/>
                    <a:pt x="1275" y="72"/>
                    <a:pt x="1275" y="155"/>
                  </a:cubicBezTo>
                  <a:cubicBezTo>
                    <a:pt x="1275" y="251"/>
                    <a:pt x="1346" y="322"/>
                    <a:pt x="1430" y="322"/>
                  </a:cubicBezTo>
                  <a:lnTo>
                    <a:pt x="5097" y="322"/>
                  </a:lnTo>
                  <a:lnTo>
                    <a:pt x="5097" y="4763"/>
                  </a:lnTo>
                  <a:lnTo>
                    <a:pt x="4156" y="4763"/>
                  </a:lnTo>
                  <a:lnTo>
                    <a:pt x="4156" y="3835"/>
                  </a:lnTo>
                  <a:cubicBezTo>
                    <a:pt x="4156" y="3537"/>
                    <a:pt x="3978" y="3275"/>
                    <a:pt x="3692" y="3168"/>
                  </a:cubicBezTo>
                  <a:lnTo>
                    <a:pt x="3251" y="2989"/>
                  </a:lnTo>
                  <a:lnTo>
                    <a:pt x="3251" y="2965"/>
                  </a:lnTo>
                  <a:lnTo>
                    <a:pt x="3251" y="2715"/>
                  </a:lnTo>
                  <a:cubicBezTo>
                    <a:pt x="3478" y="2549"/>
                    <a:pt x="3620" y="2287"/>
                    <a:pt x="3620" y="1989"/>
                  </a:cubicBezTo>
                  <a:lnTo>
                    <a:pt x="3620" y="1632"/>
                  </a:lnTo>
                  <a:cubicBezTo>
                    <a:pt x="3620" y="1227"/>
                    <a:pt x="3299" y="917"/>
                    <a:pt x="2906" y="917"/>
                  </a:cubicBezTo>
                  <a:lnTo>
                    <a:pt x="2537" y="917"/>
                  </a:lnTo>
                  <a:cubicBezTo>
                    <a:pt x="2132" y="917"/>
                    <a:pt x="1823" y="1251"/>
                    <a:pt x="1823" y="1632"/>
                  </a:cubicBezTo>
                  <a:lnTo>
                    <a:pt x="1823" y="2001"/>
                  </a:lnTo>
                  <a:cubicBezTo>
                    <a:pt x="1823" y="2299"/>
                    <a:pt x="1965" y="2572"/>
                    <a:pt x="2192" y="2739"/>
                  </a:cubicBezTo>
                  <a:lnTo>
                    <a:pt x="2192" y="2989"/>
                  </a:lnTo>
                  <a:lnTo>
                    <a:pt x="2192" y="3001"/>
                  </a:lnTo>
                  <a:lnTo>
                    <a:pt x="1751" y="3180"/>
                  </a:lnTo>
                  <a:cubicBezTo>
                    <a:pt x="1477" y="3287"/>
                    <a:pt x="1287" y="3549"/>
                    <a:pt x="1287" y="3846"/>
                  </a:cubicBezTo>
                  <a:lnTo>
                    <a:pt x="1287" y="4775"/>
                  </a:lnTo>
                  <a:lnTo>
                    <a:pt x="346" y="4775"/>
                  </a:lnTo>
                  <a:lnTo>
                    <a:pt x="346" y="370"/>
                  </a:lnTo>
                  <a:lnTo>
                    <a:pt x="715" y="370"/>
                  </a:lnTo>
                  <a:cubicBezTo>
                    <a:pt x="811" y="370"/>
                    <a:pt x="882" y="298"/>
                    <a:pt x="882" y="203"/>
                  </a:cubicBezTo>
                  <a:cubicBezTo>
                    <a:pt x="882" y="120"/>
                    <a:pt x="811" y="36"/>
                    <a:pt x="715" y="36"/>
                  </a:cubicBezTo>
                  <a:lnTo>
                    <a:pt x="168" y="36"/>
                  </a:lnTo>
                  <a:cubicBezTo>
                    <a:pt x="84" y="36"/>
                    <a:pt x="1" y="120"/>
                    <a:pt x="1" y="203"/>
                  </a:cubicBezTo>
                  <a:lnTo>
                    <a:pt x="1" y="6049"/>
                  </a:lnTo>
                  <a:cubicBezTo>
                    <a:pt x="1" y="6144"/>
                    <a:pt x="84" y="6216"/>
                    <a:pt x="168" y="6216"/>
                  </a:cubicBezTo>
                  <a:lnTo>
                    <a:pt x="8931" y="6216"/>
                  </a:lnTo>
                  <a:cubicBezTo>
                    <a:pt x="9026" y="6216"/>
                    <a:pt x="9097" y="6144"/>
                    <a:pt x="9097" y="6049"/>
                  </a:cubicBezTo>
                  <a:lnTo>
                    <a:pt x="9097" y="203"/>
                  </a:lnTo>
                  <a:cubicBezTo>
                    <a:pt x="9085" y="84"/>
                    <a:pt x="9014" y="1"/>
                    <a:pt x="8919" y="1"/>
                  </a:cubicBezTo>
                  <a:lnTo>
                    <a:pt x="143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08" name="Google Shape;10395;p67"/>
            <p:cNvSpPr/>
            <p:nvPr/>
          </p:nvSpPr>
          <p:spPr>
            <a:xfrm>
              <a:off x="6188327" y="2955408"/>
              <a:ext cx="371395" cy="272857"/>
            </a:xfrm>
            <a:custGeom>
              <a:avLst/>
              <a:rect l="l" t="t" r="r" b="b"/>
              <a:pathLst>
                <a:path w="11669" h="8573">
                  <a:moveTo>
                    <a:pt x="10597" y="358"/>
                  </a:moveTo>
                  <a:cubicBezTo>
                    <a:pt x="10704" y="358"/>
                    <a:pt x="10799" y="453"/>
                    <a:pt x="10799" y="548"/>
                  </a:cubicBezTo>
                  <a:lnTo>
                    <a:pt x="10799" y="7323"/>
                  </a:lnTo>
                  <a:lnTo>
                    <a:pt x="10418" y="7323"/>
                  </a:lnTo>
                  <a:cubicBezTo>
                    <a:pt x="10335" y="7323"/>
                    <a:pt x="10263" y="7394"/>
                    <a:pt x="10263" y="7490"/>
                  </a:cubicBezTo>
                  <a:cubicBezTo>
                    <a:pt x="10263" y="7585"/>
                    <a:pt x="10335" y="7656"/>
                    <a:pt x="10418" y="7656"/>
                  </a:cubicBezTo>
                  <a:lnTo>
                    <a:pt x="11323" y="7656"/>
                  </a:lnTo>
                  <a:cubicBezTo>
                    <a:pt x="11323" y="7656"/>
                    <a:pt x="11347" y="7656"/>
                    <a:pt x="11347" y="7668"/>
                  </a:cubicBezTo>
                  <a:lnTo>
                    <a:pt x="11347" y="8037"/>
                  </a:lnTo>
                  <a:cubicBezTo>
                    <a:pt x="11335" y="8144"/>
                    <a:pt x="11240" y="8240"/>
                    <a:pt x="11133" y="8240"/>
                  </a:cubicBezTo>
                  <a:lnTo>
                    <a:pt x="536" y="8240"/>
                  </a:lnTo>
                  <a:cubicBezTo>
                    <a:pt x="441" y="8240"/>
                    <a:pt x="346" y="8144"/>
                    <a:pt x="346" y="8037"/>
                  </a:cubicBezTo>
                  <a:lnTo>
                    <a:pt x="346" y="7668"/>
                  </a:lnTo>
                  <a:cubicBezTo>
                    <a:pt x="346" y="7668"/>
                    <a:pt x="346" y="7656"/>
                    <a:pt x="357" y="7656"/>
                  </a:cubicBezTo>
                  <a:lnTo>
                    <a:pt x="9680" y="7656"/>
                  </a:lnTo>
                  <a:cubicBezTo>
                    <a:pt x="9763" y="7656"/>
                    <a:pt x="9835" y="7585"/>
                    <a:pt x="9835" y="7490"/>
                  </a:cubicBezTo>
                  <a:cubicBezTo>
                    <a:pt x="9835" y="7394"/>
                    <a:pt x="9763" y="7323"/>
                    <a:pt x="9680" y="7323"/>
                  </a:cubicBezTo>
                  <a:lnTo>
                    <a:pt x="893" y="7323"/>
                  </a:lnTo>
                  <a:lnTo>
                    <a:pt x="893" y="548"/>
                  </a:lnTo>
                  <a:cubicBezTo>
                    <a:pt x="893" y="453"/>
                    <a:pt x="988" y="358"/>
                    <a:pt x="1084" y="358"/>
                  </a:cubicBezTo>
                  <a:lnTo>
                    <a:pt x="10597" y="358"/>
                  </a:lnTo>
                  <a:close/>
                  <a:moveTo>
                    <a:pt x="1096" y="1"/>
                  </a:moveTo>
                  <a:cubicBezTo>
                    <a:pt x="798" y="1"/>
                    <a:pt x="560" y="239"/>
                    <a:pt x="560" y="536"/>
                  </a:cubicBezTo>
                  <a:lnTo>
                    <a:pt x="560" y="7311"/>
                  </a:lnTo>
                  <a:lnTo>
                    <a:pt x="357" y="7311"/>
                  </a:lnTo>
                  <a:cubicBezTo>
                    <a:pt x="167" y="7311"/>
                    <a:pt x="0" y="7478"/>
                    <a:pt x="0" y="7668"/>
                  </a:cubicBezTo>
                  <a:lnTo>
                    <a:pt x="0" y="8037"/>
                  </a:lnTo>
                  <a:cubicBezTo>
                    <a:pt x="0" y="8335"/>
                    <a:pt x="238" y="8573"/>
                    <a:pt x="536" y="8573"/>
                  </a:cubicBezTo>
                  <a:lnTo>
                    <a:pt x="11133" y="8573"/>
                  </a:lnTo>
                  <a:cubicBezTo>
                    <a:pt x="11430" y="8573"/>
                    <a:pt x="11668" y="8335"/>
                    <a:pt x="11668" y="8037"/>
                  </a:cubicBezTo>
                  <a:lnTo>
                    <a:pt x="11668" y="7668"/>
                  </a:lnTo>
                  <a:cubicBezTo>
                    <a:pt x="11668" y="7478"/>
                    <a:pt x="11525" y="7311"/>
                    <a:pt x="11335" y="7311"/>
                  </a:cubicBezTo>
                  <a:lnTo>
                    <a:pt x="11133" y="7311"/>
                  </a:lnTo>
                  <a:lnTo>
                    <a:pt x="11133" y="536"/>
                  </a:lnTo>
                  <a:cubicBezTo>
                    <a:pt x="11133" y="239"/>
                    <a:pt x="10894" y="1"/>
                    <a:pt x="10597" y="1"/>
                  </a:cubicBezTo>
                  <a:lnTo>
                    <a:pt x="109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09" name="Google Shape;10396;p67"/>
          <p:cNvGrpSpPr/>
          <p:nvPr/>
        </p:nvGrpSpPr>
        <p:grpSpPr>
          <a:xfrm>
            <a:off x="9136915" y="4376839"/>
            <a:ext cx="359651" cy="371013"/>
            <a:chOff x="7521454" y="2906139"/>
            <a:chExt cx="359651" cy="371013"/>
          </a:xfrm>
          <a:solidFill>
            <a:schemeClr val="accent1"/>
          </a:solidFill>
        </p:grpSpPr>
        <p:sp>
          <p:nvSpPr>
            <p:cNvPr id="1610" name="Google Shape;10397;p67"/>
            <p:cNvSpPr/>
            <p:nvPr/>
          </p:nvSpPr>
          <p:spPr>
            <a:xfrm>
              <a:off x="7614677" y="3138830"/>
              <a:ext cx="79983" cy="138322"/>
            </a:xfrm>
            <a:custGeom>
              <a:avLst/>
              <a:rect l="l" t="t" r="r" b="b"/>
              <a:pathLst>
                <a:path w="2513" h="4346">
                  <a:moveTo>
                    <a:pt x="1429" y="345"/>
                  </a:moveTo>
                  <a:cubicBezTo>
                    <a:pt x="1643" y="345"/>
                    <a:pt x="1798" y="512"/>
                    <a:pt x="1798" y="715"/>
                  </a:cubicBezTo>
                  <a:lnTo>
                    <a:pt x="1798" y="1084"/>
                  </a:lnTo>
                  <a:cubicBezTo>
                    <a:pt x="1798" y="1405"/>
                    <a:pt x="1548" y="1655"/>
                    <a:pt x="1251" y="1655"/>
                  </a:cubicBezTo>
                  <a:cubicBezTo>
                    <a:pt x="941" y="1655"/>
                    <a:pt x="691" y="1393"/>
                    <a:pt x="691" y="1084"/>
                  </a:cubicBezTo>
                  <a:lnTo>
                    <a:pt x="691" y="715"/>
                  </a:lnTo>
                  <a:cubicBezTo>
                    <a:pt x="691" y="512"/>
                    <a:pt x="846" y="345"/>
                    <a:pt x="1060" y="345"/>
                  </a:cubicBezTo>
                  <a:lnTo>
                    <a:pt x="1429" y="345"/>
                  </a:lnTo>
                  <a:close/>
                  <a:moveTo>
                    <a:pt x="1429" y="1988"/>
                  </a:moveTo>
                  <a:lnTo>
                    <a:pt x="1429" y="2072"/>
                  </a:lnTo>
                  <a:cubicBezTo>
                    <a:pt x="1429" y="2131"/>
                    <a:pt x="1441" y="2191"/>
                    <a:pt x="1477" y="2250"/>
                  </a:cubicBezTo>
                  <a:lnTo>
                    <a:pt x="1251" y="2489"/>
                  </a:lnTo>
                  <a:lnTo>
                    <a:pt x="1239" y="2489"/>
                  </a:lnTo>
                  <a:lnTo>
                    <a:pt x="1000" y="2250"/>
                  </a:lnTo>
                  <a:cubicBezTo>
                    <a:pt x="1024" y="2191"/>
                    <a:pt x="1048" y="2131"/>
                    <a:pt x="1048" y="2072"/>
                  </a:cubicBezTo>
                  <a:lnTo>
                    <a:pt x="1048" y="1988"/>
                  </a:lnTo>
                  <a:lnTo>
                    <a:pt x="1429" y="1988"/>
                  </a:lnTo>
                  <a:close/>
                  <a:moveTo>
                    <a:pt x="1072" y="0"/>
                  </a:moveTo>
                  <a:cubicBezTo>
                    <a:pt x="667" y="0"/>
                    <a:pt x="358" y="334"/>
                    <a:pt x="358" y="715"/>
                  </a:cubicBezTo>
                  <a:lnTo>
                    <a:pt x="358" y="1084"/>
                  </a:lnTo>
                  <a:cubicBezTo>
                    <a:pt x="358" y="1381"/>
                    <a:pt x="512" y="1655"/>
                    <a:pt x="727" y="1822"/>
                  </a:cubicBezTo>
                  <a:lnTo>
                    <a:pt x="727" y="2072"/>
                  </a:lnTo>
                  <a:lnTo>
                    <a:pt x="727" y="2084"/>
                  </a:lnTo>
                  <a:lnTo>
                    <a:pt x="298" y="2298"/>
                  </a:lnTo>
                  <a:cubicBezTo>
                    <a:pt x="119" y="2381"/>
                    <a:pt x="0" y="2572"/>
                    <a:pt x="0" y="2774"/>
                  </a:cubicBezTo>
                  <a:lnTo>
                    <a:pt x="0" y="4179"/>
                  </a:lnTo>
                  <a:cubicBezTo>
                    <a:pt x="0" y="4274"/>
                    <a:pt x="72" y="4346"/>
                    <a:pt x="167" y="4346"/>
                  </a:cubicBezTo>
                  <a:cubicBezTo>
                    <a:pt x="250" y="4346"/>
                    <a:pt x="322" y="4274"/>
                    <a:pt x="322" y="4179"/>
                  </a:cubicBezTo>
                  <a:lnTo>
                    <a:pt x="322" y="2774"/>
                  </a:lnTo>
                  <a:cubicBezTo>
                    <a:pt x="322" y="2691"/>
                    <a:pt x="369" y="2631"/>
                    <a:pt x="429" y="2596"/>
                  </a:cubicBezTo>
                  <a:lnTo>
                    <a:pt x="727" y="2441"/>
                  </a:lnTo>
                  <a:lnTo>
                    <a:pt x="1000" y="2715"/>
                  </a:lnTo>
                  <a:cubicBezTo>
                    <a:pt x="1072" y="2786"/>
                    <a:pt x="1155" y="2810"/>
                    <a:pt x="1251" y="2810"/>
                  </a:cubicBezTo>
                  <a:cubicBezTo>
                    <a:pt x="1334" y="2810"/>
                    <a:pt x="1429" y="2786"/>
                    <a:pt x="1501" y="2715"/>
                  </a:cubicBezTo>
                  <a:lnTo>
                    <a:pt x="1774" y="2441"/>
                  </a:lnTo>
                  <a:lnTo>
                    <a:pt x="2072" y="2596"/>
                  </a:lnTo>
                  <a:cubicBezTo>
                    <a:pt x="2132" y="2619"/>
                    <a:pt x="2179" y="2691"/>
                    <a:pt x="2179" y="2774"/>
                  </a:cubicBezTo>
                  <a:lnTo>
                    <a:pt x="2179" y="4179"/>
                  </a:lnTo>
                  <a:cubicBezTo>
                    <a:pt x="2179" y="4274"/>
                    <a:pt x="2251" y="4346"/>
                    <a:pt x="2334" y="4346"/>
                  </a:cubicBezTo>
                  <a:cubicBezTo>
                    <a:pt x="2429" y="4346"/>
                    <a:pt x="2501" y="4274"/>
                    <a:pt x="2501" y="4179"/>
                  </a:cubicBezTo>
                  <a:lnTo>
                    <a:pt x="2501" y="2774"/>
                  </a:lnTo>
                  <a:cubicBezTo>
                    <a:pt x="2513" y="2572"/>
                    <a:pt x="2394" y="2381"/>
                    <a:pt x="2215" y="2298"/>
                  </a:cubicBezTo>
                  <a:lnTo>
                    <a:pt x="1786" y="2084"/>
                  </a:lnTo>
                  <a:lnTo>
                    <a:pt x="1786" y="2072"/>
                  </a:lnTo>
                  <a:lnTo>
                    <a:pt x="1786" y="1822"/>
                  </a:lnTo>
                  <a:cubicBezTo>
                    <a:pt x="2013" y="1655"/>
                    <a:pt x="2155" y="1381"/>
                    <a:pt x="2155" y="1084"/>
                  </a:cubicBezTo>
                  <a:lnTo>
                    <a:pt x="2155" y="715"/>
                  </a:lnTo>
                  <a:cubicBezTo>
                    <a:pt x="2155" y="310"/>
                    <a:pt x="1834" y="0"/>
                    <a:pt x="1441" y="0"/>
                  </a:cubicBezTo>
                  <a:lnTo>
                    <a:pt x="107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1" name="Google Shape;10398;p67"/>
            <p:cNvSpPr/>
            <p:nvPr/>
          </p:nvSpPr>
          <p:spPr>
            <a:xfrm>
              <a:off x="7707518" y="3138830"/>
              <a:ext cx="79983" cy="138322"/>
            </a:xfrm>
            <a:custGeom>
              <a:avLst/>
              <a:rect l="l" t="t" r="r" b="b"/>
              <a:pathLst>
                <a:path w="2513" h="4346">
                  <a:moveTo>
                    <a:pt x="1429" y="345"/>
                  </a:moveTo>
                  <a:cubicBezTo>
                    <a:pt x="1643" y="345"/>
                    <a:pt x="1798" y="512"/>
                    <a:pt x="1798" y="715"/>
                  </a:cubicBezTo>
                  <a:lnTo>
                    <a:pt x="1798" y="1084"/>
                  </a:lnTo>
                  <a:cubicBezTo>
                    <a:pt x="1822" y="1405"/>
                    <a:pt x="1560" y="1655"/>
                    <a:pt x="1251" y="1655"/>
                  </a:cubicBezTo>
                  <a:cubicBezTo>
                    <a:pt x="941" y="1655"/>
                    <a:pt x="691" y="1393"/>
                    <a:pt x="691" y="1084"/>
                  </a:cubicBezTo>
                  <a:lnTo>
                    <a:pt x="691" y="715"/>
                  </a:lnTo>
                  <a:cubicBezTo>
                    <a:pt x="691" y="512"/>
                    <a:pt x="846" y="345"/>
                    <a:pt x="1060" y="345"/>
                  </a:cubicBezTo>
                  <a:lnTo>
                    <a:pt x="1429" y="345"/>
                  </a:lnTo>
                  <a:close/>
                  <a:moveTo>
                    <a:pt x="1441" y="1988"/>
                  </a:moveTo>
                  <a:lnTo>
                    <a:pt x="1441" y="2072"/>
                  </a:lnTo>
                  <a:cubicBezTo>
                    <a:pt x="1441" y="2131"/>
                    <a:pt x="1465" y="2191"/>
                    <a:pt x="1489" y="2250"/>
                  </a:cubicBezTo>
                  <a:lnTo>
                    <a:pt x="1262" y="2489"/>
                  </a:lnTo>
                  <a:lnTo>
                    <a:pt x="1251" y="2489"/>
                  </a:lnTo>
                  <a:lnTo>
                    <a:pt x="1012" y="2250"/>
                  </a:lnTo>
                  <a:cubicBezTo>
                    <a:pt x="1048" y="2191"/>
                    <a:pt x="1060" y="2131"/>
                    <a:pt x="1060" y="2072"/>
                  </a:cubicBezTo>
                  <a:lnTo>
                    <a:pt x="1060" y="1988"/>
                  </a:lnTo>
                  <a:lnTo>
                    <a:pt x="1441" y="1988"/>
                  </a:lnTo>
                  <a:close/>
                  <a:moveTo>
                    <a:pt x="1072" y="0"/>
                  </a:moveTo>
                  <a:cubicBezTo>
                    <a:pt x="667" y="0"/>
                    <a:pt x="358" y="334"/>
                    <a:pt x="358" y="715"/>
                  </a:cubicBezTo>
                  <a:lnTo>
                    <a:pt x="358" y="1084"/>
                  </a:lnTo>
                  <a:cubicBezTo>
                    <a:pt x="358" y="1381"/>
                    <a:pt x="512" y="1655"/>
                    <a:pt x="727" y="1822"/>
                  </a:cubicBezTo>
                  <a:lnTo>
                    <a:pt x="727" y="2072"/>
                  </a:lnTo>
                  <a:lnTo>
                    <a:pt x="727" y="2084"/>
                  </a:lnTo>
                  <a:lnTo>
                    <a:pt x="298" y="2298"/>
                  </a:lnTo>
                  <a:cubicBezTo>
                    <a:pt x="119" y="2381"/>
                    <a:pt x="0" y="2572"/>
                    <a:pt x="0" y="2774"/>
                  </a:cubicBezTo>
                  <a:lnTo>
                    <a:pt x="0" y="4179"/>
                  </a:lnTo>
                  <a:cubicBezTo>
                    <a:pt x="0" y="4274"/>
                    <a:pt x="72" y="4346"/>
                    <a:pt x="167" y="4346"/>
                  </a:cubicBezTo>
                  <a:cubicBezTo>
                    <a:pt x="250" y="4346"/>
                    <a:pt x="322" y="4274"/>
                    <a:pt x="322" y="4179"/>
                  </a:cubicBezTo>
                  <a:lnTo>
                    <a:pt x="322" y="2774"/>
                  </a:lnTo>
                  <a:cubicBezTo>
                    <a:pt x="322" y="2691"/>
                    <a:pt x="369" y="2631"/>
                    <a:pt x="429" y="2596"/>
                  </a:cubicBezTo>
                  <a:lnTo>
                    <a:pt x="727" y="2441"/>
                  </a:lnTo>
                  <a:lnTo>
                    <a:pt x="1001" y="2715"/>
                  </a:lnTo>
                  <a:cubicBezTo>
                    <a:pt x="1072" y="2786"/>
                    <a:pt x="1155" y="2810"/>
                    <a:pt x="1251" y="2810"/>
                  </a:cubicBezTo>
                  <a:cubicBezTo>
                    <a:pt x="1346" y="2810"/>
                    <a:pt x="1429" y="2786"/>
                    <a:pt x="1501" y="2715"/>
                  </a:cubicBezTo>
                  <a:lnTo>
                    <a:pt x="1774" y="2441"/>
                  </a:lnTo>
                  <a:lnTo>
                    <a:pt x="2072" y="2596"/>
                  </a:lnTo>
                  <a:cubicBezTo>
                    <a:pt x="2132" y="2619"/>
                    <a:pt x="2167" y="2691"/>
                    <a:pt x="2167" y="2774"/>
                  </a:cubicBezTo>
                  <a:lnTo>
                    <a:pt x="2167" y="4179"/>
                  </a:lnTo>
                  <a:cubicBezTo>
                    <a:pt x="2167" y="4274"/>
                    <a:pt x="2251" y="4346"/>
                    <a:pt x="2334" y="4346"/>
                  </a:cubicBezTo>
                  <a:cubicBezTo>
                    <a:pt x="2429" y="4346"/>
                    <a:pt x="2501" y="4274"/>
                    <a:pt x="2501" y="4179"/>
                  </a:cubicBezTo>
                  <a:lnTo>
                    <a:pt x="2501" y="2774"/>
                  </a:lnTo>
                  <a:cubicBezTo>
                    <a:pt x="2513" y="2572"/>
                    <a:pt x="2417" y="2381"/>
                    <a:pt x="2215" y="2298"/>
                  </a:cubicBezTo>
                  <a:lnTo>
                    <a:pt x="1786" y="2084"/>
                  </a:lnTo>
                  <a:lnTo>
                    <a:pt x="1786" y="2072"/>
                  </a:lnTo>
                  <a:lnTo>
                    <a:pt x="1786" y="1822"/>
                  </a:lnTo>
                  <a:cubicBezTo>
                    <a:pt x="2013" y="1655"/>
                    <a:pt x="2155" y="1381"/>
                    <a:pt x="2155" y="1084"/>
                  </a:cubicBezTo>
                  <a:lnTo>
                    <a:pt x="2155" y="715"/>
                  </a:lnTo>
                  <a:cubicBezTo>
                    <a:pt x="2155" y="310"/>
                    <a:pt x="1834" y="0"/>
                    <a:pt x="1441" y="0"/>
                  </a:cubicBezTo>
                  <a:lnTo>
                    <a:pt x="107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2" name="Google Shape;10399;p67"/>
            <p:cNvSpPr/>
            <p:nvPr/>
          </p:nvSpPr>
          <p:spPr>
            <a:xfrm>
              <a:off x="7800740" y="3138830"/>
              <a:ext cx="80364" cy="138322"/>
            </a:xfrm>
            <a:custGeom>
              <a:avLst/>
              <a:rect l="l" t="t" r="r" b="b"/>
              <a:pathLst>
                <a:path w="2525" h="4346">
                  <a:moveTo>
                    <a:pt x="1429" y="345"/>
                  </a:moveTo>
                  <a:cubicBezTo>
                    <a:pt x="1643" y="345"/>
                    <a:pt x="1810" y="512"/>
                    <a:pt x="1810" y="715"/>
                  </a:cubicBezTo>
                  <a:lnTo>
                    <a:pt x="1810" y="1084"/>
                  </a:lnTo>
                  <a:cubicBezTo>
                    <a:pt x="1810" y="1405"/>
                    <a:pt x="1548" y="1655"/>
                    <a:pt x="1250" y="1655"/>
                  </a:cubicBezTo>
                  <a:cubicBezTo>
                    <a:pt x="941" y="1655"/>
                    <a:pt x="691" y="1393"/>
                    <a:pt x="691" y="1084"/>
                  </a:cubicBezTo>
                  <a:lnTo>
                    <a:pt x="691" y="715"/>
                  </a:lnTo>
                  <a:cubicBezTo>
                    <a:pt x="691" y="512"/>
                    <a:pt x="858" y="345"/>
                    <a:pt x="1060" y="345"/>
                  </a:cubicBezTo>
                  <a:lnTo>
                    <a:pt x="1429" y="345"/>
                  </a:lnTo>
                  <a:close/>
                  <a:moveTo>
                    <a:pt x="1429" y="1988"/>
                  </a:moveTo>
                  <a:lnTo>
                    <a:pt x="1429" y="2072"/>
                  </a:lnTo>
                  <a:cubicBezTo>
                    <a:pt x="1429" y="2131"/>
                    <a:pt x="1453" y="2191"/>
                    <a:pt x="1477" y="2250"/>
                  </a:cubicBezTo>
                  <a:lnTo>
                    <a:pt x="1250" y="2489"/>
                  </a:lnTo>
                  <a:lnTo>
                    <a:pt x="1239" y="2489"/>
                  </a:lnTo>
                  <a:lnTo>
                    <a:pt x="1000" y="2250"/>
                  </a:lnTo>
                  <a:cubicBezTo>
                    <a:pt x="1036" y="2191"/>
                    <a:pt x="1048" y="2131"/>
                    <a:pt x="1048" y="2072"/>
                  </a:cubicBezTo>
                  <a:lnTo>
                    <a:pt x="1048" y="1988"/>
                  </a:lnTo>
                  <a:lnTo>
                    <a:pt x="1429" y="1988"/>
                  </a:lnTo>
                  <a:close/>
                  <a:moveTo>
                    <a:pt x="1072" y="0"/>
                  </a:moveTo>
                  <a:cubicBezTo>
                    <a:pt x="679" y="0"/>
                    <a:pt x="358" y="334"/>
                    <a:pt x="358" y="715"/>
                  </a:cubicBezTo>
                  <a:lnTo>
                    <a:pt x="358" y="1084"/>
                  </a:lnTo>
                  <a:cubicBezTo>
                    <a:pt x="358" y="1381"/>
                    <a:pt x="512" y="1655"/>
                    <a:pt x="739" y="1822"/>
                  </a:cubicBezTo>
                  <a:lnTo>
                    <a:pt x="739" y="2072"/>
                  </a:lnTo>
                  <a:lnTo>
                    <a:pt x="739" y="2084"/>
                  </a:lnTo>
                  <a:lnTo>
                    <a:pt x="298" y="2298"/>
                  </a:lnTo>
                  <a:cubicBezTo>
                    <a:pt x="119" y="2381"/>
                    <a:pt x="0" y="2572"/>
                    <a:pt x="0" y="2774"/>
                  </a:cubicBezTo>
                  <a:lnTo>
                    <a:pt x="0" y="4179"/>
                  </a:lnTo>
                  <a:cubicBezTo>
                    <a:pt x="0" y="4274"/>
                    <a:pt x="84" y="4346"/>
                    <a:pt x="167" y="4346"/>
                  </a:cubicBezTo>
                  <a:cubicBezTo>
                    <a:pt x="250" y="4346"/>
                    <a:pt x="334" y="4274"/>
                    <a:pt x="334" y="4179"/>
                  </a:cubicBezTo>
                  <a:lnTo>
                    <a:pt x="334" y="2774"/>
                  </a:lnTo>
                  <a:cubicBezTo>
                    <a:pt x="334" y="2691"/>
                    <a:pt x="369" y="2631"/>
                    <a:pt x="429" y="2596"/>
                  </a:cubicBezTo>
                  <a:lnTo>
                    <a:pt x="727" y="2441"/>
                  </a:lnTo>
                  <a:lnTo>
                    <a:pt x="1000" y="2715"/>
                  </a:lnTo>
                  <a:cubicBezTo>
                    <a:pt x="1072" y="2786"/>
                    <a:pt x="1167" y="2810"/>
                    <a:pt x="1250" y="2810"/>
                  </a:cubicBezTo>
                  <a:cubicBezTo>
                    <a:pt x="1346" y="2810"/>
                    <a:pt x="1429" y="2786"/>
                    <a:pt x="1512" y="2715"/>
                  </a:cubicBezTo>
                  <a:lnTo>
                    <a:pt x="1774" y="2441"/>
                  </a:lnTo>
                  <a:lnTo>
                    <a:pt x="2072" y="2596"/>
                  </a:lnTo>
                  <a:cubicBezTo>
                    <a:pt x="2132" y="2619"/>
                    <a:pt x="2179" y="2691"/>
                    <a:pt x="2179" y="2774"/>
                  </a:cubicBezTo>
                  <a:lnTo>
                    <a:pt x="2179" y="4179"/>
                  </a:lnTo>
                  <a:cubicBezTo>
                    <a:pt x="2179" y="4274"/>
                    <a:pt x="2251" y="4346"/>
                    <a:pt x="2334" y="4346"/>
                  </a:cubicBezTo>
                  <a:cubicBezTo>
                    <a:pt x="2429" y="4346"/>
                    <a:pt x="2501" y="4274"/>
                    <a:pt x="2501" y="4179"/>
                  </a:cubicBezTo>
                  <a:lnTo>
                    <a:pt x="2501" y="2774"/>
                  </a:lnTo>
                  <a:cubicBezTo>
                    <a:pt x="2524" y="2572"/>
                    <a:pt x="2405" y="2381"/>
                    <a:pt x="2227" y="2298"/>
                  </a:cubicBezTo>
                  <a:lnTo>
                    <a:pt x="1786" y="2084"/>
                  </a:lnTo>
                  <a:lnTo>
                    <a:pt x="1786" y="2072"/>
                  </a:lnTo>
                  <a:lnTo>
                    <a:pt x="1786" y="1822"/>
                  </a:lnTo>
                  <a:cubicBezTo>
                    <a:pt x="2012" y="1655"/>
                    <a:pt x="2167" y="1381"/>
                    <a:pt x="2167" y="1084"/>
                  </a:cubicBezTo>
                  <a:lnTo>
                    <a:pt x="2167" y="715"/>
                  </a:lnTo>
                  <a:cubicBezTo>
                    <a:pt x="2167" y="310"/>
                    <a:pt x="1834" y="0"/>
                    <a:pt x="1453" y="0"/>
                  </a:cubicBezTo>
                  <a:lnTo>
                    <a:pt x="107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3" name="Google Shape;10400;p67"/>
            <p:cNvSpPr/>
            <p:nvPr/>
          </p:nvSpPr>
          <p:spPr>
            <a:xfrm>
              <a:off x="7521454" y="3138830"/>
              <a:ext cx="79983" cy="138322"/>
            </a:xfrm>
            <a:custGeom>
              <a:avLst/>
              <a:rect l="l" t="t" r="r" b="b"/>
              <a:pathLst>
                <a:path w="2513" h="4346">
                  <a:moveTo>
                    <a:pt x="1429" y="345"/>
                  </a:moveTo>
                  <a:cubicBezTo>
                    <a:pt x="1632" y="345"/>
                    <a:pt x="1798" y="512"/>
                    <a:pt x="1798" y="715"/>
                  </a:cubicBezTo>
                  <a:lnTo>
                    <a:pt x="1798" y="1084"/>
                  </a:lnTo>
                  <a:cubicBezTo>
                    <a:pt x="1810" y="1405"/>
                    <a:pt x="1560" y="1655"/>
                    <a:pt x="1251" y="1655"/>
                  </a:cubicBezTo>
                  <a:cubicBezTo>
                    <a:pt x="941" y="1655"/>
                    <a:pt x="679" y="1393"/>
                    <a:pt x="679" y="1084"/>
                  </a:cubicBezTo>
                  <a:lnTo>
                    <a:pt x="679" y="715"/>
                  </a:lnTo>
                  <a:cubicBezTo>
                    <a:pt x="679" y="512"/>
                    <a:pt x="846" y="345"/>
                    <a:pt x="1060" y="345"/>
                  </a:cubicBezTo>
                  <a:lnTo>
                    <a:pt x="1429" y="345"/>
                  </a:lnTo>
                  <a:close/>
                  <a:moveTo>
                    <a:pt x="1441" y="1988"/>
                  </a:moveTo>
                  <a:lnTo>
                    <a:pt x="1441" y="2072"/>
                  </a:lnTo>
                  <a:cubicBezTo>
                    <a:pt x="1441" y="2131"/>
                    <a:pt x="1453" y="2191"/>
                    <a:pt x="1489" y="2250"/>
                  </a:cubicBezTo>
                  <a:lnTo>
                    <a:pt x="1262" y="2489"/>
                  </a:lnTo>
                  <a:lnTo>
                    <a:pt x="1251" y="2489"/>
                  </a:lnTo>
                  <a:lnTo>
                    <a:pt x="1012" y="2250"/>
                  </a:lnTo>
                  <a:cubicBezTo>
                    <a:pt x="1036" y="2191"/>
                    <a:pt x="1060" y="2131"/>
                    <a:pt x="1060" y="2072"/>
                  </a:cubicBezTo>
                  <a:lnTo>
                    <a:pt x="1060" y="1988"/>
                  </a:lnTo>
                  <a:lnTo>
                    <a:pt x="1441" y="1988"/>
                  </a:lnTo>
                  <a:close/>
                  <a:moveTo>
                    <a:pt x="1072" y="0"/>
                  </a:moveTo>
                  <a:cubicBezTo>
                    <a:pt x="667" y="0"/>
                    <a:pt x="358" y="334"/>
                    <a:pt x="358" y="715"/>
                  </a:cubicBezTo>
                  <a:lnTo>
                    <a:pt x="358" y="1084"/>
                  </a:lnTo>
                  <a:cubicBezTo>
                    <a:pt x="358" y="1381"/>
                    <a:pt x="500" y="1655"/>
                    <a:pt x="727" y="1822"/>
                  </a:cubicBezTo>
                  <a:lnTo>
                    <a:pt x="727" y="2072"/>
                  </a:lnTo>
                  <a:lnTo>
                    <a:pt x="727" y="2084"/>
                  </a:lnTo>
                  <a:lnTo>
                    <a:pt x="298" y="2298"/>
                  </a:lnTo>
                  <a:cubicBezTo>
                    <a:pt x="119" y="2381"/>
                    <a:pt x="0" y="2572"/>
                    <a:pt x="0" y="2774"/>
                  </a:cubicBezTo>
                  <a:lnTo>
                    <a:pt x="0" y="4179"/>
                  </a:lnTo>
                  <a:cubicBezTo>
                    <a:pt x="0" y="4274"/>
                    <a:pt x="72" y="4346"/>
                    <a:pt x="167" y="4346"/>
                  </a:cubicBezTo>
                  <a:cubicBezTo>
                    <a:pt x="250" y="4346"/>
                    <a:pt x="322" y="4274"/>
                    <a:pt x="322" y="4179"/>
                  </a:cubicBezTo>
                  <a:lnTo>
                    <a:pt x="322" y="2774"/>
                  </a:lnTo>
                  <a:cubicBezTo>
                    <a:pt x="322" y="2691"/>
                    <a:pt x="370" y="2631"/>
                    <a:pt x="429" y="2596"/>
                  </a:cubicBezTo>
                  <a:lnTo>
                    <a:pt x="727" y="2441"/>
                  </a:lnTo>
                  <a:lnTo>
                    <a:pt x="989" y="2715"/>
                  </a:lnTo>
                  <a:cubicBezTo>
                    <a:pt x="1072" y="2786"/>
                    <a:pt x="1155" y="2810"/>
                    <a:pt x="1251" y="2810"/>
                  </a:cubicBezTo>
                  <a:cubicBezTo>
                    <a:pt x="1334" y="2810"/>
                    <a:pt x="1429" y="2786"/>
                    <a:pt x="1501" y="2715"/>
                  </a:cubicBezTo>
                  <a:lnTo>
                    <a:pt x="1763" y="2441"/>
                  </a:lnTo>
                  <a:lnTo>
                    <a:pt x="2060" y="2596"/>
                  </a:lnTo>
                  <a:cubicBezTo>
                    <a:pt x="2132" y="2619"/>
                    <a:pt x="2167" y="2691"/>
                    <a:pt x="2167" y="2774"/>
                  </a:cubicBezTo>
                  <a:lnTo>
                    <a:pt x="2167" y="4179"/>
                  </a:lnTo>
                  <a:cubicBezTo>
                    <a:pt x="2167" y="4274"/>
                    <a:pt x="2251" y="4346"/>
                    <a:pt x="2334" y="4346"/>
                  </a:cubicBezTo>
                  <a:cubicBezTo>
                    <a:pt x="2417" y="4346"/>
                    <a:pt x="2501" y="4274"/>
                    <a:pt x="2501" y="4179"/>
                  </a:cubicBezTo>
                  <a:lnTo>
                    <a:pt x="2501" y="2774"/>
                  </a:lnTo>
                  <a:cubicBezTo>
                    <a:pt x="2513" y="2572"/>
                    <a:pt x="2405" y="2381"/>
                    <a:pt x="2215" y="2298"/>
                  </a:cubicBezTo>
                  <a:lnTo>
                    <a:pt x="1786" y="2084"/>
                  </a:lnTo>
                  <a:lnTo>
                    <a:pt x="1786" y="2072"/>
                  </a:lnTo>
                  <a:lnTo>
                    <a:pt x="1786" y="1822"/>
                  </a:lnTo>
                  <a:cubicBezTo>
                    <a:pt x="2013" y="1655"/>
                    <a:pt x="2155" y="1381"/>
                    <a:pt x="2155" y="1084"/>
                  </a:cubicBezTo>
                  <a:lnTo>
                    <a:pt x="2155" y="715"/>
                  </a:lnTo>
                  <a:cubicBezTo>
                    <a:pt x="2155" y="310"/>
                    <a:pt x="1834" y="0"/>
                    <a:pt x="1441" y="0"/>
                  </a:cubicBezTo>
                  <a:lnTo>
                    <a:pt x="1072"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4" name="Google Shape;10401;p67"/>
            <p:cNvSpPr/>
            <p:nvPr/>
          </p:nvSpPr>
          <p:spPr>
            <a:xfrm>
              <a:off x="7555923" y="2906139"/>
              <a:ext cx="289949" cy="219833"/>
            </a:xfrm>
            <a:custGeom>
              <a:avLst/>
              <a:rect l="l" t="t" r="r" b="b"/>
              <a:pathLst>
                <a:path w="9110" h="6907">
                  <a:moveTo>
                    <a:pt x="4561" y="1"/>
                  </a:moveTo>
                  <a:cubicBezTo>
                    <a:pt x="4501" y="1"/>
                    <a:pt x="4442" y="36"/>
                    <a:pt x="4406" y="96"/>
                  </a:cubicBezTo>
                  <a:lnTo>
                    <a:pt x="3859" y="1191"/>
                  </a:lnTo>
                  <a:cubicBezTo>
                    <a:pt x="3811" y="1287"/>
                    <a:pt x="3847" y="1382"/>
                    <a:pt x="3930" y="1418"/>
                  </a:cubicBezTo>
                  <a:cubicBezTo>
                    <a:pt x="3959" y="1432"/>
                    <a:pt x="3988" y="1439"/>
                    <a:pt x="4016" y="1439"/>
                  </a:cubicBezTo>
                  <a:cubicBezTo>
                    <a:pt x="4078" y="1439"/>
                    <a:pt x="4131" y="1404"/>
                    <a:pt x="4156" y="1346"/>
                  </a:cubicBezTo>
                  <a:lnTo>
                    <a:pt x="4382" y="894"/>
                  </a:lnTo>
                  <a:lnTo>
                    <a:pt x="4382" y="4204"/>
                  </a:lnTo>
                  <a:lnTo>
                    <a:pt x="715" y="4204"/>
                  </a:lnTo>
                  <a:cubicBezTo>
                    <a:pt x="310" y="4204"/>
                    <a:pt x="1" y="4525"/>
                    <a:pt x="1" y="4918"/>
                  </a:cubicBezTo>
                  <a:lnTo>
                    <a:pt x="1" y="6752"/>
                  </a:lnTo>
                  <a:cubicBezTo>
                    <a:pt x="1" y="6835"/>
                    <a:pt x="72" y="6906"/>
                    <a:pt x="168" y="6906"/>
                  </a:cubicBezTo>
                  <a:cubicBezTo>
                    <a:pt x="251" y="6906"/>
                    <a:pt x="334" y="6835"/>
                    <a:pt x="334" y="6752"/>
                  </a:cubicBezTo>
                  <a:lnTo>
                    <a:pt x="334" y="4918"/>
                  </a:lnTo>
                  <a:cubicBezTo>
                    <a:pt x="334" y="4704"/>
                    <a:pt x="489" y="4549"/>
                    <a:pt x="703" y="4549"/>
                  </a:cubicBezTo>
                  <a:lnTo>
                    <a:pt x="2906" y="4549"/>
                  </a:lnTo>
                  <a:lnTo>
                    <a:pt x="2906" y="6752"/>
                  </a:lnTo>
                  <a:cubicBezTo>
                    <a:pt x="2906" y="6835"/>
                    <a:pt x="2977" y="6906"/>
                    <a:pt x="3061" y="6906"/>
                  </a:cubicBezTo>
                  <a:cubicBezTo>
                    <a:pt x="3156" y="6906"/>
                    <a:pt x="3227" y="6835"/>
                    <a:pt x="3227" y="6752"/>
                  </a:cubicBezTo>
                  <a:lnTo>
                    <a:pt x="3227" y="4549"/>
                  </a:lnTo>
                  <a:lnTo>
                    <a:pt x="5823" y="4549"/>
                  </a:lnTo>
                  <a:lnTo>
                    <a:pt x="5823" y="6752"/>
                  </a:lnTo>
                  <a:cubicBezTo>
                    <a:pt x="5823" y="6835"/>
                    <a:pt x="5894" y="6906"/>
                    <a:pt x="5978" y="6906"/>
                  </a:cubicBezTo>
                  <a:cubicBezTo>
                    <a:pt x="6073" y="6906"/>
                    <a:pt x="6145" y="6835"/>
                    <a:pt x="6145" y="6752"/>
                  </a:cubicBezTo>
                  <a:lnTo>
                    <a:pt x="6145" y="4549"/>
                  </a:lnTo>
                  <a:lnTo>
                    <a:pt x="8347" y="4549"/>
                  </a:lnTo>
                  <a:cubicBezTo>
                    <a:pt x="8561" y="4549"/>
                    <a:pt x="8716" y="4704"/>
                    <a:pt x="8716" y="4918"/>
                  </a:cubicBezTo>
                  <a:lnTo>
                    <a:pt x="8716" y="6752"/>
                  </a:lnTo>
                  <a:cubicBezTo>
                    <a:pt x="8716" y="6835"/>
                    <a:pt x="8800" y="6906"/>
                    <a:pt x="8883" y="6906"/>
                  </a:cubicBezTo>
                  <a:cubicBezTo>
                    <a:pt x="8978" y="6906"/>
                    <a:pt x="9050" y="6835"/>
                    <a:pt x="9050" y="6752"/>
                  </a:cubicBezTo>
                  <a:lnTo>
                    <a:pt x="9050" y="4918"/>
                  </a:lnTo>
                  <a:cubicBezTo>
                    <a:pt x="9109" y="4525"/>
                    <a:pt x="8788" y="4204"/>
                    <a:pt x="8395" y="4204"/>
                  </a:cubicBezTo>
                  <a:lnTo>
                    <a:pt x="4740" y="4204"/>
                  </a:lnTo>
                  <a:lnTo>
                    <a:pt x="4740" y="894"/>
                  </a:lnTo>
                  <a:lnTo>
                    <a:pt x="4954" y="1346"/>
                  </a:lnTo>
                  <a:cubicBezTo>
                    <a:pt x="4990" y="1406"/>
                    <a:pt x="5049" y="1429"/>
                    <a:pt x="5109" y="1429"/>
                  </a:cubicBezTo>
                  <a:cubicBezTo>
                    <a:pt x="5132" y="1429"/>
                    <a:pt x="5156" y="1429"/>
                    <a:pt x="5180" y="1418"/>
                  </a:cubicBezTo>
                  <a:cubicBezTo>
                    <a:pt x="5275" y="1370"/>
                    <a:pt x="5299" y="1263"/>
                    <a:pt x="5252" y="1191"/>
                  </a:cubicBezTo>
                  <a:lnTo>
                    <a:pt x="4704" y="96"/>
                  </a:lnTo>
                  <a:cubicBezTo>
                    <a:pt x="4680" y="36"/>
                    <a:pt x="4621" y="1"/>
                    <a:pt x="456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15" name="Google Shape;10402;p67"/>
          <p:cNvGrpSpPr/>
          <p:nvPr/>
        </p:nvGrpSpPr>
        <p:grpSpPr>
          <a:xfrm>
            <a:off x="7398306" y="4377221"/>
            <a:ext cx="301661" cy="371013"/>
            <a:chOff x="5782845" y="2906521"/>
            <a:chExt cx="301661" cy="371013"/>
          </a:xfrm>
          <a:solidFill>
            <a:schemeClr val="accent1"/>
          </a:solidFill>
        </p:grpSpPr>
        <p:sp>
          <p:nvSpPr>
            <p:cNvPr id="1616" name="Google Shape;10403;p67"/>
            <p:cNvSpPr/>
            <p:nvPr/>
          </p:nvSpPr>
          <p:spPr>
            <a:xfrm>
              <a:off x="5782845" y="3087651"/>
              <a:ext cx="301661" cy="189883"/>
            </a:xfrm>
            <a:custGeom>
              <a:avLst/>
              <a:rect l="l" t="t" r="r" b="b"/>
              <a:pathLst>
                <a:path w="9478" h="5966">
                  <a:moveTo>
                    <a:pt x="3215" y="322"/>
                  </a:moveTo>
                  <a:cubicBezTo>
                    <a:pt x="3322" y="322"/>
                    <a:pt x="3418" y="370"/>
                    <a:pt x="3489" y="429"/>
                  </a:cubicBezTo>
                  <a:cubicBezTo>
                    <a:pt x="3561" y="513"/>
                    <a:pt x="3596" y="596"/>
                    <a:pt x="3596" y="703"/>
                  </a:cubicBezTo>
                  <a:lnTo>
                    <a:pt x="3596" y="1156"/>
                  </a:lnTo>
                  <a:cubicBezTo>
                    <a:pt x="3608" y="1358"/>
                    <a:pt x="3501" y="1537"/>
                    <a:pt x="3322" y="1644"/>
                  </a:cubicBezTo>
                  <a:cubicBezTo>
                    <a:pt x="3263" y="1668"/>
                    <a:pt x="3239" y="1727"/>
                    <a:pt x="3239" y="1787"/>
                  </a:cubicBezTo>
                  <a:lnTo>
                    <a:pt x="3239" y="1977"/>
                  </a:lnTo>
                  <a:lnTo>
                    <a:pt x="2846" y="1977"/>
                  </a:lnTo>
                  <a:lnTo>
                    <a:pt x="2846" y="1787"/>
                  </a:lnTo>
                  <a:cubicBezTo>
                    <a:pt x="2846" y="1727"/>
                    <a:pt x="2822" y="1668"/>
                    <a:pt x="2763" y="1644"/>
                  </a:cubicBezTo>
                  <a:cubicBezTo>
                    <a:pt x="2584" y="1537"/>
                    <a:pt x="2477" y="1358"/>
                    <a:pt x="2477" y="1156"/>
                  </a:cubicBezTo>
                  <a:lnTo>
                    <a:pt x="2477" y="703"/>
                  </a:lnTo>
                  <a:cubicBezTo>
                    <a:pt x="2477" y="489"/>
                    <a:pt x="2644" y="322"/>
                    <a:pt x="2846" y="322"/>
                  </a:cubicBezTo>
                  <a:lnTo>
                    <a:pt x="3215" y="322"/>
                  </a:lnTo>
                  <a:close/>
                  <a:moveTo>
                    <a:pt x="6513" y="322"/>
                  </a:moveTo>
                  <a:cubicBezTo>
                    <a:pt x="6609" y="322"/>
                    <a:pt x="6704" y="370"/>
                    <a:pt x="6775" y="429"/>
                  </a:cubicBezTo>
                  <a:cubicBezTo>
                    <a:pt x="6847" y="513"/>
                    <a:pt x="6882" y="596"/>
                    <a:pt x="6882" y="703"/>
                  </a:cubicBezTo>
                  <a:lnTo>
                    <a:pt x="6882" y="1156"/>
                  </a:lnTo>
                  <a:cubicBezTo>
                    <a:pt x="6894" y="1358"/>
                    <a:pt x="6787" y="1537"/>
                    <a:pt x="6609" y="1644"/>
                  </a:cubicBezTo>
                  <a:cubicBezTo>
                    <a:pt x="6549" y="1668"/>
                    <a:pt x="6525" y="1727"/>
                    <a:pt x="6525" y="1787"/>
                  </a:cubicBezTo>
                  <a:lnTo>
                    <a:pt x="6525" y="1977"/>
                  </a:lnTo>
                  <a:lnTo>
                    <a:pt x="6132" y="1977"/>
                  </a:lnTo>
                  <a:lnTo>
                    <a:pt x="6132" y="1787"/>
                  </a:lnTo>
                  <a:cubicBezTo>
                    <a:pt x="6132" y="1727"/>
                    <a:pt x="6108" y="1668"/>
                    <a:pt x="6049" y="1644"/>
                  </a:cubicBezTo>
                  <a:cubicBezTo>
                    <a:pt x="5870" y="1537"/>
                    <a:pt x="5763" y="1358"/>
                    <a:pt x="5763" y="1156"/>
                  </a:cubicBezTo>
                  <a:lnTo>
                    <a:pt x="5763" y="703"/>
                  </a:lnTo>
                  <a:cubicBezTo>
                    <a:pt x="5763" y="489"/>
                    <a:pt x="5930" y="322"/>
                    <a:pt x="6132" y="322"/>
                  </a:cubicBezTo>
                  <a:lnTo>
                    <a:pt x="6513" y="322"/>
                  </a:lnTo>
                  <a:close/>
                  <a:moveTo>
                    <a:pt x="1572" y="2144"/>
                  </a:moveTo>
                  <a:cubicBezTo>
                    <a:pt x="1667" y="2144"/>
                    <a:pt x="1763" y="2192"/>
                    <a:pt x="1834" y="2251"/>
                  </a:cubicBezTo>
                  <a:cubicBezTo>
                    <a:pt x="1906" y="2323"/>
                    <a:pt x="1941" y="2418"/>
                    <a:pt x="1941" y="2513"/>
                  </a:cubicBezTo>
                  <a:lnTo>
                    <a:pt x="1941" y="2977"/>
                  </a:lnTo>
                  <a:lnTo>
                    <a:pt x="1953" y="2977"/>
                  </a:lnTo>
                  <a:cubicBezTo>
                    <a:pt x="1953" y="3168"/>
                    <a:pt x="1846" y="3370"/>
                    <a:pt x="1667" y="3454"/>
                  </a:cubicBezTo>
                  <a:cubicBezTo>
                    <a:pt x="1608" y="3489"/>
                    <a:pt x="1584" y="3549"/>
                    <a:pt x="1584" y="3608"/>
                  </a:cubicBezTo>
                  <a:lnTo>
                    <a:pt x="1584" y="3799"/>
                  </a:lnTo>
                  <a:lnTo>
                    <a:pt x="1191" y="3799"/>
                  </a:lnTo>
                  <a:lnTo>
                    <a:pt x="1191" y="3608"/>
                  </a:lnTo>
                  <a:cubicBezTo>
                    <a:pt x="1191" y="3549"/>
                    <a:pt x="1167" y="3489"/>
                    <a:pt x="1108" y="3454"/>
                  </a:cubicBezTo>
                  <a:cubicBezTo>
                    <a:pt x="929" y="3346"/>
                    <a:pt x="822" y="3168"/>
                    <a:pt x="822" y="2977"/>
                  </a:cubicBezTo>
                  <a:lnTo>
                    <a:pt x="822" y="2513"/>
                  </a:lnTo>
                  <a:cubicBezTo>
                    <a:pt x="822" y="2311"/>
                    <a:pt x="989" y="2144"/>
                    <a:pt x="1191" y="2144"/>
                  </a:cubicBezTo>
                  <a:lnTo>
                    <a:pt x="1572" y="2144"/>
                  </a:lnTo>
                  <a:close/>
                  <a:moveTo>
                    <a:pt x="4858" y="2144"/>
                  </a:moveTo>
                  <a:cubicBezTo>
                    <a:pt x="4965" y="2144"/>
                    <a:pt x="5049" y="2192"/>
                    <a:pt x="5120" y="2251"/>
                  </a:cubicBezTo>
                  <a:cubicBezTo>
                    <a:pt x="5204" y="2323"/>
                    <a:pt x="5227" y="2418"/>
                    <a:pt x="5227" y="2513"/>
                  </a:cubicBezTo>
                  <a:lnTo>
                    <a:pt x="5227" y="2977"/>
                  </a:lnTo>
                  <a:cubicBezTo>
                    <a:pt x="5239" y="3168"/>
                    <a:pt x="5144" y="3370"/>
                    <a:pt x="4954" y="3454"/>
                  </a:cubicBezTo>
                  <a:cubicBezTo>
                    <a:pt x="4894" y="3489"/>
                    <a:pt x="4870" y="3549"/>
                    <a:pt x="4870" y="3608"/>
                  </a:cubicBezTo>
                  <a:lnTo>
                    <a:pt x="4870" y="3799"/>
                  </a:lnTo>
                  <a:lnTo>
                    <a:pt x="4489" y="3799"/>
                  </a:lnTo>
                  <a:lnTo>
                    <a:pt x="4489" y="3608"/>
                  </a:lnTo>
                  <a:cubicBezTo>
                    <a:pt x="4489" y="3549"/>
                    <a:pt x="4453" y="3489"/>
                    <a:pt x="4394" y="3454"/>
                  </a:cubicBezTo>
                  <a:cubicBezTo>
                    <a:pt x="4215" y="3346"/>
                    <a:pt x="4108" y="3168"/>
                    <a:pt x="4108" y="2977"/>
                  </a:cubicBezTo>
                  <a:lnTo>
                    <a:pt x="4108" y="2513"/>
                  </a:lnTo>
                  <a:cubicBezTo>
                    <a:pt x="4108" y="2311"/>
                    <a:pt x="4275" y="2144"/>
                    <a:pt x="4489" y="2144"/>
                  </a:cubicBezTo>
                  <a:lnTo>
                    <a:pt x="4858" y="2144"/>
                  </a:lnTo>
                  <a:close/>
                  <a:moveTo>
                    <a:pt x="8144" y="2144"/>
                  </a:moveTo>
                  <a:cubicBezTo>
                    <a:pt x="8252" y="2144"/>
                    <a:pt x="8335" y="2192"/>
                    <a:pt x="8418" y="2251"/>
                  </a:cubicBezTo>
                  <a:cubicBezTo>
                    <a:pt x="8490" y="2323"/>
                    <a:pt x="8514" y="2418"/>
                    <a:pt x="8514" y="2513"/>
                  </a:cubicBezTo>
                  <a:lnTo>
                    <a:pt x="8514" y="2977"/>
                  </a:lnTo>
                  <a:cubicBezTo>
                    <a:pt x="8525" y="3168"/>
                    <a:pt x="8430" y="3370"/>
                    <a:pt x="8252" y="3454"/>
                  </a:cubicBezTo>
                  <a:cubicBezTo>
                    <a:pt x="8192" y="3489"/>
                    <a:pt x="8156" y="3549"/>
                    <a:pt x="8156" y="3608"/>
                  </a:cubicBezTo>
                  <a:lnTo>
                    <a:pt x="8156" y="3799"/>
                  </a:lnTo>
                  <a:lnTo>
                    <a:pt x="7775" y="3799"/>
                  </a:lnTo>
                  <a:lnTo>
                    <a:pt x="7775" y="3608"/>
                  </a:lnTo>
                  <a:cubicBezTo>
                    <a:pt x="7775" y="3549"/>
                    <a:pt x="7740" y="3489"/>
                    <a:pt x="7680" y="3454"/>
                  </a:cubicBezTo>
                  <a:cubicBezTo>
                    <a:pt x="7501" y="3346"/>
                    <a:pt x="7406" y="3168"/>
                    <a:pt x="7406" y="2977"/>
                  </a:cubicBezTo>
                  <a:lnTo>
                    <a:pt x="7406" y="2513"/>
                  </a:lnTo>
                  <a:cubicBezTo>
                    <a:pt x="7406" y="2311"/>
                    <a:pt x="7561" y="2144"/>
                    <a:pt x="7775" y="2144"/>
                  </a:cubicBezTo>
                  <a:lnTo>
                    <a:pt x="8144" y="2144"/>
                  </a:lnTo>
                  <a:close/>
                  <a:moveTo>
                    <a:pt x="2894" y="1"/>
                  </a:moveTo>
                  <a:cubicBezTo>
                    <a:pt x="2489" y="1"/>
                    <a:pt x="2179" y="334"/>
                    <a:pt x="2179" y="715"/>
                  </a:cubicBezTo>
                  <a:lnTo>
                    <a:pt x="2179" y="1180"/>
                  </a:lnTo>
                  <a:cubicBezTo>
                    <a:pt x="2179" y="1465"/>
                    <a:pt x="2310" y="1727"/>
                    <a:pt x="2548" y="1894"/>
                  </a:cubicBezTo>
                  <a:lnTo>
                    <a:pt x="2548" y="2061"/>
                  </a:lnTo>
                  <a:lnTo>
                    <a:pt x="2251" y="2180"/>
                  </a:lnTo>
                  <a:cubicBezTo>
                    <a:pt x="2215" y="2120"/>
                    <a:pt x="2179" y="2072"/>
                    <a:pt x="2132" y="2025"/>
                  </a:cubicBezTo>
                  <a:cubicBezTo>
                    <a:pt x="2001" y="1894"/>
                    <a:pt x="1822" y="1822"/>
                    <a:pt x="1620" y="1822"/>
                  </a:cubicBezTo>
                  <a:lnTo>
                    <a:pt x="1251" y="1822"/>
                  </a:lnTo>
                  <a:cubicBezTo>
                    <a:pt x="846" y="1822"/>
                    <a:pt x="536" y="2144"/>
                    <a:pt x="536" y="2537"/>
                  </a:cubicBezTo>
                  <a:lnTo>
                    <a:pt x="536" y="2989"/>
                  </a:lnTo>
                  <a:cubicBezTo>
                    <a:pt x="536" y="3275"/>
                    <a:pt x="679" y="3549"/>
                    <a:pt x="905" y="3704"/>
                  </a:cubicBezTo>
                  <a:lnTo>
                    <a:pt x="905" y="3870"/>
                  </a:lnTo>
                  <a:lnTo>
                    <a:pt x="453" y="4049"/>
                  </a:lnTo>
                  <a:cubicBezTo>
                    <a:pt x="179" y="4156"/>
                    <a:pt x="1" y="4418"/>
                    <a:pt x="1" y="4716"/>
                  </a:cubicBezTo>
                  <a:lnTo>
                    <a:pt x="1" y="5811"/>
                  </a:lnTo>
                  <a:cubicBezTo>
                    <a:pt x="1" y="5894"/>
                    <a:pt x="84" y="5966"/>
                    <a:pt x="167" y="5966"/>
                  </a:cubicBezTo>
                  <a:cubicBezTo>
                    <a:pt x="251" y="5966"/>
                    <a:pt x="334" y="5894"/>
                    <a:pt x="334" y="5811"/>
                  </a:cubicBezTo>
                  <a:lnTo>
                    <a:pt x="334" y="4716"/>
                  </a:lnTo>
                  <a:cubicBezTo>
                    <a:pt x="334" y="4573"/>
                    <a:pt x="417" y="4418"/>
                    <a:pt x="572" y="4358"/>
                  </a:cubicBezTo>
                  <a:lnTo>
                    <a:pt x="1108" y="4156"/>
                  </a:lnTo>
                  <a:lnTo>
                    <a:pt x="1775" y="4156"/>
                  </a:lnTo>
                  <a:lnTo>
                    <a:pt x="2310" y="4358"/>
                  </a:lnTo>
                  <a:cubicBezTo>
                    <a:pt x="2453" y="4418"/>
                    <a:pt x="2548" y="4561"/>
                    <a:pt x="2548" y="4716"/>
                  </a:cubicBezTo>
                  <a:lnTo>
                    <a:pt x="2548" y="5811"/>
                  </a:lnTo>
                  <a:cubicBezTo>
                    <a:pt x="2548" y="5894"/>
                    <a:pt x="2620" y="5966"/>
                    <a:pt x="2715" y="5966"/>
                  </a:cubicBezTo>
                  <a:cubicBezTo>
                    <a:pt x="2799" y="5966"/>
                    <a:pt x="2870" y="5894"/>
                    <a:pt x="2870" y="5811"/>
                  </a:cubicBezTo>
                  <a:lnTo>
                    <a:pt x="2870" y="4716"/>
                  </a:lnTo>
                  <a:cubicBezTo>
                    <a:pt x="2870" y="4418"/>
                    <a:pt x="2691" y="4168"/>
                    <a:pt x="2429" y="4049"/>
                  </a:cubicBezTo>
                  <a:lnTo>
                    <a:pt x="1965" y="3870"/>
                  </a:lnTo>
                  <a:lnTo>
                    <a:pt x="1965" y="3704"/>
                  </a:lnTo>
                  <a:cubicBezTo>
                    <a:pt x="2191" y="3537"/>
                    <a:pt x="2334" y="3275"/>
                    <a:pt x="2334" y="2989"/>
                  </a:cubicBezTo>
                  <a:lnTo>
                    <a:pt x="2334" y="2537"/>
                  </a:lnTo>
                  <a:lnTo>
                    <a:pt x="2334" y="2501"/>
                  </a:lnTo>
                  <a:lnTo>
                    <a:pt x="2751" y="2334"/>
                  </a:lnTo>
                  <a:lnTo>
                    <a:pt x="3430" y="2334"/>
                  </a:lnTo>
                  <a:lnTo>
                    <a:pt x="3846" y="2501"/>
                  </a:lnTo>
                  <a:lnTo>
                    <a:pt x="3846" y="2537"/>
                  </a:lnTo>
                  <a:lnTo>
                    <a:pt x="3846" y="2989"/>
                  </a:lnTo>
                  <a:cubicBezTo>
                    <a:pt x="3846" y="3275"/>
                    <a:pt x="3977" y="3549"/>
                    <a:pt x="4215" y="3704"/>
                  </a:cubicBezTo>
                  <a:lnTo>
                    <a:pt x="4215" y="3870"/>
                  </a:lnTo>
                  <a:lnTo>
                    <a:pt x="3751" y="4049"/>
                  </a:lnTo>
                  <a:cubicBezTo>
                    <a:pt x="3489" y="4156"/>
                    <a:pt x="3310" y="4418"/>
                    <a:pt x="3310" y="4716"/>
                  </a:cubicBezTo>
                  <a:lnTo>
                    <a:pt x="3310" y="5811"/>
                  </a:lnTo>
                  <a:cubicBezTo>
                    <a:pt x="3310" y="5894"/>
                    <a:pt x="3382" y="5966"/>
                    <a:pt x="3465" y="5966"/>
                  </a:cubicBezTo>
                  <a:cubicBezTo>
                    <a:pt x="3561" y="5966"/>
                    <a:pt x="3632" y="5894"/>
                    <a:pt x="3632" y="5811"/>
                  </a:cubicBezTo>
                  <a:lnTo>
                    <a:pt x="3632" y="4716"/>
                  </a:lnTo>
                  <a:cubicBezTo>
                    <a:pt x="3632" y="4573"/>
                    <a:pt x="3727" y="4418"/>
                    <a:pt x="3870" y="4358"/>
                  </a:cubicBezTo>
                  <a:lnTo>
                    <a:pt x="4406" y="4156"/>
                  </a:lnTo>
                  <a:lnTo>
                    <a:pt x="5073" y="4156"/>
                  </a:lnTo>
                  <a:lnTo>
                    <a:pt x="5608" y="4358"/>
                  </a:lnTo>
                  <a:cubicBezTo>
                    <a:pt x="5763" y="4418"/>
                    <a:pt x="5847" y="4561"/>
                    <a:pt x="5847" y="4716"/>
                  </a:cubicBezTo>
                  <a:lnTo>
                    <a:pt x="5847" y="5811"/>
                  </a:lnTo>
                  <a:cubicBezTo>
                    <a:pt x="5847" y="5894"/>
                    <a:pt x="5930" y="5966"/>
                    <a:pt x="6013" y="5966"/>
                  </a:cubicBezTo>
                  <a:cubicBezTo>
                    <a:pt x="6108" y="5966"/>
                    <a:pt x="6180" y="5894"/>
                    <a:pt x="6180" y="5811"/>
                  </a:cubicBezTo>
                  <a:lnTo>
                    <a:pt x="6180" y="4716"/>
                  </a:lnTo>
                  <a:cubicBezTo>
                    <a:pt x="6180" y="4418"/>
                    <a:pt x="6001" y="4168"/>
                    <a:pt x="5727" y="4049"/>
                  </a:cubicBezTo>
                  <a:lnTo>
                    <a:pt x="5275" y="3870"/>
                  </a:lnTo>
                  <a:lnTo>
                    <a:pt x="5275" y="3704"/>
                  </a:lnTo>
                  <a:cubicBezTo>
                    <a:pt x="5489" y="3537"/>
                    <a:pt x="5644" y="3275"/>
                    <a:pt x="5644" y="2989"/>
                  </a:cubicBezTo>
                  <a:lnTo>
                    <a:pt x="5644" y="2537"/>
                  </a:lnTo>
                  <a:lnTo>
                    <a:pt x="5644" y="2501"/>
                  </a:lnTo>
                  <a:lnTo>
                    <a:pt x="6061" y="2334"/>
                  </a:lnTo>
                  <a:lnTo>
                    <a:pt x="6728" y="2334"/>
                  </a:lnTo>
                  <a:lnTo>
                    <a:pt x="7144" y="2501"/>
                  </a:lnTo>
                  <a:lnTo>
                    <a:pt x="7144" y="2537"/>
                  </a:lnTo>
                  <a:lnTo>
                    <a:pt x="7144" y="2989"/>
                  </a:lnTo>
                  <a:cubicBezTo>
                    <a:pt x="7144" y="3275"/>
                    <a:pt x="7275" y="3549"/>
                    <a:pt x="7513" y="3704"/>
                  </a:cubicBezTo>
                  <a:lnTo>
                    <a:pt x="7513" y="3870"/>
                  </a:lnTo>
                  <a:lnTo>
                    <a:pt x="7061" y="4049"/>
                  </a:lnTo>
                  <a:cubicBezTo>
                    <a:pt x="6787" y="4156"/>
                    <a:pt x="6609" y="4418"/>
                    <a:pt x="6609" y="4716"/>
                  </a:cubicBezTo>
                  <a:lnTo>
                    <a:pt x="6609" y="5811"/>
                  </a:lnTo>
                  <a:cubicBezTo>
                    <a:pt x="6609" y="5894"/>
                    <a:pt x="6680" y="5966"/>
                    <a:pt x="6775" y="5966"/>
                  </a:cubicBezTo>
                  <a:cubicBezTo>
                    <a:pt x="6859" y="5966"/>
                    <a:pt x="6942" y="5894"/>
                    <a:pt x="6942" y="5811"/>
                  </a:cubicBezTo>
                  <a:lnTo>
                    <a:pt x="6942" y="4716"/>
                  </a:lnTo>
                  <a:cubicBezTo>
                    <a:pt x="6942" y="4573"/>
                    <a:pt x="7025" y="4418"/>
                    <a:pt x="7180" y="4358"/>
                  </a:cubicBezTo>
                  <a:lnTo>
                    <a:pt x="7716" y="4156"/>
                  </a:lnTo>
                  <a:lnTo>
                    <a:pt x="8383" y="4156"/>
                  </a:lnTo>
                  <a:lnTo>
                    <a:pt x="8918" y="4358"/>
                  </a:lnTo>
                  <a:cubicBezTo>
                    <a:pt x="9061" y="4418"/>
                    <a:pt x="9156" y="4561"/>
                    <a:pt x="9156" y="4716"/>
                  </a:cubicBezTo>
                  <a:lnTo>
                    <a:pt x="9156" y="5811"/>
                  </a:lnTo>
                  <a:cubicBezTo>
                    <a:pt x="9156" y="5894"/>
                    <a:pt x="9228" y="5966"/>
                    <a:pt x="9323" y="5966"/>
                  </a:cubicBezTo>
                  <a:cubicBezTo>
                    <a:pt x="9406" y="5966"/>
                    <a:pt x="9478" y="5894"/>
                    <a:pt x="9478" y="5811"/>
                  </a:cubicBezTo>
                  <a:lnTo>
                    <a:pt x="9478" y="4716"/>
                  </a:lnTo>
                  <a:cubicBezTo>
                    <a:pt x="9418" y="4418"/>
                    <a:pt x="9252" y="4156"/>
                    <a:pt x="8978" y="4049"/>
                  </a:cubicBezTo>
                  <a:lnTo>
                    <a:pt x="8514" y="3870"/>
                  </a:lnTo>
                  <a:lnTo>
                    <a:pt x="8514" y="3704"/>
                  </a:lnTo>
                  <a:cubicBezTo>
                    <a:pt x="8740" y="3537"/>
                    <a:pt x="8895" y="3275"/>
                    <a:pt x="8895" y="2989"/>
                  </a:cubicBezTo>
                  <a:lnTo>
                    <a:pt x="8895" y="2537"/>
                  </a:lnTo>
                  <a:cubicBezTo>
                    <a:pt x="8895" y="2334"/>
                    <a:pt x="8811" y="2156"/>
                    <a:pt x="8680" y="2025"/>
                  </a:cubicBezTo>
                  <a:cubicBezTo>
                    <a:pt x="8549" y="1894"/>
                    <a:pt x="8371" y="1822"/>
                    <a:pt x="8168" y="1822"/>
                  </a:cubicBezTo>
                  <a:lnTo>
                    <a:pt x="7799" y="1822"/>
                  </a:lnTo>
                  <a:cubicBezTo>
                    <a:pt x="7537" y="1822"/>
                    <a:pt x="7311" y="1965"/>
                    <a:pt x="7192" y="2180"/>
                  </a:cubicBezTo>
                  <a:lnTo>
                    <a:pt x="6882" y="2061"/>
                  </a:lnTo>
                  <a:lnTo>
                    <a:pt x="6882" y="1894"/>
                  </a:lnTo>
                  <a:cubicBezTo>
                    <a:pt x="7109" y="1727"/>
                    <a:pt x="7251" y="1465"/>
                    <a:pt x="7251" y="1180"/>
                  </a:cubicBezTo>
                  <a:lnTo>
                    <a:pt x="7251" y="715"/>
                  </a:lnTo>
                  <a:cubicBezTo>
                    <a:pt x="7251" y="525"/>
                    <a:pt x="7180" y="346"/>
                    <a:pt x="7037" y="215"/>
                  </a:cubicBezTo>
                  <a:cubicBezTo>
                    <a:pt x="6906" y="72"/>
                    <a:pt x="6728" y="1"/>
                    <a:pt x="6537" y="1"/>
                  </a:cubicBezTo>
                  <a:lnTo>
                    <a:pt x="6168" y="1"/>
                  </a:lnTo>
                  <a:cubicBezTo>
                    <a:pt x="5763" y="1"/>
                    <a:pt x="5454" y="334"/>
                    <a:pt x="5454" y="715"/>
                  </a:cubicBezTo>
                  <a:lnTo>
                    <a:pt x="5454" y="1180"/>
                  </a:lnTo>
                  <a:cubicBezTo>
                    <a:pt x="5454" y="1465"/>
                    <a:pt x="5585" y="1727"/>
                    <a:pt x="5823" y="1894"/>
                  </a:cubicBezTo>
                  <a:lnTo>
                    <a:pt x="5823" y="2061"/>
                  </a:lnTo>
                  <a:lnTo>
                    <a:pt x="5525" y="2180"/>
                  </a:lnTo>
                  <a:cubicBezTo>
                    <a:pt x="5489" y="2120"/>
                    <a:pt x="5454" y="2072"/>
                    <a:pt x="5406" y="2025"/>
                  </a:cubicBezTo>
                  <a:cubicBezTo>
                    <a:pt x="5275" y="1894"/>
                    <a:pt x="5096" y="1822"/>
                    <a:pt x="4894" y="1822"/>
                  </a:cubicBezTo>
                  <a:lnTo>
                    <a:pt x="4525" y="1822"/>
                  </a:lnTo>
                  <a:cubicBezTo>
                    <a:pt x="4263" y="1822"/>
                    <a:pt x="4037" y="1965"/>
                    <a:pt x="3918" y="2180"/>
                  </a:cubicBezTo>
                  <a:lnTo>
                    <a:pt x="3608" y="2061"/>
                  </a:lnTo>
                  <a:lnTo>
                    <a:pt x="3608" y="1894"/>
                  </a:lnTo>
                  <a:cubicBezTo>
                    <a:pt x="3834" y="1727"/>
                    <a:pt x="3977" y="1465"/>
                    <a:pt x="3977" y="1180"/>
                  </a:cubicBezTo>
                  <a:lnTo>
                    <a:pt x="3977" y="715"/>
                  </a:lnTo>
                  <a:cubicBezTo>
                    <a:pt x="3977" y="525"/>
                    <a:pt x="3906" y="346"/>
                    <a:pt x="3763" y="215"/>
                  </a:cubicBezTo>
                  <a:cubicBezTo>
                    <a:pt x="3632" y="72"/>
                    <a:pt x="3453" y="1"/>
                    <a:pt x="3263" y="1"/>
                  </a:cubicBezTo>
                  <a:lnTo>
                    <a:pt x="289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7" name="Google Shape;10404;p67"/>
            <p:cNvSpPr/>
            <p:nvPr/>
          </p:nvSpPr>
          <p:spPr>
            <a:xfrm>
              <a:off x="5868111" y="2906521"/>
              <a:ext cx="127724" cy="172823"/>
            </a:xfrm>
            <a:custGeom>
              <a:avLst/>
              <a:rect l="l" t="t" r="r" b="b"/>
              <a:pathLst>
                <a:path w="4013" h="5430">
                  <a:moveTo>
                    <a:pt x="2191" y="334"/>
                  </a:moveTo>
                  <a:cubicBezTo>
                    <a:pt x="2406" y="334"/>
                    <a:pt x="2560" y="501"/>
                    <a:pt x="2560" y="703"/>
                  </a:cubicBezTo>
                  <a:lnTo>
                    <a:pt x="2560" y="1084"/>
                  </a:lnTo>
                  <a:cubicBezTo>
                    <a:pt x="2560" y="1394"/>
                    <a:pt x="2310" y="1644"/>
                    <a:pt x="2001" y="1644"/>
                  </a:cubicBezTo>
                  <a:cubicBezTo>
                    <a:pt x="1691" y="1644"/>
                    <a:pt x="1453" y="1394"/>
                    <a:pt x="1453" y="1084"/>
                  </a:cubicBezTo>
                  <a:lnTo>
                    <a:pt x="1453" y="703"/>
                  </a:lnTo>
                  <a:cubicBezTo>
                    <a:pt x="1453" y="501"/>
                    <a:pt x="1608" y="334"/>
                    <a:pt x="1822" y="334"/>
                  </a:cubicBezTo>
                  <a:lnTo>
                    <a:pt x="2191" y="334"/>
                  </a:lnTo>
                  <a:close/>
                  <a:moveTo>
                    <a:pt x="2191" y="1953"/>
                  </a:moveTo>
                  <a:lnTo>
                    <a:pt x="2191" y="2060"/>
                  </a:lnTo>
                  <a:cubicBezTo>
                    <a:pt x="2203" y="2120"/>
                    <a:pt x="2227" y="2179"/>
                    <a:pt x="2251" y="2239"/>
                  </a:cubicBezTo>
                  <a:lnTo>
                    <a:pt x="2013" y="2477"/>
                  </a:lnTo>
                  <a:lnTo>
                    <a:pt x="2001" y="2477"/>
                  </a:lnTo>
                  <a:lnTo>
                    <a:pt x="1763" y="2239"/>
                  </a:lnTo>
                  <a:cubicBezTo>
                    <a:pt x="1786" y="2179"/>
                    <a:pt x="1810" y="2120"/>
                    <a:pt x="1810" y="2060"/>
                  </a:cubicBezTo>
                  <a:lnTo>
                    <a:pt x="1810" y="1953"/>
                  </a:lnTo>
                  <a:cubicBezTo>
                    <a:pt x="1870" y="1965"/>
                    <a:pt x="1941" y="1965"/>
                    <a:pt x="2001" y="1965"/>
                  </a:cubicBezTo>
                  <a:cubicBezTo>
                    <a:pt x="2060" y="1965"/>
                    <a:pt x="2132" y="1953"/>
                    <a:pt x="2191" y="1953"/>
                  </a:cubicBezTo>
                  <a:close/>
                  <a:moveTo>
                    <a:pt x="2525" y="2429"/>
                  </a:moveTo>
                  <a:lnTo>
                    <a:pt x="2822" y="2584"/>
                  </a:lnTo>
                  <a:cubicBezTo>
                    <a:pt x="2882" y="2608"/>
                    <a:pt x="2917" y="2680"/>
                    <a:pt x="2917" y="2763"/>
                  </a:cubicBezTo>
                  <a:lnTo>
                    <a:pt x="2917" y="3084"/>
                  </a:lnTo>
                  <a:lnTo>
                    <a:pt x="1072" y="3084"/>
                  </a:lnTo>
                  <a:lnTo>
                    <a:pt x="1072" y="2763"/>
                  </a:lnTo>
                  <a:cubicBezTo>
                    <a:pt x="1072" y="2680"/>
                    <a:pt x="1120" y="2632"/>
                    <a:pt x="1179" y="2584"/>
                  </a:cubicBezTo>
                  <a:lnTo>
                    <a:pt x="1477" y="2429"/>
                  </a:lnTo>
                  <a:lnTo>
                    <a:pt x="1751" y="2703"/>
                  </a:lnTo>
                  <a:cubicBezTo>
                    <a:pt x="1822" y="2775"/>
                    <a:pt x="1905" y="2799"/>
                    <a:pt x="2001" y="2799"/>
                  </a:cubicBezTo>
                  <a:cubicBezTo>
                    <a:pt x="2084" y="2799"/>
                    <a:pt x="2179" y="2775"/>
                    <a:pt x="2251" y="2703"/>
                  </a:cubicBezTo>
                  <a:lnTo>
                    <a:pt x="2525" y="2429"/>
                  </a:lnTo>
                  <a:close/>
                  <a:moveTo>
                    <a:pt x="3560" y="3442"/>
                  </a:moveTo>
                  <a:lnTo>
                    <a:pt x="3370" y="3834"/>
                  </a:lnTo>
                  <a:lnTo>
                    <a:pt x="655" y="3834"/>
                  </a:lnTo>
                  <a:lnTo>
                    <a:pt x="465" y="3442"/>
                  </a:lnTo>
                  <a:lnTo>
                    <a:pt x="3560" y="3442"/>
                  </a:lnTo>
                  <a:close/>
                  <a:moveTo>
                    <a:pt x="1822" y="1"/>
                  </a:moveTo>
                  <a:cubicBezTo>
                    <a:pt x="1417" y="1"/>
                    <a:pt x="1108" y="334"/>
                    <a:pt x="1108" y="715"/>
                  </a:cubicBezTo>
                  <a:lnTo>
                    <a:pt x="1108" y="1096"/>
                  </a:lnTo>
                  <a:cubicBezTo>
                    <a:pt x="1108" y="1394"/>
                    <a:pt x="1251" y="1656"/>
                    <a:pt x="1477" y="1822"/>
                  </a:cubicBezTo>
                  <a:lnTo>
                    <a:pt x="1477" y="2072"/>
                  </a:lnTo>
                  <a:lnTo>
                    <a:pt x="1477" y="2084"/>
                  </a:lnTo>
                  <a:lnTo>
                    <a:pt x="1048" y="2299"/>
                  </a:lnTo>
                  <a:cubicBezTo>
                    <a:pt x="870" y="2382"/>
                    <a:pt x="751" y="2584"/>
                    <a:pt x="751" y="2775"/>
                  </a:cubicBezTo>
                  <a:lnTo>
                    <a:pt x="751" y="3108"/>
                  </a:lnTo>
                  <a:lnTo>
                    <a:pt x="179" y="3108"/>
                  </a:lnTo>
                  <a:cubicBezTo>
                    <a:pt x="120" y="3108"/>
                    <a:pt x="60" y="3132"/>
                    <a:pt x="36" y="3180"/>
                  </a:cubicBezTo>
                  <a:cubicBezTo>
                    <a:pt x="0" y="3227"/>
                    <a:pt x="0" y="3299"/>
                    <a:pt x="24" y="3346"/>
                  </a:cubicBezTo>
                  <a:lnTo>
                    <a:pt x="393" y="4073"/>
                  </a:lnTo>
                  <a:cubicBezTo>
                    <a:pt x="417" y="4132"/>
                    <a:pt x="477" y="4156"/>
                    <a:pt x="536" y="4156"/>
                  </a:cubicBezTo>
                  <a:lnTo>
                    <a:pt x="739" y="4156"/>
                  </a:lnTo>
                  <a:lnTo>
                    <a:pt x="739" y="5263"/>
                  </a:lnTo>
                  <a:cubicBezTo>
                    <a:pt x="739" y="5347"/>
                    <a:pt x="810" y="5430"/>
                    <a:pt x="893" y="5430"/>
                  </a:cubicBezTo>
                  <a:cubicBezTo>
                    <a:pt x="989" y="5430"/>
                    <a:pt x="1060" y="5347"/>
                    <a:pt x="1060" y="5263"/>
                  </a:cubicBezTo>
                  <a:lnTo>
                    <a:pt x="1060" y="4156"/>
                  </a:lnTo>
                  <a:lnTo>
                    <a:pt x="2906" y="4156"/>
                  </a:lnTo>
                  <a:lnTo>
                    <a:pt x="2906" y="5263"/>
                  </a:lnTo>
                  <a:cubicBezTo>
                    <a:pt x="2906" y="5347"/>
                    <a:pt x="2977" y="5430"/>
                    <a:pt x="3072" y="5430"/>
                  </a:cubicBezTo>
                  <a:cubicBezTo>
                    <a:pt x="3156" y="5430"/>
                    <a:pt x="3227" y="5347"/>
                    <a:pt x="3227" y="5263"/>
                  </a:cubicBezTo>
                  <a:lnTo>
                    <a:pt x="3227" y="4156"/>
                  </a:lnTo>
                  <a:lnTo>
                    <a:pt x="3429" y="4156"/>
                  </a:lnTo>
                  <a:cubicBezTo>
                    <a:pt x="3489" y="4156"/>
                    <a:pt x="3549" y="4132"/>
                    <a:pt x="3572" y="4073"/>
                  </a:cubicBezTo>
                  <a:lnTo>
                    <a:pt x="3941" y="3346"/>
                  </a:lnTo>
                  <a:cubicBezTo>
                    <a:pt x="4013" y="3299"/>
                    <a:pt x="4013" y="3227"/>
                    <a:pt x="3977" y="3180"/>
                  </a:cubicBezTo>
                  <a:cubicBezTo>
                    <a:pt x="3953" y="3132"/>
                    <a:pt x="3894" y="3108"/>
                    <a:pt x="3834" y="3108"/>
                  </a:cubicBezTo>
                  <a:lnTo>
                    <a:pt x="3263" y="3108"/>
                  </a:lnTo>
                  <a:lnTo>
                    <a:pt x="3263" y="2775"/>
                  </a:lnTo>
                  <a:cubicBezTo>
                    <a:pt x="3263" y="2572"/>
                    <a:pt x="3144" y="2382"/>
                    <a:pt x="2965" y="2299"/>
                  </a:cubicBezTo>
                  <a:lnTo>
                    <a:pt x="2536" y="2084"/>
                  </a:lnTo>
                  <a:lnTo>
                    <a:pt x="2536" y="2072"/>
                  </a:lnTo>
                  <a:lnTo>
                    <a:pt x="2536" y="1822"/>
                  </a:lnTo>
                  <a:cubicBezTo>
                    <a:pt x="2763" y="1656"/>
                    <a:pt x="2906" y="1394"/>
                    <a:pt x="2906" y="1096"/>
                  </a:cubicBezTo>
                  <a:lnTo>
                    <a:pt x="2906" y="715"/>
                  </a:lnTo>
                  <a:cubicBezTo>
                    <a:pt x="2906" y="322"/>
                    <a:pt x="2572" y="1"/>
                    <a:pt x="2191" y="1"/>
                  </a:cubicBezTo>
                  <a:lnTo>
                    <a:pt x="182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18" name="Google Shape;10405;p67"/>
            <p:cNvSpPr/>
            <p:nvPr/>
          </p:nvSpPr>
          <p:spPr>
            <a:xfrm>
              <a:off x="5915088" y="3051655"/>
              <a:ext cx="34151" cy="10662"/>
            </a:xfrm>
            <a:custGeom>
              <a:avLst/>
              <a:rect l="l" t="t" r="r" b="b"/>
              <a:pathLst>
                <a:path w="1073" h="335">
                  <a:moveTo>
                    <a:pt x="168" y="1"/>
                  </a:moveTo>
                  <a:cubicBezTo>
                    <a:pt x="72" y="1"/>
                    <a:pt x="1" y="72"/>
                    <a:pt x="1" y="167"/>
                  </a:cubicBezTo>
                  <a:cubicBezTo>
                    <a:pt x="1" y="251"/>
                    <a:pt x="72" y="334"/>
                    <a:pt x="168" y="334"/>
                  </a:cubicBezTo>
                  <a:lnTo>
                    <a:pt x="894" y="334"/>
                  </a:lnTo>
                  <a:cubicBezTo>
                    <a:pt x="989" y="334"/>
                    <a:pt x="1060" y="251"/>
                    <a:pt x="1060" y="167"/>
                  </a:cubicBezTo>
                  <a:cubicBezTo>
                    <a:pt x="1072" y="72"/>
                    <a:pt x="989" y="1"/>
                    <a:pt x="894"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19" name="Google Shape;10406;p67"/>
          <p:cNvGrpSpPr/>
          <p:nvPr/>
        </p:nvGrpSpPr>
        <p:grpSpPr>
          <a:xfrm>
            <a:off x="8246000" y="4388202"/>
            <a:ext cx="371777" cy="349434"/>
            <a:chOff x="6630539" y="2917502"/>
            <a:chExt cx="371777" cy="349434"/>
          </a:xfrm>
          <a:solidFill>
            <a:schemeClr val="accent1"/>
          </a:solidFill>
        </p:grpSpPr>
        <p:sp>
          <p:nvSpPr>
            <p:cNvPr id="1620" name="Google Shape;10407;p67"/>
            <p:cNvSpPr/>
            <p:nvPr/>
          </p:nvSpPr>
          <p:spPr>
            <a:xfrm>
              <a:off x="6689292" y="3043093"/>
              <a:ext cx="92109" cy="30586"/>
            </a:xfrm>
            <a:custGeom>
              <a:avLst/>
              <a:rect l="l" t="t" r="r" b="b"/>
              <a:pathLst>
                <a:path w="2894" h="961">
                  <a:moveTo>
                    <a:pt x="1164" y="1"/>
                  </a:moveTo>
                  <a:cubicBezTo>
                    <a:pt x="816" y="1"/>
                    <a:pt x="501" y="36"/>
                    <a:pt x="298" y="67"/>
                  </a:cubicBezTo>
                  <a:cubicBezTo>
                    <a:pt x="119" y="91"/>
                    <a:pt x="0" y="246"/>
                    <a:pt x="0" y="401"/>
                  </a:cubicBezTo>
                  <a:lnTo>
                    <a:pt x="0" y="794"/>
                  </a:lnTo>
                  <a:cubicBezTo>
                    <a:pt x="0" y="877"/>
                    <a:pt x="72" y="960"/>
                    <a:pt x="155" y="960"/>
                  </a:cubicBezTo>
                  <a:cubicBezTo>
                    <a:pt x="250" y="960"/>
                    <a:pt x="322" y="877"/>
                    <a:pt x="322" y="794"/>
                  </a:cubicBezTo>
                  <a:lnTo>
                    <a:pt x="322" y="401"/>
                  </a:lnTo>
                  <a:cubicBezTo>
                    <a:pt x="322" y="401"/>
                    <a:pt x="322" y="389"/>
                    <a:pt x="334" y="389"/>
                  </a:cubicBezTo>
                  <a:cubicBezTo>
                    <a:pt x="511" y="361"/>
                    <a:pt x="812" y="318"/>
                    <a:pt x="1157" y="318"/>
                  </a:cubicBezTo>
                  <a:cubicBezTo>
                    <a:pt x="1253" y="318"/>
                    <a:pt x="1352" y="321"/>
                    <a:pt x="1453" y="329"/>
                  </a:cubicBezTo>
                  <a:cubicBezTo>
                    <a:pt x="1989" y="365"/>
                    <a:pt x="2382" y="496"/>
                    <a:pt x="2596" y="734"/>
                  </a:cubicBezTo>
                  <a:cubicBezTo>
                    <a:pt x="2626" y="764"/>
                    <a:pt x="2670" y="779"/>
                    <a:pt x="2715" y="779"/>
                  </a:cubicBezTo>
                  <a:cubicBezTo>
                    <a:pt x="2760" y="779"/>
                    <a:pt x="2804" y="764"/>
                    <a:pt x="2834" y="734"/>
                  </a:cubicBezTo>
                  <a:cubicBezTo>
                    <a:pt x="2894" y="675"/>
                    <a:pt x="2894" y="567"/>
                    <a:pt x="2834" y="508"/>
                  </a:cubicBezTo>
                  <a:cubicBezTo>
                    <a:pt x="2437" y="103"/>
                    <a:pt x="1753" y="1"/>
                    <a:pt x="116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1" name="Google Shape;10408;p67"/>
            <p:cNvSpPr/>
            <p:nvPr/>
          </p:nvSpPr>
          <p:spPr>
            <a:xfrm>
              <a:off x="6630539" y="2993315"/>
              <a:ext cx="208852" cy="273621"/>
            </a:xfrm>
            <a:custGeom>
              <a:avLst/>
              <a:rect l="l" t="t" r="r" b="b"/>
              <a:pathLst>
                <a:path w="6562" h="8597">
                  <a:moveTo>
                    <a:pt x="5132" y="334"/>
                  </a:moveTo>
                  <a:lnTo>
                    <a:pt x="5132" y="1988"/>
                  </a:lnTo>
                  <a:cubicBezTo>
                    <a:pt x="5132" y="2239"/>
                    <a:pt x="5073" y="2477"/>
                    <a:pt x="4966" y="2703"/>
                  </a:cubicBezTo>
                  <a:cubicBezTo>
                    <a:pt x="4954" y="2727"/>
                    <a:pt x="4954" y="2739"/>
                    <a:pt x="4954" y="2774"/>
                  </a:cubicBezTo>
                  <a:lnTo>
                    <a:pt x="4954" y="3262"/>
                  </a:lnTo>
                  <a:cubicBezTo>
                    <a:pt x="4954" y="3727"/>
                    <a:pt x="4763" y="4155"/>
                    <a:pt x="4430" y="4465"/>
                  </a:cubicBezTo>
                  <a:cubicBezTo>
                    <a:pt x="4108" y="4765"/>
                    <a:pt x="3713" y="4920"/>
                    <a:pt x="3275" y="4920"/>
                  </a:cubicBezTo>
                  <a:cubicBezTo>
                    <a:pt x="3243" y="4920"/>
                    <a:pt x="3212" y="4919"/>
                    <a:pt x="3180" y="4917"/>
                  </a:cubicBezTo>
                  <a:cubicBezTo>
                    <a:pt x="2299" y="4882"/>
                    <a:pt x="1620" y="4120"/>
                    <a:pt x="1620" y="3215"/>
                  </a:cubicBezTo>
                  <a:lnTo>
                    <a:pt x="1620" y="2786"/>
                  </a:lnTo>
                  <a:cubicBezTo>
                    <a:pt x="1620" y="2762"/>
                    <a:pt x="1620" y="2739"/>
                    <a:pt x="1608" y="2715"/>
                  </a:cubicBezTo>
                  <a:cubicBezTo>
                    <a:pt x="1501" y="2489"/>
                    <a:pt x="1441" y="2239"/>
                    <a:pt x="1441" y="2000"/>
                  </a:cubicBezTo>
                  <a:lnTo>
                    <a:pt x="1441" y="1631"/>
                  </a:lnTo>
                  <a:cubicBezTo>
                    <a:pt x="1441" y="917"/>
                    <a:pt x="2025" y="334"/>
                    <a:pt x="2739" y="334"/>
                  </a:cubicBezTo>
                  <a:lnTo>
                    <a:pt x="5132" y="334"/>
                  </a:lnTo>
                  <a:close/>
                  <a:moveTo>
                    <a:pt x="4204" y="5048"/>
                  </a:moveTo>
                  <a:lnTo>
                    <a:pt x="4204" y="5358"/>
                  </a:lnTo>
                  <a:lnTo>
                    <a:pt x="3287" y="6001"/>
                  </a:lnTo>
                  <a:lnTo>
                    <a:pt x="2358" y="5358"/>
                  </a:lnTo>
                  <a:lnTo>
                    <a:pt x="2358" y="5048"/>
                  </a:lnTo>
                  <a:cubicBezTo>
                    <a:pt x="2596" y="5179"/>
                    <a:pt x="2870" y="5263"/>
                    <a:pt x="3156" y="5275"/>
                  </a:cubicBezTo>
                  <a:lnTo>
                    <a:pt x="3287" y="5275"/>
                  </a:lnTo>
                  <a:cubicBezTo>
                    <a:pt x="3608" y="5275"/>
                    <a:pt x="3930" y="5203"/>
                    <a:pt x="4204" y="5048"/>
                  </a:cubicBezTo>
                  <a:close/>
                  <a:moveTo>
                    <a:pt x="2203" y="5668"/>
                  </a:moveTo>
                  <a:lnTo>
                    <a:pt x="3001" y="6227"/>
                  </a:lnTo>
                  <a:lnTo>
                    <a:pt x="2584" y="6656"/>
                  </a:lnTo>
                  <a:lnTo>
                    <a:pt x="2573" y="6656"/>
                  </a:lnTo>
                  <a:lnTo>
                    <a:pt x="2037" y="5858"/>
                  </a:lnTo>
                  <a:lnTo>
                    <a:pt x="2203" y="5668"/>
                  </a:lnTo>
                  <a:close/>
                  <a:moveTo>
                    <a:pt x="4359" y="5668"/>
                  </a:moveTo>
                  <a:lnTo>
                    <a:pt x="4525" y="5858"/>
                  </a:lnTo>
                  <a:lnTo>
                    <a:pt x="4001" y="6656"/>
                  </a:lnTo>
                  <a:lnTo>
                    <a:pt x="3989" y="6656"/>
                  </a:lnTo>
                  <a:lnTo>
                    <a:pt x="3549" y="6227"/>
                  </a:lnTo>
                  <a:lnTo>
                    <a:pt x="4359" y="5668"/>
                  </a:lnTo>
                  <a:close/>
                  <a:moveTo>
                    <a:pt x="2739" y="0"/>
                  </a:moveTo>
                  <a:cubicBezTo>
                    <a:pt x="1822" y="0"/>
                    <a:pt x="1096" y="738"/>
                    <a:pt x="1096" y="1643"/>
                  </a:cubicBezTo>
                  <a:lnTo>
                    <a:pt x="1096" y="2012"/>
                  </a:lnTo>
                  <a:cubicBezTo>
                    <a:pt x="1096" y="2298"/>
                    <a:pt x="1156" y="2584"/>
                    <a:pt x="1275" y="2846"/>
                  </a:cubicBezTo>
                  <a:lnTo>
                    <a:pt x="1275" y="3239"/>
                  </a:lnTo>
                  <a:cubicBezTo>
                    <a:pt x="1275" y="3870"/>
                    <a:pt x="1561" y="4453"/>
                    <a:pt x="2001" y="4822"/>
                  </a:cubicBezTo>
                  <a:lnTo>
                    <a:pt x="2001" y="5406"/>
                  </a:lnTo>
                  <a:lnTo>
                    <a:pt x="1692" y="5739"/>
                  </a:lnTo>
                  <a:cubicBezTo>
                    <a:pt x="1668" y="5763"/>
                    <a:pt x="1644" y="5822"/>
                    <a:pt x="1644" y="5870"/>
                  </a:cubicBezTo>
                  <a:lnTo>
                    <a:pt x="596" y="6251"/>
                  </a:lnTo>
                  <a:cubicBezTo>
                    <a:pt x="239" y="6394"/>
                    <a:pt x="1" y="6727"/>
                    <a:pt x="1" y="7108"/>
                  </a:cubicBezTo>
                  <a:lnTo>
                    <a:pt x="1" y="8418"/>
                  </a:lnTo>
                  <a:cubicBezTo>
                    <a:pt x="1" y="8501"/>
                    <a:pt x="72" y="8573"/>
                    <a:pt x="156" y="8573"/>
                  </a:cubicBezTo>
                  <a:cubicBezTo>
                    <a:pt x="251" y="8573"/>
                    <a:pt x="322" y="8501"/>
                    <a:pt x="322" y="8418"/>
                  </a:cubicBezTo>
                  <a:lnTo>
                    <a:pt x="322" y="7108"/>
                  </a:lnTo>
                  <a:cubicBezTo>
                    <a:pt x="322" y="6870"/>
                    <a:pt x="477" y="6656"/>
                    <a:pt x="691" y="6584"/>
                  </a:cubicBezTo>
                  <a:lnTo>
                    <a:pt x="1811" y="6179"/>
                  </a:lnTo>
                  <a:lnTo>
                    <a:pt x="2275" y="6882"/>
                  </a:lnTo>
                  <a:cubicBezTo>
                    <a:pt x="2334" y="6965"/>
                    <a:pt x="2418" y="7025"/>
                    <a:pt x="2525" y="7025"/>
                  </a:cubicBezTo>
                  <a:lnTo>
                    <a:pt x="2561" y="7025"/>
                  </a:lnTo>
                  <a:cubicBezTo>
                    <a:pt x="2644" y="7025"/>
                    <a:pt x="2739" y="7001"/>
                    <a:pt x="2811" y="6930"/>
                  </a:cubicBezTo>
                  <a:lnTo>
                    <a:pt x="3096" y="6644"/>
                  </a:lnTo>
                  <a:lnTo>
                    <a:pt x="3096" y="8430"/>
                  </a:lnTo>
                  <a:cubicBezTo>
                    <a:pt x="3096" y="8513"/>
                    <a:pt x="3168" y="8596"/>
                    <a:pt x="3251" y="8596"/>
                  </a:cubicBezTo>
                  <a:cubicBezTo>
                    <a:pt x="3346" y="8596"/>
                    <a:pt x="3418" y="8513"/>
                    <a:pt x="3418" y="8430"/>
                  </a:cubicBezTo>
                  <a:lnTo>
                    <a:pt x="3418" y="6644"/>
                  </a:lnTo>
                  <a:lnTo>
                    <a:pt x="3704" y="6930"/>
                  </a:lnTo>
                  <a:cubicBezTo>
                    <a:pt x="3763" y="6989"/>
                    <a:pt x="3870" y="7025"/>
                    <a:pt x="3954" y="7025"/>
                  </a:cubicBezTo>
                  <a:lnTo>
                    <a:pt x="3989" y="7025"/>
                  </a:lnTo>
                  <a:cubicBezTo>
                    <a:pt x="4085" y="7013"/>
                    <a:pt x="4180" y="6953"/>
                    <a:pt x="4239" y="6882"/>
                  </a:cubicBezTo>
                  <a:lnTo>
                    <a:pt x="4704" y="6179"/>
                  </a:lnTo>
                  <a:lnTo>
                    <a:pt x="5811" y="6584"/>
                  </a:lnTo>
                  <a:cubicBezTo>
                    <a:pt x="6037" y="6656"/>
                    <a:pt x="6192" y="6882"/>
                    <a:pt x="6192" y="7108"/>
                  </a:cubicBezTo>
                  <a:lnTo>
                    <a:pt x="6192" y="8418"/>
                  </a:lnTo>
                  <a:cubicBezTo>
                    <a:pt x="6192" y="8501"/>
                    <a:pt x="6264" y="8573"/>
                    <a:pt x="6347" y="8573"/>
                  </a:cubicBezTo>
                  <a:cubicBezTo>
                    <a:pt x="6442" y="8573"/>
                    <a:pt x="6514" y="8501"/>
                    <a:pt x="6514" y="8418"/>
                  </a:cubicBezTo>
                  <a:lnTo>
                    <a:pt x="6514" y="7108"/>
                  </a:lnTo>
                  <a:cubicBezTo>
                    <a:pt x="6561" y="6703"/>
                    <a:pt x="6323" y="6370"/>
                    <a:pt x="5966" y="6239"/>
                  </a:cubicBezTo>
                  <a:lnTo>
                    <a:pt x="4906" y="5858"/>
                  </a:lnTo>
                  <a:cubicBezTo>
                    <a:pt x="4906" y="5810"/>
                    <a:pt x="4894" y="5763"/>
                    <a:pt x="4859" y="5715"/>
                  </a:cubicBezTo>
                  <a:lnTo>
                    <a:pt x="4549" y="5394"/>
                  </a:lnTo>
                  <a:lnTo>
                    <a:pt x="4549" y="4822"/>
                  </a:lnTo>
                  <a:cubicBezTo>
                    <a:pt x="4585" y="4798"/>
                    <a:pt x="4609" y="4763"/>
                    <a:pt x="4656" y="4739"/>
                  </a:cubicBezTo>
                  <a:cubicBezTo>
                    <a:pt x="5061" y="4370"/>
                    <a:pt x="5275" y="3822"/>
                    <a:pt x="5275" y="3274"/>
                  </a:cubicBezTo>
                  <a:lnTo>
                    <a:pt x="5275" y="2834"/>
                  </a:lnTo>
                  <a:cubicBezTo>
                    <a:pt x="5394" y="2560"/>
                    <a:pt x="5454" y="2286"/>
                    <a:pt x="5454" y="2000"/>
                  </a:cubicBezTo>
                  <a:lnTo>
                    <a:pt x="5454" y="167"/>
                  </a:lnTo>
                  <a:cubicBezTo>
                    <a:pt x="5454" y="83"/>
                    <a:pt x="5382" y="0"/>
                    <a:pt x="5299" y="0"/>
                  </a:cubicBezTo>
                  <a:lnTo>
                    <a:pt x="273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2" name="Google Shape;10409;p67"/>
            <p:cNvSpPr/>
            <p:nvPr/>
          </p:nvSpPr>
          <p:spPr>
            <a:xfrm>
              <a:off x="6665804" y="3232053"/>
              <a:ext cx="10630" cy="33737"/>
            </a:xfrm>
            <a:custGeom>
              <a:avLst/>
              <a:rect l="l" t="t" r="r" b="b"/>
              <a:pathLst>
                <a:path w="334" h="1060">
                  <a:moveTo>
                    <a:pt x="167" y="0"/>
                  </a:moveTo>
                  <a:cubicBezTo>
                    <a:pt x="83" y="0"/>
                    <a:pt x="0" y="83"/>
                    <a:pt x="0" y="167"/>
                  </a:cubicBezTo>
                  <a:lnTo>
                    <a:pt x="0" y="893"/>
                  </a:lnTo>
                  <a:cubicBezTo>
                    <a:pt x="0" y="988"/>
                    <a:pt x="83" y="1060"/>
                    <a:pt x="167" y="1060"/>
                  </a:cubicBezTo>
                  <a:cubicBezTo>
                    <a:pt x="262" y="1060"/>
                    <a:pt x="333" y="988"/>
                    <a:pt x="333" y="893"/>
                  </a:cubicBezTo>
                  <a:lnTo>
                    <a:pt x="333" y="167"/>
                  </a:lnTo>
                  <a:cubicBezTo>
                    <a:pt x="333" y="83"/>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3" name="Google Shape;10410;p67"/>
            <p:cNvSpPr/>
            <p:nvPr/>
          </p:nvSpPr>
          <p:spPr>
            <a:xfrm>
              <a:off x="6793877" y="3232053"/>
              <a:ext cx="10248" cy="33737"/>
            </a:xfrm>
            <a:custGeom>
              <a:avLst/>
              <a:rect l="l" t="t" r="r" b="b"/>
              <a:pathLst>
                <a:path w="322" h="1060">
                  <a:moveTo>
                    <a:pt x="167" y="0"/>
                  </a:moveTo>
                  <a:cubicBezTo>
                    <a:pt x="72" y="0"/>
                    <a:pt x="0" y="83"/>
                    <a:pt x="0" y="167"/>
                  </a:cubicBezTo>
                  <a:lnTo>
                    <a:pt x="0" y="893"/>
                  </a:lnTo>
                  <a:cubicBezTo>
                    <a:pt x="0" y="988"/>
                    <a:pt x="72" y="1060"/>
                    <a:pt x="167" y="1060"/>
                  </a:cubicBezTo>
                  <a:cubicBezTo>
                    <a:pt x="250" y="1060"/>
                    <a:pt x="322" y="988"/>
                    <a:pt x="322" y="893"/>
                  </a:cubicBezTo>
                  <a:lnTo>
                    <a:pt x="322" y="167"/>
                  </a:lnTo>
                  <a:cubicBezTo>
                    <a:pt x="322" y="83"/>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4" name="Google Shape;10411;p67"/>
            <p:cNvSpPr/>
            <p:nvPr/>
          </p:nvSpPr>
          <p:spPr>
            <a:xfrm>
              <a:off x="6828347" y="2952766"/>
              <a:ext cx="173969" cy="181162"/>
            </a:xfrm>
            <a:custGeom>
              <a:avLst/>
              <a:rect l="l" t="t" r="r" b="b"/>
              <a:pathLst>
                <a:path w="5466" h="5692">
                  <a:moveTo>
                    <a:pt x="3847" y="0"/>
                  </a:moveTo>
                  <a:cubicBezTo>
                    <a:pt x="3751" y="0"/>
                    <a:pt x="3680" y="72"/>
                    <a:pt x="3680" y="167"/>
                  </a:cubicBezTo>
                  <a:cubicBezTo>
                    <a:pt x="3680" y="250"/>
                    <a:pt x="3751" y="322"/>
                    <a:pt x="3847" y="322"/>
                  </a:cubicBezTo>
                  <a:lnTo>
                    <a:pt x="4751" y="322"/>
                  </a:lnTo>
                  <a:cubicBezTo>
                    <a:pt x="4954" y="322"/>
                    <a:pt x="5121" y="488"/>
                    <a:pt x="5121" y="703"/>
                  </a:cubicBezTo>
                  <a:lnTo>
                    <a:pt x="5121" y="3643"/>
                  </a:lnTo>
                  <a:cubicBezTo>
                    <a:pt x="5121" y="3858"/>
                    <a:pt x="4954" y="4013"/>
                    <a:pt x="4751" y="4013"/>
                  </a:cubicBezTo>
                  <a:lnTo>
                    <a:pt x="2918" y="4013"/>
                  </a:lnTo>
                  <a:cubicBezTo>
                    <a:pt x="2894" y="4013"/>
                    <a:pt x="2846" y="4036"/>
                    <a:pt x="2811" y="4048"/>
                  </a:cubicBezTo>
                  <a:lnTo>
                    <a:pt x="1180" y="5239"/>
                  </a:lnTo>
                  <a:lnTo>
                    <a:pt x="1180" y="5239"/>
                  </a:lnTo>
                  <a:lnTo>
                    <a:pt x="1430" y="4227"/>
                  </a:lnTo>
                  <a:cubicBezTo>
                    <a:pt x="1442" y="4179"/>
                    <a:pt x="1430" y="4120"/>
                    <a:pt x="1406" y="4072"/>
                  </a:cubicBezTo>
                  <a:cubicBezTo>
                    <a:pt x="1370" y="4036"/>
                    <a:pt x="1311" y="4013"/>
                    <a:pt x="1263" y="4013"/>
                  </a:cubicBezTo>
                  <a:lnTo>
                    <a:pt x="715" y="4013"/>
                  </a:lnTo>
                  <a:cubicBezTo>
                    <a:pt x="513" y="4013"/>
                    <a:pt x="346" y="3858"/>
                    <a:pt x="346" y="3643"/>
                  </a:cubicBezTo>
                  <a:lnTo>
                    <a:pt x="346" y="715"/>
                  </a:lnTo>
                  <a:cubicBezTo>
                    <a:pt x="346" y="500"/>
                    <a:pt x="513" y="345"/>
                    <a:pt x="715" y="345"/>
                  </a:cubicBezTo>
                  <a:lnTo>
                    <a:pt x="1620" y="345"/>
                  </a:lnTo>
                  <a:cubicBezTo>
                    <a:pt x="1715" y="345"/>
                    <a:pt x="1787" y="262"/>
                    <a:pt x="1787" y="179"/>
                  </a:cubicBezTo>
                  <a:cubicBezTo>
                    <a:pt x="1787" y="84"/>
                    <a:pt x="1715" y="12"/>
                    <a:pt x="1620" y="12"/>
                  </a:cubicBezTo>
                  <a:lnTo>
                    <a:pt x="715" y="12"/>
                  </a:lnTo>
                  <a:cubicBezTo>
                    <a:pt x="310" y="12"/>
                    <a:pt x="1" y="345"/>
                    <a:pt x="1" y="726"/>
                  </a:cubicBezTo>
                  <a:lnTo>
                    <a:pt x="1" y="3643"/>
                  </a:lnTo>
                  <a:cubicBezTo>
                    <a:pt x="1" y="4048"/>
                    <a:pt x="334" y="4358"/>
                    <a:pt x="715" y="4358"/>
                  </a:cubicBezTo>
                  <a:lnTo>
                    <a:pt x="1049" y="4358"/>
                  </a:lnTo>
                  <a:lnTo>
                    <a:pt x="787" y="5370"/>
                  </a:lnTo>
                  <a:cubicBezTo>
                    <a:pt x="763" y="5477"/>
                    <a:pt x="811" y="5596"/>
                    <a:pt x="894" y="5656"/>
                  </a:cubicBezTo>
                  <a:cubicBezTo>
                    <a:pt x="941" y="5679"/>
                    <a:pt x="989" y="5691"/>
                    <a:pt x="1049" y="5691"/>
                  </a:cubicBezTo>
                  <a:cubicBezTo>
                    <a:pt x="1108" y="5691"/>
                    <a:pt x="1144" y="5679"/>
                    <a:pt x="1192" y="5656"/>
                  </a:cubicBezTo>
                  <a:lnTo>
                    <a:pt x="2954" y="4370"/>
                  </a:lnTo>
                  <a:lnTo>
                    <a:pt x="4716" y="4370"/>
                  </a:lnTo>
                  <a:cubicBezTo>
                    <a:pt x="5121" y="4370"/>
                    <a:pt x="5430" y="4048"/>
                    <a:pt x="5430" y="3655"/>
                  </a:cubicBezTo>
                  <a:lnTo>
                    <a:pt x="5430" y="726"/>
                  </a:lnTo>
                  <a:cubicBezTo>
                    <a:pt x="5466" y="322"/>
                    <a:pt x="5132" y="0"/>
                    <a:pt x="4751" y="0"/>
                  </a:cubicBezTo>
                  <a:lnTo>
                    <a:pt x="384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5" name="Google Shape;10412;p67"/>
            <p:cNvSpPr/>
            <p:nvPr/>
          </p:nvSpPr>
          <p:spPr>
            <a:xfrm>
              <a:off x="6898463" y="2917502"/>
              <a:ext cx="34151" cy="104999"/>
            </a:xfrm>
            <a:custGeom>
              <a:avLst/>
              <a:rect l="l" t="t" r="r" b="b"/>
              <a:pathLst>
                <a:path w="1073" h="3299">
                  <a:moveTo>
                    <a:pt x="715" y="346"/>
                  </a:moveTo>
                  <a:lnTo>
                    <a:pt x="548" y="2930"/>
                  </a:lnTo>
                  <a:lnTo>
                    <a:pt x="513" y="2930"/>
                  </a:lnTo>
                  <a:lnTo>
                    <a:pt x="346" y="346"/>
                  </a:lnTo>
                  <a:lnTo>
                    <a:pt x="715" y="346"/>
                  </a:lnTo>
                  <a:close/>
                  <a:moveTo>
                    <a:pt x="167" y="1"/>
                  </a:moveTo>
                  <a:cubicBezTo>
                    <a:pt x="120" y="1"/>
                    <a:pt x="72" y="25"/>
                    <a:pt x="48" y="60"/>
                  </a:cubicBezTo>
                  <a:cubicBezTo>
                    <a:pt x="12" y="96"/>
                    <a:pt x="1" y="144"/>
                    <a:pt x="1" y="203"/>
                  </a:cubicBezTo>
                  <a:lnTo>
                    <a:pt x="179" y="3132"/>
                  </a:lnTo>
                  <a:cubicBezTo>
                    <a:pt x="179" y="3216"/>
                    <a:pt x="251" y="3299"/>
                    <a:pt x="346" y="3299"/>
                  </a:cubicBezTo>
                  <a:lnTo>
                    <a:pt x="715" y="3299"/>
                  </a:lnTo>
                  <a:cubicBezTo>
                    <a:pt x="798" y="3299"/>
                    <a:pt x="882" y="3216"/>
                    <a:pt x="882" y="3132"/>
                  </a:cubicBezTo>
                  <a:lnTo>
                    <a:pt x="1060" y="203"/>
                  </a:lnTo>
                  <a:cubicBezTo>
                    <a:pt x="1072" y="144"/>
                    <a:pt x="1048" y="96"/>
                    <a:pt x="1013" y="60"/>
                  </a:cubicBezTo>
                  <a:cubicBezTo>
                    <a:pt x="989" y="37"/>
                    <a:pt x="941" y="1"/>
                    <a:pt x="89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6" name="Google Shape;10413;p67"/>
            <p:cNvSpPr/>
            <p:nvPr/>
          </p:nvSpPr>
          <p:spPr>
            <a:xfrm>
              <a:off x="6898081" y="3028548"/>
              <a:ext cx="34151" cy="34119"/>
            </a:xfrm>
            <a:custGeom>
              <a:avLst/>
              <a:rect l="l" t="t" r="r" b="b"/>
              <a:pathLst>
                <a:path w="1073" h="1072">
                  <a:moveTo>
                    <a:pt x="536" y="346"/>
                  </a:moveTo>
                  <a:cubicBezTo>
                    <a:pt x="644" y="346"/>
                    <a:pt x="727" y="429"/>
                    <a:pt x="727" y="536"/>
                  </a:cubicBezTo>
                  <a:cubicBezTo>
                    <a:pt x="727" y="631"/>
                    <a:pt x="655" y="727"/>
                    <a:pt x="536" y="727"/>
                  </a:cubicBezTo>
                  <a:cubicBezTo>
                    <a:pt x="429" y="727"/>
                    <a:pt x="346" y="631"/>
                    <a:pt x="346" y="536"/>
                  </a:cubicBezTo>
                  <a:cubicBezTo>
                    <a:pt x="346" y="429"/>
                    <a:pt x="429" y="346"/>
                    <a:pt x="536" y="346"/>
                  </a:cubicBezTo>
                  <a:close/>
                  <a:moveTo>
                    <a:pt x="536" y="0"/>
                  </a:moveTo>
                  <a:cubicBezTo>
                    <a:pt x="239" y="0"/>
                    <a:pt x="1" y="239"/>
                    <a:pt x="1" y="536"/>
                  </a:cubicBezTo>
                  <a:cubicBezTo>
                    <a:pt x="1" y="834"/>
                    <a:pt x="239" y="1072"/>
                    <a:pt x="536" y="1072"/>
                  </a:cubicBezTo>
                  <a:cubicBezTo>
                    <a:pt x="834" y="1072"/>
                    <a:pt x="1072" y="834"/>
                    <a:pt x="1072" y="536"/>
                  </a:cubicBezTo>
                  <a:cubicBezTo>
                    <a:pt x="1072" y="239"/>
                    <a:pt x="834" y="0"/>
                    <a:pt x="53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27" name="Google Shape;10414;p67"/>
          <p:cNvGrpSpPr/>
          <p:nvPr/>
        </p:nvGrpSpPr>
        <p:grpSpPr>
          <a:xfrm>
            <a:off x="3786935" y="4839929"/>
            <a:ext cx="408156" cy="343737"/>
            <a:chOff x="2171474" y="3369229"/>
            <a:chExt cx="408156" cy="343737"/>
          </a:xfrm>
          <a:solidFill>
            <a:schemeClr val="accent1"/>
          </a:solidFill>
        </p:grpSpPr>
        <p:sp>
          <p:nvSpPr>
            <p:cNvPr id="1628" name="Google Shape;10415;p67"/>
            <p:cNvSpPr/>
            <p:nvPr/>
          </p:nvSpPr>
          <p:spPr>
            <a:xfrm>
              <a:off x="2171474" y="3369229"/>
              <a:ext cx="408156" cy="343737"/>
            </a:xfrm>
            <a:custGeom>
              <a:avLst/>
              <a:rect l="l" t="t" r="r" b="b"/>
              <a:pathLst>
                <a:path w="12824" h="10800">
                  <a:moveTo>
                    <a:pt x="5395" y="345"/>
                  </a:moveTo>
                  <a:cubicBezTo>
                    <a:pt x="5561" y="345"/>
                    <a:pt x="5704" y="405"/>
                    <a:pt x="5823" y="536"/>
                  </a:cubicBezTo>
                  <a:lnTo>
                    <a:pt x="6478" y="1191"/>
                  </a:lnTo>
                  <a:lnTo>
                    <a:pt x="5645" y="1191"/>
                  </a:lnTo>
                  <a:cubicBezTo>
                    <a:pt x="5537" y="1191"/>
                    <a:pt x="5442" y="1143"/>
                    <a:pt x="5347" y="1072"/>
                  </a:cubicBezTo>
                  <a:lnTo>
                    <a:pt x="4633" y="357"/>
                  </a:lnTo>
                  <a:lnTo>
                    <a:pt x="5395" y="357"/>
                  </a:lnTo>
                  <a:lnTo>
                    <a:pt x="5395" y="345"/>
                  </a:lnTo>
                  <a:close/>
                  <a:moveTo>
                    <a:pt x="6883" y="357"/>
                  </a:moveTo>
                  <a:cubicBezTo>
                    <a:pt x="7049" y="357"/>
                    <a:pt x="7192" y="417"/>
                    <a:pt x="7311" y="536"/>
                  </a:cubicBezTo>
                  <a:lnTo>
                    <a:pt x="7966" y="1191"/>
                  </a:lnTo>
                  <a:lnTo>
                    <a:pt x="7823" y="1191"/>
                  </a:lnTo>
                  <a:cubicBezTo>
                    <a:pt x="7716" y="1191"/>
                    <a:pt x="7621" y="1274"/>
                    <a:pt x="7621" y="1381"/>
                  </a:cubicBezTo>
                  <a:cubicBezTo>
                    <a:pt x="7621" y="1488"/>
                    <a:pt x="7716" y="1572"/>
                    <a:pt x="7823" y="1572"/>
                  </a:cubicBezTo>
                  <a:lnTo>
                    <a:pt x="12026" y="1572"/>
                  </a:lnTo>
                  <a:cubicBezTo>
                    <a:pt x="12253" y="1572"/>
                    <a:pt x="12443" y="1750"/>
                    <a:pt x="12443" y="1988"/>
                  </a:cubicBezTo>
                  <a:lnTo>
                    <a:pt x="12431" y="10001"/>
                  </a:lnTo>
                  <a:cubicBezTo>
                    <a:pt x="12431" y="10216"/>
                    <a:pt x="12253" y="10418"/>
                    <a:pt x="12014" y="10418"/>
                  </a:cubicBezTo>
                  <a:lnTo>
                    <a:pt x="775" y="10418"/>
                  </a:lnTo>
                  <a:cubicBezTo>
                    <a:pt x="561" y="10418"/>
                    <a:pt x="358" y="10239"/>
                    <a:pt x="358" y="10001"/>
                  </a:cubicBezTo>
                  <a:lnTo>
                    <a:pt x="358" y="774"/>
                  </a:lnTo>
                  <a:cubicBezTo>
                    <a:pt x="358" y="548"/>
                    <a:pt x="537" y="357"/>
                    <a:pt x="775" y="357"/>
                  </a:cubicBezTo>
                  <a:lnTo>
                    <a:pt x="3859" y="357"/>
                  </a:lnTo>
                  <a:cubicBezTo>
                    <a:pt x="4025" y="357"/>
                    <a:pt x="4168" y="417"/>
                    <a:pt x="4287" y="536"/>
                  </a:cubicBezTo>
                  <a:lnTo>
                    <a:pt x="5085" y="1322"/>
                  </a:lnTo>
                  <a:cubicBezTo>
                    <a:pt x="5228" y="1465"/>
                    <a:pt x="5418" y="1560"/>
                    <a:pt x="5645" y="1560"/>
                  </a:cubicBezTo>
                  <a:lnTo>
                    <a:pt x="6942" y="1560"/>
                  </a:lnTo>
                  <a:cubicBezTo>
                    <a:pt x="7014" y="1560"/>
                    <a:pt x="7085" y="1512"/>
                    <a:pt x="7121" y="1441"/>
                  </a:cubicBezTo>
                  <a:cubicBezTo>
                    <a:pt x="7145" y="1369"/>
                    <a:pt x="7133" y="1286"/>
                    <a:pt x="7073" y="1226"/>
                  </a:cubicBezTo>
                  <a:lnTo>
                    <a:pt x="6192" y="357"/>
                  </a:lnTo>
                  <a:lnTo>
                    <a:pt x="6883" y="357"/>
                  </a:lnTo>
                  <a:close/>
                  <a:moveTo>
                    <a:pt x="799" y="0"/>
                  </a:moveTo>
                  <a:cubicBezTo>
                    <a:pt x="358" y="0"/>
                    <a:pt x="1" y="345"/>
                    <a:pt x="1" y="786"/>
                  </a:cubicBezTo>
                  <a:lnTo>
                    <a:pt x="1" y="10013"/>
                  </a:lnTo>
                  <a:cubicBezTo>
                    <a:pt x="1" y="10442"/>
                    <a:pt x="358" y="10799"/>
                    <a:pt x="799" y="10799"/>
                  </a:cubicBezTo>
                  <a:lnTo>
                    <a:pt x="12026" y="10799"/>
                  </a:lnTo>
                  <a:cubicBezTo>
                    <a:pt x="12467" y="10799"/>
                    <a:pt x="12824" y="10442"/>
                    <a:pt x="12824" y="10013"/>
                  </a:cubicBezTo>
                  <a:lnTo>
                    <a:pt x="12824" y="1988"/>
                  </a:lnTo>
                  <a:cubicBezTo>
                    <a:pt x="12824" y="1524"/>
                    <a:pt x="12467" y="1191"/>
                    <a:pt x="12026" y="1191"/>
                  </a:cubicBezTo>
                  <a:lnTo>
                    <a:pt x="8490" y="1191"/>
                  </a:lnTo>
                  <a:lnTo>
                    <a:pt x="7585" y="274"/>
                  </a:lnTo>
                  <a:cubicBezTo>
                    <a:pt x="7383" y="83"/>
                    <a:pt x="7145" y="0"/>
                    <a:pt x="6883" y="0"/>
                  </a:cubicBezTo>
                  <a:lnTo>
                    <a:pt x="79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29" name="Google Shape;10416;p67"/>
            <p:cNvSpPr/>
            <p:nvPr/>
          </p:nvSpPr>
          <p:spPr>
            <a:xfrm>
              <a:off x="2292737" y="3477220"/>
              <a:ext cx="164898" cy="164866"/>
            </a:xfrm>
            <a:custGeom>
              <a:avLst/>
              <a:rect l="l" t="t" r="r" b="b"/>
              <a:pathLst>
                <a:path w="5181" h="5180">
                  <a:moveTo>
                    <a:pt x="2799" y="1382"/>
                  </a:moveTo>
                  <a:cubicBezTo>
                    <a:pt x="3025" y="1382"/>
                    <a:pt x="3216" y="1560"/>
                    <a:pt x="3216" y="1798"/>
                  </a:cubicBezTo>
                  <a:lnTo>
                    <a:pt x="3216" y="2203"/>
                  </a:lnTo>
                  <a:cubicBezTo>
                    <a:pt x="3204" y="2525"/>
                    <a:pt x="2942" y="2810"/>
                    <a:pt x="2597" y="2810"/>
                  </a:cubicBezTo>
                  <a:cubicBezTo>
                    <a:pt x="2251" y="2810"/>
                    <a:pt x="1977" y="2525"/>
                    <a:pt x="1977" y="2203"/>
                  </a:cubicBezTo>
                  <a:lnTo>
                    <a:pt x="1977" y="1798"/>
                  </a:lnTo>
                  <a:cubicBezTo>
                    <a:pt x="1977" y="1572"/>
                    <a:pt x="2156" y="1382"/>
                    <a:pt x="2406" y="1382"/>
                  </a:cubicBezTo>
                  <a:lnTo>
                    <a:pt x="2799" y="1382"/>
                  </a:lnTo>
                  <a:close/>
                  <a:moveTo>
                    <a:pt x="2799" y="3156"/>
                  </a:moveTo>
                  <a:lnTo>
                    <a:pt x="2799" y="3275"/>
                  </a:lnTo>
                  <a:cubicBezTo>
                    <a:pt x="2799" y="3346"/>
                    <a:pt x="2835" y="3406"/>
                    <a:pt x="2858" y="3465"/>
                  </a:cubicBezTo>
                  <a:lnTo>
                    <a:pt x="2608" y="3715"/>
                  </a:lnTo>
                  <a:lnTo>
                    <a:pt x="2573" y="3715"/>
                  </a:lnTo>
                  <a:lnTo>
                    <a:pt x="2323" y="3465"/>
                  </a:lnTo>
                  <a:cubicBezTo>
                    <a:pt x="2358" y="3406"/>
                    <a:pt x="2382" y="3346"/>
                    <a:pt x="2382" y="3275"/>
                  </a:cubicBezTo>
                  <a:lnTo>
                    <a:pt x="2382" y="3156"/>
                  </a:lnTo>
                  <a:cubicBezTo>
                    <a:pt x="2454" y="3167"/>
                    <a:pt x="2513" y="3179"/>
                    <a:pt x="2597" y="3179"/>
                  </a:cubicBezTo>
                  <a:cubicBezTo>
                    <a:pt x="2668" y="3179"/>
                    <a:pt x="2739" y="3167"/>
                    <a:pt x="2799" y="3156"/>
                  </a:cubicBezTo>
                  <a:close/>
                  <a:moveTo>
                    <a:pt x="2573" y="381"/>
                  </a:moveTo>
                  <a:cubicBezTo>
                    <a:pt x="3799" y="381"/>
                    <a:pt x="4799" y="1382"/>
                    <a:pt x="4799" y="2596"/>
                  </a:cubicBezTo>
                  <a:cubicBezTo>
                    <a:pt x="4811" y="3287"/>
                    <a:pt x="4490" y="3906"/>
                    <a:pt x="3978" y="4322"/>
                  </a:cubicBezTo>
                  <a:lnTo>
                    <a:pt x="3978" y="4049"/>
                  </a:lnTo>
                  <a:cubicBezTo>
                    <a:pt x="3978" y="3822"/>
                    <a:pt x="3859" y="3608"/>
                    <a:pt x="3656" y="3525"/>
                  </a:cubicBezTo>
                  <a:lnTo>
                    <a:pt x="3180" y="3287"/>
                  </a:lnTo>
                  <a:lnTo>
                    <a:pt x="3180" y="3275"/>
                  </a:lnTo>
                  <a:lnTo>
                    <a:pt x="3180" y="2989"/>
                  </a:lnTo>
                  <a:cubicBezTo>
                    <a:pt x="3418" y="2810"/>
                    <a:pt x="3573" y="2513"/>
                    <a:pt x="3573" y="2203"/>
                  </a:cubicBezTo>
                  <a:lnTo>
                    <a:pt x="3573" y="1798"/>
                  </a:lnTo>
                  <a:cubicBezTo>
                    <a:pt x="3573" y="1370"/>
                    <a:pt x="3216" y="1012"/>
                    <a:pt x="2787" y="1012"/>
                  </a:cubicBezTo>
                  <a:lnTo>
                    <a:pt x="2382" y="1012"/>
                  </a:lnTo>
                  <a:cubicBezTo>
                    <a:pt x="1954" y="1012"/>
                    <a:pt x="1596" y="1370"/>
                    <a:pt x="1596" y="1798"/>
                  </a:cubicBezTo>
                  <a:lnTo>
                    <a:pt x="1596" y="2203"/>
                  </a:lnTo>
                  <a:cubicBezTo>
                    <a:pt x="1596" y="2525"/>
                    <a:pt x="1763" y="2810"/>
                    <a:pt x="2001" y="2989"/>
                  </a:cubicBezTo>
                  <a:lnTo>
                    <a:pt x="2001" y="3275"/>
                  </a:lnTo>
                  <a:lnTo>
                    <a:pt x="2001" y="3287"/>
                  </a:lnTo>
                  <a:lnTo>
                    <a:pt x="1525" y="3525"/>
                  </a:lnTo>
                  <a:cubicBezTo>
                    <a:pt x="1334" y="3632"/>
                    <a:pt x="1192" y="3822"/>
                    <a:pt x="1192" y="4049"/>
                  </a:cubicBezTo>
                  <a:lnTo>
                    <a:pt x="1192" y="4322"/>
                  </a:lnTo>
                  <a:cubicBezTo>
                    <a:pt x="692" y="3918"/>
                    <a:pt x="358" y="3298"/>
                    <a:pt x="358" y="2596"/>
                  </a:cubicBezTo>
                  <a:cubicBezTo>
                    <a:pt x="358" y="1382"/>
                    <a:pt x="1358" y="381"/>
                    <a:pt x="2573" y="381"/>
                  </a:cubicBezTo>
                  <a:close/>
                  <a:moveTo>
                    <a:pt x="3156" y="3691"/>
                  </a:moveTo>
                  <a:lnTo>
                    <a:pt x="3490" y="3846"/>
                  </a:lnTo>
                  <a:cubicBezTo>
                    <a:pt x="3561" y="3882"/>
                    <a:pt x="3609" y="3953"/>
                    <a:pt x="3609" y="4049"/>
                  </a:cubicBezTo>
                  <a:lnTo>
                    <a:pt x="3609" y="4560"/>
                  </a:lnTo>
                  <a:cubicBezTo>
                    <a:pt x="3311" y="4727"/>
                    <a:pt x="2954" y="4822"/>
                    <a:pt x="2597" y="4822"/>
                  </a:cubicBezTo>
                  <a:cubicBezTo>
                    <a:pt x="2227" y="4822"/>
                    <a:pt x="1882" y="4727"/>
                    <a:pt x="1585" y="4560"/>
                  </a:cubicBezTo>
                  <a:lnTo>
                    <a:pt x="1585" y="4049"/>
                  </a:lnTo>
                  <a:cubicBezTo>
                    <a:pt x="1585" y="3965"/>
                    <a:pt x="1632" y="3894"/>
                    <a:pt x="1704" y="3846"/>
                  </a:cubicBezTo>
                  <a:lnTo>
                    <a:pt x="2025" y="3691"/>
                  </a:lnTo>
                  <a:lnTo>
                    <a:pt x="2323" y="3989"/>
                  </a:lnTo>
                  <a:cubicBezTo>
                    <a:pt x="2406" y="4060"/>
                    <a:pt x="2489" y="4108"/>
                    <a:pt x="2597" y="4108"/>
                  </a:cubicBezTo>
                  <a:cubicBezTo>
                    <a:pt x="2704" y="4108"/>
                    <a:pt x="2799" y="4060"/>
                    <a:pt x="2858" y="3989"/>
                  </a:cubicBezTo>
                  <a:lnTo>
                    <a:pt x="3156" y="3691"/>
                  </a:lnTo>
                  <a:close/>
                  <a:moveTo>
                    <a:pt x="2597" y="0"/>
                  </a:moveTo>
                  <a:cubicBezTo>
                    <a:pt x="1168" y="0"/>
                    <a:pt x="1" y="1155"/>
                    <a:pt x="1" y="2584"/>
                  </a:cubicBezTo>
                  <a:cubicBezTo>
                    <a:pt x="1" y="4013"/>
                    <a:pt x="1168" y="5180"/>
                    <a:pt x="2597" y="5180"/>
                  </a:cubicBezTo>
                  <a:cubicBezTo>
                    <a:pt x="4025" y="5180"/>
                    <a:pt x="5180" y="4013"/>
                    <a:pt x="5180" y="2584"/>
                  </a:cubicBezTo>
                  <a:cubicBezTo>
                    <a:pt x="5180" y="1155"/>
                    <a:pt x="4025" y="0"/>
                    <a:pt x="259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0" name="Google Shape;10417;p67"/>
            <p:cNvSpPr/>
            <p:nvPr/>
          </p:nvSpPr>
          <p:spPr>
            <a:xfrm>
              <a:off x="2256358" y="3451503"/>
              <a:ext cx="188769" cy="177311"/>
            </a:xfrm>
            <a:custGeom>
              <a:avLst/>
              <a:rect l="l" t="t" r="r" b="b"/>
              <a:pathLst>
                <a:path w="5931" h="5571">
                  <a:moveTo>
                    <a:pt x="3751" y="0"/>
                  </a:moveTo>
                  <a:cubicBezTo>
                    <a:pt x="2872" y="0"/>
                    <a:pt x="1994" y="341"/>
                    <a:pt x="1323" y="999"/>
                  </a:cubicBezTo>
                  <a:cubicBezTo>
                    <a:pt x="120" y="2201"/>
                    <a:pt x="1" y="4142"/>
                    <a:pt x="1049" y="5488"/>
                  </a:cubicBezTo>
                  <a:cubicBezTo>
                    <a:pt x="1073" y="5535"/>
                    <a:pt x="1132" y="5571"/>
                    <a:pt x="1192" y="5571"/>
                  </a:cubicBezTo>
                  <a:cubicBezTo>
                    <a:pt x="1239" y="5571"/>
                    <a:pt x="1263" y="5547"/>
                    <a:pt x="1311" y="5523"/>
                  </a:cubicBezTo>
                  <a:cubicBezTo>
                    <a:pt x="1382" y="5464"/>
                    <a:pt x="1406" y="5345"/>
                    <a:pt x="1346" y="5249"/>
                  </a:cubicBezTo>
                  <a:cubicBezTo>
                    <a:pt x="406" y="4047"/>
                    <a:pt x="525" y="2332"/>
                    <a:pt x="1596" y="1261"/>
                  </a:cubicBezTo>
                  <a:cubicBezTo>
                    <a:pt x="2181" y="676"/>
                    <a:pt x="2961" y="375"/>
                    <a:pt x="3742" y="375"/>
                  </a:cubicBezTo>
                  <a:cubicBezTo>
                    <a:pt x="4393" y="375"/>
                    <a:pt x="5044" y="584"/>
                    <a:pt x="5585" y="1011"/>
                  </a:cubicBezTo>
                  <a:cubicBezTo>
                    <a:pt x="5616" y="1037"/>
                    <a:pt x="5656" y="1049"/>
                    <a:pt x="5697" y="1049"/>
                  </a:cubicBezTo>
                  <a:cubicBezTo>
                    <a:pt x="5750" y="1049"/>
                    <a:pt x="5806" y="1028"/>
                    <a:pt x="5847" y="987"/>
                  </a:cubicBezTo>
                  <a:cubicBezTo>
                    <a:pt x="5930" y="904"/>
                    <a:pt x="5895" y="773"/>
                    <a:pt x="5823" y="713"/>
                  </a:cubicBezTo>
                  <a:cubicBezTo>
                    <a:pt x="5209" y="233"/>
                    <a:pt x="4479" y="0"/>
                    <a:pt x="375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1" name="Google Shape;10418;p67"/>
            <p:cNvSpPr/>
            <p:nvPr/>
          </p:nvSpPr>
          <p:spPr>
            <a:xfrm>
              <a:off x="2305245" y="3491160"/>
              <a:ext cx="189151" cy="176706"/>
            </a:xfrm>
            <a:custGeom>
              <a:avLst/>
              <a:rect l="l" t="t" r="r" b="b"/>
              <a:pathLst>
                <a:path w="5943" h="5552">
                  <a:moveTo>
                    <a:pt x="4739" y="1"/>
                  </a:moveTo>
                  <a:cubicBezTo>
                    <a:pt x="4695" y="1"/>
                    <a:pt x="4650" y="13"/>
                    <a:pt x="4609" y="39"/>
                  </a:cubicBezTo>
                  <a:cubicBezTo>
                    <a:pt x="4537" y="98"/>
                    <a:pt x="4525" y="217"/>
                    <a:pt x="4585" y="301"/>
                  </a:cubicBezTo>
                  <a:cubicBezTo>
                    <a:pt x="5513" y="1503"/>
                    <a:pt x="5406" y="3218"/>
                    <a:pt x="4335" y="4289"/>
                  </a:cubicBezTo>
                  <a:cubicBezTo>
                    <a:pt x="3750" y="4874"/>
                    <a:pt x="2970" y="5175"/>
                    <a:pt x="2189" y="5175"/>
                  </a:cubicBezTo>
                  <a:cubicBezTo>
                    <a:pt x="1538" y="5175"/>
                    <a:pt x="887" y="4966"/>
                    <a:pt x="346" y="4539"/>
                  </a:cubicBezTo>
                  <a:cubicBezTo>
                    <a:pt x="314" y="4516"/>
                    <a:pt x="276" y="4505"/>
                    <a:pt x="237" y="4505"/>
                  </a:cubicBezTo>
                  <a:cubicBezTo>
                    <a:pt x="177" y="4505"/>
                    <a:pt x="116" y="4531"/>
                    <a:pt x="72" y="4575"/>
                  </a:cubicBezTo>
                  <a:cubicBezTo>
                    <a:pt x="1" y="4646"/>
                    <a:pt x="25" y="4765"/>
                    <a:pt x="96" y="4837"/>
                  </a:cubicBezTo>
                  <a:cubicBezTo>
                    <a:pt x="715" y="5313"/>
                    <a:pt x="1453" y="5551"/>
                    <a:pt x="2180" y="5551"/>
                  </a:cubicBezTo>
                  <a:cubicBezTo>
                    <a:pt x="3061" y="5551"/>
                    <a:pt x="3930" y="5218"/>
                    <a:pt x="4597" y="4551"/>
                  </a:cubicBezTo>
                  <a:cubicBezTo>
                    <a:pt x="5823" y="3349"/>
                    <a:pt x="5942" y="1420"/>
                    <a:pt x="4882" y="62"/>
                  </a:cubicBezTo>
                  <a:cubicBezTo>
                    <a:pt x="4849" y="22"/>
                    <a:pt x="4796" y="1"/>
                    <a:pt x="473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32" name="Google Shape;10419;p67"/>
          <p:cNvGrpSpPr/>
          <p:nvPr/>
        </p:nvGrpSpPr>
        <p:grpSpPr>
          <a:xfrm>
            <a:off x="6506659" y="4395808"/>
            <a:ext cx="334634" cy="334634"/>
            <a:chOff x="4891198" y="2925108"/>
            <a:chExt cx="334634" cy="334634"/>
          </a:xfrm>
          <a:solidFill>
            <a:schemeClr val="accent1"/>
          </a:solidFill>
        </p:grpSpPr>
        <p:sp>
          <p:nvSpPr>
            <p:cNvPr id="1633" name="Google Shape;10420;p67"/>
            <p:cNvSpPr/>
            <p:nvPr/>
          </p:nvSpPr>
          <p:spPr>
            <a:xfrm>
              <a:off x="5001830" y="2925108"/>
              <a:ext cx="113338" cy="150831"/>
            </a:xfrm>
            <a:custGeom>
              <a:avLst/>
              <a:rect l="l" t="t" r="r" b="b"/>
              <a:pathLst>
                <a:path w="3561" h="4739">
                  <a:moveTo>
                    <a:pt x="1822" y="333"/>
                  </a:moveTo>
                  <a:cubicBezTo>
                    <a:pt x="2251" y="333"/>
                    <a:pt x="2596" y="691"/>
                    <a:pt x="2596" y="1107"/>
                  </a:cubicBezTo>
                  <a:lnTo>
                    <a:pt x="2596" y="1214"/>
                  </a:lnTo>
                  <a:lnTo>
                    <a:pt x="2573" y="1214"/>
                  </a:lnTo>
                  <a:cubicBezTo>
                    <a:pt x="2358" y="1155"/>
                    <a:pt x="2275" y="857"/>
                    <a:pt x="2263" y="857"/>
                  </a:cubicBezTo>
                  <a:cubicBezTo>
                    <a:pt x="2251" y="798"/>
                    <a:pt x="2203" y="738"/>
                    <a:pt x="2132" y="738"/>
                  </a:cubicBezTo>
                  <a:cubicBezTo>
                    <a:pt x="2119" y="733"/>
                    <a:pt x="2105" y="731"/>
                    <a:pt x="2092" y="731"/>
                  </a:cubicBezTo>
                  <a:cubicBezTo>
                    <a:pt x="2043" y="731"/>
                    <a:pt x="1993" y="761"/>
                    <a:pt x="1965" y="798"/>
                  </a:cubicBezTo>
                  <a:cubicBezTo>
                    <a:pt x="1668" y="1214"/>
                    <a:pt x="1001" y="1214"/>
                    <a:pt x="1001" y="1214"/>
                  </a:cubicBezTo>
                  <a:lnTo>
                    <a:pt x="953" y="1214"/>
                  </a:lnTo>
                  <a:lnTo>
                    <a:pt x="965" y="1107"/>
                  </a:lnTo>
                  <a:cubicBezTo>
                    <a:pt x="965" y="679"/>
                    <a:pt x="1322" y="333"/>
                    <a:pt x="1739" y="333"/>
                  </a:cubicBezTo>
                  <a:lnTo>
                    <a:pt x="1822" y="333"/>
                  </a:lnTo>
                  <a:close/>
                  <a:moveTo>
                    <a:pt x="2739" y="1655"/>
                  </a:moveTo>
                  <a:cubicBezTo>
                    <a:pt x="2775" y="1691"/>
                    <a:pt x="2775" y="1715"/>
                    <a:pt x="2775" y="1750"/>
                  </a:cubicBezTo>
                  <a:cubicBezTo>
                    <a:pt x="2775" y="1786"/>
                    <a:pt x="2751" y="1834"/>
                    <a:pt x="2703" y="1845"/>
                  </a:cubicBezTo>
                  <a:lnTo>
                    <a:pt x="2703" y="1655"/>
                  </a:lnTo>
                  <a:lnTo>
                    <a:pt x="2739" y="1655"/>
                  </a:lnTo>
                  <a:close/>
                  <a:moveTo>
                    <a:pt x="846" y="1667"/>
                  </a:moveTo>
                  <a:lnTo>
                    <a:pt x="846" y="1881"/>
                  </a:lnTo>
                  <a:cubicBezTo>
                    <a:pt x="822" y="1845"/>
                    <a:pt x="787" y="1822"/>
                    <a:pt x="787" y="1762"/>
                  </a:cubicBezTo>
                  <a:cubicBezTo>
                    <a:pt x="787" y="1715"/>
                    <a:pt x="810" y="1691"/>
                    <a:pt x="822" y="1667"/>
                  </a:cubicBezTo>
                  <a:lnTo>
                    <a:pt x="846" y="1667"/>
                  </a:lnTo>
                  <a:close/>
                  <a:moveTo>
                    <a:pt x="2084" y="1179"/>
                  </a:moveTo>
                  <a:cubicBezTo>
                    <a:pt x="2144" y="1298"/>
                    <a:pt x="2251" y="1417"/>
                    <a:pt x="2394" y="1476"/>
                  </a:cubicBezTo>
                  <a:lnTo>
                    <a:pt x="2382" y="1953"/>
                  </a:lnTo>
                  <a:cubicBezTo>
                    <a:pt x="2382" y="2250"/>
                    <a:pt x="2144" y="2477"/>
                    <a:pt x="1858" y="2477"/>
                  </a:cubicBezTo>
                  <a:lnTo>
                    <a:pt x="1715" y="2477"/>
                  </a:lnTo>
                  <a:cubicBezTo>
                    <a:pt x="1418" y="2477"/>
                    <a:pt x="1191" y="2238"/>
                    <a:pt x="1191" y="1953"/>
                  </a:cubicBezTo>
                  <a:lnTo>
                    <a:pt x="1191" y="1524"/>
                  </a:lnTo>
                  <a:cubicBezTo>
                    <a:pt x="1406" y="1488"/>
                    <a:pt x="1787" y="1417"/>
                    <a:pt x="2084" y="1179"/>
                  </a:cubicBezTo>
                  <a:close/>
                  <a:moveTo>
                    <a:pt x="1965" y="2798"/>
                  </a:moveTo>
                  <a:lnTo>
                    <a:pt x="1965" y="2893"/>
                  </a:lnTo>
                  <a:lnTo>
                    <a:pt x="1787" y="3084"/>
                  </a:lnTo>
                  <a:lnTo>
                    <a:pt x="1608" y="2917"/>
                  </a:lnTo>
                  <a:lnTo>
                    <a:pt x="1608" y="2798"/>
                  </a:lnTo>
                  <a:lnTo>
                    <a:pt x="1965" y="2798"/>
                  </a:lnTo>
                  <a:close/>
                  <a:moveTo>
                    <a:pt x="1751" y="0"/>
                  </a:moveTo>
                  <a:cubicBezTo>
                    <a:pt x="1144" y="0"/>
                    <a:pt x="644" y="512"/>
                    <a:pt x="644" y="1119"/>
                  </a:cubicBezTo>
                  <a:lnTo>
                    <a:pt x="644" y="1417"/>
                  </a:lnTo>
                  <a:cubicBezTo>
                    <a:pt x="537" y="1512"/>
                    <a:pt x="465" y="1643"/>
                    <a:pt x="465" y="1774"/>
                  </a:cubicBezTo>
                  <a:cubicBezTo>
                    <a:pt x="465" y="2000"/>
                    <a:pt x="656" y="2203"/>
                    <a:pt x="894" y="2226"/>
                  </a:cubicBezTo>
                  <a:cubicBezTo>
                    <a:pt x="953" y="2429"/>
                    <a:pt x="1108" y="2596"/>
                    <a:pt x="1287" y="2703"/>
                  </a:cubicBezTo>
                  <a:lnTo>
                    <a:pt x="1287" y="2786"/>
                  </a:lnTo>
                  <a:lnTo>
                    <a:pt x="596" y="3060"/>
                  </a:lnTo>
                  <a:cubicBezTo>
                    <a:pt x="537" y="3084"/>
                    <a:pt x="1" y="3298"/>
                    <a:pt x="1" y="3965"/>
                  </a:cubicBezTo>
                  <a:lnTo>
                    <a:pt x="1" y="4560"/>
                  </a:lnTo>
                  <a:cubicBezTo>
                    <a:pt x="1" y="4643"/>
                    <a:pt x="72" y="4727"/>
                    <a:pt x="167" y="4727"/>
                  </a:cubicBezTo>
                  <a:lnTo>
                    <a:pt x="584" y="4727"/>
                  </a:lnTo>
                  <a:cubicBezTo>
                    <a:pt x="668" y="4727"/>
                    <a:pt x="739" y="4643"/>
                    <a:pt x="739" y="4560"/>
                  </a:cubicBezTo>
                  <a:cubicBezTo>
                    <a:pt x="739" y="4465"/>
                    <a:pt x="668" y="4393"/>
                    <a:pt x="584" y="4393"/>
                  </a:cubicBezTo>
                  <a:lnTo>
                    <a:pt x="322" y="4393"/>
                  </a:lnTo>
                  <a:lnTo>
                    <a:pt x="322" y="3965"/>
                  </a:lnTo>
                  <a:cubicBezTo>
                    <a:pt x="322" y="3500"/>
                    <a:pt x="691" y="3369"/>
                    <a:pt x="703" y="3369"/>
                  </a:cubicBezTo>
                  <a:lnTo>
                    <a:pt x="715" y="3369"/>
                  </a:lnTo>
                  <a:lnTo>
                    <a:pt x="1334" y="3131"/>
                  </a:lnTo>
                  <a:lnTo>
                    <a:pt x="1668" y="3453"/>
                  </a:lnTo>
                  <a:cubicBezTo>
                    <a:pt x="1703" y="3489"/>
                    <a:pt x="1739" y="3500"/>
                    <a:pt x="1787" y="3500"/>
                  </a:cubicBezTo>
                  <a:cubicBezTo>
                    <a:pt x="1834" y="3500"/>
                    <a:pt x="1870" y="3489"/>
                    <a:pt x="1906" y="3453"/>
                  </a:cubicBezTo>
                  <a:lnTo>
                    <a:pt x="2215" y="3131"/>
                  </a:lnTo>
                  <a:lnTo>
                    <a:pt x="2846" y="3381"/>
                  </a:lnTo>
                  <a:lnTo>
                    <a:pt x="2858" y="3381"/>
                  </a:lnTo>
                  <a:cubicBezTo>
                    <a:pt x="2858" y="3381"/>
                    <a:pt x="3227" y="3512"/>
                    <a:pt x="3227" y="3977"/>
                  </a:cubicBezTo>
                  <a:lnTo>
                    <a:pt x="3227" y="4405"/>
                  </a:lnTo>
                  <a:lnTo>
                    <a:pt x="1120" y="4405"/>
                  </a:lnTo>
                  <a:cubicBezTo>
                    <a:pt x="1025" y="4405"/>
                    <a:pt x="953" y="4489"/>
                    <a:pt x="953" y="4572"/>
                  </a:cubicBezTo>
                  <a:cubicBezTo>
                    <a:pt x="953" y="4667"/>
                    <a:pt x="1025" y="4739"/>
                    <a:pt x="1120" y="4739"/>
                  </a:cubicBezTo>
                  <a:lnTo>
                    <a:pt x="3394" y="4739"/>
                  </a:lnTo>
                  <a:cubicBezTo>
                    <a:pt x="3477" y="4739"/>
                    <a:pt x="3561" y="4667"/>
                    <a:pt x="3561" y="4572"/>
                  </a:cubicBezTo>
                  <a:lnTo>
                    <a:pt x="3561" y="3977"/>
                  </a:lnTo>
                  <a:cubicBezTo>
                    <a:pt x="3561" y="3310"/>
                    <a:pt x="3037" y="3084"/>
                    <a:pt x="2965" y="3072"/>
                  </a:cubicBezTo>
                  <a:lnTo>
                    <a:pt x="2311" y="2798"/>
                  </a:lnTo>
                  <a:lnTo>
                    <a:pt x="2311" y="2715"/>
                  </a:lnTo>
                  <a:cubicBezTo>
                    <a:pt x="2489" y="2607"/>
                    <a:pt x="2620" y="2441"/>
                    <a:pt x="2692" y="2238"/>
                  </a:cubicBezTo>
                  <a:cubicBezTo>
                    <a:pt x="2930" y="2226"/>
                    <a:pt x="3120" y="2012"/>
                    <a:pt x="3120" y="1774"/>
                  </a:cubicBezTo>
                  <a:cubicBezTo>
                    <a:pt x="3120" y="1631"/>
                    <a:pt x="3049" y="1488"/>
                    <a:pt x="2942" y="1417"/>
                  </a:cubicBezTo>
                  <a:lnTo>
                    <a:pt x="2942" y="1119"/>
                  </a:lnTo>
                  <a:cubicBezTo>
                    <a:pt x="2942" y="512"/>
                    <a:pt x="2442" y="0"/>
                    <a:pt x="1834" y="0"/>
                  </a:cubicBezTo>
                  <a:lnTo>
                    <a:pt x="175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4" name="Google Shape;10421;p67"/>
            <p:cNvSpPr/>
            <p:nvPr/>
          </p:nvSpPr>
          <p:spPr>
            <a:xfrm>
              <a:off x="5102628" y="2933033"/>
              <a:ext cx="98188" cy="76991"/>
            </a:xfrm>
            <a:custGeom>
              <a:avLst/>
              <a:rect l="l" t="t" r="r" b="b"/>
              <a:pathLst>
                <a:path w="3085" h="2419">
                  <a:moveTo>
                    <a:pt x="181" y="1"/>
                  </a:moveTo>
                  <a:cubicBezTo>
                    <a:pt x="116" y="1"/>
                    <a:pt x="55" y="44"/>
                    <a:pt x="37" y="108"/>
                  </a:cubicBezTo>
                  <a:cubicBezTo>
                    <a:pt x="1" y="192"/>
                    <a:pt x="48" y="287"/>
                    <a:pt x="132" y="323"/>
                  </a:cubicBezTo>
                  <a:cubicBezTo>
                    <a:pt x="1215" y="680"/>
                    <a:pt x="2132" y="1394"/>
                    <a:pt x="2751" y="2347"/>
                  </a:cubicBezTo>
                  <a:cubicBezTo>
                    <a:pt x="2787" y="2394"/>
                    <a:pt x="2846" y="2418"/>
                    <a:pt x="2894" y="2418"/>
                  </a:cubicBezTo>
                  <a:cubicBezTo>
                    <a:pt x="2918" y="2418"/>
                    <a:pt x="2954" y="2406"/>
                    <a:pt x="2977" y="2394"/>
                  </a:cubicBezTo>
                  <a:cubicBezTo>
                    <a:pt x="3049" y="2347"/>
                    <a:pt x="3085" y="2239"/>
                    <a:pt x="3025" y="2168"/>
                  </a:cubicBezTo>
                  <a:cubicBezTo>
                    <a:pt x="2370" y="1156"/>
                    <a:pt x="1382" y="382"/>
                    <a:pt x="239" y="13"/>
                  </a:cubicBezTo>
                  <a:cubicBezTo>
                    <a:pt x="220" y="5"/>
                    <a:pt x="200" y="1"/>
                    <a:pt x="1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5" name="Google Shape;10422;p67"/>
            <p:cNvSpPr/>
            <p:nvPr/>
          </p:nvSpPr>
          <p:spPr>
            <a:xfrm>
              <a:off x="4915832" y="2932492"/>
              <a:ext cx="98920" cy="77532"/>
            </a:xfrm>
            <a:custGeom>
              <a:avLst/>
              <a:rect l="l" t="t" r="r" b="b"/>
              <a:pathLst>
                <a:path w="3108" h="2436">
                  <a:moveTo>
                    <a:pt x="2914" y="0"/>
                  </a:moveTo>
                  <a:cubicBezTo>
                    <a:pt x="2899" y="0"/>
                    <a:pt x="2884" y="2"/>
                    <a:pt x="2869" y="6"/>
                  </a:cubicBezTo>
                  <a:cubicBezTo>
                    <a:pt x="1703" y="375"/>
                    <a:pt x="714" y="1161"/>
                    <a:pt x="36" y="2185"/>
                  </a:cubicBezTo>
                  <a:cubicBezTo>
                    <a:pt x="0" y="2256"/>
                    <a:pt x="24" y="2364"/>
                    <a:pt x="95" y="2411"/>
                  </a:cubicBezTo>
                  <a:cubicBezTo>
                    <a:pt x="131" y="2423"/>
                    <a:pt x="155" y="2435"/>
                    <a:pt x="191" y="2435"/>
                  </a:cubicBezTo>
                  <a:cubicBezTo>
                    <a:pt x="250" y="2435"/>
                    <a:pt x="298" y="2411"/>
                    <a:pt x="322" y="2364"/>
                  </a:cubicBezTo>
                  <a:cubicBezTo>
                    <a:pt x="953" y="1399"/>
                    <a:pt x="1881" y="685"/>
                    <a:pt x="2977" y="328"/>
                  </a:cubicBezTo>
                  <a:cubicBezTo>
                    <a:pt x="3060" y="292"/>
                    <a:pt x="3108" y="209"/>
                    <a:pt x="3072" y="113"/>
                  </a:cubicBezTo>
                  <a:cubicBezTo>
                    <a:pt x="3052" y="44"/>
                    <a:pt x="2984" y="0"/>
                    <a:pt x="291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6" name="Google Shape;10423;p67"/>
            <p:cNvSpPr/>
            <p:nvPr/>
          </p:nvSpPr>
          <p:spPr>
            <a:xfrm>
              <a:off x="4915832" y="3174254"/>
              <a:ext cx="80746" cy="70689"/>
            </a:xfrm>
            <a:custGeom>
              <a:avLst/>
              <a:rect l="l" t="t" r="r" b="b"/>
              <a:pathLst>
                <a:path w="2537" h="2221">
                  <a:moveTo>
                    <a:pt x="185" y="0"/>
                  </a:moveTo>
                  <a:cubicBezTo>
                    <a:pt x="155" y="0"/>
                    <a:pt x="125" y="9"/>
                    <a:pt x="95" y="30"/>
                  </a:cubicBezTo>
                  <a:cubicBezTo>
                    <a:pt x="24" y="78"/>
                    <a:pt x="0" y="185"/>
                    <a:pt x="60" y="256"/>
                  </a:cubicBezTo>
                  <a:cubicBezTo>
                    <a:pt x="607" y="1102"/>
                    <a:pt x="1381" y="1780"/>
                    <a:pt x="2286" y="2209"/>
                  </a:cubicBezTo>
                  <a:cubicBezTo>
                    <a:pt x="2322" y="2221"/>
                    <a:pt x="2334" y="2221"/>
                    <a:pt x="2357" y="2221"/>
                  </a:cubicBezTo>
                  <a:cubicBezTo>
                    <a:pt x="2417" y="2221"/>
                    <a:pt x="2477" y="2197"/>
                    <a:pt x="2512" y="2138"/>
                  </a:cubicBezTo>
                  <a:cubicBezTo>
                    <a:pt x="2536" y="2030"/>
                    <a:pt x="2512" y="1923"/>
                    <a:pt x="2417" y="1899"/>
                  </a:cubicBezTo>
                  <a:cubicBezTo>
                    <a:pt x="1560" y="1495"/>
                    <a:pt x="845" y="864"/>
                    <a:pt x="322" y="78"/>
                  </a:cubicBezTo>
                  <a:cubicBezTo>
                    <a:pt x="291" y="31"/>
                    <a:pt x="240" y="0"/>
                    <a:pt x="18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7" name="Google Shape;10424;p67"/>
            <p:cNvSpPr/>
            <p:nvPr/>
          </p:nvSpPr>
          <p:spPr>
            <a:xfrm>
              <a:off x="5121215" y="3173936"/>
              <a:ext cx="79601" cy="69511"/>
            </a:xfrm>
            <a:custGeom>
              <a:avLst/>
              <a:rect l="l" t="t" r="r" b="b"/>
              <a:pathLst>
                <a:path w="2501" h="2184">
                  <a:moveTo>
                    <a:pt x="2301" y="0"/>
                  </a:moveTo>
                  <a:cubicBezTo>
                    <a:pt x="2250" y="0"/>
                    <a:pt x="2201" y="25"/>
                    <a:pt x="2179" y="76"/>
                  </a:cubicBezTo>
                  <a:cubicBezTo>
                    <a:pt x="1667" y="862"/>
                    <a:pt x="953" y="1481"/>
                    <a:pt x="119" y="1874"/>
                  </a:cubicBezTo>
                  <a:cubicBezTo>
                    <a:pt x="36" y="1921"/>
                    <a:pt x="0" y="2005"/>
                    <a:pt x="48" y="2100"/>
                  </a:cubicBezTo>
                  <a:cubicBezTo>
                    <a:pt x="72" y="2159"/>
                    <a:pt x="131" y="2183"/>
                    <a:pt x="191" y="2183"/>
                  </a:cubicBezTo>
                  <a:cubicBezTo>
                    <a:pt x="226" y="2183"/>
                    <a:pt x="238" y="2183"/>
                    <a:pt x="274" y="2171"/>
                  </a:cubicBezTo>
                  <a:cubicBezTo>
                    <a:pt x="1167" y="1755"/>
                    <a:pt x="1941" y="1088"/>
                    <a:pt x="2477" y="231"/>
                  </a:cubicBezTo>
                  <a:cubicBezTo>
                    <a:pt x="2501" y="183"/>
                    <a:pt x="2489" y="76"/>
                    <a:pt x="2393" y="28"/>
                  </a:cubicBezTo>
                  <a:cubicBezTo>
                    <a:pt x="2366" y="10"/>
                    <a:pt x="2333" y="0"/>
                    <a:pt x="230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8" name="Google Shape;10425;p67"/>
            <p:cNvSpPr/>
            <p:nvPr/>
          </p:nvSpPr>
          <p:spPr>
            <a:xfrm>
              <a:off x="4891198" y="3016803"/>
              <a:ext cx="112956" cy="150831"/>
            </a:xfrm>
            <a:custGeom>
              <a:avLst/>
              <a:rect l="l" t="t" r="r" b="b"/>
              <a:pathLst>
                <a:path w="3549" h="4739">
                  <a:moveTo>
                    <a:pt x="1822" y="322"/>
                  </a:moveTo>
                  <a:cubicBezTo>
                    <a:pt x="2262" y="322"/>
                    <a:pt x="2596" y="679"/>
                    <a:pt x="2596" y="1096"/>
                  </a:cubicBezTo>
                  <a:lnTo>
                    <a:pt x="2596" y="1203"/>
                  </a:lnTo>
                  <a:lnTo>
                    <a:pt x="2584" y="1203"/>
                  </a:lnTo>
                  <a:cubicBezTo>
                    <a:pt x="2358" y="1143"/>
                    <a:pt x="2286" y="846"/>
                    <a:pt x="2274" y="846"/>
                  </a:cubicBezTo>
                  <a:cubicBezTo>
                    <a:pt x="2262" y="786"/>
                    <a:pt x="2215" y="727"/>
                    <a:pt x="2143" y="727"/>
                  </a:cubicBezTo>
                  <a:cubicBezTo>
                    <a:pt x="2133" y="725"/>
                    <a:pt x="2122" y="724"/>
                    <a:pt x="2111" y="724"/>
                  </a:cubicBezTo>
                  <a:cubicBezTo>
                    <a:pt x="2057" y="724"/>
                    <a:pt x="1996" y="747"/>
                    <a:pt x="1977" y="786"/>
                  </a:cubicBezTo>
                  <a:cubicBezTo>
                    <a:pt x="1691" y="1203"/>
                    <a:pt x="1024" y="1203"/>
                    <a:pt x="1024" y="1203"/>
                  </a:cubicBezTo>
                  <a:lnTo>
                    <a:pt x="976" y="1203"/>
                  </a:lnTo>
                  <a:lnTo>
                    <a:pt x="976" y="1096"/>
                  </a:lnTo>
                  <a:cubicBezTo>
                    <a:pt x="976" y="667"/>
                    <a:pt x="1334" y="322"/>
                    <a:pt x="1750" y="322"/>
                  </a:cubicBezTo>
                  <a:lnTo>
                    <a:pt x="1822" y="322"/>
                  </a:lnTo>
                  <a:close/>
                  <a:moveTo>
                    <a:pt x="2727" y="1667"/>
                  </a:moveTo>
                  <a:cubicBezTo>
                    <a:pt x="2762" y="1691"/>
                    <a:pt x="2762" y="1727"/>
                    <a:pt x="2762" y="1751"/>
                  </a:cubicBezTo>
                  <a:cubicBezTo>
                    <a:pt x="2762" y="1798"/>
                    <a:pt x="2750" y="1846"/>
                    <a:pt x="2703" y="1858"/>
                  </a:cubicBezTo>
                  <a:lnTo>
                    <a:pt x="2703" y="1667"/>
                  </a:lnTo>
                  <a:lnTo>
                    <a:pt x="2727" y="1667"/>
                  </a:lnTo>
                  <a:close/>
                  <a:moveTo>
                    <a:pt x="845" y="1667"/>
                  </a:moveTo>
                  <a:lnTo>
                    <a:pt x="845" y="1870"/>
                  </a:lnTo>
                  <a:cubicBezTo>
                    <a:pt x="810" y="1846"/>
                    <a:pt x="786" y="1810"/>
                    <a:pt x="786" y="1751"/>
                  </a:cubicBezTo>
                  <a:cubicBezTo>
                    <a:pt x="786" y="1727"/>
                    <a:pt x="798" y="1691"/>
                    <a:pt x="810" y="1667"/>
                  </a:cubicBezTo>
                  <a:lnTo>
                    <a:pt x="845" y="1667"/>
                  </a:lnTo>
                  <a:close/>
                  <a:moveTo>
                    <a:pt x="2084" y="1203"/>
                  </a:moveTo>
                  <a:cubicBezTo>
                    <a:pt x="2143" y="1322"/>
                    <a:pt x="2239" y="1441"/>
                    <a:pt x="2393" y="1501"/>
                  </a:cubicBezTo>
                  <a:lnTo>
                    <a:pt x="2393" y="1977"/>
                  </a:lnTo>
                  <a:cubicBezTo>
                    <a:pt x="2393" y="2263"/>
                    <a:pt x="2155" y="2489"/>
                    <a:pt x="1858" y="2489"/>
                  </a:cubicBezTo>
                  <a:lnTo>
                    <a:pt x="1703" y="2489"/>
                  </a:lnTo>
                  <a:cubicBezTo>
                    <a:pt x="1405" y="2489"/>
                    <a:pt x="1191" y="2251"/>
                    <a:pt x="1191" y="1977"/>
                  </a:cubicBezTo>
                  <a:lnTo>
                    <a:pt x="1191" y="1548"/>
                  </a:lnTo>
                  <a:cubicBezTo>
                    <a:pt x="1393" y="1512"/>
                    <a:pt x="1786" y="1441"/>
                    <a:pt x="2084" y="1203"/>
                  </a:cubicBezTo>
                  <a:close/>
                  <a:moveTo>
                    <a:pt x="1965" y="2822"/>
                  </a:moveTo>
                  <a:lnTo>
                    <a:pt x="1965" y="2917"/>
                  </a:lnTo>
                  <a:lnTo>
                    <a:pt x="1786" y="3108"/>
                  </a:lnTo>
                  <a:lnTo>
                    <a:pt x="1607" y="2941"/>
                  </a:lnTo>
                  <a:lnTo>
                    <a:pt x="1607" y="2822"/>
                  </a:lnTo>
                  <a:lnTo>
                    <a:pt x="1965" y="2822"/>
                  </a:lnTo>
                  <a:close/>
                  <a:moveTo>
                    <a:pt x="1750" y="0"/>
                  </a:moveTo>
                  <a:cubicBezTo>
                    <a:pt x="1143" y="0"/>
                    <a:pt x="631" y="500"/>
                    <a:pt x="631" y="1108"/>
                  </a:cubicBezTo>
                  <a:lnTo>
                    <a:pt x="631" y="1405"/>
                  </a:lnTo>
                  <a:cubicBezTo>
                    <a:pt x="524" y="1501"/>
                    <a:pt x="453" y="1631"/>
                    <a:pt x="453" y="1762"/>
                  </a:cubicBezTo>
                  <a:cubicBezTo>
                    <a:pt x="453" y="2024"/>
                    <a:pt x="643" y="2215"/>
                    <a:pt x="893" y="2227"/>
                  </a:cubicBezTo>
                  <a:cubicBezTo>
                    <a:pt x="953" y="2441"/>
                    <a:pt x="1096" y="2596"/>
                    <a:pt x="1274" y="2703"/>
                  </a:cubicBezTo>
                  <a:lnTo>
                    <a:pt x="1274" y="2798"/>
                  </a:lnTo>
                  <a:lnTo>
                    <a:pt x="595" y="3060"/>
                  </a:lnTo>
                  <a:cubicBezTo>
                    <a:pt x="524" y="3096"/>
                    <a:pt x="0" y="3298"/>
                    <a:pt x="0" y="3965"/>
                  </a:cubicBezTo>
                  <a:lnTo>
                    <a:pt x="0" y="4560"/>
                  </a:lnTo>
                  <a:cubicBezTo>
                    <a:pt x="0" y="4656"/>
                    <a:pt x="72" y="4727"/>
                    <a:pt x="155" y="4727"/>
                  </a:cubicBezTo>
                  <a:lnTo>
                    <a:pt x="572" y="4727"/>
                  </a:lnTo>
                  <a:cubicBezTo>
                    <a:pt x="667" y="4727"/>
                    <a:pt x="738" y="4656"/>
                    <a:pt x="738" y="4560"/>
                  </a:cubicBezTo>
                  <a:cubicBezTo>
                    <a:pt x="738" y="4477"/>
                    <a:pt x="667" y="4406"/>
                    <a:pt x="572" y="4406"/>
                  </a:cubicBezTo>
                  <a:lnTo>
                    <a:pt x="322" y="4406"/>
                  </a:lnTo>
                  <a:lnTo>
                    <a:pt x="322" y="3965"/>
                  </a:lnTo>
                  <a:cubicBezTo>
                    <a:pt x="322" y="3513"/>
                    <a:pt x="679" y="3370"/>
                    <a:pt x="691" y="3370"/>
                  </a:cubicBezTo>
                  <a:lnTo>
                    <a:pt x="703" y="3370"/>
                  </a:lnTo>
                  <a:lnTo>
                    <a:pt x="1334" y="3132"/>
                  </a:lnTo>
                  <a:lnTo>
                    <a:pt x="1655" y="3465"/>
                  </a:lnTo>
                  <a:cubicBezTo>
                    <a:pt x="1691" y="3489"/>
                    <a:pt x="1738" y="3513"/>
                    <a:pt x="1774" y="3513"/>
                  </a:cubicBezTo>
                  <a:cubicBezTo>
                    <a:pt x="1822" y="3513"/>
                    <a:pt x="1869" y="3489"/>
                    <a:pt x="1893" y="3465"/>
                  </a:cubicBezTo>
                  <a:lnTo>
                    <a:pt x="2215" y="3132"/>
                  </a:lnTo>
                  <a:lnTo>
                    <a:pt x="2834" y="3394"/>
                  </a:lnTo>
                  <a:lnTo>
                    <a:pt x="2846" y="3394"/>
                  </a:lnTo>
                  <a:cubicBezTo>
                    <a:pt x="2870" y="3394"/>
                    <a:pt x="3227" y="3525"/>
                    <a:pt x="3227" y="3989"/>
                  </a:cubicBezTo>
                  <a:lnTo>
                    <a:pt x="3227" y="4418"/>
                  </a:lnTo>
                  <a:lnTo>
                    <a:pt x="1107" y="4418"/>
                  </a:lnTo>
                  <a:cubicBezTo>
                    <a:pt x="1024" y="4418"/>
                    <a:pt x="941" y="4489"/>
                    <a:pt x="941" y="4584"/>
                  </a:cubicBezTo>
                  <a:cubicBezTo>
                    <a:pt x="941" y="4668"/>
                    <a:pt x="1024" y="4739"/>
                    <a:pt x="1107" y="4739"/>
                  </a:cubicBezTo>
                  <a:lnTo>
                    <a:pt x="3382" y="4739"/>
                  </a:lnTo>
                  <a:cubicBezTo>
                    <a:pt x="3477" y="4727"/>
                    <a:pt x="3548" y="4656"/>
                    <a:pt x="3548" y="4560"/>
                  </a:cubicBezTo>
                  <a:lnTo>
                    <a:pt x="3548" y="3965"/>
                  </a:lnTo>
                  <a:cubicBezTo>
                    <a:pt x="3548" y="3298"/>
                    <a:pt x="3036" y="3072"/>
                    <a:pt x="2953" y="3060"/>
                  </a:cubicBezTo>
                  <a:lnTo>
                    <a:pt x="2298" y="2798"/>
                  </a:lnTo>
                  <a:lnTo>
                    <a:pt x="2298" y="2703"/>
                  </a:lnTo>
                  <a:cubicBezTo>
                    <a:pt x="2477" y="2596"/>
                    <a:pt x="2608" y="2441"/>
                    <a:pt x="2691" y="2227"/>
                  </a:cubicBezTo>
                  <a:cubicBezTo>
                    <a:pt x="2929" y="2215"/>
                    <a:pt x="3120" y="2001"/>
                    <a:pt x="3120" y="1762"/>
                  </a:cubicBezTo>
                  <a:cubicBezTo>
                    <a:pt x="3120" y="1620"/>
                    <a:pt x="3048" y="1489"/>
                    <a:pt x="2941" y="1405"/>
                  </a:cubicBezTo>
                  <a:lnTo>
                    <a:pt x="2941" y="1108"/>
                  </a:lnTo>
                  <a:cubicBezTo>
                    <a:pt x="2941" y="500"/>
                    <a:pt x="2429" y="0"/>
                    <a:pt x="1822" y="0"/>
                  </a:cubicBezTo>
                  <a:lnTo>
                    <a:pt x="1750"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39" name="Google Shape;10426;p67"/>
            <p:cNvSpPr/>
            <p:nvPr/>
          </p:nvSpPr>
          <p:spPr>
            <a:xfrm>
              <a:off x="5112876" y="3016803"/>
              <a:ext cx="112956" cy="150831"/>
            </a:xfrm>
            <a:custGeom>
              <a:avLst/>
              <a:rect l="l" t="t" r="r" b="b"/>
              <a:pathLst>
                <a:path w="3549" h="4739">
                  <a:moveTo>
                    <a:pt x="1822" y="322"/>
                  </a:moveTo>
                  <a:cubicBezTo>
                    <a:pt x="2262" y="322"/>
                    <a:pt x="2596" y="679"/>
                    <a:pt x="2596" y="1096"/>
                  </a:cubicBezTo>
                  <a:lnTo>
                    <a:pt x="2596" y="1203"/>
                  </a:lnTo>
                  <a:lnTo>
                    <a:pt x="2584" y="1203"/>
                  </a:lnTo>
                  <a:cubicBezTo>
                    <a:pt x="2358" y="1143"/>
                    <a:pt x="2286" y="846"/>
                    <a:pt x="2274" y="846"/>
                  </a:cubicBezTo>
                  <a:cubicBezTo>
                    <a:pt x="2262" y="786"/>
                    <a:pt x="2215" y="727"/>
                    <a:pt x="2143" y="727"/>
                  </a:cubicBezTo>
                  <a:cubicBezTo>
                    <a:pt x="2133" y="725"/>
                    <a:pt x="2122" y="724"/>
                    <a:pt x="2111" y="724"/>
                  </a:cubicBezTo>
                  <a:cubicBezTo>
                    <a:pt x="2057" y="724"/>
                    <a:pt x="1996" y="747"/>
                    <a:pt x="1977" y="786"/>
                  </a:cubicBezTo>
                  <a:cubicBezTo>
                    <a:pt x="1691" y="1203"/>
                    <a:pt x="1024" y="1203"/>
                    <a:pt x="1024" y="1203"/>
                  </a:cubicBezTo>
                  <a:lnTo>
                    <a:pt x="977" y="1203"/>
                  </a:lnTo>
                  <a:lnTo>
                    <a:pt x="977" y="1096"/>
                  </a:lnTo>
                  <a:cubicBezTo>
                    <a:pt x="977" y="667"/>
                    <a:pt x="1334" y="322"/>
                    <a:pt x="1751" y="322"/>
                  </a:cubicBezTo>
                  <a:lnTo>
                    <a:pt x="1822" y="322"/>
                  </a:lnTo>
                  <a:close/>
                  <a:moveTo>
                    <a:pt x="2727" y="1667"/>
                  </a:moveTo>
                  <a:cubicBezTo>
                    <a:pt x="2763" y="1691"/>
                    <a:pt x="2763" y="1727"/>
                    <a:pt x="2763" y="1751"/>
                  </a:cubicBezTo>
                  <a:cubicBezTo>
                    <a:pt x="2763" y="1798"/>
                    <a:pt x="2751" y="1846"/>
                    <a:pt x="2703" y="1858"/>
                  </a:cubicBezTo>
                  <a:lnTo>
                    <a:pt x="2703" y="1667"/>
                  </a:lnTo>
                  <a:lnTo>
                    <a:pt x="2727" y="1667"/>
                  </a:lnTo>
                  <a:close/>
                  <a:moveTo>
                    <a:pt x="858" y="1667"/>
                  </a:moveTo>
                  <a:lnTo>
                    <a:pt x="858" y="1870"/>
                  </a:lnTo>
                  <a:cubicBezTo>
                    <a:pt x="822" y="1846"/>
                    <a:pt x="798" y="1810"/>
                    <a:pt x="798" y="1751"/>
                  </a:cubicBezTo>
                  <a:cubicBezTo>
                    <a:pt x="798" y="1727"/>
                    <a:pt x="810" y="1691"/>
                    <a:pt x="822" y="1667"/>
                  </a:cubicBezTo>
                  <a:lnTo>
                    <a:pt x="858" y="1667"/>
                  </a:lnTo>
                  <a:close/>
                  <a:moveTo>
                    <a:pt x="2084" y="1203"/>
                  </a:moveTo>
                  <a:cubicBezTo>
                    <a:pt x="2143" y="1322"/>
                    <a:pt x="2239" y="1441"/>
                    <a:pt x="2393" y="1501"/>
                  </a:cubicBezTo>
                  <a:lnTo>
                    <a:pt x="2393" y="1977"/>
                  </a:lnTo>
                  <a:cubicBezTo>
                    <a:pt x="2393" y="2263"/>
                    <a:pt x="2155" y="2489"/>
                    <a:pt x="1858" y="2489"/>
                  </a:cubicBezTo>
                  <a:lnTo>
                    <a:pt x="1703" y="2489"/>
                  </a:lnTo>
                  <a:cubicBezTo>
                    <a:pt x="1405" y="2489"/>
                    <a:pt x="1191" y="2251"/>
                    <a:pt x="1191" y="1977"/>
                  </a:cubicBezTo>
                  <a:lnTo>
                    <a:pt x="1191" y="1548"/>
                  </a:lnTo>
                  <a:cubicBezTo>
                    <a:pt x="1393" y="1512"/>
                    <a:pt x="1786" y="1441"/>
                    <a:pt x="2084" y="1203"/>
                  </a:cubicBezTo>
                  <a:close/>
                  <a:moveTo>
                    <a:pt x="1965" y="2822"/>
                  </a:moveTo>
                  <a:lnTo>
                    <a:pt x="1965" y="2917"/>
                  </a:lnTo>
                  <a:lnTo>
                    <a:pt x="1786" y="3108"/>
                  </a:lnTo>
                  <a:lnTo>
                    <a:pt x="1596" y="2941"/>
                  </a:lnTo>
                  <a:lnTo>
                    <a:pt x="1596" y="2822"/>
                  </a:lnTo>
                  <a:lnTo>
                    <a:pt x="1965" y="2822"/>
                  </a:lnTo>
                  <a:close/>
                  <a:moveTo>
                    <a:pt x="1751" y="0"/>
                  </a:moveTo>
                  <a:cubicBezTo>
                    <a:pt x="1143" y="0"/>
                    <a:pt x="631" y="500"/>
                    <a:pt x="631" y="1108"/>
                  </a:cubicBezTo>
                  <a:lnTo>
                    <a:pt x="631" y="1405"/>
                  </a:lnTo>
                  <a:cubicBezTo>
                    <a:pt x="524" y="1501"/>
                    <a:pt x="453" y="1631"/>
                    <a:pt x="453" y="1762"/>
                  </a:cubicBezTo>
                  <a:cubicBezTo>
                    <a:pt x="453" y="2024"/>
                    <a:pt x="643" y="2215"/>
                    <a:pt x="893" y="2227"/>
                  </a:cubicBezTo>
                  <a:cubicBezTo>
                    <a:pt x="953" y="2441"/>
                    <a:pt x="1096" y="2596"/>
                    <a:pt x="1274" y="2703"/>
                  </a:cubicBezTo>
                  <a:lnTo>
                    <a:pt x="1274" y="2798"/>
                  </a:lnTo>
                  <a:lnTo>
                    <a:pt x="596" y="3060"/>
                  </a:lnTo>
                  <a:cubicBezTo>
                    <a:pt x="524" y="3096"/>
                    <a:pt x="0" y="3298"/>
                    <a:pt x="0" y="3965"/>
                  </a:cubicBezTo>
                  <a:lnTo>
                    <a:pt x="0" y="4560"/>
                  </a:lnTo>
                  <a:cubicBezTo>
                    <a:pt x="0" y="4656"/>
                    <a:pt x="72" y="4727"/>
                    <a:pt x="155" y="4727"/>
                  </a:cubicBezTo>
                  <a:lnTo>
                    <a:pt x="572" y="4727"/>
                  </a:lnTo>
                  <a:cubicBezTo>
                    <a:pt x="667" y="4727"/>
                    <a:pt x="738" y="4656"/>
                    <a:pt x="738" y="4560"/>
                  </a:cubicBezTo>
                  <a:cubicBezTo>
                    <a:pt x="738" y="4477"/>
                    <a:pt x="667" y="4406"/>
                    <a:pt x="572" y="4406"/>
                  </a:cubicBezTo>
                  <a:lnTo>
                    <a:pt x="322" y="4406"/>
                  </a:lnTo>
                  <a:lnTo>
                    <a:pt x="322" y="3965"/>
                  </a:lnTo>
                  <a:cubicBezTo>
                    <a:pt x="322" y="3513"/>
                    <a:pt x="679" y="3370"/>
                    <a:pt x="691" y="3370"/>
                  </a:cubicBezTo>
                  <a:lnTo>
                    <a:pt x="703" y="3370"/>
                  </a:lnTo>
                  <a:lnTo>
                    <a:pt x="1334" y="3132"/>
                  </a:lnTo>
                  <a:lnTo>
                    <a:pt x="1655" y="3465"/>
                  </a:lnTo>
                  <a:cubicBezTo>
                    <a:pt x="1691" y="3489"/>
                    <a:pt x="1739" y="3513"/>
                    <a:pt x="1774" y="3513"/>
                  </a:cubicBezTo>
                  <a:cubicBezTo>
                    <a:pt x="1822" y="3513"/>
                    <a:pt x="1870" y="3489"/>
                    <a:pt x="1893" y="3465"/>
                  </a:cubicBezTo>
                  <a:lnTo>
                    <a:pt x="2215" y="3132"/>
                  </a:lnTo>
                  <a:lnTo>
                    <a:pt x="2834" y="3394"/>
                  </a:lnTo>
                  <a:lnTo>
                    <a:pt x="2846" y="3394"/>
                  </a:lnTo>
                  <a:cubicBezTo>
                    <a:pt x="2870" y="3394"/>
                    <a:pt x="3227" y="3525"/>
                    <a:pt x="3227" y="3989"/>
                  </a:cubicBezTo>
                  <a:lnTo>
                    <a:pt x="3227" y="4418"/>
                  </a:lnTo>
                  <a:lnTo>
                    <a:pt x="1108" y="4418"/>
                  </a:lnTo>
                  <a:cubicBezTo>
                    <a:pt x="1024" y="4418"/>
                    <a:pt x="941" y="4489"/>
                    <a:pt x="941" y="4584"/>
                  </a:cubicBezTo>
                  <a:cubicBezTo>
                    <a:pt x="941" y="4668"/>
                    <a:pt x="1024" y="4739"/>
                    <a:pt x="1108" y="4739"/>
                  </a:cubicBezTo>
                  <a:lnTo>
                    <a:pt x="3382" y="4739"/>
                  </a:lnTo>
                  <a:cubicBezTo>
                    <a:pt x="3477" y="4739"/>
                    <a:pt x="3548" y="4668"/>
                    <a:pt x="3548" y="4584"/>
                  </a:cubicBezTo>
                  <a:lnTo>
                    <a:pt x="3548" y="3989"/>
                  </a:lnTo>
                  <a:cubicBezTo>
                    <a:pt x="3548" y="3298"/>
                    <a:pt x="3013" y="3084"/>
                    <a:pt x="2953" y="3060"/>
                  </a:cubicBezTo>
                  <a:lnTo>
                    <a:pt x="2298" y="2798"/>
                  </a:lnTo>
                  <a:lnTo>
                    <a:pt x="2298" y="2703"/>
                  </a:lnTo>
                  <a:cubicBezTo>
                    <a:pt x="2477" y="2596"/>
                    <a:pt x="2608" y="2441"/>
                    <a:pt x="2691" y="2227"/>
                  </a:cubicBezTo>
                  <a:cubicBezTo>
                    <a:pt x="2929" y="2215"/>
                    <a:pt x="3120" y="2001"/>
                    <a:pt x="3120" y="1762"/>
                  </a:cubicBezTo>
                  <a:cubicBezTo>
                    <a:pt x="3120" y="1620"/>
                    <a:pt x="3048" y="1489"/>
                    <a:pt x="2941" y="1405"/>
                  </a:cubicBezTo>
                  <a:lnTo>
                    <a:pt x="2941" y="1108"/>
                  </a:lnTo>
                  <a:cubicBezTo>
                    <a:pt x="2941" y="500"/>
                    <a:pt x="2429" y="0"/>
                    <a:pt x="1822" y="0"/>
                  </a:cubicBezTo>
                  <a:lnTo>
                    <a:pt x="175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0" name="Google Shape;10427;p67"/>
            <p:cNvSpPr/>
            <p:nvPr/>
          </p:nvSpPr>
          <p:spPr>
            <a:xfrm>
              <a:off x="5001448" y="3108498"/>
              <a:ext cx="113338" cy="151244"/>
            </a:xfrm>
            <a:custGeom>
              <a:avLst/>
              <a:rect l="l" t="t" r="r" b="b"/>
              <a:pathLst>
                <a:path w="3561" h="4752">
                  <a:moveTo>
                    <a:pt x="1811" y="322"/>
                  </a:moveTo>
                  <a:cubicBezTo>
                    <a:pt x="2251" y="322"/>
                    <a:pt x="2585" y="679"/>
                    <a:pt x="2585" y="1096"/>
                  </a:cubicBezTo>
                  <a:lnTo>
                    <a:pt x="2585" y="1203"/>
                  </a:lnTo>
                  <a:lnTo>
                    <a:pt x="2573" y="1203"/>
                  </a:lnTo>
                  <a:cubicBezTo>
                    <a:pt x="2346" y="1144"/>
                    <a:pt x="2275" y="846"/>
                    <a:pt x="2263" y="846"/>
                  </a:cubicBezTo>
                  <a:cubicBezTo>
                    <a:pt x="2251" y="786"/>
                    <a:pt x="2204" y="727"/>
                    <a:pt x="2132" y="727"/>
                  </a:cubicBezTo>
                  <a:cubicBezTo>
                    <a:pt x="2124" y="725"/>
                    <a:pt x="2116" y="725"/>
                    <a:pt x="2107" y="725"/>
                  </a:cubicBezTo>
                  <a:cubicBezTo>
                    <a:pt x="2051" y="725"/>
                    <a:pt x="1986" y="756"/>
                    <a:pt x="1965" y="786"/>
                  </a:cubicBezTo>
                  <a:cubicBezTo>
                    <a:pt x="1692" y="1203"/>
                    <a:pt x="1037" y="1203"/>
                    <a:pt x="1025" y="1203"/>
                  </a:cubicBezTo>
                  <a:lnTo>
                    <a:pt x="965" y="1203"/>
                  </a:lnTo>
                  <a:lnTo>
                    <a:pt x="965" y="1096"/>
                  </a:lnTo>
                  <a:cubicBezTo>
                    <a:pt x="965" y="667"/>
                    <a:pt x="1322" y="322"/>
                    <a:pt x="1739" y="322"/>
                  </a:cubicBezTo>
                  <a:lnTo>
                    <a:pt x="1811" y="322"/>
                  </a:lnTo>
                  <a:close/>
                  <a:moveTo>
                    <a:pt x="2751" y="1668"/>
                  </a:moveTo>
                  <a:cubicBezTo>
                    <a:pt x="2787" y="1703"/>
                    <a:pt x="2787" y="1727"/>
                    <a:pt x="2787" y="1763"/>
                  </a:cubicBezTo>
                  <a:cubicBezTo>
                    <a:pt x="2787" y="1798"/>
                    <a:pt x="2763" y="1846"/>
                    <a:pt x="2715" y="1858"/>
                  </a:cubicBezTo>
                  <a:lnTo>
                    <a:pt x="2715" y="1668"/>
                  </a:lnTo>
                  <a:lnTo>
                    <a:pt x="2751" y="1668"/>
                  </a:lnTo>
                  <a:close/>
                  <a:moveTo>
                    <a:pt x="858" y="1679"/>
                  </a:moveTo>
                  <a:lnTo>
                    <a:pt x="858" y="1894"/>
                  </a:lnTo>
                  <a:cubicBezTo>
                    <a:pt x="834" y="1858"/>
                    <a:pt x="799" y="1834"/>
                    <a:pt x="799" y="1775"/>
                  </a:cubicBezTo>
                  <a:cubicBezTo>
                    <a:pt x="799" y="1739"/>
                    <a:pt x="810" y="1715"/>
                    <a:pt x="834" y="1679"/>
                  </a:cubicBezTo>
                  <a:lnTo>
                    <a:pt x="858" y="1679"/>
                  </a:lnTo>
                  <a:close/>
                  <a:moveTo>
                    <a:pt x="2096" y="1203"/>
                  </a:moveTo>
                  <a:cubicBezTo>
                    <a:pt x="2156" y="1322"/>
                    <a:pt x="2263" y="1441"/>
                    <a:pt x="2406" y="1501"/>
                  </a:cubicBezTo>
                  <a:lnTo>
                    <a:pt x="2406" y="1977"/>
                  </a:lnTo>
                  <a:cubicBezTo>
                    <a:pt x="2394" y="2263"/>
                    <a:pt x="2156" y="2501"/>
                    <a:pt x="1870" y="2501"/>
                  </a:cubicBezTo>
                  <a:lnTo>
                    <a:pt x="1727" y="2501"/>
                  </a:lnTo>
                  <a:cubicBezTo>
                    <a:pt x="1430" y="2501"/>
                    <a:pt x="1203" y="2263"/>
                    <a:pt x="1203" y="1977"/>
                  </a:cubicBezTo>
                  <a:lnTo>
                    <a:pt x="1203" y="1548"/>
                  </a:lnTo>
                  <a:cubicBezTo>
                    <a:pt x="1418" y="1525"/>
                    <a:pt x="1799" y="1441"/>
                    <a:pt x="2096" y="1203"/>
                  </a:cubicBezTo>
                  <a:close/>
                  <a:moveTo>
                    <a:pt x="1977" y="2834"/>
                  </a:moveTo>
                  <a:lnTo>
                    <a:pt x="1977" y="2918"/>
                  </a:lnTo>
                  <a:lnTo>
                    <a:pt x="1799" y="3108"/>
                  </a:lnTo>
                  <a:lnTo>
                    <a:pt x="1620" y="2941"/>
                  </a:lnTo>
                  <a:lnTo>
                    <a:pt x="1620" y="2834"/>
                  </a:lnTo>
                  <a:lnTo>
                    <a:pt x="1977" y="2834"/>
                  </a:lnTo>
                  <a:close/>
                  <a:moveTo>
                    <a:pt x="1751" y="1"/>
                  </a:moveTo>
                  <a:cubicBezTo>
                    <a:pt x="1144" y="1"/>
                    <a:pt x="632" y="501"/>
                    <a:pt x="632" y="1120"/>
                  </a:cubicBezTo>
                  <a:lnTo>
                    <a:pt x="632" y="1417"/>
                  </a:lnTo>
                  <a:cubicBezTo>
                    <a:pt x="537" y="1501"/>
                    <a:pt x="453" y="1644"/>
                    <a:pt x="453" y="1775"/>
                  </a:cubicBezTo>
                  <a:cubicBezTo>
                    <a:pt x="453" y="2025"/>
                    <a:pt x="656" y="2215"/>
                    <a:pt x="894" y="2239"/>
                  </a:cubicBezTo>
                  <a:cubicBezTo>
                    <a:pt x="953" y="2441"/>
                    <a:pt x="1096" y="2608"/>
                    <a:pt x="1275" y="2715"/>
                  </a:cubicBezTo>
                  <a:lnTo>
                    <a:pt x="1275" y="2799"/>
                  </a:lnTo>
                  <a:lnTo>
                    <a:pt x="596" y="3072"/>
                  </a:lnTo>
                  <a:cubicBezTo>
                    <a:pt x="537" y="3096"/>
                    <a:pt x="1" y="3311"/>
                    <a:pt x="1" y="3977"/>
                  </a:cubicBezTo>
                  <a:lnTo>
                    <a:pt x="1" y="4573"/>
                  </a:lnTo>
                  <a:cubicBezTo>
                    <a:pt x="1" y="4656"/>
                    <a:pt x="72" y="4739"/>
                    <a:pt x="156" y="4739"/>
                  </a:cubicBezTo>
                  <a:lnTo>
                    <a:pt x="572" y="4739"/>
                  </a:lnTo>
                  <a:cubicBezTo>
                    <a:pt x="668" y="4739"/>
                    <a:pt x="739" y="4656"/>
                    <a:pt x="739" y="4573"/>
                  </a:cubicBezTo>
                  <a:cubicBezTo>
                    <a:pt x="739" y="4477"/>
                    <a:pt x="668" y="4406"/>
                    <a:pt x="572" y="4406"/>
                  </a:cubicBezTo>
                  <a:lnTo>
                    <a:pt x="322" y="4406"/>
                  </a:lnTo>
                  <a:lnTo>
                    <a:pt x="322" y="3977"/>
                  </a:lnTo>
                  <a:cubicBezTo>
                    <a:pt x="322" y="3513"/>
                    <a:pt x="680" y="3382"/>
                    <a:pt x="691" y="3382"/>
                  </a:cubicBezTo>
                  <a:lnTo>
                    <a:pt x="715" y="3382"/>
                  </a:lnTo>
                  <a:lnTo>
                    <a:pt x="1334" y="3144"/>
                  </a:lnTo>
                  <a:lnTo>
                    <a:pt x="1668" y="3465"/>
                  </a:lnTo>
                  <a:cubicBezTo>
                    <a:pt x="1692" y="3501"/>
                    <a:pt x="1739" y="3513"/>
                    <a:pt x="1787" y="3513"/>
                  </a:cubicBezTo>
                  <a:cubicBezTo>
                    <a:pt x="1823" y="3513"/>
                    <a:pt x="1870" y="3501"/>
                    <a:pt x="1906" y="3465"/>
                  </a:cubicBezTo>
                  <a:lnTo>
                    <a:pt x="2215" y="3144"/>
                  </a:lnTo>
                  <a:lnTo>
                    <a:pt x="2835" y="3394"/>
                  </a:lnTo>
                  <a:lnTo>
                    <a:pt x="2858" y="3394"/>
                  </a:lnTo>
                  <a:cubicBezTo>
                    <a:pt x="2870" y="3394"/>
                    <a:pt x="3227" y="3525"/>
                    <a:pt x="3227" y="3989"/>
                  </a:cubicBezTo>
                  <a:lnTo>
                    <a:pt x="3227" y="4418"/>
                  </a:lnTo>
                  <a:lnTo>
                    <a:pt x="1108" y="4418"/>
                  </a:lnTo>
                  <a:cubicBezTo>
                    <a:pt x="1025" y="4418"/>
                    <a:pt x="953" y="4501"/>
                    <a:pt x="953" y="4585"/>
                  </a:cubicBezTo>
                  <a:cubicBezTo>
                    <a:pt x="953" y="4680"/>
                    <a:pt x="1025" y="4751"/>
                    <a:pt x="1108" y="4751"/>
                  </a:cubicBezTo>
                  <a:lnTo>
                    <a:pt x="3394" y="4751"/>
                  </a:lnTo>
                  <a:cubicBezTo>
                    <a:pt x="3477" y="4751"/>
                    <a:pt x="3549" y="4680"/>
                    <a:pt x="3549" y="4585"/>
                  </a:cubicBezTo>
                  <a:lnTo>
                    <a:pt x="3549" y="3989"/>
                  </a:lnTo>
                  <a:cubicBezTo>
                    <a:pt x="3561" y="3311"/>
                    <a:pt x="3037" y="3096"/>
                    <a:pt x="2966" y="3072"/>
                  </a:cubicBezTo>
                  <a:lnTo>
                    <a:pt x="2311" y="2799"/>
                  </a:lnTo>
                  <a:lnTo>
                    <a:pt x="2311" y="2715"/>
                  </a:lnTo>
                  <a:cubicBezTo>
                    <a:pt x="2489" y="2608"/>
                    <a:pt x="2620" y="2441"/>
                    <a:pt x="2692" y="2239"/>
                  </a:cubicBezTo>
                  <a:cubicBezTo>
                    <a:pt x="2930" y="2215"/>
                    <a:pt x="3120" y="2013"/>
                    <a:pt x="3120" y="1775"/>
                  </a:cubicBezTo>
                  <a:cubicBezTo>
                    <a:pt x="3120" y="1620"/>
                    <a:pt x="3049" y="1489"/>
                    <a:pt x="2942" y="1417"/>
                  </a:cubicBezTo>
                  <a:lnTo>
                    <a:pt x="2942" y="1120"/>
                  </a:lnTo>
                  <a:cubicBezTo>
                    <a:pt x="2942" y="501"/>
                    <a:pt x="2442" y="1"/>
                    <a:pt x="1823" y="1"/>
                  </a:cubicBezTo>
                  <a:lnTo>
                    <a:pt x="1751"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41" name="Google Shape;10428;p67"/>
          <p:cNvGrpSpPr/>
          <p:nvPr/>
        </p:nvGrpSpPr>
        <p:grpSpPr>
          <a:xfrm>
            <a:off x="9591635" y="4395808"/>
            <a:ext cx="334666" cy="334634"/>
            <a:chOff x="7976174" y="2925108"/>
            <a:chExt cx="334666" cy="334634"/>
          </a:xfrm>
          <a:solidFill>
            <a:schemeClr val="accent1"/>
          </a:solidFill>
        </p:grpSpPr>
        <p:sp>
          <p:nvSpPr>
            <p:cNvPr id="1642" name="Google Shape;10429;p67"/>
            <p:cNvSpPr/>
            <p:nvPr/>
          </p:nvSpPr>
          <p:spPr>
            <a:xfrm>
              <a:off x="8003100" y="3064545"/>
              <a:ext cx="10630" cy="14068"/>
            </a:xfrm>
            <a:custGeom>
              <a:avLst/>
              <a:rect l="l" t="t" r="r" b="b"/>
              <a:pathLst>
                <a:path w="334" h="442">
                  <a:moveTo>
                    <a:pt x="167" y="1"/>
                  </a:moveTo>
                  <a:cubicBezTo>
                    <a:pt x="72" y="1"/>
                    <a:pt x="0" y="72"/>
                    <a:pt x="0" y="167"/>
                  </a:cubicBezTo>
                  <a:lnTo>
                    <a:pt x="0" y="286"/>
                  </a:lnTo>
                  <a:cubicBezTo>
                    <a:pt x="0" y="370"/>
                    <a:pt x="72" y="441"/>
                    <a:pt x="167" y="441"/>
                  </a:cubicBezTo>
                  <a:cubicBezTo>
                    <a:pt x="250" y="441"/>
                    <a:pt x="322" y="370"/>
                    <a:pt x="322" y="286"/>
                  </a:cubicBezTo>
                  <a:lnTo>
                    <a:pt x="322" y="167"/>
                  </a:lnTo>
                  <a:cubicBezTo>
                    <a:pt x="334"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3" name="Google Shape;10430;p67"/>
            <p:cNvSpPr/>
            <p:nvPr/>
          </p:nvSpPr>
          <p:spPr>
            <a:xfrm>
              <a:off x="8003100" y="3046371"/>
              <a:ext cx="10630" cy="14418"/>
            </a:xfrm>
            <a:custGeom>
              <a:avLst/>
              <a:rect l="l" t="t" r="r" b="b"/>
              <a:pathLst>
                <a:path w="334" h="453">
                  <a:moveTo>
                    <a:pt x="167" y="0"/>
                  </a:moveTo>
                  <a:cubicBezTo>
                    <a:pt x="72" y="0"/>
                    <a:pt x="0" y="71"/>
                    <a:pt x="0" y="167"/>
                  </a:cubicBezTo>
                  <a:lnTo>
                    <a:pt x="0" y="286"/>
                  </a:lnTo>
                  <a:cubicBezTo>
                    <a:pt x="0" y="369"/>
                    <a:pt x="72" y="452"/>
                    <a:pt x="167" y="452"/>
                  </a:cubicBezTo>
                  <a:cubicBezTo>
                    <a:pt x="250" y="452"/>
                    <a:pt x="322" y="369"/>
                    <a:pt x="322" y="286"/>
                  </a:cubicBezTo>
                  <a:lnTo>
                    <a:pt x="322" y="167"/>
                  </a:lnTo>
                  <a:cubicBezTo>
                    <a:pt x="334" y="71"/>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4" name="Google Shape;10431;p67"/>
            <p:cNvSpPr/>
            <p:nvPr/>
          </p:nvSpPr>
          <p:spPr>
            <a:xfrm>
              <a:off x="8272519" y="3105093"/>
              <a:ext cx="10630" cy="14418"/>
            </a:xfrm>
            <a:custGeom>
              <a:avLst/>
              <a:rect l="l" t="t" r="r" b="b"/>
              <a:pathLst>
                <a:path w="334" h="453">
                  <a:moveTo>
                    <a:pt x="167" y="0"/>
                  </a:moveTo>
                  <a:cubicBezTo>
                    <a:pt x="84" y="0"/>
                    <a:pt x="1" y="72"/>
                    <a:pt x="1" y="167"/>
                  </a:cubicBezTo>
                  <a:lnTo>
                    <a:pt x="1" y="286"/>
                  </a:lnTo>
                  <a:cubicBezTo>
                    <a:pt x="1" y="370"/>
                    <a:pt x="84" y="453"/>
                    <a:pt x="167" y="453"/>
                  </a:cubicBezTo>
                  <a:cubicBezTo>
                    <a:pt x="263" y="453"/>
                    <a:pt x="334" y="370"/>
                    <a:pt x="334" y="286"/>
                  </a:cubicBezTo>
                  <a:lnTo>
                    <a:pt x="334" y="167"/>
                  </a:lnTo>
                  <a:cubicBezTo>
                    <a:pt x="334" y="72"/>
                    <a:pt x="263"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5" name="Google Shape;10432;p67"/>
            <p:cNvSpPr/>
            <p:nvPr/>
          </p:nvSpPr>
          <p:spPr>
            <a:xfrm>
              <a:off x="8272519" y="3123266"/>
              <a:ext cx="10630" cy="14068"/>
            </a:xfrm>
            <a:custGeom>
              <a:avLst/>
              <a:rect l="l" t="t" r="r" b="b"/>
              <a:pathLst>
                <a:path w="334" h="442">
                  <a:moveTo>
                    <a:pt x="167" y="1"/>
                  </a:moveTo>
                  <a:cubicBezTo>
                    <a:pt x="84" y="1"/>
                    <a:pt x="1" y="72"/>
                    <a:pt x="1" y="168"/>
                  </a:cubicBezTo>
                  <a:lnTo>
                    <a:pt x="1" y="287"/>
                  </a:lnTo>
                  <a:cubicBezTo>
                    <a:pt x="1" y="370"/>
                    <a:pt x="84" y="442"/>
                    <a:pt x="167" y="442"/>
                  </a:cubicBezTo>
                  <a:cubicBezTo>
                    <a:pt x="263" y="442"/>
                    <a:pt x="334" y="370"/>
                    <a:pt x="334" y="287"/>
                  </a:cubicBezTo>
                  <a:lnTo>
                    <a:pt x="334" y="168"/>
                  </a:lnTo>
                  <a:cubicBezTo>
                    <a:pt x="334" y="72"/>
                    <a:pt x="263"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6" name="Google Shape;10433;p67"/>
            <p:cNvSpPr/>
            <p:nvPr/>
          </p:nvSpPr>
          <p:spPr>
            <a:xfrm>
              <a:off x="7976174" y="2925108"/>
              <a:ext cx="334666" cy="334634"/>
            </a:xfrm>
            <a:custGeom>
              <a:avLst/>
              <a:rect l="l" t="t" r="r" b="b"/>
              <a:pathLst>
                <a:path w="10515" h="10514">
                  <a:moveTo>
                    <a:pt x="5109" y="655"/>
                  </a:moveTo>
                  <a:lnTo>
                    <a:pt x="5109" y="2762"/>
                  </a:lnTo>
                  <a:lnTo>
                    <a:pt x="4704" y="2762"/>
                  </a:lnTo>
                  <a:lnTo>
                    <a:pt x="4704" y="655"/>
                  </a:lnTo>
                  <a:lnTo>
                    <a:pt x="5109" y="655"/>
                  </a:lnTo>
                  <a:close/>
                  <a:moveTo>
                    <a:pt x="7549" y="655"/>
                  </a:moveTo>
                  <a:lnTo>
                    <a:pt x="7549" y="738"/>
                  </a:lnTo>
                  <a:lnTo>
                    <a:pt x="7549" y="750"/>
                  </a:lnTo>
                  <a:lnTo>
                    <a:pt x="7549" y="1584"/>
                  </a:lnTo>
                  <a:lnTo>
                    <a:pt x="7549" y="1774"/>
                  </a:lnTo>
                  <a:cubicBezTo>
                    <a:pt x="7442" y="1667"/>
                    <a:pt x="7311" y="1572"/>
                    <a:pt x="7157" y="1536"/>
                  </a:cubicBezTo>
                  <a:cubicBezTo>
                    <a:pt x="7122" y="1527"/>
                    <a:pt x="7085" y="1523"/>
                    <a:pt x="7048" y="1523"/>
                  </a:cubicBezTo>
                  <a:cubicBezTo>
                    <a:pt x="6935" y="1523"/>
                    <a:pt x="6818" y="1565"/>
                    <a:pt x="6728" y="1655"/>
                  </a:cubicBezTo>
                  <a:cubicBezTo>
                    <a:pt x="6716" y="1667"/>
                    <a:pt x="6371" y="1965"/>
                    <a:pt x="6811" y="2584"/>
                  </a:cubicBezTo>
                  <a:cubicBezTo>
                    <a:pt x="6859" y="2643"/>
                    <a:pt x="6907" y="2691"/>
                    <a:pt x="6918" y="2762"/>
                  </a:cubicBezTo>
                  <a:lnTo>
                    <a:pt x="5430" y="2762"/>
                  </a:lnTo>
                  <a:lnTo>
                    <a:pt x="5430" y="655"/>
                  </a:lnTo>
                  <a:lnTo>
                    <a:pt x="7549" y="655"/>
                  </a:lnTo>
                  <a:close/>
                  <a:moveTo>
                    <a:pt x="2359" y="523"/>
                  </a:moveTo>
                  <a:cubicBezTo>
                    <a:pt x="2823" y="523"/>
                    <a:pt x="3485" y="630"/>
                    <a:pt x="3620" y="833"/>
                  </a:cubicBezTo>
                  <a:cubicBezTo>
                    <a:pt x="3644" y="881"/>
                    <a:pt x="3704" y="917"/>
                    <a:pt x="3763" y="917"/>
                  </a:cubicBezTo>
                  <a:lnTo>
                    <a:pt x="4359" y="917"/>
                  </a:lnTo>
                  <a:lnTo>
                    <a:pt x="4359" y="2500"/>
                  </a:lnTo>
                  <a:lnTo>
                    <a:pt x="3954" y="2500"/>
                  </a:lnTo>
                  <a:cubicBezTo>
                    <a:pt x="3894" y="2500"/>
                    <a:pt x="3847" y="2536"/>
                    <a:pt x="3823" y="2560"/>
                  </a:cubicBezTo>
                  <a:cubicBezTo>
                    <a:pt x="3466" y="3024"/>
                    <a:pt x="3275" y="3072"/>
                    <a:pt x="3037" y="3119"/>
                  </a:cubicBezTo>
                  <a:cubicBezTo>
                    <a:pt x="2858" y="3143"/>
                    <a:pt x="2644" y="3191"/>
                    <a:pt x="2358" y="3381"/>
                  </a:cubicBezTo>
                  <a:cubicBezTo>
                    <a:pt x="2174" y="3515"/>
                    <a:pt x="2037" y="3549"/>
                    <a:pt x="1955" y="3549"/>
                  </a:cubicBezTo>
                  <a:cubicBezTo>
                    <a:pt x="1921" y="3549"/>
                    <a:pt x="1896" y="3543"/>
                    <a:pt x="1882" y="3536"/>
                  </a:cubicBezTo>
                  <a:cubicBezTo>
                    <a:pt x="1846" y="3477"/>
                    <a:pt x="1846" y="3417"/>
                    <a:pt x="1846" y="3381"/>
                  </a:cubicBezTo>
                  <a:cubicBezTo>
                    <a:pt x="1882" y="3203"/>
                    <a:pt x="2168" y="3000"/>
                    <a:pt x="2346" y="2905"/>
                  </a:cubicBezTo>
                  <a:cubicBezTo>
                    <a:pt x="2442" y="2858"/>
                    <a:pt x="2466" y="2762"/>
                    <a:pt x="2430" y="2679"/>
                  </a:cubicBezTo>
                  <a:cubicBezTo>
                    <a:pt x="2394" y="2619"/>
                    <a:pt x="2335" y="2596"/>
                    <a:pt x="2263" y="2596"/>
                  </a:cubicBezTo>
                  <a:lnTo>
                    <a:pt x="715" y="2596"/>
                  </a:lnTo>
                  <a:cubicBezTo>
                    <a:pt x="644" y="2596"/>
                    <a:pt x="584" y="2536"/>
                    <a:pt x="584" y="2465"/>
                  </a:cubicBezTo>
                  <a:lnTo>
                    <a:pt x="584" y="2441"/>
                  </a:lnTo>
                  <a:cubicBezTo>
                    <a:pt x="584" y="2369"/>
                    <a:pt x="644" y="2310"/>
                    <a:pt x="715" y="2310"/>
                  </a:cubicBezTo>
                  <a:lnTo>
                    <a:pt x="2132" y="2310"/>
                  </a:lnTo>
                  <a:cubicBezTo>
                    <a:pt x="2215" y="2310"/>
                    <a:pt x="2287" y="2238"/>
                    <a:pt x="2287" y="2143"/>
                  </a:cubicBezTo>
                  <a:cubicBezTo>
                    <a:pt x="2287" y="2060"/>
                    <a:pt x="2215" y="1988"/>
                    <a:pt x="2132" y="1988"/>
                  </a:cubicBezTo>
                  <a:lnTo>
                    <a:pt x="715" y="1988"/>
                  </a:lnTo>
                  <a:lnTo>
                    <a:pt x="441" y="2012"/>
                  </a:lnTo>
                  <a:cubicBezTo>
                    <a:pt x="370" y="2012"/>
                    <a:pt x="310" y="1953"/>
                    <a:pt x="310" y="1881"/>
                  </a:cubicBezTo>
                  <a:lnTo>
                    <a:pt x="310" y="1869"/>
                  </a:lnTo>
                  <a:cubicBezTo>
                    <a:pt x="310" y="1786"/>
                    <a:pt x="370" y="1726"/>
                    <a:pt x="441" y="1726"/>
                  </a:cubicBezTo>
                  <a:lnTo>
                    <a:pt x="2156" y="1726"/>
                  </a:lnTo>
                  <a:cubicBezTo>
                    <a:pt x="2251" y="1726"/>
                    <a:pt x="2323" y="1655"/>
                    <a:pt x="2323" y="1572"/>
                  </a:cubicBezTo>
                  <a:cubicBezTo>
                    <a:pt x="2323" y="1476"/>
                    <a:pt x="2251" y="1405"/>
                    <a:pt x="2156" y="1405"/>
                  </a:cubicBezTo>
                  <a:lnTo>
                    <a:pt x="691" y="1405"/>
                  </a:lnTo>
                  <a:cubicBezTo>
                    <a:pt x="632" y="1393"/>
                    <a:pt x="596" y="1345"/>
                    <a:pt x="596" y="1286"/>
                  </a:cubicBezTo>
                  <a:lnTo>
                    <a:pt x="596" y="1274"/>
                  </a:lnTo>
                  <a:cubicBezTo>
                    <a:pt x="596" y="1191"/>
                    <a:pt x="656" y="1131"/>
                    <a:pt x="727" y="1131"/>
                  </a:cubicBezTo>
                  <a:lnTo>
                    <a:pt x="2156" y="1131"/>
                  </a:lnTo>
                  <a:cubicBezTo>
                    <a:pt x="2239" y="1131"/>
                    <a:pt x="2323" y="1060"/>
                    <a:pt x="2323" y="976"/>
                  </a:cubicBezTo>
                  <a:cubicBezTo>
                    <a:pt x="2323" y="881"/>
                    <a:pt x="2239" y="810"/>
                    <a:pt x="2156" y="810"/>
                  </a:cubicBezTo>
                  <a:lnTo>
                    <a:pt x="1442" y="810"/>
                  </a:lnTo>
                  <a:cubicBezTo>
                    <a:pt x="1370" y="810"/>
                    <a:pt x="1311" y="750"/>
                    <a:pt x="1311" y="679"/>
                  </a:cubicBezTo>
                  <a:lnTo>
                    <a:pt x="1311" y="655"/>
                  </a:lnTo>
                  <a:cubicBezTo>
                    <a:pt x="1311" y="583"/>
                    <a:pt x="1370" y="524"/>
                    <a:pt x="1442" y="524"/>
                  </a:cubicBezTo>
                  <a:lnTo>
                    <a:pt x="2287" y="524"/>
                  </a:lnTo>
                  <a:cubicBezTo>
                    <a:pt x="2310" y="523"/>
                    <a:pt x="2334" y="523"/>
                    <a:pt x="2359" y="523"/>
                  </a:cubicBezTo>
                  <a:close/>
                  <a:moveTo>
                    <a:pt x="8633" y="310"/>
                  </a:moveTo>
                  <a:cubicBezTo>
                    <a:pt x="8704" y="310"/>
                    <a:pt x="8764" y="369"/>
                    <a:pt x="8764" y="452"/>
                  </a:cubicBezTo>
                  <a:lnTo>
                    <a:pt x="8764" y="691"/>
                  </a:lnTo>
                  <a:lnTo>
                    <a:pt x="8764" y="726"/>
                  </a:lnTo>
                  <a:lnTo>
                    <a:pt x="8764" y="1107"/>
                  </a:lnTo>
                  <a:lnTo>
                    <a:pt x="8764" y="1131"/>
                  </a:lnTo>
                  <a:lnTo>
                    <a:pt x="8764" y="2155"/>
                  </a:lnTo>
                  <a:cubicBezTo>
                    <a:pt x="8764" y="2250"/>
                    <a:pt x="8835" y="2322"/>
                    <a:pt x="8931" y="2322"/>
                  </a:cubicBezTo>
                  <a:cubicBezTo>
                    <a:pt x="9014" y="2322"/>
                    <a:pt x="9085" y="2250"/>
                    <a:pt x="9085" y="2155"/>
                  </a:cubicBezTo>
                  <a:lnTo>
                    <a:pt x="9085" y="1012"/>
                  </a:lnTo>
                  <a:lnTo>
                    <a:pt x="9085" y="988"/>
                  </a:lnTo>
                  <a:lnTo>
                    <a:pt x="9085" y="953"/>
                  </a:lnTo>
                  <a:lnTo>
                    <a:pt x="9085" y="702"/>
                  </a:lnTo>
                  <a:cubicBezTo>
                    <a:pt x="9109" y="643"/>
                    <a:pt x="9145" y="595"/>
                    <a:pt x="9204" y="595"/>
                  </a:cubicBezTo>
                  <a:lnTo>
                    <a:pt x="9228" y="595"/>
                  </a:lnTo>
                  <a:cubicBezTo>
                    <a:pt x="9300" y="595"/>
                    <a:pt x="9359" y="655"/>
                    <a:pt x="9359" y="726"/>
                  </a:cubicBezTo>
                  <a:lnTo>
                    <a:pt x="9359" y="1322"/>
                  </a:lnTo>
                  <a:lnTo>
                    <a:pt x="9359" y="1441"/>
                  </a:lnTo>
                  <a:lnTo>
                    <a:pt x="9359" y="2155"/>
                  </a:lnTo>
                  <a:cubicBezTo>
                    <a:pt x="9359" y="2250"/>
                    <a:pt x="9431" y="2322"/>
                    <a:pt x="9526" y="2322"/>
                  </a:cubicBezTo>
                  <a:cubicBezTo>
                    <a:pt x="9609" y="2322"/>
                    <a:pt x="9681" y="2250"/>
                    <a:pt x="9681" y="2155"/>
                  </a:cubicBezTo>
                  <a:lnTo>
                    <a:pt x="9681" y="1441"/>
                  </a:lnTo>
                  <a:cubicBezTo>
                    <a:pt x="9681" y="1369"/>
                    <a:pt x="9740" y="1310"/>
                    <a:pt x="9824" y="1310"/>
                  </a:cubicBezTo>
                  <a:lnTo>
                    <a:pt x="9835" y="1310"/>
                  </a:lnTo>
                  <a:cubicBezTo>
                    <a:pt x="9907" y="1310"/>
                    <a:pt x="9966" y="1369"/>
                    <a:pt x="9966" y="1441"/>
                  </a:cubicBezTo>
                  <a:lnTo>
                    <a:pt x="9966" y="2298"/>
                  </a:lnTo>
                  <a:cubicBezTo>
                    <a:pt x="9978" y="2750"/>
                    <a:pt x="9883" y="3489"/>
                    <a:pt x="9657" y="3620"/>
                  </a:cubicBezTo>
                  <a:cubicBezTo>
                    <a:pt x="9609" y="3643"/>
                    <a:pt x="9585" y="3703"/>
                    <a:pt x="9585" y="3762"/>
                  </a:cubicBezTo>
                  <a:lnTo>
                    <a:pt x="9585" y="4358"/>
                  </a:lnTo>
                  <a:lnTo>
                    <a:pt x="7990" y="4358"/>
                  </a:lnTo>
                  <a:lnTo>
                    <a:pt x="7990" y="3965"/>
                  </a:lnTo>
                  <a:cubicBezTo>
                    <a:pt x="7990" y="3905"/>
                    <a:pt x="7954" y="3858"/>
                    <a:pt x="7930" y="3822"/>
                  </a:cubicBezTo>
                  <a:cubicBezTo>
                    <a:pt x="7466" y="3465"/>
                    <a:pt x="7419" y="3274"/>
                    <a:pt x="7383" y="3036"/>
                  </a:cubicBezTo>
                  <a:cubicBezTo>
                    <a:pt x="7347" y="2858"/>
                    <a:pt x="7299" y="2655"/>
                    <a:pt x="7109" y="2369"/>
                  </a:cubicBezTo>
                  <a:cubicBezTo>
                    <a:pt x="6918" y="2096"/>
                    <a:pt x="6930" y="1941"/>
                    <a:pt x="6966" y="1893"/>
                  </a:cubicBezTo>
                  <a:cubicBezTo>
                    <a:pt x="7026" y="1845"/>
                    <a:pt x="7085" y="1845"/>
                    <a:pt x="7109" y="1845"/>
                  </a:cubicBezTo>
                  <a:cubicBezTo>
                    <a:pt x="7288" y="1893"/>
                    <a:pt x="7502" y="2179"/>
                    <a:pt x="7585" y="2357"/>
                  </a:cubicBezTo>
                  <a:cubicBezTo>
                    <a:pt x="7603" y="2418"/>
                    <a:pt x="7658" y="2460"/>
                    <a:pt x="7718" y="2460"/>
                  </a:cubicBezTo>
                  <a:cubicBezTo>
                    <a:pt x="7741" y="2460"/>
                    <a:pt x="7765" y="2454"/>
                    <a:pt x="7788" y="2441"/>
                  </a:cubicBezTo>
                  <a:cubicBezTo>
                    <a:pt x="7847" y="2417"/>
                    <a:pt x="7871" y="2357"/>
                    <a:pt x="7871" y="2286"/>
                  </a:cubicBezTo>
                  <a:lnTo>
                    <a:pt x="7871" y="2262"/>
                  </a:lnTo>
                  <a:lnTo>
                    <a:pt x="7871" y="1584"/>
                  </a:lnTo>
                  <a:lnTo>
                    <a:pt x="7871" y="750"/>
                  </a:lnTo>
                  <a:lnTo>
                    <a:pt x="7871" y="726"/>
                  </a:lnTo>
                  <a:cubicBezTo>
                    <a:pt x="7871" y="655"/>
                    <a:pt x="7930" y="595"/>
                    <a:pt x="8002" y="595"/>
                  </a:cubicBezTo>
                  <a:lnTo>
                    <a:pt x="8014" y="595"/>
                  </a:lnTo>
                  <a:cubicBezTo>
                    <a:pt x="8097" y="595"/>
                    <a:pt x="8157" y="655"/>
                    <a:pt x="8157" y="726"/>
                  </a:cubicBezTo>
                  <a:lnTo>
                    <a:pt x="8157" y="2143"/>
                  </a:lnTo>
                  <a:cubicBezTo>
                    <a:pt x="8157" y="2238"/>
                    <a:pt x="8228" y="2310"/>
                    <a:pt x="8311" y="2310"/>
                  </a:cubicBezTo>
                  <a:cubicBezTo>
                    <a:pt x="8407" y="2310"/>
                    <a:pt x="8478" y="2238"/>
                    <a:pt x="8478" y="2143"/>
                  </a:cubicBezTo>
                  <a:lnTo>
                    <a:pt x="8478" y="726"/>
                  </a:lnTo>
                  <a:lnTo>
                    <a:pt x="8478" y="452"/>
                  </a:lnTo>
                  <a:cubicBezTo>
                    <a:pt x="8478" y="369"/>
                    <a:pt x="8538" y="310"/>
                    <a:pt x="8609" y="310"/>
                  </a:cubicBezTo>
                  <a:lnTo>
                    <a:pt x="8633" y="310"/>
                  </a:lnTo>
                  <a:close/>
                  <a:moveTo>
                    <a:pt x="1763" y="2941"/>
                  </a:moveTo>
                  <a:cubicBezTo>
                    <a:pt x="1668" y="3036"/>
                    <a:pt x="1561" y="3179"/>
                    <a:pt x="1537" y="3322"/>
                  </a:cubicBezTo>
                  <a:cubicBezTo>
                    <a:pt x="1501" y="3477"/>
                    <a:pt x="1537" y="3631"/>
                    <a:pt x="1656" y="3750"/>
                  </a:cubicBezTo>
                  <a:cubicBezTo>
                    <a:pt x="1668" y="3774"/>
                    <a:pt x="1763" y="3881"/>
                    <a:pt x="1989" y="3881"/>
                  </a:cubicBezTo>
                  <a:cubicBezTo>
                    <a:pt x="2144" y="3881"/>
                    <a:pt x="2335" y="3834"/>
                    <a:pt x="2573" y="3667"/>
                  </a:cubicBezTo>
                  <a:cubicBezTo>
                    <a:pt x="2632" y="3620"/>
                    <a:pt x="2692" y="3572"/>
                    <a:pt x="2751" y="3560"/>
                  </a:cubicBezTo>
                  <a:lnTo>
                    <a:pt x="2751" y="5048"/>
                  </a:lnTo>
                  <a:lnTo>
                    <a:pt x="656" y="5048"/>
                  </a:lnTo>
                  <a:lnTo>
                    <a:pt x="656" y="2941"/>
                  </a:lnTo>
                  <a:lnTo>
                    <a:pt x="1763" y="2941"/>
                  </a:lnTo>
                  <a:close/>
                  <a:moveTo>
                    <a:pt x="9824" y="4703"/>
                  </a:moveTo>
                  <a:lnTo>
                    <a:pt x="9824" y="5108"/>
                  </a:lnTo>
                  <a:lnTo>
                    <a:pt x="7728" y="5108"/>
                  </a:lnTo>
                  <a:lnTo>
                    <a:pt x="7728" y="4703"/>
                  </a:lnTo>
                  <a:lnTo>
                    <a:pt x="9824" y="4703"/>
                  </a:lnTo>
                  <a:close/>
                  <a:moveTo>
                    <a:pt x="2751" y="5370"/>
                  </a:moveTo>
                  <a:lnTo>
                    <a:pt x="2751" y="5775"/>
                  </a:lnTo>
                  <a:lnTo>
                    <a:pt x="656" y="5775"/>
                  </a:lnTo>
                  <a:lnTo>
                    <a:pt x="656" y="5370"/>
                  </a:lnTo>
                  <a:lnTo>
                    <a:pt x="2751" y="5370"/>
                  </a:lnTo>
                  <a:close/>
                  <a:moveTo>
                    <a:pt x="4359" y="2858"/>
                  </a:moveTo>
                  <a:lnTo>
                    <a:pt x="4359" y="2917"/>
                  </a:lnTo>
                  <a:cubicBezTo>
                    <a:pt x="4359" y="3012"/>
                    <a:pt x="4430" y="3084"/>
                    <a:pt x="4525" y="3084"/>
                  </a:cubicBezTo>
                  <a:lnTo>
                    <a:pt x="7014" y="3084"/>
                  </a:lnTo>
                  <a:lnTo>
                    <a:pt x="7014" y="3096"/>
                  </a:lnTo>
                  <a:cubicBezTo>
                    <a:pt x="7049" y="3369"/>
                    <a:pt x="7109" y="3655"/>
                    <a:pt x="7621" y="4048"/>
                  </a:cubicBezTo>
                  <a:lnTo>
                    <a:pt x="7621" y="4370"/>
                  </a:lnTo>
                  <a:lnTo>
                    <a:pt x="7561" y="4370"/>
                  </a:lnTo>
                  <a:cubicBezTo>
                    <a:pt x="7466" y="4370"/>
                    <a:pt x="7395" y="4441"/>
                    <a:pt x="7395" y="4524"/>
                  </a:cubicBezTo>
                  <a:lnTo>
                    <a:pt x="7395" y="7013"/>
                  </a:lnTo>
                  <a:lnTo>
                    <a:pt x="7383" y="7013"/>
                  </a:lnTo>
                  <a:cubicBezTo>
                    <a:pt x="7109" y="7060"/>
                    <a:pt x="6823" y="7120"/>
                    <a:pt x="6430" y="7620"/>
                  </a:cubicBezTo>
                  <a:lnTo>
                    <a:pt x="6121" y="7620"/>
                  </a:lnTo>
                  <a:lnTo>
                    <a:pt x="6121" y="7560"/>
                  </a:lnTo>
                  <a:cubicBezTo>
                    <a:pt x="6121" y="7477"/>
                    <a:pt x="6037" y="7406"/>
                    <a:pt x="5954" y="7406"/>
                  </a:cubicBezTo>
                  <a:lnTo>
                    <a:pt x="3466" y="7406"/>
                  </a:lnTo>
                  <a:lnTo>
                    <a:pt x="3466" y="7382"/>
                  </a:lnTo>
                  <a:cubicBezTo>
                    <a:pt x="3418" y="7120"/>
                    <a:pt x="3358" y="6834"/>
                    <a:pt x="2858" y="6429"/>
                  </a:cubicBezTo>
                  <a:lnTo>
                    <a:pt x="2858" y="6120"/>
                  </a:lnTo>
                  <a:lnTo>
                    <a:pt x="2918" y="6120"/>
                  </a:lnTo>
                  <a:cubicBezTo>
                    <a:pt x="3001" y="6120"/>
                    <a:pt x="3085" y="6048"/>
                    <a:pt x="3085" y="5953"/>
                  </a:cubicBezTo>
                  <a:lnTo>
                    <a:pt x="3085" y="3477"/>
                  </a:lnTo>
                  <a:lnTo>
                    <a:pt x="3097" y="3477"/>
                  </a:lnTo>
                  <a:cubicBezTo>
                    <a:pt x="3358" y="3429"/>
                    <a:pt x="3644" y="3369"/>
                    <a:pt x="4049" y="2858"/>
                  </a:cubicBezTo>
                  <a:lnTo>
                    <a:pt x="4359" y="2858"/>
                  </a:lnTo>
                  <a:close/>
                  <a:moveTo>
                    <a:pt x="5787" y="7727"/>
                  </a:moveTo>
                  <a:lnTo>
                    <a:pt x="5787" y="9823"/>
                  </a:lnTo>
                  <a:lnTo>
                    <a:pt x="5383" y="9823"/>
                  </a:lnTo>
                  <a:lnTo>
                    <a:pt x="5383" y="7727"/>
                  </a:lnTo>
                  <a:lnTo>
                    <a:pt x="5787" y="7727"/>
                  </a:lnTo>
                  <a:close/>
                  <a:moveTo>
                    <a:pt x="8490" y="6933"/>
                  </a:moveTo>
                  <a:cubicBezTo>
                    <a:pt x="8530" y="6933"/>
                    <a:pt x="8558" y="6942"/>
                    <a:pt x="8573" y="6953"/>
                  </a:cubicBezTo>
                  <a:cubicBezTo>
                    <a:pt x="8621" y="7013"/>
                    <a:pt x="8621" y="7072"/>
                    <a:pt x="8621" y="7108"/>
                  </a:cubicBezTo>
                  <a:cubicBezTo>
                    <a:pt x="8573" y="7287"/>
                    <a:pt x="8288" y="7489"/>
                    <a:pt x="8109" y="7584"/>
                  </a:cubicBezTo>
                  <a:cubicBezTo>
                    <a:pt x="8026" y="7620"/>
                    <a:pt x="7990" y="7727"/>
                    <a:pt x="8038" y="7799"/>
                  </a:cubicBezTo>
                  <a:cubicBezTo>
                    <a:pt x="8061" y="7858"/>
                    <a:pt x="8121" y="7894"/>
                    <a:pt x="8204" y="7894"/>
                  </a:cubicBezTo>
                  <a:lnTo>
                    <a:pt x="9740" y="7894"/>
                  </a:lnTo>
                  <a:cubicBezTo>
                    <a:pt x="9824" y="7894"/>
                    <a:pt x="9883" y="7953"/>
                    <a:pt x="9883" y="8025"/>
                  </a:cubicBezTo>
                  <a:lnTo>
                    <a:pt x="9883" y="8037"/>
                  </a:lnTo>
                  <a:cubicBezTo>
                    <a:pt x="9883" y="8120"/>
                    <a:pt x="9824" y="8180"/>
                    <a:pt x="9740" y="8180"/>
                  </a:cubicBezTo>
                  <a:lnTo>
                    <a:pt x="8335" y="8180"/>
                  </a:lnTo>
                  <a:cubicBezTo>
                    <a:pt x="8240" y="8180"/>
                    <a:pt x="8169" y="8251"/>
                    <a:pt x="8169" y="8334"/>
                  </a:cubicBezTo>
                  <a:cubicBezTo>
                    <a:pt x="8169" y="8430"/>
                    <a:pt x="8240" y="8501"/>
                    <a:pt x="8335" y="8501"/>
                  </a:cubicBezTo>
                  <a:lnTo>
                    <a:pt x="10026" y="8501"/>
                  </a:lnTo>
                  <a:cubicBezTo>
                    <a:pt x="10034" y="8500"/>
                    <a:pt x="10043" y="8499"/>
                    <a:pt x="10051" y="8499"/>
                  </a:cubicBezTo>
                  <a:cubicBezTo>
                    <a:pt x="10121" y="8499"/>
                    <a:pt x="10169" y="8545"/>
                    <a:pt x="10169" y="8620"/>
                  </a:cubicBezTo>
                  <a:cubicBezTo>
                    <a:pt x="10169" y="8692"/>
                    <a:pt x="10097" y="8751"/>
                    <a:pt x="10026" y="8751"/>
                  </a:cubicBezTo>
                  <a:lnTo>
                    <a:pt x="8311" y="8751"/>
                  </a:lnTo>
                  <a:cubicBezTo>
                    <a:pt x="8228" y="8751"/>
                    <a:pt x="8157" y="8834"/>
                    <a:pt x="8157" y="8918"/>
                  </a:cubicBezTo>
                  <a:cubicBezTo>
                    <a:pt x="8157" y="9013"/>
                    <a:pt x="8228" y="9084"/>
                    <a:pt x="8311" y="9084"/>
                  </a:cubicBezTo>
                  <a:lnTo>
                    <a:pt x="9776" y="9084"/>
                  </a:lnTo>
                  <a:cubicBezTo>
                    <a:pt x="9835" y="9096"/>
                    <a:pt x="9883" y="9144"/>
                    <a:pt x="9883" y="9204"/>
                  </a:cubicBezTo>
                  <a:lnTo>
                    <a:pt x="9883" y="9215"/>
                  </a:lnTo>
                  <a:cubicBezTo>
                    <a:pt x="9883" y="9287"/>
                    <a:pt x="9824" y="9346"/>
                    <a:pt x="9752" y="9346"/>
                  </a:cubicBezTo>
                  <a:lnTo>
                    <a:pt x="8323" y="9346"/>
                  </a:lnTo>
                  <a:cubicBezTo>
                    <a:pt x="8228" y="9346"/>
                    <a:pt x="8157" y="9430"/>
                    <a:pt x="8157" y="9513"/>
                  </a:cubicBezTo>
                  <a:cubicBezTo>
                    <a:pt x="8157" y="9608"/>
                    <a:pt x="8228" y="9680"/>
                    <a:pt x="8323" y="9680"/>
                  </a:cubicBezTo>
                  <a:lnTo>
                    <a:pt x="9038" y="9680"/>
                  </a:lnTo>
                  <a:cubicBezTo>
                    <a:pt x="9109" y="9680"/>
                    <a:pt x="9169" y="9739"/>
                    <a:pt x="9169" y="9811"/>
                  </a:cubicBezTo>
                  <a:lnTo>
                    <a:pt x="9169" y="9823"/>
                  </a:lnTo>
                  <a:cubicBezTo>
                    <a:pt x="9169" y="9906"/>
                    <a:pt x="9109" y="9966"/>
                    <a:pt x="9038" y="9966"/>
                  </a:cubicBezTo>
                  <a:lnTo>
                    <a:pt x="8181" y="9966"/>
                  </a:lnTo>
                  <a:cubicBezTo>
                    <a:pt x="8151" y="9967"/>
                    <a:pt x="8120" y="9967"/>
                    <a:pt x="8088" y="9967"/>
                  </a:cubicBezTo>
                  <a:cubicBezTo>
                    <a:pt x="7740" y="9967"/>
                    <a:pt x="7288" y="9907"/>
                    <a:pt x="7026" y="9787"/>
                  </a:cubicBezTo>
                  <a:lnTo>
                    <a:pt x="7014" y="9763"/>
                  </a:lnTo>
                  <a:cubicBezTo>
                    <a:pt x="6978" y="9727"/>
                    <a:pt x="6930" y="9704"/>
                    <a:pt x="6895" y="9704"/>
                  </a:cubicBezTo>
                  <a:cubicBezTo>
                    <a:pt x="6871" y="9692"/>
                    <a:pt x="6859" y="9680"/>
                    <a:pt x="6847" y="9644"/>
                  </a:cubicBezTo>
                  <a:cubicBezTo>
                    <a:pt x="6811" y="9608"/>
                    <a:pt x="6752" y="9573"/>
                    <a:pt x="6692" y="9573"/>
                  </a:cubicBezTo>
                  <a:lnTo>
                    <a:pt x="6097" y="9573"/>
                  </a:lnTo>
                  <a:lnTo>
                    <a:pt x="6097" y="7977"/>
                  </a:lnTo>
                  <a:lnTo>
                    <a:pt x="6502" y="7977"/>
                  </a:lnTo>
                  <a:cubicBezTo>
                    <a:pt x="6561" y="7977"/>
                    <a:pt x="6609" y="7953"/>
                    <a:pt x="6633" y="7918"/>
                  </a:cubicBezTo>
                  <a:cubicBezTo>
                    <a:pt x="6990" y="7453"/>
                    <a:pt x="7192" y="7418"/>
                    <a:pt x="7430" y="7370"/>
                  </a:cubicBezTo>
                  <a:cubicBezTo>
                    <a:pt x="7609" y="7334"/>
                    <a:pt x="7811" y="7299"/>
                    <a:pt x="8097" y="7108"/>
                  </a:cubicBezTo>
                  <a:cubicBezTo>
                    <a:pt x="8274" y="6972"/>
                    <a:pt x="8407" y="6933"/>
                    <a:pt x="8490" y="6933"/>
                  </a:cubicBezTo>
                  <a:close/>
                  <a:moveTo>
                    <a:pt x="2501" y="6132"/>
                  </a:moveTo>
                  <a:lnTo>
                    <a:pt x="2501" y="6537"/>
                  </a:lnTo>
                  <a:cubicBezTo>
                    <a:pt x="2501" y="6596"/>
                    <a:pt x="2525" y="6644"/>
                    <a:pt x="2561" y="6668"/>
                  </a:cubicBezTo>
                  <a:cubicBezTo>
                    <a:pt x="3025" y="7025"/>
                    <a:pt x="3061" y="7227"/>
                    <a:pt x="3108" y="7465"/>
                  </a:cubicBezTo>
                  <a:cubicBezTo>
                    <a:pt x="3120" y="7501"/>
                    <a:pt x="3120" y="7560"/>
                    <a:pt x="3144" y="7608"/>
                  </a:cubicBezTo>
                  <a:cubicBezTo>
                    <a:pt x="3168" y="7763"/>
                    <a:pt x="3228" y="7918"/>
                    <a:pt x="3382" y="8120"/>
                  </a:cubicBezTo>
                  <a:cubicBezTo>
                    <a:pt x="3597" y="8382"/>
                    <a:pt x="3585" y="8537"/>
                    <a:pt x="3561" y="8596"/>
                  </a:cubicBezTo>
                  <a:cubicBezTo>
                    <a:pt x="3501" y="8632"/>
                    <a:pt x="3442" y="8632"/>
                    <a:pt x="3406" y="8632"/>
                  </a:cubicBezTo>
                  <a:cubicBezTo>
                    <a:pt x="3228" y="8596"/>
                    <a:pt x="3025" y="8311"/>
                    <a:pt x="2930" y="8132"/>
                  </a:cubicBezTo>
                  <a:cubicBezTo>
                    <a:pt x="2896" y="8064"/>
                    <a:pt x="2838" y="8033"/>
                    <a:pt x="2778" y="8033"/>
                  </a:cubicBezTo>
                  <a:cubicBezTo>
                    <a:pt x="2753" y="8033"/>
                    <a:pt x="2728" y="8038"/>
                    <a:pt x="2704" y="8049"/>
                  </a:cubicBezTo>
                  <a:cubicBezTo>
                    <a:pt x="2644" y="8084"/>
                    <a:pt x="2620" y="8144"/>
                    <a:pt x="2620" y="8215"/>
                  </a:cubicBezTo>
                  <a:lnTo>
                    <a:pt x="2620" y="8239"/>
                  </a:lnTo>
                  <a:lnTo>
                    <a:pt x="2620" y="8918"/>
                  </a:lnTo>
                  <a:lnTo>
                    <a:pt x="2620" y="9751"/>
                  </a:lnTo>
                  <a:lnTo>
                    <a:pt x="2620" y="9763"/>
                  </a:lnTo>
                  <a:cubicBezTo>
                    <a:pt x="2620" y="9846"/>
                    <a:pt x="2561" y="9906"/>
                    <a:pt x="2489" y="9906"/>
                  </a:cubicBezTo>
                  <a:lnTo>
                    <a:pt x="2466" y="9906"/>
                  </a:lnTo>
                  <a:cubicBezTo>
                    <a:pt x="2394" y="9906"/>
                    <a:pt x="2335" y="9846"/>
                    <a:pt x="2335" y="9763"/>
                  </a:cubicBezTo>
                  <a:lnTo>
                    <a:pt x="2335" y="8358"/>
                  </a:lnTo>
                  <a:cubicBezTo>
                    <a:pt x="2335" y="8263"/>
                    <a:pt x="2263" y="8191"/>
                    <a:pt x="2168" y="8191"/>
                  </a:cubicBezTo>
                  <a:cubicBezTo>
                    <a:pt x="2085" y="8191"/>
                    <a:pt x="2013" y="8263"/>
                    <a:pt x="2013" y="8358"/>
                  </a:cubicBezTo>
                  <a:lnTo>
                    <a:pt x="2013" y="9763"/>
                  </a:lnTo>
                  <a:lnTo>
                    <a:pt x="2013" y="10049"/>
                  </a:lnTo>
                  <a:cubicBezTo>
                    <a:pt x="2013" y="10120"/>
                    <a:pt x="1954" y="10180"/>
                    <a:pt x="1870" y="10180"/>
                  </a:cubicBezTo>
                  <a:lnTo>
                    <a:pt x="1858" y="10180"/>
                  </a:lnTo>
                  <a:cubicBezTo>
                    <a:pt x="1787" y="10180"/>
                    <a:pt x="1727" y="10120"/>
                    <a:pt x="1727" y="10049"/>
                  </a:cubicBezTo>
                  <a:lnTo>
                    <a:pt x="1727" y="9811"/>
                  </a:lnTo>
                  <a:lnTo>
                    <a:pt x="1727" y="9763"/>
                  </a:lnTo>
                  <a:lnTo>
                    <a:pt x="1727" y="9394"/>
                  </a:lnTo>
                  <a:lnTo>
                    <a:pt x="1727" y="9370"/>
                  </a:lnTo>
                  <a:lnTo>
                    <a:pt x="1727" y="8334"/>
                  </a:lnTo>
                  <a:cubicBezTo>
                    <a:pt x="1727" y="8251"/>
                    <a:pt x="1656" y="8180"/>
                    <a:pt x="1561" y="8180"/>
                  </a:cubicBezTo>
                  <a:cubicBezTo>
                    <a:pt x="1477" y="8180"/>
                    <a:pt x="1394" y="8251"/>
                    <a:pt x="1394" y="8334"/>
                  </a:cubicBezTo>
                  <a:lnTo>
                    <a:pt x="1394" y="9489"/>
                  </a:lnTo>
                  <a:lnTo>
                    <a:pt x="1394" y="9513"/>
                  </a:lnTo>
                  <a:lnTo>
                    <a:pt x="1394" y="9549"/>
                  </a:lnTo>
                  <a:lnTo>
                    <a:pt x="1394" y="9799"/>
                  </a:lnTo>
                  <a:cubicBezTo>
                    <a:pt x="1382" y="9858"/>
                    <a:pt x="1334" y="9906"/>
                    <a:pt x="1275" y="9906"/>
                  </a:cubicBezTo>
                  <a:lnTo>
                    <a:pt x="1263" y="9906"/>
                  </a:lnTo>
                  <a:cubicBezTo>
                    <a:pt x="1192" y="9906"/>
                    <a:pt x="1132" y="9846"/>
                    <a:pt x="1132" y="9763"/>
                  </a:cubicBezTo>
                  <a:lnTo>
                    <a:pt x="1132" y="9168"/>
                  </a:lnTo>
                  <a:lnTo>
                    <a:pt x="1132" y="9049"/>
                  </a:lnTo>
                  <a:lnTo>
                    <a:pt x="1132" y="8334"/>
                  </a:lnTo>
                  <a:cubicBezTo>
                    <a:pt x="1132" y="8251"/>
                    <a:pt x="1061" y="8180"/>
                    <a:pt x="965" y="8180"/>
                  </a:cubicBezTo>
                  <a:cubicBezTo>
                    <a:pt x="882" y="8180"/>
                    <a:pt x="799" y="8251"/>
                    <a:pt x="799" y="8334"/>
                  </a:cubicBezTo>
                  <a:lnTo>
                    <a:pt x="799" y="9049"/>
                  </a:lnTo>
                  <a:cubicBezTo>
                    <a:pt x="799" y="9132"/>
                    <a:pt x="739" y="9192"/>
                    <a:pt x="668" y="9192"/>
                  </a:cubicBezTo>
                  <a:lnTo>
                    <a:pt x="656" y="9192"/>
                  </a:lnTo>
                  <a:cubicBezTo>
                    <a:pt x="584" y="9192"/>
                    <a:pt x="525" y="9132"/>
                    <a:pt x="525" y="9049"/>
                  </a:cubicBezTo>
                  <a:lnTo>
                    <a:pt x="525" y="8203"/>
                  </a:lnTo>
                  <a:cubicBezTo>
                    <a:pt x="501" y="7739"/>
                    <a:pt x="608" y="7013"/>
                    <a:pt x="834" y="6882"/>
                  </a:cubicBezTo>
                  <a:cubicBezTo>
                    <a:pt x="882" y="6846"/>
                    <a:pt x="906" y="6787"/>
                    <a:pt x="906" y="6727"/>
                  </a:cubicBezTo>
                  <a:lnTo>
                    <a:pt x="906" y="6132"/>
                  </a:lnTo>
                  <a:lnTo>
                    <a:pt x="2501" y="6132"/>
                  </a:lnTo>
                  <a:close/>
                  <a:moveTo>
                    <a:pt x="8621" y="0"/>
                  </a:moveTo>
                  <a:cubicBezTo>
                    <a:pt x="8407" y="0"/>
                    <a:pt x="8240" y="143"/>
                    <a:pt x="8181" y="321"/>
                  </a:cubicBezTo>
                  <a:cubicBezTo>
                    <a:pt x="8145" y="298"/>
                    <a:pt x="8085" y="286"/>
                    <a:pt x="8038" y="286"/>
                  </a:cubicBezTo>
                  <a:lnTo>
                    <a:pt x="8026" y="286"/>
                  </a:lnTo>
                  <a:cubicBezTo>
                    <a:pt x="7942" y="286"/>
                    <a:pt x="7859" y="298"/>
                    <a:pt x="7800" y="345"/>
                  </a:cubicBezTo>
                  <a:lnTo>
                    <a:pt x="4549" y="345"/>
                  </a:lnTo>
                  <a:cubicBezTo>
                    <a:pt x="4466" y="345"/>
                    <a:pt x="4394" y="417"/>
                    <a:pt x="4394" y="512"/>
                  </a:cubicBezTo>
                  <a:lnTo>
                    <a:pt x="4394" y="619"/>
                  </a:lnTo>
                  <a:lnTo>
                    <a:pt x="3870" y="619"/>
                  </a:lnTo>
                  <a:cubicBezTo>
                    <a:pt x="3704" y="441"/>
                    <a:pt x="3418" y="321"/>
                    <a:pt x="2977" y="262"/>
                  </a:cubicBezTo>
                  <a:cubicBezTo>
                    <a:pt x="2632" y="214"/>
                    <a:pt x="2335" y="214"/>
                    <a:pt x="2311" y="214"/>
                  </a:cubicBezTo>
                  <a:lnTo>
                    <a:pt x="1453" y="214"/>
                  </a:lnTo>
                  <a:cubicBezTo>
                    <a:pt x="1203" y="214"/>
                    <a:pt x="1001" y="417"/>
                    <a:pt x="1001" y="679"/>
                  </a:cubicBezTo>
                  <a:lnTo>
                    <a:pt x="1001" y="691"/>
                  </a:lnTo>
                  <a:cubicBezTo>
                    <a:pt x="1001" y="738"/>
                    <a:pt x="1001" y="774"/>
                    <a:pt x="1013" y="822"/>
                  </a:cubicBezTo>
                  <a:lnTo>
                    <a:pt x="739" y="822"/>
                  </a:lnTo>
                  <a:cubicBezTo>
                    <a:pt x="489" y="822"/>
                    <a:pt x="287" y="1036"/>
                    <a:pt x="287" y="1286"/>
                  </a:cubicBezTo>
                  <a:lnTo>
                    <a:pt x="287" y="1298"/>
                  </a:lnTo>
                  <a:cubicBezTo>
                    <a:pt x="287" y="1357"/>
                    <a:pt x="299" y="1405"/>
                    <a:pt x="310" y="1453"/>
                  </a:cubicBezTo>
                  <a:cubicBezTo>
                    <a:pt x="132" y="1512"/>
                    <a:pt x="1" y="1691"/>
                    <a:pt x="1" y="1881"/>
                  </a:cubicBezTo>
                  <a:lnTo>
                    <a:pt x="1" y="1893"/>
                  </a:lnTo>
                  <a:cubicBezTo>
                    <a:pt x="1" y="2107"/>
                    <a:pt x="132" y="2262"/>
                    <a:pt x="310" y="2322"/>
                  </a:cubicBezTo>
                  <a:cubicBezTo>
                    <a:pt x="299" y="2369"/>
                    <a:pt x="287" y="2429"/>
                    <a:pt x="287" y="2477"/>
                  </a:cubicBezTo>
                  <a:lnTo>
                    <a:pt x="287" y="2488"/>
                  </a:lnTo>
                  <a:cubicBezTo>
                    <a:pt x="287" y="2560"/>
                    <a:pt x="299" y="2655"/>
                    <a:pt x="346" y="2715"/>
                  </a:cubicBezTo>
                  <a:lnTo>
                    <a:pt x="346" y="5953"/>
                  </a:lnTo>
                  <a:cubicBezTo>
                    <a:pt x="346" y="6048"/>
                    <a:pt x="418" y="6120"/>
                    <a:pt x="501" y="6120"/>
                  </a:cubicBezTo>
                  <a:lnTo>
                    <a:pt x="608" y="6120"/>
                  </a:lnTo>
                  <a:lnTo>
                    <a:pt x="608" y="6644"/>
                  </a:lnTo>
                  <a:cubicBezTo>
                    <a:pt x="430" y="6810"/>
                    <a:pt x="310" y="7084"/>
                    <a:pt x="251" y="7537"/>
                  </a:cubicBezTo>
                  <a:cubicBezTo>
                    <a:pt x="203" y="7882"/>
                    <a:pt x="203" y="8180"/>
                    <a:pt x="203" y="8203"/>
                  </a:cubicBezTo>
                  <a:lnTo>
                    <a:pt x="203" y="9049"/>
                  </a:lnTo>
                  <a:cubicBezTo>
                    <a:pt x="203" y="9311"/>
                    <a:pt x="418" y="9513"/>
                    <a:pt x="668" y="9513"/>
                  </a:cubicBezTo>
                  <a:lnTo>
                    <a:pt x="680" y="9513"/>
                  </a:lnTo>
                  <a:cubicBezTo>
                    <a:pt x="727" y="9513"/>
                    <a:pt x="775" y="9513"/>
                    <a:pt x="822" y="9501"/>
                  </a:cubicBezTo>
                  <a:lnTo>
                    <a:pt x="822" y="9763"/>
                  </a:lnTo>
                  <a:cubicBezTo>
                    <a:pt x="822" y="10025"/>
                    <a:pt x="1025" y="10227"/>
                    <a:pt x="1275" y="10227"/>
                  </a:cubicBezTo>
                  <a:lnTo>
                    <a:pt x="1299" y="10227"/>
                  </a:lnTo>
                  <a:cubicBezTo>
                    <a:pt x="1358" y="10227"/>
                    <a:pt x="1394" y="10216"/>
                    <a:pt x="1442" y="10204"/>
                  </a:cubicBezTo>
                  <a:cubicBezTo>
                    <a:pt x="1501" y="10382"/>
                    <a:pt x="1680" y="10513"/>
                    <a:pt x="1870" y="10513"/>
                  </a:cubicBezTo>
                  <a:lnTo>
                    <a:pt x="1894" y="10513"/>
                  </a:lnTo>
                  <a:cubicBezTo>
                    <a:pt x="2096" y="10513"/>
                    <a:pt x="2263" y="10382"/>
                    <a:pt x="2323" y="10204"/>
                  </a:cubicBezTo>
                  <a:cubicBezTo>
                    <a:pt x="2370" y="10216"/>
                    <a:pt x="2430" y="10227"/>
                    <a:pt x="2466" y="10227"/>
                  </a:cubicBezTo>
                  <a:lnTo>
                    <a:pt x="2489" y="10227"/>
                  </a:lnTo>
                  <a:cubicBezTo>
                    <a:pt x="2561" y="10227"/>
                    <a:pt x="2644" y="10216"/>
                    <a:pt x="2704" y="10168"/>
                  </a:cubicBezTo>
                  <a:lnTo>
                    <a:pt x="3323" y="10168"/>
                  </a:lnTo>
                  <a:cubicBezTo>
                    <a:pt x="3406" y="10168"/>
                    <a:pt x="3478" y="10096"/>
                    <a:pt x="3478" y="10001"/>
                  </a:cubicBezTo>
                  <a:cubicBezTo>
                    <a:pt x="3478" y="9918"/>
                    <a:pt x="3406" y="9846"/>
                    <a:pt x="3323" y="9846"/>
                  </a:cubicBezTo>
                  <a:lnTo>
                    <a:pt x="2942" y="9846"/>
                  </a:lnTo>
                  <a:lnTo>
                    <a:pt x="2942" y="9763"/>
                  </a:lnTo>
                  <a:lnTo>
                    <a:pt x="2942" y="9751"/>
                  </a:lnTo>
                  <a:lnTo>
                    <a:pt x="2942" y="8918"/>
                  </a:lnTo>
                  <a:lnTo>
                    <a:pt x="2942" y="8727"/>
                  </a:lnTo>
                  <a:cubicBezTo>
                    <a:pt x="3049" y="8834"/>
                    <a:pt x="3180" y="8930"/>
                    <a:pt x="3335" y="8965"/>
                  </a:cubicBezTo>
                  <a:cubicBezTo>
                    <a:pt x="3358" y="8977"/>
                    <a:pt x="3406" y="8977"/>
                    <a:pt x="3442" y="8977"/>
                  </a:cubicBezTo>
                  <a:cubicBezTo>
                    <a:pt x="3561" y="8977"/>
                    <a:pt x="3656" y="8930"/>
                    <a:pt x="3763" y="8858"/>
                  </a:cubicBezTo>
                  <a:cubicBezTo>
                    <a:pt x="3775" y="8846"/>
                    <a:pt x="4120" y="8549"/>
                    <a:pt x="3680" y="7941"/>
                  </a:cubicBezTo>
                  <a:cubicBezTo>
                    <a:pt x="3632" y="7882"/>
                    <a:pt x="3585" y="7822"/>
                    <a:pt x="3573" y="7763"/>
                  </a:cubicBezTo>
                  <a:lnTo>
                    <a:pt x="5061" y="7763"/>
                  </a:lnTo>
                  <a:lnTo>
                    <a:pt x="5061" y="9858"/>
                  </a:lnTo>
                  <a:lnTo>
                    <a:pt x="3835" y="9858"/>
                  </a:lnTo>
                  <a:cubicBezTo>
                    <a:pt x="3751" y="9858"/>
                    <a:pt x="3680" y="9930"/>
                    <a:pt x="3680" y="10025"/>
                  </a:cubicBezTo>
                  <a:cubicBezTo>
                    <a:pt x="3680" y="10108"/>
                    <a:pt x="3751" y="10180"/>
                    <a:pt x="3835" y="10180"/>
                  </a:cubicBezTo>
                  <a:lnTo>
                    <a:pt x="5966" y="10180"/>
                  </a:lnTo>
                  <a:cubicBezTo>
                    <a:pt x="6061" y="10180"/>
                    <a:pt x="6133" y="10108"/>
                    <a:pt x="6133" y="10025"/>
                  </a:cubicBezTo>
                  <a:lnTo>
                    <a:pt x="6133" y="9918"/>
                  </a:lnTo>
                  <a:lnTo>
                    <a:pt x="6657" y="9918"/>
                  </a:lnTo>
                  <a:cubicBezTo>
                    <a:pt x="6811" y="10096"/>
                    <a:pt x="7097" y="10216"/>
                    <a:pt x="7549" y="10275"/>
                  </a:cubicBezTo>
                  <a:cubicBezTo>
                    <a:pt x="7811" y="10323"/>
                    <a:pt x="8061" y="10323"/>
                    <a:pt x="8169" y="10323"/>
                  </a:cubicBezTo>
                  <a:lnTo>
                    <a:pt x="9062" y="10323"/>
                  </a:lnTo>
                  <a:cubicBezTo>
                    <a:pt x="9312" y="10323"/>
                    <a:pt x="9526" y="10108"/>
                    <a:pt x="9526" y="9858"/>
                  </a:cubicBezTo>
                  <a:lnTo>
                    <a:pt x="9526" y="9846"/>
                  </a:lnTo>
                  <a:cubicBezTo>
                    <a:pt x="9526" y="9799"/>
                    <a:pt x="9526" y="9751"/>
                    <a:pt x="9514" y="9704"/>
                  </a:cubicBezTo>
                  <a:lnTo>
                    <a:pt x="9776" y="9704"/>
                  </a:lnTo>
                  <a:cubicBezTo>
                    <a:pt x="10026" y="9704"/>
                    <a:pt x="10240" y="9501"/>
                    <a:pt x="10240" y="9251"/>
                  </a:cubicBezTo>
                  <a:lnTo>
                    <a:pt x="10240" y="9227"/>
                  </a:lnTo>
                  <a:cubicBezTo>
                    <a:pt x="10240" y="9168"/>
                    <a:pt x="10228" y="9132"/>
                    <a:pt x="10205" y="9084"/>
                  </a:cubicBezTo>
                  <a:cubicBezTo>
                    <a:pt x="10383" y="9025"/>
                    <a:pt x="10514" y="8846"/>
                    <a:pt x="10514" y="8656"/>
                  </a:cubicBezTo>
                  <a:lnTo>
                    <a:pt x="10514" y="8632"/>
                  </a:lnTo>
                  <a:cubicBezTo>
                    <a:pt x="10502" y="8418"/>
                    <a:pt x="10371" y="8239"/>
                    <a:pt x="10193" y="8180"/>
                  </a:cubicBezTo>
                  <a:cubicBezTo>
                    <a:pt x="10205" y="8132"/>
                    <a:pt x="10228" y="8072"/>
                    <a:pt x="10228" y="8025"/>
                  </a:cubicBezTo>
                  <a:lnTo>
                    <a:pt x="10228" y="8013"/>
                  </a:lnTo>
                  <a:cubicBezTo>
                    <a:pt x="10228" y="7941"/>
                    <a:pt x="10205" y="7846"/>
                    <a:pt x="10169" y="7787"/>
                  </a:cubicBezTo>
                  <a:lnTo>
                    <a:pt x="10169" y="6263"/>
                  </a:lnTo>
                  <a:cubicBezTo>
                    <a:pt x="10169" y="6179"/>
                    <a:pt x="10086" y="6108"/>
                    <a:pt x="10002" y="6108"/>
                  </a:cubicBezTo>
                  <a:cubicBezTo>
                    <a:pt x="9907" y="6108"/>
                    <a:pt x="9835" y="6179"/>
                    <a:pt x="9835" y="6263"/>
                  </a:cubicBezTo>
                  <a:lnTo>
                    <a:pt x="9835" y="7560"/>
                  </a:lnTo>
                  <a:lnTo>
                    <a:pt x="8716" y="7560"/>
                  </a:lnTo>
                  <a:cubicBezTo>
                    <a:pt x="8823" y="7453"/>
                    <a:pt x="8931" y="7322"/>
                    <a:pt x="8954" y="7179"/>
                  </a:cubicBezTo>
                  <a:cubicBezTo>
                    <a:pt x="8990" y="7025"/>
                    <a:pt x="8954" y="6858"/>
                    <a:pt x="8835" y="6751"/>
                  </a:cubicBezTo>
                  <a:cubicBezTo>
                    <a:pt x="8828" y="6736"/>
                    <a:pt x="8715" y="6608"/>
                    <a:pt x="8492" y="6608"/>
                  </a:cubicBezTo>
                  <a:cubicBezTo>
                    <a:pt x="8347" y="6608"/>
                    <a:pt x="8157" y="6661"/>
                    <a:pt x="7919" y="6834"/>
                  </a:cubicBezTo>
                  <a:cubicBezTo>
                    <a:pt x="7859" y="6882"/>
                    <a:pt x="7800" y="6929"/>
                    <a:pt x="7740" y="6941"/>
                  </a:cubicBezTo>
                  <a:lnTo>
                    <a:pt x="7740" y="5453"/>
                  </a:lnTo>
                  <a:lnTo>
                    <a:pt x="9835" y="5453"/>
                  </a:lnTo>
                  <a:lnTo>
                    <a:pt x="9835" y="5703"/>
                  </a:lnTo>
                  <a:cubicBezTo>
                    <a:pt x="9835" y="5798"/>
                    <a:pt x="9907" y="5870"/>
                    <a:pt x="10002" y="5870"/>
                  </a:cubicBezTo>
                  <a:cubicBezTo>
                    <a:pt x="10086" y="5870"/>
                    <a:pt x="10169" y="5798"/>
                    <a:pt x="10169" y="5703"/>
                  </a:cubicBezTo>
                  <a:lnTo>
                    <a:pt x="10169" y="4560"/>
                  </a:lnTo>
                  <a:cubicBezTo>
                    <a:pt x="10169" y="4465"/>
                    <a:pt x="10086" y="4393"/>
                    <a:pt x="10002" y="4393"/>
                  </a:cubicBezTo>
                  <a:lnTo>
                    <a:pt x="9895" y="4393"/>
                  </a:lnTo>
                  <a:lnTo>
                    <a:pt x="9895" y="3870"/>
                  </a:lnTo>
                  <a:cubicBezTo>
                    <a:pt x="10074" y="3715"/>
                    <a:pt x="10193" y="3429"/>
                    <a:pt x="10252" y="2977"/>
                  </a:cubicBezTo>
                  <a:cubicBezTo>
                    <a:pt x="10300" y="2643"/>
                    <a:pt x="10300" y="2346"/>
                    <a:pt x="10300" y="2310"/>
                  </a:cubicBezTo>
                  <a:lnTo>
                    <a:pt x="10300" y="1464"/>
                  </a:lnTo>
                  <a:cubicBezTo>
                    <a:pt x="10300" y="1203"/>
                    <a:pt x="10086" y="1000"/>
                    <a:pt x="9835" y="1000"/>
                  </a:cubicBezTo>
                  <a:lnTo>
                    <a:pt x="9824" y="1000"/>
                  </a:lnTo>
                  <a:cubicBezTo>
                    <a:pt x="9776" y="1000"/>
                    <a:pt x="9728" y="1000"/>
                    <a:pt x="9693" y="1012"/>
                  </a:cubicBezTo>
                  <a:lnTo>
                    <a:pt x="9693" y="750"/>
                  </a:lnTo>
                  <a:cubicBezTo>
                    <a:pt x="9693" y="500"/>
                    <a:pt x="9478" y="286"/>
                    <a:pt x="9228" y="286"/>
                  </a:cubicBezTo>
                  <a:lnTo>
                    <a:pt x="9216" y="286"/>
                  </a:lnTo>
                  <a:cubicBezTo>
                    <a:pt x="9157" y="286"/>
                    <a:pt x="9109" y="298"/>
                    <a:pt x="9062" y="321"/>
                  </a:cubicBezTo>
                  <a:cubicBezTo>
                    <a:pt x="9002" y="143"/>
                    <a:pt x="8823" y="0"/>
                    <a:pt x="8633" y="0"/>
                  </a:cubicBezTo>
                  <a:lnTo>
                    <a:pt x="862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7" name="Google Shape;10434;p67"/>
            <p:cNvSpPr/>
            <p:nvPr/>
          </p:nvSpPr>
          <p:spPr>
            <a:xfrm>
              <a:off x="8116024" y="3221804"/>
              <a:ext cx="14036" cy="10280"/>
            </a:xfrm>
            <a:custGeom>
              <a:avLst/>
              <a:rect l="l" t="t" r="r" b="b"/>
              <a:pathLst>
                <a:path w="441" h="323">
                  <a:moveTo>
                    <a:pt x="155" y="1"/>
                  </a:moveTo>
                  <a:cubicBezTo>
                    <a:pt x="72" y="1"/>
                    <a:pt x="0" y="72"/>
                    <a:pt x="0" y="167"/>
                  </a:cubicBezTo>
                  <a:cubicBezTo>
                    <a:pt x="0" y="251"/>
                    <a:pt x="72" y="322"/>
                    <a:pt x="155" y="322"/>
                  </a:cubicBezTo>
                  <a:lnTo>
                    <a:pt x="274" y="322"/>
                  </a:lnTo>
                  <a:cubicBezTo>
                    <a:pt x="369" y="322"/>
                    <a:pt x="441" y="251"/>
                    <a:pt x="441" y="167"/>
                  </a:cubicBezTo>
                  <a:cubicBezTo>
                    <a:pt x="441" y="72"/>
                    <a:pt x="369" y="1"/>
                    <a:pt x="274"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8" name="Google Shape;10435;p67"/>
            <p:cNvSpPr/>
            <p:nvPr/>
          </p:nvSpPr>
          <p:spPr>
            <a:xfrm>
              <a:off x="8097818" y="3221804"/>
              <a:ext cx="14068" cy="10280"/>
            </a:xfrm>
            <a:custGeom>
              <a:avLst/>
              <a:rect l="l" t="t" r="r" b="b"/>
              <a:pathLst>
                <a:path w="442" h="323">
                  <a:moveTo>
                    <a:pt x="168" y="1"/>
                  </a:moveTo>
                  <a:cubicBezTo>
                    <a:pt x="72" y="1"/>
                    <a:pt x="1" y="72"/>
                    <a:pt x="1" y="167"/>
                  </a:cubicBezTo>
                  <a:cubicBezTo>
                    <a:pt x="1" y="251"/>
                    <a:pt x="72" y="322"/>
                    <a:pt x="168" y="322"/>
                  </a:cubicBezTo>
                  <a:lnTo>
                    <a:pt x="287" y="322"/>
                  </a:lnTo>
                  <a:cubicBezTo>
                    <a:pt x="370" y="322"/>
                    <a:pt x="441" y="251"/>
                    <a:pt x="441" y="167"/>
                  </a:cubicBezTo>
                  <a:cubicBezTo>
                    <a:pt x="441" y="72"/>
                    <a:pt x="370" y="1"/>
                    <a:pt x="287"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49" name="Google Shape;10436;p67"/>
            <p:cNvSpPr/>
            <p:nvPr/>
          </p:nvSpPr>
          <p:spPr>
            <a:xfrm>
              <a:off x="8156190" y="2951621"/>
              <a:ext cx="14036" cy="10630"/>
            </a:xfrm>
            <a:custGeom>
              <a:avLst/>
              <a:rect l="l" t="t" r="r" b="b"/>
              <a:pathLst>
                <a:path w="441" h="334">
                  <a:moveTo>
                    <a:pt x="167" y="0"/>
                  </a:moveTo>
                  <a:cubicBezTo>
                    <a:pt x="72" y="0"/>
                    <a:pt x="0" y="72"/>
                    <a:pt x="0" y="167"/>
                  </a:cubicBezTo>
                  <a:cubicBezTo>
                    <a:pt x="0" y="262"/>
                    <a:pt x="72" y="334"/>
                    <a:pt x="167" y="334"/>
                  </a:cubicBezTo>
                  <a:lnTo>
                    <a:pt x="286" y="334"/>
                  </a:lnTo>
                  <a:cubicBezTo>
                    <a:pt x="369" y="334"/>
                    <a:pt x="441" y="262"/>
                    <a:pt x="441" y="167"/>
                  </a:cubicBezTo>
                  <a:cubicBezTo>
                    <a:pt x="441" y="72"/>
                    <a:pt x="369" y="0"/>
                    <a:pt x="286"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50" name="Google Shape;10437;p67"/>
            <p:cNvSpPr/>
            <p:nvPr/>
          </p:nvSpPr>
          <p:spPr>
            <a:xfrm>
              <a:off x="8173982" y="2952385"/>
              <a:ext cx="14450" cy="10248"/>
            </a:xfrm>
            <a:custGeom>
              <a:avLst/>
              <a:rect l="l" t="t" r="r" b="b"/>
              <a:pathLst>
                <a:path w="454" h="322">
                  <a:moveTo>
                    <a:pt x="168" y="0"/>
                  </a:moveTo>
                  <a:cubicBezTo>
                    <a:pt x="84" y="0"/>
                    <a:pt x="1" y="72"/>
                    <a:pt x="1" y="155"/>
                  </a:cubicBezTo>
                  <a:cubicBezTo>
                    <a:pt x="1" y="250"/>
                    <a:pt x="84" y="322"/>
                    <a:pt x="168" y="322"/>
                  </a:cubicBezTo>
                  <a:lnTo>
                    <a:pt x="287" y="322"/>
                  </a:lnTo>
                  <a:cubicBezTo>
                    <a:pt x="382" y="322"/>
                    <a:pt x="453" y="250"/>
                    <a:pt x="453" y="155"/>
                  </a:cubicBezTo>
                  <a:cubicBezTo>
                    <a:pt x="453" y="72"/>
                    <a:pt x="382" y="0"/>
                    <a:pt x="287"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51" name="Google Shape;10438;p67"/>
          <p:cNvGrpSpPr/>
          <p:nvPr/>
        </p:nvGrpSpPr>
        <p:grpSpPr>
          <a:xfrm>
            <a:off x="4707418" y="4844831"/>
            <a:ext cx="354717" cy="332757"/>
            <a:chOff x="3091957" y="3374131"/>
            <a:chExt cx="354717" cy="332757"/>
          </a:xfrm>
          <a:solidFill>
            <a:schemeClr val="accent1"/>
          </a:solidFill>
        </p:grpSpPr>
        <p:sp>
          <p:nvSpPr>
            <p:cNvPr id="1652" name="Google Shape;10439;p67"/>
            <p:cNvSpPr/>
            <p:nvPr/>
          </p:nvSpPr>
          <p:spPr>
            <a:xfrm>
              <a:off x="3091957" y="3374131"/>
              <a:ext cx="354717" cy="332757"/>
            </a:xfrm>
            <a:custGeom>
              <a:avLst/>
              <a:rect l="l" t="t" r="r" b="b"/>
              <a:pathLst>
                <a:path w="11145" h="10455">
                  <a:moveTo>
                    <a:pt x="5882" y="358"/>
                  </a:moveTo>
                  <a:cubicBezTo>
                    <a:pt x="6251" y="358"/>
                    <a:pt x="6549" y="656"/>
                    <a:pt x="6549" y="1037"/>
                  </a:cubicBezTo>
                  <a:lnTo>
                    <a:pt x="6549" y="1430"/>
                  </a:lnTo>
                  <a:cubicBezTo>
                    <a:pt x="6549" y="1751"/>
                    <a:pt x="6799" y="2001"/>
                    <a:pt x="7108" y="2001"/>
                  </a:cubicBezTo>
                  <a:lnTo>
                    <a:pt x="7275" y="2001"/>
                  </a:lnTo>
                  <a:cubicBezTo>
                    <a:pt x="7394" y="2001"/>
                    <a:pt x="7489" y="2084"/>
                    <a:pt x="7489" y="2204"/>
                  </a:cubicBezTo>
                  <a:lnTo>
                    <a:pt x="7489" y="3311"/>
                  </a:lnTo>
                  <a:cubicBezTo>
                    <a:pt x="7489" y="3430"/>
                    <a:pt x="7394" y="3513"/>
                    <a:pt x="7275" y="3513"/>
                  </a:cubicBezTo>
                  <a:lnTo>
                    <a:pt x="3846" y="3513"/>
                  </a:lnTo>
                  <a:cubicBezTo>
                    <a:pt x="3727" y="3513"/>
                    <a:pt x="3632" y="3430"/>
                    <a:pt x="3632" y="3311"/>
                  </a:cubicBezTo>
                  <a:lnTo>
                    <a:pt x="3632" y="2204"/>
                  </a:lnTo>
                  <a:cubicBezTo>
                    <a:pt x="3632" y="2084"/>
                    <a:pt x="3727" y="2001"/>
                    <a:pt x="3846" y="2001"/>
                  </a:cubicBezTo>
                  <a:lnTo>
                    <a:pt x="4001" y="2001"/>
                  </a:lnTo>
                  <a:cubicBezTo>
                    <a:pt x="4322" y="2001"/>
                    <a:pt x="4572" y="1739"/>
                    <a:pt x="4572" y="1430"/>
                  </a:cubicBezTo>
                  <a:lnTo>
                    <a:pt x="4572" y="1037"/>
                  </a:lnTo>
                  <a:cubicBezTo>
                    <a:pt x="4572" y="656"/>
                    <a:pt x="4870" y="358"/>
                    <a:pt x="5239" y="358"/>
                  </a:cubicBezTo>
                  <a:lnTo>
                    <a:pt x="5882" y="358"/>
                  </a:lnTo>
                  <a:close/>
                  <a:moveTo>
                    <a:pt x="10132" y="2477"/>
                  </a:moveTo>
                  <a:cubicBezTo>
                    <a:pt x="10478" y="2477"/>
                    <a:pt x="10764" y="2763"/>
                    <a:pt x="10764" y="3097"/>
                  </a:cubicBezTo>
                  <a:lnTo>
                    <a:pt x="10764" y="9466"/>
                  </a:lnTo>
                  <a:lnTo>
                    <a:pt x="10775" y="9466"/>
                  </a:lnTo>
                  <a:cubicBezTo>
                    <a:pt x="10775" y="9812"/>
                    <a:pt x="10490" y="10097"/>
                    <a:pt x="10156" y="10097"/>
                  </a:cubicBezTo>
                  <a:lnTo>
                    <a:pt x="965" y="10097"/>
                  </a:lnTo>
                  <a:cubicBezTo>
                    <a:pt x="631" y="10097"/>
                    <a:pt x="346" y="9812"/>
                    <a:pt x="346" y="9466"/>
                  </a:cubicBezTo>
                  <a:lnTo>
                    <a:pt x="346" y="3097"/>
                  </a:lnTo>
                  <a:cubicBezTo>
                    <a:pt x="346" y="2763"/>
                    <a:pt x="619" y="2477"/>
                    <a:pt x="965" y="2477"/>
                  </a:cubicBezTo>
                  <a:lnTo>
                    <a:pt x="3274" y="2477"/>
                  </a:lnTo>
                  <a:lnTo>
                    <a:pt x="3274" y="3061"/>
                  </a:lnTo>
                  <a:lnTo>
                    <a:pt x="1096" y="3061"/>
                  </a:lnTo>
                  <a:cubicBezTo>
                    <a:pt x="1000" y="3061"/>
                    <a:pt x="917" y="3132"/>
                    <a:pt x="917" y="3239"/>
                  </a:cubicBezTo>
                  <a:lnTo>
                    <a:pt x="917" y="9335"/>
                  </a:lnTo>
                  <a:cubicBezTo>
                    <a:pt x="917" y="9443"/>
                    <a:pt x="1000" y="9514"/>
                    <a:pt x="1096" y="9514"/>
                  </a:cubicBezTo>
                  <a:lnTo>
                    <a:pt x="7037" y="9514"/>
                  </a:lnTo>
                  <a:cubicBezTo>
                    <a:pt x="7144" y="9514"/>
                    <a:pt x="7215" y="9443"/>
                    <a:pt x="7215" y="9335"/>
                  </a:cubicBezTo>
                  <a:cubicBezTo>
                    <a:pt x="7215" y="9228"/>
                    <a:pt x="7144" y="9157"/>
                    <a:pt x="7037" y="9157"/>
                  </a:cubicBezTo>
                  <a:lnTo>
                    <a:pt x="1274" y="9157"/>
                  </a:lnTo>
                  <a:lnTo>
                    <a:pt x="1274" y="3418"/>
                  </a:lnTo>
                  <a:lnTo>
                    <a:pt x="3274" y="3418"/>
                  </a:lnTo>
                  <a:cubicBezTo>
                    <a:pt x="3322" y="3680"/>
                    <a:pt x="3560" y="3894"/>
                    <a:pt x="3822" y="3894"/>
                  </a:cubicBezTo>
                  <a:lnTo>
                    <a:pt x="7275" y="3894"/>
                  </a:lnTo>
                  <a:cubicBezTo>
                    <a:pt x="7561" y="3894"/>
                    <a:pt x="7787" y="3680"/>
                    <a:pt x="7835" y="3418"/>
                  </a:cubicBezTo>
                  <a:lnTo>
                    <a:pt x="9823" y="3418"/>
                  </a:lnTo>
                  <a:lnTo>
                    <a:pt x="9823" y="9157"/>
                  </a:lnTo>
                  <a:lnTo>
                    <a:pt x="7894" y="9157"/>
                  </a:lnTo>
                  <a:cubicBezTo>
                    <a:pt x="7787" y="9157"/>
                    <a:pt x="7704" y="9228"/>
                    <a:pt x="7704" y="9335"/>
                  </a:cubicBezTo>
                  <a:cubicBezTo>
                    <a:pt x="7704" y="9443"/>
                    <a:pt x="7787" y="9514"/>
                    <a:pt x="7894" y="9514"/>
                  </a:cubicBezTo>
                  <a:lnTo>
                    <a:pt x="10002" y="9514"/>
                  </a:lnTo>
                  <a:cubicBezTo>
                    <a:pt x="10109" y="9514"/>
                    <a:pt x="10180" y="9443"/>
                    <a:pt x="10180" y="9335"/>
                  </a:cubicBezTo>
                  <a:lnTo>
                    <a:pt x="10180" y="3239"/>
                  </a:lnTo>
                  <a:cubicBezTo>
                    <a:pt x="10180" y="3132"/>
                    <a:pt x="10109" y="3061"/>
                    <a:pt x="10002" y="3061"/>
                  </a:cubicBezTo>
                  <a:lnTo>
                    <a:pt x="7835" y="3061"/>
                  </a:lnTo>
                  <a:lnTo>
                    <a:pt x="7835" y="2477"/>
                  </a:lnTo>
                  <a:lnTo>
                    <a:pt x="10132" y="2477"/>
                  </a:lnTo>
                  <a:close/>
                  <a:moveTo>
                    <a:pt x="5239" y="1"/>
                  </a:moveTo>
                  <a:cubicBezTo>
                    <a:pt x="4679" y="1"/>
                    <a:pt x="4215" y="465"/>
                    <a:pt x="4215" y="1037"/>
                  </a:cubicBezTo>
                  <a:lnTo>
                    <a:pt x="4215" y="1430"/>
                  </a:lnTo>
                  <a:cubicBezTo>
                    <a:pt x="4215" y="1549"/>
                    <a:pt x="4120" y="1644"/>
                    <a:pt x="4001" y="1644"/>
                  </a:cubicBezTo>
                  <a:lnTo>
                    <a:pt x="3846" y="1644"/>
                  </a:lnTo>
                  <a:cubicBezTo>
                    <a:pt x="3560" y="1644"/>
                    <a:pt x="3334" y="1846"/>
                    <a:pt x="3286" y="2120"/>
                  </a:cubicBezTo>
                  <a:lnTo>
                    <a:pt x="977" y="2120"/>
                  </a:lnTo>
                  <a:cubicBezTo>
                    <a:pt x="441" y="2120"/>
                    <a:pt x="0" y="2561"/>
                    <a:pt x="0" y="3097"/>
                  </a:cubicBezTo>
                  <a:lnTo>
                    <a:pt x="0" y="9466"/>
                  </a:lnTo>
                  <a:cubicBezTo>
                    <a:pt x="0" y="10002"/>
                    <a:pt x="441" y="10455"/>
                    <a:pt x="977" y="10455"/>
                  </a:cubicBezTo>
                  <a:lnTo>
                    <a:pt x="10168" y="10455"/>
                  </a:lnTo>
                  <a:cubicBezTo>
                    <a:pt x="10704" y="10455"/>
                    <a:pt x="11145" y="10002"/>
                    <a:pt x="11145" y="9466"/>
                  </a:cubicBezTo>
                  <a:lnTo>
                    <a:pt x="11145" y="3097"/>
                  </a:lnTo>
                  <a:cubicBezTo>
                    <a:pt x="11133" y="2561"/>
                    <a:pt x="10692" y="2120"/>
                    <a:pt x="10156" y="2120"/>
                  </a:cubicBezTo>
                  <a:lnTo>
                    <a:pt x="7846" y="2120"/>
                  </a:lnTo>
                  <a:cubicBezTo>
                    <a:pt x="7799" y="1846"/>
                    <a:pt x="7561" y="1644"/>
                    <a:pt x="7299" y="1644"/>
                  </a:cubicBezTo>
                  <a:lnTo>
                    <a:pt x="7120" y="1644"/>
                  </a:lnTo>
                  <a:cubicBezTo>
                    <a:pt x="7001" y="1644"/>
                    <a:pt x="6906" y="1549"/>
                    <a:pt x="6906" y="1430"/>
                  </a:cubicBezTo>
                  <a:lnTo>
                    <a:pt x="6906" y="1037"/>
                  </a:lnTo>
                  <a:cubicBezTo>
                    <a:pt x="6906" y="465"/>
                    <a:pt x="6442" y="1"/>
                    <a:pt x="5882" y="1"/>
                  </a:cubicBezTo>
                  <a:lnTo>
                    <a:pt x="523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53" name="Google Shape;10440;p67"/>
            <p:cNvSpPr/>
            <p:nvPr/>
          </p:nvSpPr>
          <p:spPr>
            <a:xfrm>
              <a:off x="3248835" y="3434380"/>
              <a:ext cx="40580" cy="40962"/>
            </a:xfrm>
            <a:custGeom>
              <a:avLst/>
              <a:rect l="l" t="t" r="r" b="b"/>
              <a:pathLst>
                <a:path w="1275" h="1287">
                  <a:moveTo>
                    <a:pt x="643" y="346"/>
                  </a:moveTo>
                  <a:cubicBezTo>
                    <a:pt x="798" y="346"/>
                    <a:pt x="941" y="477"/>
                    <a:pt x="941" y="644"/>
                  </a:cubicBezTo>
                  <a:cubicBezTo>
                    <a:pt x="941" y="811"/>
                    <a:pt x="798" y="942"/>
                    <a:pt x="643" y="942"/>
                  </a:cubicBezTo>
                  <a:cubicBezTo>
                    <a:pt x="477" y="942"/>
                    <a:pt x="346" y="811"/>
                    <a:pt x="346" y="644"/>
                  </a:cubicBezTo>
                  <a:cubicBezTo>
                    <a:pt x="346" y="477"/>
                    <a:pt x="477" y="346"/>
                    <a:pt x="643" y="346"/>
                  </a:cubicBezTo>
                  <a:close/>
                  <a:moveTo>
                    <a:pt x="643" y="1"/>
                  </a:moveTo>
                  <a:cubicBezTo>
                    <a:pt x="286" y="1"/>
                    <a:pt x="0" y="287"/>
                    <a:pt x="0" y="644"/>
                  </a:cubicBezTo>
                  <a:cubicBezTo>
                    <a:pt x="0" y="1001"/>
                    <a:pt x="286" y="1287"/>
                    <a:pt x="643" y="1287"/>
                  </a:cubicBezTo>
                  <a:cubicBezTo>
                    <a:pt x="1001" y="1287"/>
                    <a:pt x="1274" y="1001"/>
                    <a:pt x="1274" y="644"/>
                  </a:cubicBezTo>
                  <a:cubicBezTo>
                    <a:pt x="1274" y="287"/>
                    <a:pt x="1001" y="1"/>
                    <a:pt x="64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54" name="Google Shape;10441;p67"/>
            <p:cNvSpPr/>
            <p:nvPr/>
          </p:nvSpPr>
          <p:spPr>
            <a:xfrm>
              <a:off x="3183270" y="3524197"/>
              <a:ext cx="181544" cy="115629"/>
            </a:xfrm>
            <a:custGeom>
              <a:avLst/>
              <a:rect l="l" t="t" r="r" b="b"/>
              <a:pathLst>
                <a:path w="5704" h="3633">
                  <a:moveTo>
                    <a:pt x="822" y="2227"/>
                  </a:moveTo>
                  <a:cubicBezTo>
                    <a:pt x="1108" y="2227"/>
                    <a:pt x="1346" y="2465"/>
                    <a:pt x="1346" y="2751"/>
                  </a:cubicBezTo>
                  <a:cubicBezTo>
                    <a:pt x="1346" y="3025"/>
                    <a:pt x="1108" y="3263"/>
                    <a:pt x="822" y="3263"/>
                  </a:cubicBezTo>
                  <a:cubicBezTo>
                    <a:pt x="525" y="3263"/>
                    <a:pt x="298" y="3025"/>
                    <a:pt x="298" y="2751"/>
                  </a:cubicBezTo>
                  <a:cubicBezTo>
                    <a:pt x="298" y="2453"/>
                    <a:pt x="536" y="2227"/>
                    <a:pt x="822" y="2227"/>
                  </a:cubicBezTo>
                  <a:close/>
                  <a:moveTo>
                    <a:pt x="5275" y="1"/>
                  </a:moveTo>
                  <a:cubicBezTo>
                    <a:pt x="5275" y="1"/>
                    <a:pt x="5251" y="1"/>
                    <a:pt x="5251" y="25"/>
                  </a:cubicBezTo>
                  <a:lnTo>
                    <a:pt x="4775" y="263"/>
                  </a:lnTo>
                  <a:cubicBezTo>
                    <a:pt x="4692" y="298"/>
                    <a:pt x="4656" y="406"/>
                    <a:pt x="4704" y="501"/>
                  </a:cubicBezTo>
                  <a:cubicBezTo>
                    <a:pt x="4737" y="559"/>
                    <a:pt x="4798" y="594"/>
                    <a:pt x="4861" y="594"/>
                  </a:cubicBezTo>
                  <a:cubicBezTo>
                    <a:pt x="4889" y="594"/>
                    <a:pt x="4916" y="587"/>
                    <a:pt x="4942" y="572"/>
                  </a:cubicBezTo>
                  <a:lnTo>
                    <a:pt x="5061" y="513"/>
                  </a:lnTo>
                  <a:lnTo>
                    <a:pt x="5061" y="513"/>
                  </a:lnTo>
                  <a:cubicBezTo>
                    <a:pt x="4835" y="1287"/>
                    <a:pt x="4442" y="1846"/>
                    <a:pt x="3870" y="2203"/>
                  </a:cubicBezTo>
                  <a:cubicBezTo>
                    <a:pt x="3312" y="2563"/>
                    <a:pt x="2694" y="2644"/>
                    <a:pt x="2247" y="2644"/>
                  </a:cubicBezTo>
                  <a:cubicBezTo>
                    <a:pt x="2027" y="2644"/>
                    <a:pt x="1849" y="2624"/>
                    <a:pt x="1739" y="2608"/>
                  </a:cubicBezTo>
                  <a:cubicBezTo>
                    <a:pt x="1668" y="2192"/>
                    <a:pt x="1310" y="1882"/>
                    <a:pt x="882" y="1882"/>
                  </a:cubicBezTo>
                  <a:cubicBezTo>
                    <a:pt x="394" y="1882"/>
                    <a:pt x="1" y="2287"/>
                    <a:pt x="1" y="2763"/>
                  </a:cubicBezTo>
                  <a:cubicBezTo>
                    <a:pt x="1" y="3239"/>
                    <a:pt x="405" y="3632"/>
                    <a:pt x="882" y="3632"/>
                  </a:cubicBezTo>
                  <a:cubicBezTo>
                    <a:pt x="1298" y="3632"/>
                    <a:pt x="1644" y="3358"/>
                    <a:pt x="1727" y="2965"/>
                  </a:cubicBezTo>
                  <a:cubicBezTo>
                    <a:pt x="1858" y="2989"/>
                    <a:pt x="2037" y="3001"/>
                    <a:pt x="2263" y="3001"/>
                  </a:cubicBezTo>
                  <a:cubicBezTo>
                    <a:pt x="2751" y="3001"/>
                    <a:pt x="3442" y="2906"/>
                    <a:pt x="4061" y="2513"/>
                  </a:cubicBezTo>
                  <a:cubicBezTo>
                    <a:pt x="4692" y="2108"/>
                    <a:pt x="5120" y="1501"/>
                    <a:pt x="5394" y="679"/>
                  </a:cubicBezTo>
                  <a:lnTo>
                    <a:pt x="5418" y="727"/>
                  </a:lnTo>
                  <a:cubicBezTo>
                    <a:pt x="5454" y="787"/>
                    <a:pt x="5513" y="822"/>
                    <a:pt x="5585" y="822"/>
                  </a:cubicBezTo>
                  <a:cubicBezTo>
                    <a:pt x="5620" y="822"/>
                    <a:pt x="5644" y="822"/>
                    <a:pt x="5656" y="810"/>
                  </a:cubicBezTo>
                  <a:cubicBezTo>
                    <a:pt x="5680" y="751"/>
                    <a:pt x="5704" y="632"/>
                    <a:pt x="5656" y="560"/>
                  </a:cubicBezTo>
                  <a:lnTo>
                    <a:pt x="5418" y="84"/>
                  </a:lnTo>
                  <a:cubicBezTo>
                    <a:pt x="5418" y="84"/>
                    <a:pt x="5418" y="60"/>
                    <a:pt x="5406" y="60"/>
                  </a:cubicBezTo>
                  <a:cubicBezTo>
                    <a:pt x="5394" y="48"/>
                    <a:pt x="5394" y="36"/>
                    <a:pt x="5370" y="36"/>
                  </a:cubicBezTo>
                  <a:lnTo>
                    <a:pt x="5358" y="25"/>
                  </a:lnTo>
                  <a:cubicBezTo>
                    <a:pt x="5358" y="25"/>
                    <a:pt x="5347" y="25"/>
                    <a:pt x="5347" y="1"/>
                  </a:cubicBezTo>
                  <a:lnTo>
                    <a:pt x="527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55" name="Google Shape;10442;p67"/>
            <p:cNvSpPr/>
            <p:nvPr/>
          </p:nvSpPr>
          <p:spPr>
            <a:xfrm>
              <a:off x="3157872" y="3516050"/>
              <a:ext cx="34915" cy="33578"/>
            </a:xfrm>
            <a:custGeom>
              <a:avLst/>
              <a:rect l="l" t="t" r="r" b="b"/>
              <a:pathLst>
                <a:path w="1097" h="1055">
                  <a:moveTo>
                    <a:pt x="197" y="1"/>
                  </a:moveTo>
                  <a:cubicBezTo>
                    <a:pt x="153" y="1"/>
                    <a:pt x="108" y="19"/>
                    <a:pt x="72" y="54"/>
                  </a:cubicBezTo>
                  <a:cubicBezTo>
                    <a:pt x="1" y="126"/>
                    <a:pt x="1" y="233"/>
                    <a:pt x="72" y="304"/>
                  </a:cubicBezTo>
                  <a:lnTo>
                    <a:pt x="299" y="531"/>
                  </a:lnTo>
                  <a:lnTo>
                    <a:pt x="72" y="757"/>
                  </a:lnTo>
                  <a:cubicBezTo>
                    <a:pt x="1" y="828"/>
                    <a:pt x="1" y="935"/>
                    <a:pt x="72" y="1007"/>
                  </a:cubicBezTo>
                  <a:cubicBezTo>
                    <a:pt x="108" y="1043"/>
                    <a:pt x="144" y="1054"/>
                    <a:pt x="191" y="1054"/>
                  </a:cubicBezTo>
                  <a:cubicBezTo>
                    <a:pt x="239" y="1054"/>
                    <a:pt x="275" y="1043"/>
                    <a:pt x="311" y="1007"/>
                  </a:cubicBezTo>
                  <a:lnTo>
                    <a:pt x="537" y="781"/>
                  </a:lnTo>
                  <a:lnTo>
                    <a:pt x="751" y="1007"/>
                  </a:lnTo>
                  <a:cubicBezTo>
                    <a:pt x="787" y="1043"/>
                    <a:pt x="834" y="1054"/>
                    <a:pt x="870" y="1054"/>
                  </a:cubicBezTo>
                  <a:cubicBezTo>
                    <a:pt x="918" y="1054"/>
                    <a:pt x="965" y="1043"/>
                    <a:pt x="989" y="1007"/>
                  </a:cubicBezTo>
                  <a:cubicBezTo>
                    <a:pt x="1073" y="935"/>
                    <a:pt x="1073" y="828"/>
                    <a:pt x="989" y="757"/>
                  </a:cubicBezTo>
                  <a:lnTo>
                    <a:pt x="799" y="531"/>
                  </a:lnTo>
                  <a:lnTo>
                    <a:pt x="1025" y="304"/>
                  </a:lnTo>
                  <a:cubicBezTo>
                    <a:pt x="1096" y="233"/>
                    <a:pt x="1096" y="126"/>
                    <a:pt x="1025" y="54"/>
                  </a:cubicBezTo>
                  <a:cubicBezTo>
                    <a:pt x="989" y="19"/>
                    <a:pt x="945" y="1"/>
                    <a:pt x="900" y="1"/>
                  </a:cubicBezTo>
                  <a:cubicBezTo>
                    <a:pt x="855" y="1"/>
                    <a:pt x="811" y="19"/>
                    <a:pt x="775" y="54"/>
                  </a:cubicBezTo>
                  <a:lnTo>
                    <a:pt x="549" y="281"/>
                  </a:lnTo>
                  <a:lnTo>
                    <a:pt x="322" y="54"/>
                  </a:lnTo>
                  <a:cubicBezTo>
                    <a:pt x="287" y="19"/>
                    <a:pt x="242" y="1"/>
                    <a:pt x="19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56" name="Google Shape;10443;p67"/>
            <p:cNvSpPr/>
            <p:nvPr/>
          </p:nvSpPr>
          <p:spPr>
            <a:xfrm>
              <a:off x="3351892" y="3605485"/>
              <a:ext cx="35297" cy="33578"/>
            </a:xfrm>
            <a:custGeom>
              <a:avLst/>
              <a:rect l="l" t="t" r="r" b="b"/>
              <a:pathLst>
                <a:path w="1109" h="1055">
                  <a:moveTo>
                    <a:pt x="208" y="1"/>
                  </a:moveTo>
                  <a:cubicBezTo>
                    <a:pt x="162" y="1"/>
                    <a:pt x="114" y="19"/>
                    <a:pt x="72" y="54"/>
                  </a:cubicBezTo>
                  <a:cubicBezTo>
                    <a:pt x="1" y="138"/>
                    <a:pt x="1" y="233"/>
                    <a:pt x="72" y="316"/>
                  </a:cubicBezTo>
                  <a:lnTo>
                    <a:pt x="299" y="530"/>
                  </a:lnTo>
                  <a:lnTo>
                    <a:pt x="72" y="757"/>
                  </a:lnTo>
                  <a:cubicBezTo>
                    <a:pt x="1" y="828"/>
                    <a:pt x="1" y="935"/>
                    <a:pt x="72" y="1007"/>
                  </a:cubicBezTo>
                  <a:cubicBezTo>
                    <a:pt x="108" y="1042"/>
                    <a:pt x="156" y="1054"/>
                    <a:pt x="191" y="1054"/>
                  </a:cubicBezTo>
                  <a:cubicBezTo>
                    <a:pt x="239" y="1054"/>
                    <a:pt x="287" y="1042"/>
                    <a:pt x="311" y="1007"/>
                  </a:cubicBezTo>
                  <a:lnTo>
                    <a:pt x="537" y="792"/>
                  </a:lnTo>
                  <a:lnTo>
                    <a:pt x="763" y="1007"/>
                  </a:lnTo>
                  <a:cubicBezTo>
                    <a:pt x="787" y="1042"/>
                    <a:pt x="834" y="1054"/>
                    <a:pt x="882" y="1054"/>
                  </a:cubicBezTo>
                  <a:cubicBezTo>
                    <a:pt x="930" y="1054"/>
                    <a:pt x="965" y="1042"/>
                    <a:pt x="1001" y="1007"/>
                  </a:cubicBezTo>
                  <a:cubicBezTo>
                    <a:pt x="1073" y="935"/>
                    <a:pt x="1073" y="828"/>
                    <a:pt x="1001" y="757"/>
                  </a:cubicBezTo>
                  <a:lnTo>
                    <a:pt x="811" y="530"/>
                  </a:lnTo>
                  <a:lnTo>
                    <a:pt x="1037" y="316"/>
                  </a:lnTo>
                  <a:cubicBezTo>
                    <a:pt x="1108" y="233"/>
                    <a:pt x="1108" y="138"/>
                    <a:pt x="1037" y="54"/>
                  </a:cubicBezTo>
                  <a:cubicBezTo>
                    <a:pt x="995" y="19"/>
                    <a:pt x="950" y="1"/>
                    <a:pt x="906" y="1"/>
                  </a:cubicBezTo>
                  <a:cubicBezTo>
                    <a:pt x="861" y="1"/>
                    <a:pt x="817" y="19"/>
                    <a:pt x="775" y="54"/>
                  </a:cubicBezTo>
                  <a:lnTo>
                    <a:pt x="561" y="280"/>
                  </a:lnTo>
                  <a:lnTo>
                    <a:pt x="334" y="54"/>
                  </a:lnTo>
                  <a:cubicBezTo>
                    <a:pt x="299" y="19"/>
                    <a:pt x="254" y="1"/>
                    <a:pt x="20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57" name="Google Shape;10444;p67"/>
            <p:cNvSpPr/>
            <p:nvPr/>
          </p:nvSpPr>
          <p:spPr>
            <a:xfrm>
              <a:off x="3254882" y="3531231"/>
              <a:ext cx="35297" cy="33546"/>
            </a:xfrm>
            <a:custGeom>
              <a:avLst/>
              <a:rect l="l" t="t" r="r" b="b"/>
              <a:pathLst>
                <a:path w="1109" h="1054">
                  <a:moveTo>
                    <a:pt x="199" y="0"/>
                  </a:moveTo>
                  <a:cubicBezTo>
                    <a:pt x="153" y="0"/>
                    <a:pt x="108" y="18"/>
                    <a:pt x="72" y="54"/>
                  </a:cubicBezTo>
                  <a:cubicBezTo>
                    <a:pt x="1" y="125"/>
                    <a:pt x="1" y="232"/>
                    <a:pt x="72" y="304"/>
                  </a:cubicBezTo>
                  <a:lnTo>
                    <a:pt x="299" y="530"/>
                  </a:lnTo>
                  <a:lnTo>
                    <a:pt x="72" y="756"/>
                  </a:lnTo>
                  <a:cubicBezTo>
                    <a:pt x="1" y="828"/>
                    <a:pt x="1" y="935"/>
                    <a:pt x="72" y="1006"/>
                  </a:cubicBezTo>
                  <a:cubicBezTo>
                    <a:pt x="108" y="1042"/>
                    <a:pt x="144" y="1054"/>
                    <a:pt x="191" y="1054"/>
                  </a:cubicBezTo>
                  <a:cubicBezTo>
                    <a:pt x="239" y="1054"/>
                    <a:pt x="287" y="1042"/>
                    <a:pt x="311" y="1006"/>
                  </a:cubicBezTo>
                  <a:lnTo>
                    <a:pt x="537" y="780"/>
                  </a:lnTo>
                  <a:lnTo>
                    <a:pt x="763" y="1006"/>
                  </a:lnTo>
                  <a:cubicBezTo>
                    <a:pt x="787" y="1042"/>
                    <a:pt x="834" y="1054"/>
                    <a:pt x="882" y="1054"/>
                  </a:cubicBezTo>
                  <a:cubicBezTo>
                    <a:pt x="918" y="1054"/>
                    <a:pt x="965" y="1042"/>
                    <a:pt x="1001" y="1006"/>
                  </a:cubicBezTo>
                  <a:cubicBezTo>
                    <a:pt x="1073" y="935"/>
                    <a:pt x="1073" y="828"/>
                    <a:pt x="1001" y="756"/>
                  </a:cubicBezTo>
                  <a:lnTo>
                    <a:pt x="811" y="530"/>
                  </a:lnTo>
                  <a:lnTo>
                    <a:pt x="1025" y="304"/>
                  </a:lnTo>
                  <a:cubicBezTo>
                    <a:pt x="1108" y="232"/>
                    <a:pt x="1108" y="125"/>
                    <a:pt x="1025" y="54"/>
                  </a:cubicBezTo>
                  <a:cubicBezTo>
                    <a:pt x="989" y="18"/>
                    <a:pt x="945" y="0"/>
                    <a:pt x="900" y="0"/>
                  </a:cubicBezTo>
                  <a:cubicBezTo>
                    <a:pt x="855" y="0"/>
                    <a:pt x="811" y="18"/>
                    <a:pt x="775" y="54"/>
                  </a:cubicBezTo>
                  <a:lnTo>
                    <a:pt x="549" y="280"/>
                  </a:lnTo>
                  <a:lnTo>
                    <a:pt x="334" y="54"/>
                  </a:lnTo>
                  <a:cubicBezTo>
                    <a:pt x="293" y="18"/>
                    <a:pt x="245" y="0"/>
                    <a:pt x="19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58" name="Google Shape;10445;p67"/>
          <p:cNvGrpSpPr/>
          <p:nvPr/>
        </p:nvGrpSpPr>
        <p:grpSpPr>
          <a:xfrm>
            <a:off x="5603617" y="4850910"/>
            <a:ext cx="353954" cy="318880"/>
            <a:chOff x="3988156" y="3380210"/>
            <a:chExt cx="353954" cy="318880"/>
          </a:xfrm>
          <a:solidFill>
            <a:schemeClr val="accent1"/>
          </a:solidFill>
        </p:grpSpPr>
        <p:sp>
          <p:nvSpPr>
            <p:cNvPr id="1659" name="Google Shape;10446;p67"/>
            <p:cNvSpPr/>
            <p:nvPr/>
          </p:nvSpPr>
          <p:spPr>
            <a:xfrm>
              <a:off x="4134053" y="3446156"/>
              <a:ext cx="28454" cy="49269"/>
            </a:xfrm>
            <a:custGeom>
              <a:avLst/>
              <a:rect l="l" t="t" r="r" b="b"/>
              <a:pathLst>
                <a:path w="894" h="1548">
                  <a:moveTo>
                    <a:pt x="417" y="286"/>
                  </a:moveTo>
                  <a:lnTo>
                    <a:pt x="417" y="572"/>
                  </a:lnTo>
                  <a:cubicBezTo>
                    <a:pt x="298" y="524"/>
                    <a:pt x="274" y="500"/>
                    <a:pt x="274" y="417"/>
                  </a:cubicBezTo>
                  <a:cubicBezTo>
                    <a:pt x="274" y="345"/>
                    <a:pt x="346" y="298"/>
                    <a:pt x="417" y="286"/>
                  </a:cubicBezTo>
                  <a:close/>
                  <a:moveTo>
                    <a:pt x="524" y="869"/>
                  </a:moveTo>
                  <a:cubicBezTo>
                    <a:pt x="643" y="917"/>
                    <a:pt x="655" y="976"/>
                    <a:pt x="655" y="1048"/>
                  </a:cubicBezTo>
                  <a:cubicBezTo>
                    <a:pt x="655" y="1119"/>
                    <a:pt x="596" y="1179"/>
                    <a:pt x="524" y="1191"/>
                  </a:cubicBezTo>
                  <a:lnTo>
                    <a:pt x="524" y="869"/>
                  </a:lnTo>
                  <a:close/>
                  <a:moveTo>
                    <a:pt x="477" y="0"/>
                  </a:moveTo>
                  <a:cubicBezTo>
                    <a:pt x="453" y="0"/>
                    <a:pt x="417" y="24"/>
                    <a:pt x="417" y="48"/>
                  </a:cubicBezTo>
                  <a:lnTo>
                    <a:pt x="417" y="107"/>
                  </a:lnTo>
                  <a:cubicBezTo>
                    <a:pt x="191" y="131"/>
                    <a:pt x="60" y="250"/>
                    <a:pt x="60" y="476"/>
                  </a:cubicBezTo>
                  <a:cubicBezTo>
                    <a:pt x="60" y="703"/>
                    <a:pt x="227" y="774"/>
                    <a:pt x="417" y="845"/>
                  </a:cubicBezTo>
                  <a:lnTo>
                    <a:pt x="417" y="1226"/>
                  </a:lnTo>
                  <a:cubicBezTo>
                    <a:pt x="310" y="1203"/>
                    <a:pt x="274" y="1179"/>
                    <a:pt x="179" y="1107"/>
                  </a:cubicBezTo>
                  <a:cubicBezTo>
                    <a:pt x="160" y="1093"/>
                    <a:pt x="143" y="1087"/>
                    <a:pt x="127" y="1087"/>
                  </a:cubicBezTo>
                  <a:cubicBezTo>
                    <a:pt x="101" y="1087"/>
                    <a:pt x="77" y="1102"/>
                    <a:pt x="48" y="1131"/>
                  </a:cubicBezTo>
                  <a:cubicBezTo>
                    <a:pt x="0" y="1191"/>
                    <a:pt x="0" y="1250"/>
                    <a:pt x="48" y="1298"/>
                  </a:cubicBezTo>
                  <a:cubicBezTo>
                    <a:pt x="120" y="1405"/>
                    <a:pt x="274" y="1453"/>
                    <a:pt x="417" y="1453"/>
                  </a:cubicBezTo>
                  <a:lnTo>
                    <a:pt x="417" y="1512"/>
                  </a:lnTo>
                  <a:cubicBezTo>
                    <a:pt x="417" y="1536"/>
                    <a:pt x="453" y="1548"/>
                    <a:pt x="477" y="1548"/>
                  </a:cubicBezTo>
                  <a:cubicBezTo>
                    <a:pt x="512" y="1548"/>
                    <a:pt x="536" y="1536"/>
                    <a:pt x="536" y="1512"/>
                  </a:cubicBezTo>
                  <a:lnTo>
                    <a:pt x="536" y="1453"/>
                  </a:lnTo>
                  <a:cubicBezTo>
                    <a:pt x="727" y="1417"/>
                    <a:pt x="893" y="1298"/>
                    <a:pt x="893" y="1048"/>
                  </a:cubicBezTo>
                  <a:cubicBezTo>
                    <a:pt x="893" y="798"/>
                    <a:pt x="751" y="691"/>
                    <a:pt x="536" y="619"/>
                  </a:cubicBezTo>
                  <a:lnTo>
                    <a:pt x="536" y="286"/>
                  </a:lnTo>
                  <a:cubicBezTo>
                    <a:pt x="584" y="286"/>
                    <a:pt x="631" y="298"/>
                    <a:pt x="667" y="333"/>
                  </a:cubicBezTo>
                  <a:cubicBezTo>
                    <a:pt x="694" y="340"/>
                    <a:pt x="726" y="363"/>
                    <a:pt x="759" y="363"/>
                  </a:cubicBezTo>
                  <a:cubicBezTo>
                    <a:pt x="783" y="363"/>
                    <a:pt x="808" y="350"/>
                    <a:pt x="834" y="310"/>
                  </a:cubicBezTo>
                  <a:cubicBezTo>
                    <a:pt x="870" y="274"/>
                    <a:pt x="882" y="214"/>
                    <a:pt x="822" y="167"/>
                  </a:cubicBezTo>
                  <a:cubicBezTo>
                    <a:pt x="751" y="107"/>
                    <a:pt x="631" y="95"/>
                    <a:pt x="536" y="95"/>
                  </a:cubicBezTo>
                  <a:lnTo>
                    <a:pt x="536" y="48"/>
                  </a:lnTo>
                  <a:cubicBezTo>
                    <a:pt x="536" y="12"/>
                    <a:pt x="501" y="0"/>
                    <a:pt x="4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60" name="Google Shape;10447;p67"/>
            <p:cNvSpPr/>
            <p:nvPr/>
          </p:nvSpPr>
          <p:spPr>
            <a:xfrm>
              <a:off x="4188988" y="3398001"/>
              <a:ext cx="81510" cy="81510"/>
            </a:xfrm>
            <a:custGeom>
              <a:avLst/>
              <a:rect l="l" t="t" r="r" b="b"/>
              <a:pathLst>
                <a:path w="2561" h="2561">
                  <a:moveTo>
                    <a:pt x="1287" y="311"/>
                  </a:moveTo>
                  <a:cubicBezTo>
                    <a:pt x="1823" y="311"/>
                    <a:pt x="2251" y="739"/>
                    <a:pt x="2251" y="1275"/>
                  </a:cubicBezTo>
                  <a:cubicBezTo>
                    <a:pt x="2251" y="1811"/>
                    <a:pt x="1823" y="2251"/>
                    <a:pt x="1287" y="2251"/>
                  </a:cubicBezTo>
                  <a:cubicBezTo>
                    <a:pt x="751" y="2251"/>
                    <a:pt x="310" y="1811"/>
                    <a:pt x="310" y="1275"/>
                  </a:cubicBezTo>
                  <a:cubicBezTo>
                    <a:pt x="310" y="739"/>
                    <a:pt x="751" y="311"/>
                    <a:pt x="1287" y="311"/>
                  </a:cubicBezTo>
                  <a:close/>
                  <a:moveTo>
                    <a:pt x="1287" y="1"/>
                  </a:moveTo>
                  <a:cubicBezTo>
                    <a:pt x="572" y="1"/>
                    <a:pt x="1" y="584"/>
                    <a:pt x="1" y="1275"/>
                  </a:cubicBezTo>
                  <a:cubicBezTo>
                    <a:pt x="1" y="1989"/>
                    <a:pt x="584" y="2561"/>
                    <a:pt x="1287" y="2561"/>
                  </a:cubicBezTo>
                  <a:cubicBezTo>
                    <a:pt x="2001" y="2561"/>
                    <a:pt x="2561" y="1977"/>
                    <a:pt x="2561" y="1275"/>
                  </a:cubicBezTo>
                  <a:cubicBezTo>
                    <a:pt x="2561" y="584"/>
                    <a:pt x="2001" y="1"/>
                    <a:pt x="128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61" name="Google Shape;10448;p67"/>
            <p:cNvSpPr/>
            <p:nvPr/>
          </p:nvSpPr>
          <p:spPr>
            <a:xfrm>
              <a:off x="4090863" y="3380210"/>
              <a:ext cx="195930" cy="146311"/>
            </a:xfrm>
            <a:custGeom>
              <a:avLst/>
              <a:rect l="l" t="t" r="r" b="b"/>
              <a:pathLst>
                <a:path w="6156" h="4597">
                  <a:moveTo>
                    <a:pt x="1810" y="1834"/>
                  </a:moveTo>
                  <a:cubicBezTo>
                    <a:pt x="2131" y="1834"/>
                    <a:pt x="2429" y="2001"/>
                    <a:pt x="2608" y="2274"/>
                  </a:cubicBezTo>
                  <a:cubicBezTo>
                    <a:pt x="2643" y="2405"/>
                    <a:pt x="2703" y="2536"/>
                    <a:pt x="2762" y="2667"/>
                  </a:cubicBezTo>
                  <a:cubicBezTo>
                    <a:pt x="2762" y="2715"/>
                    <a:pt x="2774" y="2763"/>
                    <a:pt x="2774" y="2810"/>
                  </a:cubicBezTo>
                  <a:cubicBezTo>
                    <a:pt x="2774" y="3346"/>
                    <a:pt x="2346" y="3775"/>
                    <a:pt x="1810" y="3775"/>
                  </a:cubicBezTo>
                  <a:cubicBezTo>
                    <a:pt x="1274" y="3775"/>
                    <a:pt x="834" y="3346"/>
                    <a:pt x="834" y="2810"/>
                  </a:cubicBezTo>
                  <a:cubicBezTo>
                    <a:pt x="834" y="2274"/>
                    <a:pt x="1274" y="1834"/>
                    <a:pt x="1810" y="1834"/>
                  </a:cubicBezTo>
                  <a:close/>
                  <a:moveTo>
                    <a:pt x="1810" y="1322"/>
                  </a:moveTo>
                  <a:cubicBezTo>
                    <a:pt x="2084" y="1322"/>
                    <a:pt x="2346" y="1393"/>
                    <a:pt x="2584" y="1536"/>
                  </a:cubicBezTo>
                  <a:cubicBezTo>
                    <a:pt x="2560" y="1620"/>
                    <a:pt x="2560" y="1703"/>
                    <a:pt x="2548" y="1774"/>
                  </a:cubicBezTo>
                  <a:cubicBezTo>
                    <a:pt x="2346" y="1632"/>
                    <a:pt x="2072" y="1536"/>
                    <a:pt x="1810" y="1536"/>
                  </a:cubicBezTo>
                  <a:cubicBezTo>
                    <a:pt x="1096" y="1536"/>
                    <a:pt x="524" y="2120"/>
                    <a:pt x="524" y="2822"/>
                  </a:cubicBezTo>
                  <a:cubicBezTo>
                    <a:pt x="524" y="3537"/>
                    <a:pt x="1107" y="4096"/>
                    <a:pt x="1810" y="4096"/>
                  </a:cubicBezTo>
                  <a:cubicBezTo>
                    <a:pt x="2417" y="4096"/>
                    <a:pt x="2917" y="3668"/>
                    <a:pt x="3060" y="3108"/>
                  </a:cubicBezTo>
                  <a:cubicBezTo>
                    <a:pt x="3120" y="3167"/>
                    <a:pt x="3155" y="3203"/>
                    <a:pt x="3239" y="3263"/>
                  </a:cubicBezTo>
                  <a:cubicBezTo>
                    <a:pt x="3036" y="3882"/>
                    <a:pt x="2477" y="4299"/>
                    <a:pt x="1810" y="4299"/>
                  </a:cubicBezTo>
                  <a:cubicBezTo>
                    <a:pt x="988" y="4299"/>
                    <a:pt x="322" y="3620"/>
                    <a:pt x="322" y="2810"/>
                  </a:cubicBezTo>
                  <a:cubicBezTo>
                    <a:pt x="322" y="1989"/>
                    <a:pt x="988" y="1322"/>
                    <a:pt x="1810" y="1322"/>
                  </a:cubicBezTo>
                  <a:close/>
                  <a:moveTo>
                    <a:pt x="4382" y="0"/>
                  </a:moveTo>
                  <a:cubicBezTo>
                    <a:pt x="3608" y="0"/>
                    <a:pt x="2929" y="500"/>
                    <a:pt x="2679" y="1179"/>
                  </a:cubicBezTo>
                  <a:cubicBezTo>
                    <a:pt x="2417" y="1036"/>
                    <a:pt x="2131" y="953"/>
                    <a:pt x="1822" y="953"/>
                  </a:cubicBezTo>
                  <a:cubicBezTo>
                    <a:pt x="822" y="953"/>
                    <a:pt x="0" y="1774"/>
                    <a:pt x="0" y="2775"/>
                  </a:cubicBezTo>
                  <a:cubicBezTo>
                    <a:pt x="0" y="3775"/>
                    <a:pt x="822" y="4596"/>
                    <a:pt x="1822" y="4596"/>
                  </a:cubicBezTo>
                  <a:cubicBezTo>
                    <a:pt x="2596" y="4596"/>
                    <a:pt x="3262" y="4120"/>
                    <a:pt x="3512" y="3417"/>
                  </a:cubicBezTo>
                  <a:cubicBezTo>
                    <a:pt x="3763" y="3548"/>
                    <a:pt x="4060" y="3644"/>
                    <a:pt x="4382" y="3644"/>
                  </a:cubicBezTo>
                  <a:cubicBezTo>
                    <a:pt x="4798" y="3644"/>
                    <a:pt x="5191" y="3489"/>
                    <a:pt x="5513" y="3239"/>
                  </a:cubicBezTo>
                  <a:cubicBezTo>
                    <a:pt x="5822" y="2989"/>
                    <a:pt x="6049" y="2632"/>
                    <a:pt x="6132" y="2239"/>
                  </a:cubicBezTo>
                  <a:cubicBezTo>
                    <a:pt x="6156" y="2167"/>
                    <a:pt x="6096" y="2072"/>
                    <a:pt x="6013" y="2060"/>
                  </a:cubicBezTo>
                  <a:cubicBezTo>
                    <a:pt x="6004" y="2059"/>
                    <a:pt x="5996" y="2058"/>
                    <a:pt x="5987" y="2058"/>
                  </a:cubicBezTo>
                  <a:cubicBezTo>
                    <a:pt x="5911" y="2058"/>
                    <a:pt x="5833" y="2104"/>
                    <a:pt x="5822" y="2179"/>
                  </a:cubicBezTo>
                  <a:cubicBezTo>
                    <a:pt x="5656" y="2870"/>
                    <a:pt x="5060" y="3322"/>
                    <a:pt x="4370" y="3322"/>
                  </a:cubicBezTo>
                  <a:cubicBezTo>
                    <a:pt x="3834" y="3322"/>
                    <a:pt x="3334" y="3048"/>
                    <a:pt x="3072" y="2572"/>
                  </a:cubicBezTo>
                  <a:cubicBezTo>
                    <a:pt x="3036" y="2417"/>
                    <a:pt x="2977" y="2274"/>
                    <a:pt x="2905" y="2132"/>
                  </a:cubicBezTo>
                  <a:cubicBezTo>
                    <a:pt x="2715" y="1215"/>
                    <a:pt x="3429" y="334"/>
                    <a:pt x="4370" y="334"/>
                  </a:cubicBezTo>
                  <a:cubicBezTo>
                    <a:pt x="5060" y="334"/>
                    <a:pt x="5656" y="810"/>
                    <a:pt x="5822" y="1477"/>
                  </a:cubicBezTo>
                  <a:cubicBezTo>
                    <a:pt x="5832" y="1556"/>
                    <a:pt x="5899" y="1602"/>
                    <a:pt x="5969" y="1602"/>
                  </a:cubicBezTo>
                  <a:cubicBezTo>
                    <a:pt x="5984" y="1602"/>
                    <a:pt x="5998" y="1600"/>
                    <a:pt x="6013" y="1596"/>
                  </a:cubicBezTo>
                  <a:cubicBezTo>
                    <a:pt x="6108" y="1584"/>
                    <a:pt x="6144" y="1489"/>
                    <a:pt x="6132" y="1405"/>
                  </a:cubicBezTo>
                  <a:cubicBezTo>
                    <a:pt x="6049" y="1024"/>
                    <a:pt x="5822" y="667"/>
                    <a:pt x="5513" y="405"/>
                  </a:cubicBezTo>
                  <a:cubicBezTo>
                    <a:pt x="5191" y="155"/>
                    <a:pt x="4775" y="0"/>
                    <a:pt x="438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62" name="Google Shape;10449;p67"/>
            <p:cNvSpPr/>
            <p:nvPr/>
          </p:nvSpPr>
          <p:spPr>
            <a:xfrm>
              <a:off x="4215914" y="3415061"/>
              <a:ext cx="28072" cy="49301"/>
            </a:xfrm>
            <a:custGeom>
              <a:avLst/>
              <a:rect l="l" t="t" r="r" b="b"/>
              <a:pathLst>
                <a:path w="882" h="1549">
                  <a:moveTo>
                    <a:pt x="405" y="298"/>
                  </a:moveTo>
                  <a:lnTo>
                    <a:pt x="405" y="584"/>
                  </a:lnTo>
                  <a:cubicBezTo>
                    <a:pt x="286" y="537"/>
                    <a:pt x="262" y="501"/>
                    <a:pt x="262" y="429"/>
                  </a:cubicBezTo>
                  <a:cubicBezTo>
                    <a:pt x="262" y="358"/>
                    <a:pt x="334" y="310"/>
                    <a:pt x="405" y="298"/>
                  </a:cubicBezTo>
                  <a:close/>
                  <a:moveTo>
                    <a:pt x="512" y="882"/>
                  </a:moveTo>
                  <a:cubicBezTo>
                    <a:pt x="631" y="918"/>
                    <a:pt x="643" y="977"/>
                    <a:pt x="643" y="1060"/>
                  </a:cubicBezTo>
                  <a:cubicBezTo>
                    <a:pt x="643" y="1144"/>
                    <a:pt x="584" y="1191"/>
                    <a:pt x="512" y="1203"/>
                  </a:cubicBezTo>
                  <a:lnTo>
                    <a:pt x="512" y="882"/>
                  </a:lnTo>
                  <a:close/>
                  <a:moveTo>
                    <a:pt x="465" y="1"/>
                  </a:moveTo>
                  <a:cubicBezTo>
                    <a:pt x="441" y="1"/>
                    <a:pt x="405" y="13"/>
                    <a:pt x="405" y="48"/>
                  </a:cubicBezTo>
                  <a:lnTo>
                    <a:pt x="405" y="96"/>
                  </a:lnTo>
                  <a:cubicBezTo>
                    <a:pt x="179" y="132"/>
                    <a:pt x="48" y="251"/>
                    <a:pt x="48" y="477"/>
                  </a:cubicBezTo>
                  <a:cubicBezTo>
                    <a:pt x="48" y="715"/>
                    <a:pt x="226" y="787"/>
                    <a:pt x="405" y="846"/>
                  </a:cubicBezTo>
                  <a:lnTo>
                    <a:pt x="405" y="1215"/>
                  </a:lnTo>
                  <a:cubicBezTo>
                    <a:pt x="298" y="1203"/>
                    <a:pt x="262" y="1156"/>
                    <a:pt x="167" y="1096"/>
                  </a:cubicBezTo>
                  <a:cubicBezTo>
                    <a:pt x="150" y="1084"/>
                    <a:pt x="133" y="1079"/>
                    <a:pt x="117" y="1079"/>
                  </a:cubicBezTo>
                  <a:cubicBezTo>
                    <a:pt x="53" y="1079"/>
                    <a:pt x="0" y="1158"/>
                    <a:pt x="0" y="1215"/>
                  </a:cubicBezTo>
                  <a:cubicBezTo>
                    <a:pt x="0" y="1251"/>
                    <a:pt x="24" y="1275"/>
                    <a:pt x="36" y="1299"/>
                  </a:cubicBezTo>
                  <a:cubicBezTo>
                    <a:pt x="107" y="1394"/>
                    <a:pt x="274" y="1441"/>
                    <a:pt x="405" y="1441"/>
                  </a:cubicBezTo>
                  <a:lnTo>
                    <a:pt x="405" y="1501"/>
                  </a:lnTo>
                  <a:cubicBezTo>
                    <a:pt x="405" y="1537"/>
                    <a:pt x="441" y="1549"/>
                    <a:pt x="465" y="1549"/>
                  </a:cubicBezTo>
                  <a:cubicBezTo>
                    <a:pt x="500" y="1549"/>
                    <a:pt x="524" y="1525"/>
                    <a:pt x="524" y="1501"/>
                  </a:cubicBezTo>
                  <a:lnTo>
                    <a:pt x="524" y="1441"/>
                  </a:lnTo>
                  <a:cubicBezTo>
                    <a:pt x="715" y="1406"/>
                    <a:pt x="881" y="1299"/>
                    <a:pt x="881" y="1037"/>
                  </a:cubicBezTo>
                  <a:cubicBezTo>
                    <a:pt x="881" y="787"/>
                    <a:pt x="715" y="703"/>
                    <a:pt x="524" y="620"/>
                  </a:cubicBezTo>
                  <a:lnTo>
                    <a:pt x="524" y="298"/>
                  </a:lnTo>
                  <a:cubicBezTo>
                    <a:pt x="596" y="298"/>
                    <a:pt x="631" y="310"/>
                    <a:pt x="703" y="358"/>
                  </a:cubicBezTo>
                  <a:cubicBezTo>
                    <a:pt x="717" y="362"/>
                    <a:pt x="732" y="364"/>
                    <a:pt x="746" y="364"/>
                  </a:cubicBezTo>
                  <a:cubicBezTo>
                    <a:pt x="777" y="364"/>
                    <a:pt x="805" y="351"/>
                    <a:pt x="822" y="310"/>
                  </a:cubicBezTo>
                  <a:cubicBezTo>
                    <a:pt x="857" y="263"/>
                    <a:pt x="869" y="203"/>
                    <a:pt x="810" y="156"/>
                  </a:cubicBezTo>
                  <a:cubicBezTo>
                    <a:pt x="738" y="96"/>
                    <a:pt x="619" y="84"/>
                    <a:pt x="524" y="84"/>
                  </a:cubicBezTo>
                  <a:lnTo>
                    <a:pt x="524" y="48"/>
                  </a:lnTo>
                  <a:cubicBezTo>
                    <a:pt x="524" y="13"/>
                    <a:pt x="500" y="1"/>
                    <a:pt x="46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63" name="Google Shape;10450;p67"/>
            <p:cNvSpPr/>
            <p:nvPr/>
          </p:nvSpPr>
          <p:spPr>
            <a:xfrm>
              <a:off x="3988156" y="3495935"/>
              <a:ext cx="353954" cy="203155"/>
            </a:xfrm>
            <a:custGeom>
              <a:avLst/>
              <a:rect l="l" t="t" r="r" b="b"/>
              <a:pathLst>
                <a:path w="11121" h="6383">
                  <a:moveTo>
                    <a:pt x="3525" y="1884"/>
                  </a:moveTo>
                  <a:cubicBezTo>
                    <a:pt x="3540" y="1884"/>
                    <a:pt x="3561" y="1898"/>
                    <a:pt x="3561" y="1925"/>
                  </a:cubicBezTo>
                  <a:cubicBezTo>
                    <a:pt x="3632" y="2103"/>
                    <a:pt x="4632" y="4770"/>
                    <a:pt x="4680" y="4854"/>
                  </a:cubicBezTo>
                  <a:cubicBezTo>
                    <a:pt x="4692" y="4865"/>
                    <a:pt x="4680" y="4901"/>
                    <a:pt x="4644" y="4901"/>
                  </a:cubicBezTo>
                  <a:lnTo>
                    <a:pt x="3930" y="5163"/>
                  </a:lnTo>
                  <a:cubicBezTo>
                    <a:pt x="3882" y="5032"/>
                    <a:pt x="2870" y="2341"/>
                    <a:pt x="2799" y="2163"/>
                  </a:cubicBezTo>
                  <a:lnTo>
                    <a:pt x="3513" y="1889"/>
                  </a:lnTo>
                  <a:cubicBezTo>
                    <a:pt x="3516" y="1886"/>
                    <a:pt x="3520" y="1884"/>
                    <a:pt x="3525" y="1884"/>
                  </a:cubicBezTo>
                  <a:close/>
                  <a:moveTo>
                    <a:pt x="2501" y="2294"/>
                  </a:moveTo>
                  <a:lnTo>
                    <a:pt x="3632" y="5306"/>
                  </a:lnTo>
                  <a:cubicBezTo>
                    <a:pt x="3096" y="5496"/>
                    <a:pt x="1763" y="5997"/>
                    <a:pt x="1536" y="6092"/>
                  </a:cubicBezTo>
                  <a:cubicBezTo>
                    <a:pt x="1528" y="6095"/>
                    <a:pt x="1520" y="6096"/>
                    <a:pt x="1511" y="6096"/>
                  </a:cubicBezTo>
                  <a:cubicBezTo>
                    <a:pt x="1485" y="6096"/>
                    <a:pt x="1459" y="6081"/>
                    <a:pt x="1441" y="6044"/>
                  </a:cubicBezTo>
                  <a:lnTo>
                    <a:pt x="358" y="3175"/>
                  </a:lnTo>
                  <a:cubicBezTo>
                    <a:pt x="346" y="3139"/>
                    <a:pt x="358" y="3103"/>
                    <a:pt x="405" y="3080"/>
                  </a:cubicBezTo>
                  <a:cubicBezTo>
                    <a:pt x="1084" y="2829"/>
                    <a:pt x="2025" y="2472"/>
                    <a:pt x="2501" y="2294"/>
                  </a:cubicBezTo>
                  <a:close/>
                  <a:moveTo>
                    <a:pt x="10195" y="0"/>
                  </a:moveTo>
                  <a:cubicBezTo>
                    <a:pt x="9949" y="0"/>
                    <a:pt x="9714" y="126"/>
                    <a:pt x="9537" y="282"/>
                  </a:cubicBezTo>
                  <a:lnTo>
                    <a:pt x="7835" y="1698"/>
                  </a:lnTo>
                  <a:cubicBezTo>
                    <a:pt x="7740" y="1496"/>
                    <a:pt x="7537" y="1282"/>
                    <a:pt x="7144" y="1282"/>
                  </a:cubicBezTo>
                  <a:cubicBezTo>
                    <a:pt x="6745" y="1282"/>
                    <a:pt x="6434" y="1280"/>
                    <a:pt x="6185" y="1280"/>
                  </a:cubicBezTo>
                  <a:cubicBezTo>
                    <a:pt x="5437" y="1280"/>
                    <a:pt x="5254" y="1294"/>
                    <a:pt x="4977" y="1401"/>
                  </a:cubicBezTo>
                  <a:lnTo>
                    <a:pt x="3882" y="1853"/>
                  </a:lnTo>
                  <a:lnTo>
                    <a:pt x="3870" y="1806"/>
                  </a:lnTo>
                  <a:cubicBezTo>
                    <a:pt x="3814" y="1665"/>
                    <a:pt x="3669" y="1569"/>
                    <a:pt x="3523" y="1569"/>
                  </a:cubicBezTo>
                  <a:cubicBezTo>
                    <a:pt x="3484" y="1569"/>
                    <a:pt x="3444" y="1576"/>
                    <a:pt x="3406" y="1591"/>
                  </a:cubicBezTo>
                  <a:lnTo>
                    <a:pt x="2596" y="1913"/>
                  </a:lnTo>
                  <a:cubicBezTo>
                    <a:pt x="2239" y="2044"/>
                    <a:pt x="1084" y="2472"/>
                    <a:pt x="298" y="2770"/>
                  </a:cubicBezTo>
                  <a:cubicBezTo>
                    <a:pt x="108" y="2841"/>
                    <a:pt x="1" y="3068"/>
                    <a:pt x="72" y="3258"/>
                  </a:cubicBezTo>
                  <a:lnTo>
                    <a:pt x="1167" y="6139"/>
                  </a:lnTo>
                  <a:cubicBezTo>
                    <a:pt x="1222" y="6285"/>
                    <a:pt x="1368" y="6382"/>
                    <a:pt x="1518" y="6382"/>
                  </a:cubicBezTo>
                  <a:cubicBezTo>
                    <a:pt x="1564" y="6382"/>
                    <a:pt x="1611" y="6373"/>
                    <a:pt x="1656" y="6354"/>
                  </a:cubicBezTo>
                  <a:cubicBezTo>
                    <a:pt x="1906" y="6270"/>
                    <a:pt x="3549" y="5639"/>
                    <a:pt x="3894" y="5508"/>
                  </a:cubicBezTo>
                  <a:lnTo>
                    <a:pt x="4763" y="5175"/>
                  </a:lnTo>
                  <a:cubicBezTo>
                    <a:pt x="4942" y="5104"/>
                    <a:pt x="5049" y="4901"/>
                    <a:pt x="4965" y="4723"/>
                  </a:cubicBezTo>
                  <a:lnTo>
                    <a:pt x="4954" y="4675"/>
                  </a:lnTo>
                  <a:cubicBezTo>
                    <a:pt x="5525" y="4437"/>
                    <a:pt x="5537" y="4413"/>
                    <a:pt x="6120" y="4413"/>
                  </a:cubicBezTo>
                  <a:cubicBezTo>
                    <a:pt x="6204" y="4413"/>
                    <a:pt x="6275" y="4330"/>
                    <a:pt x="6275" y="4246"/>
                  </a:cubicBezTo>
                  <a:cubicBezTo>
                    <a:pt x="6275" y="4151"/>
                    <a:pt x="6204" y="4080"/>
                    <a:pt x="6120" y="4080"/>
                  </a:cubicBezTo>
                  <a:cubicBezTo>
                    <a:pt x="5477" y="4080"/>
                    <a:pt x="5418" y="4127"/>
                    <a:pt x="4834" y="4377"/>
                  </a:cubicBezTo>
                  <a:lnTo>
                    <a:pt x="3989" y="2127"/>
                  </a:lnTo>
                  <a:lnTo>
                    <a:pt x="5073" y="1686"/>
                  </a:lnTo>
                  <a:cubicBezTo>
                    <a:pt x="5294" y="1601"/>
                    <a:pt x="5460" y="1589"/>
                    <a:pt x="6106" y="1589"/>
                  </a:cubicBezTo>
                  <a:cubicBezTo>
                    <a:pt x="6364" y="1589"/>
                    <a:pt x="6699" y="1591"/>
                    <a:pt x="7144" y="1591"/>
                  </a:cubicBezTo>
                  <a:cubicBezTo>
                    <a:pt x="7323" y="1591"/>
                    <a:pt x="7442" y="1651"/>
                    <a:pt x="7513" y="1770"/>
                  </a:cubicBezTo>
                  <a:cubicBezTo>
                    <a:pt x="7573" y="1865"/>
                    <a:pt x="7573" y="1948"/>
                    <a:pt x="7585" y="1984"/>
                  </a:cubicBezTo>
                  <a:cubicBezTo>
                    <a:pt x="7585" y="2044"/>
                    <a:pt x="7549" y="2341"/>
                    <a:pt x="7263" y="2389"/>
                  </a:cubicBezTo>
                  <a:cubicBezTo>
                    <a:pt x="6835" y="2460"/>
                    <a:pt x="5882" y="2591"/>
                    <a:pt x="5882" y="2591"/>
                  </a:cubicBezTo>
                  <a:cubicBezTo>
                    <a:pt x="5787" y="2603"/>
                    <a:pt x="5727" y="2687"/>
                    <a:pt x="5739" y="2770"/>
                  </a:cubicBezTo>
                  <a:cubicBezTo>
                    <a:pt x="5763" y="2841"/>
                    <a:pt x="5823" y="2901"/>
                    <a:pt x="5906" y="2901"/>
                  </a:cubicBezTo>
                  <a:lnTo>
                    <a:pt x="5942" y="2901"/>
                  </a:lnTo>
                  <a:cubicBezTo>
                    <a:pt x="5954" y="2901"/>
                    <a:pt x="6894" y="2770"/>
                    <a:pt x="7335" y="2699"/>
                  </a:cubicBezTo>
                  <a:cubicBezTo>
                    <a:pt x="7740" y="2627"/>
                    <a:pt x="7882" y="2282"/>
                    <a:pt x="7918" y="2056"/>
                  </a:cubicBezTo>
                  <a:lnTo>
                    <a:pt x="9764" y="520"/>
                  </a:lnTo>
                  <a:cubicBezTo>
                    <a:pt x="9875" y="408"/>
                    <a:pt x="10028" y="311"/>
                    <a:pt x="10188" y="311"/>
                  </a:cubicBezTo>
                  <a:cubicBezTo>
                    <a:pt x="10285" y="311"/>
                    <a:pt x="10384" y="347"/>
                    <a:pt x="10478" y="436"/>
                  </a:cubicBezTo>
                  <a:cubicBezTo>
                    <a:pt x="10776" y="734"/>
                    <a:pt x="10502" y="1091"/>
                    <a:pt x="10430" y="1151"/>
                  </a:cubicBezTo>
                  <a:cubicBezTo>
                    <a:pt x="10359" y="1222"/>
                    <a:pt x="8097" y="3651"/>
                    <a:pt x="8097" y="3651"/>
                  </a:cubicBezTo>
                  <a:cubicBezTo>
                    <a:pt x="7763" y="4020"/>
                    <a:pt x="7323" y="4080"/>
                    <a:pt x="7144" y="4092"/>
                  </a:cubicBezTo>
                  <a:lnTo>
                    <a:pt x="6847" y="4092"/>
                  </a:lnTo>
                  <a:cubicBezTo>
                    <a:pt x="6751" y="4092"/>
                    <a:pt x="6680" y="4175"/>
                    <a:pt x="6680" y="4258"/>
                  </a:cubicBezTo>
                  <a:cubicBezTo>
                    <a:pt x="6680" y="4353"/>
                    <a:pt x="6751" y="4425"/>
                    <a:pt x="6847" y="4425"/>
                  </a:cubicBezTo>
                  <a:lnTo>
                    <a:pt x="7156" y="4425"/>
                  </a:lnTo>
                  <a:cubicBezTo>
                    <a:pt x="7382" y="4413"/>
                    <a:pt x="7918" y="4330"/>
                    <a:pt x="8335" y="3877"/>
                  </a:cubicBezTo>
                  <a:cubicBezTo>
                    <a:pt x="10669" y="1377"/>
                    <a:pt x="10669" y="1377"/>
                    <a:pt x="10669" y="1353"/>
                  </a:cubicBezTo>
                  <a:cubicBezTo>
                    <a:pt x="10883" y="1151"/>
                    <a:pt x="11121" y="627"/>
                    <a:pt x="10704" y="210"/>
                  </a:cubicBezTo>
                  <a:cubicBezTo>
                    <a:pt x="10539" y="60"/>
                    <a:pt x="10365" y="0"/>
                    <a:pt x="1019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64" name="Google Shape;10451;p67"/>
          <p:cNvGrpSpPr/>
          <p:nvPr/>
        </p:nvGrpSpPr>
        <p:grpSpPr>
          <a:xfrm>
            <a:off x="5156472" y="4838020"/>
            <a:ext cx="348257" cy="346188"/>
            <a:chOff x="3541011" y="3367320"/>
            <a:chExt cx="348257" cy="346188"/>
          </a:xfrm>
          <a:solidFill>
            <a:schemeClr val="accent1"/>
          </a:solidFill>
        </p:grpSpPr>
        <p:sp>
          <p:nvSpPr>
            <p:cNvPr id="1665" name="Google Shape;10452;p67"/>
            <p:cNvSpPr/>
            <p:nvPr/>
          </p:nvSpPr>
          <p:spPr>
            <a:xfrm>
              <a:off x="3541011" y="3367320"/>
              <a:ext cx="347906" cy="346188"/>
            </a:xfrm>
            <a:custGeom>
              <a:avLst/>
              <a:rect l="l" t="t" r="r" b="b"/>
              <a:pathLst>
                <a:path w="10931" h="10877">
                  <a:moveTo>
                    <a:pt x="4203" y="6323"/>
                  </a:moveTo>
                  <a:cubicBezTo>
                    <a:pt x="4322" y="6454"/>
                    <a:pt x="4465" y="6609"/>
                    <a:pt x="4620" y="6740"/>
                  </a:cubicBezTo>
                  <a:lnTo>
                    <a:pt x="4024" y="7335"/>
                  </a:lnTo>
                  <a:lnTo>
                    <a:pt x="3977" y="7287"/>
                  </a:lnTo>
                  <a:lnTo>
                    <a:pt x="3632" y="6942"/>
                  </a:lnTo>
                  <a:lnTo>
                    <a:pt x="3584" y="6906"/>
                  </a:lnTo>
                  <a:lnTo>
                    <a:pt x="4203" y="6323"/>
                  </a:lnTo>
                  <a:close/>
                  <a:moveTo>
                    <a:pt x="3239" y="7123"/>
                  </a:moveTo>
                  <a:cubicBezTo>
                    <a:pt x="3307" y="7123"/>
                    <a:pt x="3376" y="7150"/>
                    <a:pt x="3429" y="7204"/>
                  </a:cubicBezTo>
                  <a:lnTo>
                    <a:pt x="3763" y="7537"/>
                  </a:lnTo>
                  <a:cubicBezTo>
                    <a:pt x="3858" y="7632"/>
                    <a:pt x="3858" y="7799"/>
                    <a:pt x="3751" y="7894"/>
                  </a:cubicBezTo>
                  <a:lnTo>
                    <a:pt x="3560" y="8097"/>
                  </a:lnTo>
                  <a:lnTo>
                    <a:pt x="2858" y="7394"/>
                  </a:lnTo>
                  <a:lnTo>
                    <a:pt x="3048" y="7204"/>
                  </a:lnTo>
                  <a:cubicBezTo>
                    <a:pt x="3102" y="7150"/>
                    <a:pt x="3170" y="7123"/>
                    <a:pt x="3239" y="7123"/>
                  </a:cubicBezTo>
                  <a:close/>
                  <a:moveTo>
                    <a:pt x="2631" y="7597"/>
                  </a:moveTo>
                  <a:lnTo>
                    <a:pt x="3334" y="8299"/>
                  </a:lnTo>
                  <a:lnTo>
                    <a:pt x="1167" y="10478"/>
                  </a:lnTo>
                  <a:cubicBezTo>
                    <a:pt x="1113" y="10526"/>
                    <a:pt x="1045" y="10550"/>
                    <a:pt x="976" y="10550"/>
                  </a:cubicBezTo>
                  <a:cubicBezTo>
                    <a:pt x="908" y="10550"/>
                    <a:pt x="840" y="10526"/>
                    <a:pt x="786" y="10478"/>
                  </a:cubicBezTo>
                  <a:lnTo>
                    <a:pt x="453" y="10133"/>
                  </a:lnTo>
                  <a:cubicBezTo>
                    <a:pt x="357" y="10038"/>
                    <a:pt x="357" y="9883"/>
                    <a:pt x="465" y="9776"/>
                  </a:cubicBezTo>
                  <a:lnTo>
                    <a:pt x="2631" y="7597"/>
                  </a:lnTo>
                  <a:close/>
                  <a:moveTo>
                    <a:pt x="7120" y="1"/>
                  </a:moveTo>
                  <a:cubicBezTo>
                    <a:pt x="3989" y="1"/>
                    <a:pt x="2191" y="3537"/>
                    <a:pt x="4001" y="6073"/>
                  </a:cubicBezTo>
                  <a:lnTo>
                    <a:pt x="3274" y="6799"/>
                  </a:lnTo>
                  <a:cubicBezTo>
                    <a:pt x="3249" y="6796"/>
                    <a:pt x="3223" y="6794"/>
                    <a:pt x="3198" y="6794"/>
                  </a:cubicBezTo>
                  <a:cubicBezTo>
                    <a:pt x="3049" y="6794"/>
                    <a:pt x="2912" y="6854"/>
                    <a:pt x="2810" y="6966"/>
                  </a:cubicBezTo>
                  <a:lnTo>
                    <a:pt x="226" y="9549"/>
                  </a:lnTo>
                  <a:cubicBezTo>
                    <a:pt x="0" y="9776"/>
                    <a:pt x="0" y="10145"/>
                    <a:pt x="226" y="10371"/>
                  </a:cubicBezTo>
                  <a:lnTo>
                    <a:pt x="572" y="10716"/>
                  </a:lnTo>
                  <a:cubicBezTo>
                    <a:pt x="679" y="10823"/>
                    <a:pt x="828" y="10877"/>
                    <a:pt x="976" y="10877"/>
                  </a:cubicBezTo>
                  <a:cubicBezTo>
                    <a:pt x="1125" y="10877"/>
                    <a:pt x="1274" y="10823"/>
                    <a:pt x="1381" y="10716"/>
                  </a:cubicBezTo>
                  <a:lnTo>
                    <a:pt x="3655" y="8430"/>
                  </a:lnTo>
                  <a:lnTo>
                    <a:pt x="3977" y="8121"/>
                  </a:lnTo>
                  <a:cubicBezTo>
                    <a:pt x="4096" y="8002"/>
                    <a:pt x="4155" y="7835"/>
                    <a:pt x="4144" y="7656"/>
                  </a:cubicBezTo>
                  <a:lnTo>
                    <a:pt x="4870" y="6930"/>
                  </a:lnTo>
                  <a:cubicBezTo>
                    <a:pt x="5406" y="7323"/>
                    <a:pt x="6037" y="7573"/>
                    <a:pt x="6715" y="7632"/>
                  </a:cubicBezTo>
                  <a:lnTo>
                    <a:pt x="6727" y="7632"/>
                  </a:lnTo>
                  <a:cubicBezTo>
                    <a:pt x="6799" y="7632"/>
                    <a:pt x="6882" y="7573"/>
                    <a:pt x="6894" y="7478"/>
                  </a:cubicBezTo>
                  <a:cubicBezTo>
                    <a:pt x="6906" y="7394"/>
                    <a:pt x="6834" y="7323"/>
                    <a:pt x="6739" y="7299"/>
                  </a:cubicBezTo>
                  <a:cubicBezTo>
                    <a:pt x="6037" y="7228"/>
                    <a:pt x="5406" y="6966"/>
                    <a:pt x="4882" y="6549"/>
                  </a:cubicBezTo>
                  <a:cubicBezTo>
                    <a:pt x="2298" y="4465"/>
                    <a:pt x="3822" y="310"/>
                    <a:pt x="7096" y="310"/>
                  </a:cubicBezTo>
                  <a:cubicBezTo>
                    <a:pt x="8942" y="310"/>
                    <a:pt x="10418" y="1703"/>
                    <a:pt x="10597" y="3465"/>
                  </a:cubicBezTo>
                  <a:cubicBezTo>
                    <a:pt x="10609" y="3549"/>
                    <a:pt x="10692" y="3608"/>
                    <a:pt x="10775" y="3608"/>
                  </a:cubicBezTo>
                  <a:cubicBezTo>
                    <a:pt x="10871" y="3596"/>
                    <a:pt x="10930" y="3525"/>
                    <a:pt x="10930" y="3430"/>
                  </a:cubicBezTo>
                  <a:cubicBezTo>
                    <a:pt x="10728" y="1525"/>
                    <a:pt x="9120" y="1"/>
                    <a:pt x="712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66" name="Google Shape;10453;p67"/>
            <p:cNvSpPr/>
            <p:nvPr/>
          </p:nvSpPr>
          <p:spPr>
            <a:xfrm>
              <a:off x="3658105" y="3389599"/>
              <a:ext cx="208820" cy="199431"/>
            </a:xfrm>
            <a:custGeom>
              <a:avLst/>
              <a:rect l="l" t="t" r="r" b="b"/>
              <a:pathLst>
                <a:path w="6561" h="6266">
                  <a:moveTo>
                    <a:pt x="3441" y="336"/>
                  </a:moveTo>
                  <a:cubicBezTo>
                    <a:pt x="4989" y="336"/>
                    <a:pt x="6251" y="1587"/>
                    <a:pt x="6251" y="3146"/>
                  </a:cubicBezTo>
                  <a:cubicBezTo>
                    <a:pt x="6251" y="4694"/>
                    <a:pt x="4989" y="5944"/>
                    <a:pt x="3441" y="5944"/>
                  </a:cubicBezTo>
                  <a:cubicBezTo>
                    <a:pt x="2727" y="5944"/>
                    <a:pt x="1989" y="5682"/>
                    <a:pt x="1441" y="5135"/>
                  </a:cubicBezTo>
                  <a:cubicBezTo>
                    <a:pt x="345" y="4027"/>
                    <a:pt x="345" y="2241"/>
                    <a:pt x="1441" y="1158"/>
                  </a:cubicBezTo>
                  <a:cubicBezTo>
                    <a:pt x="1989" y="598"/>
                    <a:pt x="2703" y="336"/>
                    <a:pt x="3441" y="336"/>
                  </a:cubicBezTo>
                  <a:close/>
                  <a:moveTo>
                    <a:pt x="3428" y="0"/>
                  </a:moveTo>
                  <a:cubicBezTo>
                    <a:pt x="2628" y="0"/>
                    <a:pt x="1828" y="307"/>
                    <a:pt x="1215" y="920"/>
                  </a:cubicBezTo>
                  <a:cubicBezTo>
                    <a:pt x="0" y="2134"/>
                    <a:pt x="0" y="4123"/>
                    <a:pt x="1215" y="5337"/>
                  </a:cubicBezTo>
                  <a:cubicBezTo>
                    <a:pt x="1822" y="5944"/>
                    <a:pt x="2631" y="6266"/>
                    <a:pt x="3429" y="6266"/>
                  </a:cubicBezTo>
                  <a:cubicBezTo>
                    <a:pt x="5144" y="6266"/>
                    <a:pt x="6561" y="4873"/>
                    <a:pt x="6561" y="3134"/>
                  </a:cubicBezTo>
                  <a:cubicBezTo>
                    <a:pt x="6561" y="2301"/>
                    <a:pt x="6227" y="1515"/>
                    <a:pt x="5632" y="920"/>
                  </a:cubicBezTo>
                  <a:cubicBezTo>
                    <a:pt x="5025" y="307"/>
                    <a:pt x="4227" y="0"/>
                    <a:pt x="342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67" name="Google Shape;10454;p67"/>
            <p:cNvSpPr/>
            <p:nvPr/>
          </p:nvSpPr>
          <p:spPr>
            <a:xfrm>
              <a:off x="3720614" y="3426805"/>
              <a:ext cx="95164" cy="116011"/>
            </a:xfrm>
            <a:custGeom>
              <a:avLst/>
              <a:rect l="l" t="t" r="r" b="b"/>
              <a:pathLst>
                <a:path w="2990" h="3645">
                  <a:moveTo>
                    <a:pt x="1477" y="334"/>
                  </a:moveTo>
                  <a:cubicBezTo>
                    <a:pt x="1834" y="334"/>
                    <a:pt x="2132" y="632"/>
                    <a:pt x="2132" y="989"/>
                  </a:cubicBezTo>
                  <a:cubicBezTo>
                    <a:pt x="2132" y="1334"/>
                    <a:pt x="1834" y="1632"/>
                    <a:pt x="1477" y="1632"/>
                  </a:cubicBezTo>
                  <a:cubicBezTo>
                    <a:pt x="1120" y="1632"/>
                    <a:pt x="822" y="1334"/>
                    <a:pt x="822" y="989"/>
                  </a:cubicBezTo>
                  <a:cubicBezTo>
                    <a:pt x="822" y="608"/>
                    <a:pt x="1120" y="334"/>
                    <a:pt x="1477" y="334"/>
                  </a:cubicBezTo>
                  <a:close/>
                  <a:moveTo>
                    <a:pt x="1906" y="1953"/>
                  </a:moveTo>
                  <a:cubicBezTo>
                    <a:pt x="2287" y="1953"/>
                    <a:pt x="2620" y="2263"/>
                    <a:pt x="2620" y="2668"/>
                  </a:cubicBezTo>
                  <a:lnTo>
                    <a:pt x="2620" y="3335"/>
                  </a:lnTo>
                  <a:lnTo>
                    <a:pt x="2275" y="3335"/>
                  </a:lnTo>
                  <a:lnTo>
                    <a:pt x="2275" y="2632"/>
                  </a:lnTo>
                  <a:cubicBezTo>
                    <a:pt x="2275" y="2549"/>
                    <a:pt x="2203" y="2477"/>
                    <a:pt x="2108" y="2477"/>
                  </a:cubicBezTo>
                  <a:cubicBezTo>
                    <a:pt x="2025" y="2477"/>
                    <a:pt x="1953" y="2549"/>
                    <a:pt x="1953" y="2632"/>
                  </a:cubicBezTo>
                  <a:lnTo>
                    <a:pt x="1953" y="3335"/>
                  </a:lnTo>
                  <a:lnTo>
                    <a:pt x="953" y="3335"/>
                  </a:lnTo>
                  <a:lnTo>
                    <a:pt x="953" y="2632"/>
                  </a:lnTo>
                  <a:cubicBezTo>
                    <a:pt x="953" y="2549"/>
                    <a:pt x="882" y="2477"/>
                    <a:pt x="787" y="2477"/>
                  </a:cubicBezTo>
                  <a:cubicBezTo>
                    <a:pt x="691" y="2477"/>
                    <a:pt x="620" y="2549"/>
                    <a:pt x="620" y="2632"/>
                  </a:cubicBezTo>
                  <a:lnTo>
                    <a:pt x="620" y="3335"/>
                  </a:lnTo>
                  <a:lnTo>
                    <a:pt x="263" y="3335"/>
                  </a:lnTo>
                  <a:lnTo>
                    <a:pt x="263" y="2668"/>
                  </a:lnTo>
                  <a:cubicBezTo>
                    <a:pt x="263" y="2275"/>
                    <a:pt x="584" y="1953"/>
                    <a:pt x="977" y="1953"/>
                  </a:cubicBezTo>
                  <a:lnTo>
                    <a:pt x="1906" y="1953"/>
                  </a:lnTo>
                  <a:close/>
                  <a:moveTo>
                    <a:pt x="1477" y="1"/>
                  </a:moveTo>
                  <a:cubicBezTo>
                    <a:pt x="941" y="1"/>
                    <a:pt x="501" y="429"/>
                    <a:pt x="501" y="965"/>
                  </a:cubicBezTo>
                  <a:cubicBezTo>
                    <a:pt x="501" y="1239"/>
                    <a:pt x="608" y="1477"/>
                    <a:pt x="787" y="1656"/>
                  </a:cubicBezTo>
                  <a:cubicBezTo>
                    <a:pt x="322" y="1763"/>
                    <a:pt x="1" y="2180"/>
                    <a:pt x="1" y="2656"/>
                  </a:cubicBezTo>
                  <a:lnTo>
                    <a:pt x="1" y="3335"/>
                  </a:lnTo>
                  <a:cubicBezTo>
                    <a:pt x="1" y="3501"/>
                    <a:pt x="132" y="3644"/>
                    <a:pt x="310" y="3644"/>
                  </a:cubicBezTo>
                  <a:lnTo>
                    <a:pt x="2680" y="3644"/>
                  </a:lnTo>
                  <a:cubicBezTo>
                    <a:pt x="2846" y="3644"/>
                    <a:pt x="2989" y="3513"/>
                    <a:pt x="2989" y="3335"/>
                  </a:cubicBezTo>
                  <a:lnTo>
                    <a:pt x="2989" y="2656"/>
                  </a:lnTo>
                  <a:cubicBezTo>
                    <a:pt x="2965" y="2180"/>
                    <a:pt x="2620" y="1763"/>
                    <a:pt x="2156" y="1656"/>
                  </a:cubicBezTo>
                  <a:cubicBezTo>
                    <a:pt x="2334" y="1477"/>
                    <a:pt x="2442" y="1239"/>
                    <a:pt x="2442" y="965"/>
                  </a:cubicBezTo>
                  <a:cubicBezTo>
                    <a:pt x="2442" y="429"/>
                    <a:pt x="2013" y="1"/>
                    <a:pt x="14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68" name="Google Shape;10455;p67"/>
            <p:cNvSpPr/>
            <p:nvPr/>
          </p:nvSpPr>
          <p:spPr>
            <a:xfrm>
              <a:off x="3773671" y="3496030"/>
              <a:ext cx="115597" cy="114993"/>
            </a:xfrm>
            <a:custGeom>
              <a:avLst/>
              <a:rect l="l" t="t" r="r" b="b"/>
              <a:pathLst>
                <a:path w="3632" h="3613">
                  <a:moveTo>
                    <a:pt x="3433" y="0"/>
                  </a:moveTo>
                  <a:cubicBezTo>
                    <a:pt x="3361" y="0"/>
                    <a:pt x="3297" y="65"/>
                    <a:pt x="3287" y="148"/>
                  </a:cubicBezTo>
                  <a:cubicBezTo>
                    <a:pt x="3120" y="1803"/>
                    <a:pt x="1810" y="3112"/>
                    <a:pt x="143" y="3291"/>
                  </a:cubicBezTo>
                  <a:cubicBezTo>
                    <a:pt x="60" y="3303"/>
                    <a:pt x="1" y="3374"/>
                    <a:pt x="1" y="3469"/>
                  </a:cubicBezTo>
                  <a:cubicBezTo>
                    <a:pt x="13" y="3553"/>
                    <a:pt x="72" y="3612"/>
                    <a:pt x="167" y="3612"/>
                  </a:cubicBezTo>
                  <a:lnTo>
                    <a:pt x="179" y="3612"/>
                  </a:lnTo>
                  <a:cubicBezTo>
                    <a:pt x="1989" y="3422"/>
                    <a:pt x="3442" y="1993"/>
                    <a:pt x="3620" y="183"/>
                  </a:cubicBezTo>
                  <a:cubicBezTo>
                    <a:pt x="3632" y="88"/>
                    <a:pt x="3561" y="17"/>
                    <a:pt x="3465" y="5"/>
                  </a:cubicBezTo>
                  <a:cubicBezTo>
                    <a:pt x="3454" y="2"/>
                    <a:pt x="3443" y="0"/>
                    <a:pt x="343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69" name="Google Shape;10456;p67"/>
          <p:cNvGrpSpPr/>
          <p:nvPr/>
        </p:nvGrpSpPr>
        <p:grpSpPr>
          <a:xfrm>
            <a:off x="2465553" y="4823634"/>
            <a:ext cx="369517" cy="375660"/>
            <a:chOff x="850092" y="3352934"/>
            <a:chExt cx="369517" cy="375660"/>
          </a:xfrm>
          <a:solidFill>
            <a:schemeClr val="accent1"/>
          </a:solidFill>
        </p:grpSpPr>
        <p:sp>
          <p:nvSpPr>
            <p:cNvPr id="1670" name="Google Shape;10457;p67"/>
            <p:cNvSpPr/>
            <p:nvPr/>
          </p:nvSpPr>
          <p:spPr>
            <a:xfrm>
              <a:off x="969859" y="3475692"/>
              <a:ext cx="53088" cy="53088"/>
            </a:xfrm>
            <a:custGeom>
              <a:avLst/>
              <a:rect l="l" t="t" r="r" b="b"/>
              <a:pathLst>
                <a:path w="1668" h="1668">
                  <a:moveTo>
                    <a:pt x="834" y="346"/>
                  </a:moveTo>
                  <a:cubicBezTo>
                    <a:pt x="1108" y="346"/>
                    <a:pt x="1322" y="560"/>
                    <a:pt x="1322" y="834"/>
                  </a:cubicBezTo>
                  <a:cubicBezTo>
                    <a:pt x="1322" y="1096"/>
                    <a:pt x="1108" y="1322"/>
                    <a:pt x="834" y="1322"/>
                  </a:cubicBezTo>
                  <a:cubicBezTo>
                    <a:pt x="548" y="1322"/>
                    <a:pt x="346" y="1096"/>
                    <a:pt x="346" y="834"/>
                  </a:cubicBezTo>
                  <a:cubicBezTo>
                    <a:pt x="346" y="560"/>
                    <a:pt x="572" y="346"/>
                    <a:pt x="834" y="346"/>
                  </a:cubicBezTo>
                  <a:close/>
                  <a:moveTo>
                    <a:pt x="834" y="1"/>
                  </a:moveTo>
                  <a:cubicBezTo>
                    <a:pt x="369" y="1"/>
                    <a:pt x="0" y="370"/>
                    <a:pt x="0" y="834"/>
                  </a:cubicBezTo>
                  <a:cubicBezTo>
                    <a:pt x="0" y="1299"/>
                    <a:pt x="369" y="1668"/>
                    <a:pt x="834" y="1668"/>
                  </a:cubicBezTo>
                  <a:cubicBezTo>
                    <a:pt x="1298" y="1668"/>
                    <a:pt x="1667" y="1299"/>
                    <a:pt x="1667" y="834"/>
                  </a:cubicBezTo>
                  <a:cubicBezTo>
                    <a:pt x="1667" y="370"/>
                    <a:pt x="1298" y="1"/>
                    <a:pt x="83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71" name="Google Shape;10458;p67"/>
            <p:cNvSpPr/>
            <p:nvPr/>
          </p:nvSpPr>
          <p:spPr>
            <a:xfrm>
              <a:off x="1046786" y="3552237"/>
              <a:ext cx="53088" cy="53088"/>
            </a:xfrm>
            <a:custGeom>
              <a:avLst/>
              <a:rect l="l" t="t" r="r" b="b"/>
              <a:pathLst>
                <a:path w="1668" h="1668">
                  <a:moveTo>
                    <a:pt x="834" y="346"/>
                  </a:moveTo>
                  <a:cubicBezTo>
                    <a:pt x="1096" y="346"/>
                    <a:pt x="1322" y="572"/>
                    <a:pt x="1322" y="834"/>
                  </a:cubicBezTo>
                  <a:cubicBezTo>
                    <a:pt x="1322" y="1108"/>
                    <a:pt x="1096" y="1334"/>
                    <a:pt x="834" y="1334"/>
                  </a:cubicBezTo>
                  <a:cubicBezTo>
                    <a:pt x="560" y="1334"/>
                    <a:pt x="334" y="1108"/>
                    <a:pt x="334" y="834"/>
                  </a:cubicBezTo>
                  <a:cubicBezTo>
                    <a:pt x="334" y="572"/>
                    <a:pt x="560" y="346"/>
                    <a:pt x="834" y="346"/>
                  </a:cubicBezTo>
                  <a:close/>
                  <a:moveTo>
                    <a:pt x="834" y="1"/>
                  </a:moveTo>
                  <a:cubicBezTo>
                    <a:pt x="369" y="1"/>
                    <a:pt x="0" y="382"/>
                    <a:pt x="0" y="834"/>
                  </a:cubicBezTo>
                  <a:cubicBezTo>
                    <a:pt x="0" y="1299"/>
                    <a:pt x="369" y="1668"/>
                    <a:pt x="834" y="1668"/>
                  </a:cubicBezTo>
                  <a:cubicBezTo>
                    <a:pt x="1286" y="1668"/>
                    <a:pt x="1667" y="1299"/>
                    <a:pt x="1667" y="834"/>
                  </a:cubicBezTo>
                  <a:cubicBezTo>
                    <a:pt x="1667" y="382"/>
                    <a:pt x="1286" y="1"/>
                    <a:pt x="83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72" name="Google Shape;10459;p67"/>
            <p:cNvSpPr/>
            <p:nvPr/>
          </p:nvSpPr>
          <p:spPr>
            <a:xfrm>
              <a:off x="984245" y="3485272"/>
              <a:ext cx="106527" cy="104999"/>
            </a:xfrm>
            <a:custGeom>
              <a:avLst/>
              <a:rect l="l" t="t" r="r" b="b"/>
              <a:pathLst>
                <a:path w="3347" h="3299">
                  <a:moveTo>
                    <a:pt x="3160" y="0"/>
                  </a:moveTo>
                  <a:cubicBezTo>
                    <a:pt x="3117" y="0"/>
                    <a:pt x="3073" y="15"/>
                    <a:pt x="3037" y="45"/>
                  </a:cubicBezTo>
                  <a:lnTo>
                    <a:pt x="72" y="2998"/>
                  </a:lnTo>
                  <a:cubicBezTo>
                    <a:pt x="1" y="3081"/>
                    <a:pt x="1" y="3176"/>
                    <a:pt x="72" y="3236"/>
                  </a:cubicBezTo>
                  <a:cubicBezTo>
                    <a:pt x="108" y="3278"/>
                    <a:pt x="152" y="3298"/>
                    <a:pt x="196" y="3298"/>
                  </a:cubicBezTo>
                  <a:cubicBezTo>
                    <a:pt x="239" y="3298"/>
                    <a:pt x="280" y="3278"/>
                    <a:pt x="310" y="3236"/>
                  </a:cubicBezTo>
                  <a:lnTo>
                    <a:pt x="3275" y="283"/>
                  </a:lnTo>
                  <a:cubicBezTo>
                    <a:pt x="3346" y="200"/>
                    <a:pt x="3346" y="105"/>
                    <a:pt x="3275" y="45"/>
                  </a:cubicBezTo>
                  <a:cubicBezTo>
                    <a:pt x="3245" y="15"/>
                    <a:pt x="3203" y="0"/>
                    <a:pt x="316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73" name="Google Shape;10460;p67"/>
            <p:cNvSpPr/>
            <p:nvPr/>
          </p:nvSpPr>
          <p:spPr>
            <a:xfrm>
              <a:off x="922850" y="3428715"/>
              <a:ext cx="223620" cy="223620"/>
            </a:xfrm>
            <a:custGeom>
              <a:avLst/>
              <a:rect l="l" t="t" r="r" b="b"/>
              <a:pathLst>
                <a:path w="7026" h="7026">
                  <a:moveTo>
                    <a:pt x="3513" y="0"/>
                  </a:moveTo>
                  <a:cubicBezTo>
                    <a:pt x="1584" y="0"/>
                    <a:pt x="1" y="1584"/>
                    <a:pt x="1" y="3513"/>
                  </a:cubicBezTo>
                  <a:cubicBezTo>
                    <a:pt x="1" y="5453"/>
                    <a:pt x="1584" y="7025"/>
                    <a:pt x="3513" y="7025"/>
                  </a:cubicBezTo>
                  <a:cubicBezTo>
                    <a:pt x="5454" y="7025"/>
                    <a:pt x="7026" y="5453"/>
                    <a:pt x="7026" y="3513"/>
                  </a:cubicBezTo>
                  <a:cubicBezTo>
                    <a:pt x="7026" y="1834"/>
                    <a:pt x="5835" y="393"/>
                    <a:pt x="4204" y="60"/>
                  </a:cubicBezTo>
                  <a:cubicBezTo>
                    <a:pt x="4196" y="59"/>
                    <a:pt x="4188" y="58"/>
                    <a:pt x="4180" y="58"/>
                  </a:cubicBezTo>
                  <a:cubicBezTo>
                    <a:pt x="4095" y="58"/>
                    <a:pt x="4022" y="115"/>
                    <a:pt x="3989" y="191"/>
                  </a:cubicBezTo>
                  <a:cubicBezTo>
                    <a:pt x="3978" y="286"/>
                    <a:pt x="4037" y="369"/>
                    <a:pt x="4132" y="405"/>
                  </a:cubicBezTo>
                  <a:cubicBezTo>
                    <a:pt x="5597" y="703"/>
                    <a:pt x="6692" y="2001"/>
                    <a:pt x="6692" y="3513"/>
                  </a:cubicBezTo>
                  <a:cubicBezTo>
                    <a:pt x="6692" y="5251"/>
                    <a:pt x="5263" y="6680"/>
                    <a:pt x="3513" y="6680"/>
                  </a:cubicBezTo>
                  <a:cubicBezTo>
                    <a:pt x="1775" y="6680"/>
                    <a:pt x="346" y="5251"/>
                    <a:pt x="346" y="3513"/>
                  </a:cubicBezTo>
                  <a:cubicBezTo>
                    <a:pt x="346" y="1774"/>
                    <a:pt x="1775" y="346"/>
                    <a:pt x="3513" y="346"/>
                  </a:cubicBezTo>
                  <a:cubicBezTo>
                    <a:pt x="3608" y="346"/>
                    <a:pt x="3692" y="274"/>
                    <a:pt x="3692" y="167"/>
                  </a:cubicBezTo>
                  <a:cubicBezTo>
                    <a:pt x="3680" y="72"/>
                    <a:pt x="3608" y="0"/>
                    <a:pt x="351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74" name="Google Shape;10461;p67"/>
            <p:cNvSpPr/>
            <p:nvPr/>
          </p:nvSpPr>
          <p:spPr>
            <a:xfrm>
              <a:off x="850092" y="3352934"/>
              <a:ext cx="369517" cy="375660"/>
            </a:xfrm>
            <a:custGeom>
              <a:avLst/>
              <a:rect l="l" t="t" r="r" b="b"/>
              <a:pathLst>
                <a:path w="11610" h="11803">
                  <a:moveTo>
                    <a:pt x="5804" y="0"/>
                  </a:moveTo>
                  <a:cubicBezTo>
                    <a:pt x="5801" y="0"/>
                    <a:pt x="5799" y="0"/>
                    <a:pt x="5799" y="0"/>
                  </a:cubicBezTo>
                  <a:cubicBezTo>
                    <a:pt x="5585" y="0"/>
                    <a:pt x="5371" y="119"/>
                    <a:pt x="5252" y="310"/>
                  </a:cubicBezTo>
                  <a:lnTo>
                    <a:pt x="4573" y="1453"/>
                  </a:lnTo>
                  <a:cubicBezTo>
                    <a:pt x="4515" y="1551"/>
                    <a:pt x="4424" y="1605"/>
                    <a:pt x="4326" y="1605"/>
                  </a:cubicBezTo>
                  <a:cubicBezTo>
                    <a:pt x="4281" y="1605"/>
                    <a:pt x="4236" y="1594"/>
                    <a:pt x="4192" y="1572"/>
                  </a:cubicBezTo>
                  <a:lnTo>
                    <a:pt x="2977" y="1060"/>
                  </a:lnTo>
                  <a:cubicBezTo>
                    <a:pt x="2889" y="1020"/>
                    <a:pt x="2800" y="1002"/>
                    <a:pt x="2713" y="1002"/>
                  </a:cubicBezTo>
                  <a:cubicBezTo>
                    <a:pt x="2355" y="1002"/>
                    <a:pt x="2046" y="1312"/>
                    <a:pt x="2084" y="1715"/>
                  </a:cubicBezTo>
                  <a:lnTo>
                    <a:pt x="2204" y="3036"/>
                  </a:lnTo>
                  <a:cubicBezTo>
                    <a:pt x="2215" y="3179"/>
                    <a:pt x="2108" y="3322"/>
                    <a:pt x="1965" y="3346"/>
                  </a:cubicBezTo>
                  <a:lnTo>
                    <a:pt x="668" y="3643"/>
                  </a:lnTo>
                  <a:cubicBezTo>
                    <a:pt x="191" y="3751"/>
                    <a:pt x="1" y="4334"/>
                    <a:pt x="322" y="4703"/>
                  </a:cubicBezTo>
                  <a:lnTo>
                    <a:pt x="1203" y="5703"/>
                  </a:lnTo>
                  <a:cubicBezTo>
                    <a:pt x="1311" y="5822"/>
                    <a:pt x="1311" y="5989"/>
                    <a:pt x="1203" y="6084"/>
                  </a:cubicBezTo>
                  <a:lnTo>
                    <a:pt x="322" y="7084"/>
                  </a:lnTo>
                  <a:cubicBezTo>
                    <a:pt x="179" y="7263"/>
                    <a:pt x="132" y="7489"/>
                    <a:pt x="191" y="7715"/>
                  </a:cubicBezTo>
                  <a:cubicBezTo>
                    <a:pt x="263" y="7930"/>
                    <a:pt x="441" y="8084"/>
                    <a:pt x="668" y="8144"/>
                  </a:cubicBezTo>
                  <a:lnTo>
                    <a:pt x="1025" y="8215"/>
                  </a:lnTo>
                  <a:cubicBezTo>
                    <a:pt x="1033" y="8216"/>
                    <a:pt x="1041" y="8217"/>
                    <a:pt x="1049" y="8217"/>
                  </a:cubicBezTo>
                  <a:cubicBezTo>
                    <a:pt x="1136" y="8217"/>
                    <a:pt x="1217" y="8161"/>
                    <a:pt x="1239" y="8084"/>
                  </a:cubicBezTo>
                  <a:cubicBezTo>
                    <a:pt x="1251" y="7989"/>
                    <a:pt x="1192" y="7894"/>
                    <a:pt x="1096" y="7870"/>
                  </a:cubicBezTo>
                  <a:lnTo>
                    <a:pt x="739" y="7799"/>
                  </a:lnTo>
                  <a:cubicBezTo>
                    <a:pt x="644" y="7775"/>
                    <a:pt x="560" y="7692"/>
                    <a:pt x="525" y="7608"/>
                  </a:cubicBezTo>
                  <a:cubicBezTo>
                    <a:pt x="489" y="7501"/>
                    <a:pt x="501" y="7394"/>
                    <a:pt x="584" y="7322"/>
                  </a:cubicBezTo>
                  <a:lnTo>
                    <a:pt x="1453" y="6322"/>
                  </a:lnTo>
                  <a:cubicBezTo>
                    <a:pt x="1668" y="6084"/>
                    <a:pt x="1668" y="5715"/>
                    <a:pt x="1453" y="5477"/>
                  </a:cubicBezTo>
                  <a:lnTo>
                    <a:pt x="584" y="4477"/>
                  </a:lnTo>
                  <a:cubicBezTo>
                    <a:pt x="430" y="4322"/>
                    <a:pt x="525" y="4048"/>
                    <a:pt x="739" y="3989"/>
                  </a:cubicBezTo>
                  <a:lnTo>
                    <a:pt x="2037" y="3691"/>
                  </a:lnTo>
                  <a:cubicBezTo>
                    <a:pt x="2346" y="3620"/>
                    <a:pt x="2573" y="3322"/>
                    <a:pt x="2549" y="3012"/>
                  </a:cubicBezTo>
                  <a:lnTo>
                    <a:pt x="2430" y="1679"/>
                  </a:lnTo>
                  <a:cubicBezTo>
                    <a:pt x="2410" y="1503"/>
                    <a:pt x="2559" y="1359"/>
                    <a:pt x="2731" y="1359"/>
                  </a:cubicBezTo>
                  <a:cubicBezTo>
                    <a:pt x="2769" y="1359"/>
                    <a:pt x="2808" y="1366"/>
                    <a:pt x="2846" y="1381"/>
                  </a:cubicBezTo>
                  <a:lnTo>
                    <a:pt x="4061" y="1905"/>
                  </a:lnTo>
                  <a:cubicBezTo>
                    <a:pt x="4143" y="1941"/>
                    <a:pt x="4229" y="1958"/>
                    <a:pt x="4314" y="1958"/>
                  </a:cubicBezTo>
                  <a:cubicBezTo>
                    <a:pt x="4536" y="1958"/>
                    <a:pt x="4750" y="1841"/>
                    <a:pt x="4871" y="1643"/>
                  </a:cubicBezTo>
                  <a:lnTo>
                    <a:pt x="5549" y="488"/>
                  </a:lnTo>
                  <a:cubicBezTo>
                    <a:pt x="5609" y="393"/>
                    <a:pt x="5710" y="345"/>
                    <a:pt x="5810" y="345"/>
                  </a:cubicBezTo>
                  <a:cubicBezTo>
                    <a:pt x="5909" y="345"/>
                    <a:pt x="6008" y="393"/>
                    <a:pt x="6061" y="488"/>
                  </a:cubicBezTo>
                  <a:lnTo>
                    <a:pt x="6740" y="1643"/>
                  </a:lnTo>
                  <a:cubicBezTo>
                    <a:pt x="6861" y="1842"/>
                    <a:pt x="7077" y="1953"/>
                    <a:pt x="7300" y="1953"/>
                  </a:cubicBezTo>
                  <a:cubicBezTo>
                    <a:pt x="7383" y="1953"/>
                    <a:pt x="7468" y="1938"/>
                    <a:pt x="7549" y="1905"/>
                  </a:cubicBezTo>
                  <a:lnTo>
                    <a:pt x="8764" y="1381"/>
                  </a:lnTo>
                  <a:cubicBezTo>
                    <a:pt x="8802" y="1366"/>
                    <a:pt x="8841" y="1359"/>
                    <a:pt x="8878" y="1359"/>
                  </a:cubicBezTo>
                  <a:cubicBezTo>
                    <a:pt x="9048" y="1359"/>
                    <a:pt x="9190" y="1503"/>
                    <a:pt x="9181" y="1679"/>
                  </a:cubicBezTo>
                  <a:lnTo>
                    <a:pt x="9062" y="3012"/>
                  </a:lnTo>
                  <a:cubicBezTo>
                    <a:pt x="9038" y="3334"/>
                    <a:pt x="9240" y="3620"/>
                    <a:pt x="9574" y="3691"/>
                  </a:cubicBezTo>
                  <a:lnTo>
                    <a:pt x="10859" y="3989"/>
                  </a:lnTo>
                  <a:cubicBezTo>
                    <a:pt x="11086" y="4036"/>
                    <a:pt x="11181" y="4298"/>
                    <a:pt x="11026" y="4477"/>
                  </a:cubicBezTo>
                  <a:lnTo>
                    <a:pt x="10145" y="5477"/>
                  </a:lnTo>
                  <a:cubicBezTo>
                    <a:pt x="9943" y="5715"/>
                    <a:pt x="9943" y="6084"/>
                    <a:pt x="10145" y="6322"/>
                  </a:cubicBezTo>
                  <a:lnTo>
                    <a:pt x="11026" y="7322"/>
                  </a:lnTo>
                  <a:cubicBezTo>
                    <a:pt x="11181" y="7489"/>
                    <a:pt x="11086" y="7751"/>
                    <a:pt x="10859" y="7811"/>
                  </a:cubicBezTo>
                  <a:lnTo>
                    <a:pt x="9574" y="8108"/>
                  </a:lnTo>
                  <a:cubicBezTo>
                    <a:pt x="9252" y="8192"/>
                    <a:pt x="9038" y="8489"/>
                    <a:pt x="9062" y="8799"/>
                  </a:cubicBezTo>
                  <a:lnTo>
                    <a:pt x="9181" y="10120"/>
                  </a:lnTo>
                  <a:cubicBezTo>
                    <a:pt x="9190" y="10302"/>
                    <a:pt x="9054" y="10445"/>
                    <a:pt x="8889" y="10445"/>
                  </a:cubicBezTo>
                  <a:cubicBezTo>
                    <a:pt x="8848" y="10445"/>
                    <a:pt x="8806" y="10437"/>
                    <a:pt x="8764" y="10418"/>
                  </a:cubicBezTo>
                  <a:lnTo>
                    <a:pt x="7549" y="9894"/>
                  </a:lnTo>
                  <a:cubicBezTo>
                    <a:pt x="7468" y="9858"/>
                    <a:pt x="7382" y="9841"/>
                    <a:pt x="7298" y="9841"/>
                  </a:cubicBezTo>
                  <a:cubicBezTo>
                    <a:pt x="7076" y="9841"/>
                    <a:pt x="6861" y="9961"/>
                    <a:pt x="6740" y="10168"/>
                  </a:cubicBezTo>
                  <a:lnTo>
                    <a:pt x="6061" y="11311"/>
                  </a:lnTo>
                  <a:cubicBezTo>
                    <a:pt x="6002" y="11406"/>
                    <a:pt x="5900" y="11454"/>
                    <a:pt x="5801" y="11454"/>
                  </a:cubicBezTo>
                  <a:cubicBezTo>
                    <a:pt x="5701" y="11454"/>
                    <a:pt x="5603" y="11406"/>
                    <a:pt x="5549" y="11311"/>
                  </a:cubicBezTo>
                  <a:lnTo>
                    <a:pt x="4871" y="10168"/>
                  </a:lnTo>
                  <a:cubicBezTo>
                    <a:pt x="4749" y="9960"/>
                    <a:pt x="4533" y="9846"/>
                    <a:pt x="4309" y="9846"/>
                  </a:cubicBezTo>
                  <a:cubicBezTo>
                    <a:pt x="4226" y="9846"/>
                    <a:pt x="4142" y="9862"/>
                    <a:pt x="4061" y="9894"/>
                  </a:cubicBezTo>
                  <a:lnTo>
                    <a:pt x="2846" y="10418"/>
                  </a:lnTo>
                  <a:cubicBezTo>
                    <a:pt x="2804" y="10437"/>
                    <a:pt x="2762" y="10445"/>
                    <a:pt x="2721" y="10445"/>
                  </a:cubicBezTo>
                  <a:cubicBezTo>
                    <a:pt x="2553" y="10445"/>
                    <a:pt x="2411" y="10302"/>
                    <a:pt x="2430" y="10120"/>
                  </a:cubicBezTo>
                  <a:lnTo>
                    <a:pt x="2549" y="8799"/>
                  </a:lnTo>
                  <a:cubicBezTo>
                    <a:pt x="2573" y="8465"/>
                    <a:pt x="2370" y="8192"/>
                    <a:pt x="2037" y="8108"/>
                  </a:cubicBezTo>
                  <a:lnTo>
                    <a:pt x="1727" y="8037"/>
                  </a:lnTo>
                  <a:cubicBezTo>
                    <a:pt x="1719" y="8036"/>
                    <a:pt x="1711" y="8035"/>
                    <a:pt x="1703" y="8035"/>
                  </a:cubicBezTo>
                  <a:cubicBezTo>
                    <a:pt x="1616" y="8035"/>
                    <a:pt x="1535" y="8092"/>
                    <a:pt x="1513" y="8168"/>
                  </a:cubicBezTo>
                  <a:cubicBezTo>
                    <a:pt x="1501" y="8263"/>
                    <a:pt x="1561" y="8370"/>
                    <a:pt x="1656" y="8382"/>
                  </a:cubicBezTo>
                  <a:lnTo>
                    <a:pt x="1965" y="8454"/>
                  </a:lnTo>
                  <a:cubicBezTo>
                    <a:pt x="2108" y="8489"/>
                    <a:pt x="2204" y="8620"/>
                    <a:pt x="2204" y="8763"/>
                  </a:cubicBezTo>
                  <a:lnTo>
                    <a:pt x="2084" y="10097"/>
                  </a:lnTo>
                  <a:cubicBezTo>
                    <a:pt x="2046" y="10493"/>
                    <a:pt x="2361" y="10804"/>
                    <a:pt x="2723" y="10804"/>
                  </a:cubicBezTo>
                  <a:cubicBezTo>
                    <a:pt x="2807" y="10804"/>
                    <a:pt x="2893" y="10787"/>
                    <a:pt x="2977" y="10751"/>
                  </a:cubicBezTo>
                  <a:lnTo>
                    <a:pt x="4192" y="10228"/>
                  </a:lnTo>
                  <a:cubicBezTo>
                    <a:pt x="4230" y="10212"/>
                    <a:pt x="4269" y="10204"/>
                    <a:pt x="4308" y="10204"/>
                  </a:cubicBezTo>
                  <a:cubicBezTo>
                    <a:pt x="4413" y="10204"/>
                    <a:pt x="4512" y="10259"/>
                    <a:pt x="4573" y="10347"/>
                  </a:cubicBezTo>
                  <a:lnTo>
                    <a:pt x="5252" y="11490"/>
                  </a:lnTo>
                  <a:cubicBezTo>
                    <a:pt x="5377" y="11698"/>
                    <a:pt x="5594" y="11802"/>
                    <a:pt x="5810" y="11802"/>
                  </a:cubicBezTo>
                  <a:cubicBezTo>
                    <a:pt x="6025" y="11802"/>
                    <a:pt x="6240" y="11698"/>
                    <a:pt x="6359" y="11490"/>
                  </a:cubicBezTo>
                  <a:lnTo>
                    <a:pt x="7037" y="10347"/>
                  </a:lnTo>
                  <a:cubicBezTo>
                    <a:pt x="7088" y="10253"/>
                    <a:pt x="7188" y="10202"/>
                    <a:pt x="7288" y="10202"/>
                  </a:cubicBezTo>
                  <a:cubicBezTo>
                    <a:pt x="7328" y="10202"/>
                    <a:pt x="7369" y="10211"/>
                    <a:pt x="7407" y="10228"/>
                  </a:cubicBezTo>
                  <a:lnTo>
                    <a:pt x="8633" y="10751"/>
                  </a:lnTo>
                  <a:cubicBezTo>
                    <a:pt x="8715" y="10787"/>
                    <a:pt x="8800" y="10804"/>
                    <a:pt x="8883" y="10804"/>
                  </a:cubicBezTo>
                  <a:cubicBezTo>
                    <a:pt x="9242" y="10804"/>
                    <a:pt x="9565" y="10493"/>
                    <a:pt x="9526" y="10097"/>
                  </a:cubicBezTo>
                  <a:lnTo>
                    <a:pt x="9407" y="8763"/>
                  </a:lnTo>
                  <a:cubicBezTo>
                    <a:pt x="9395" y="8620"/>
                    <a:pt x="9490" y="8489"/>
                    <a:pt x="9645" y="8454"/>
                  </a:cubicBezTo>
                  <a:lnTo>
                    <a:pt x="10943" y="8156"/>
                  </a:lnTo>
                  <a:cubicBezTo>
                    <a:pt x="11419" y="8049"/>
                    <a:pt x="11609" y="7477"/>
                    <a:pt x="11276" y="7096"/>
                  </a:cubicBezTo>
                  <a:lnTo>
                    <a:pt x="10407" y="6084"/>
                  </a:lnTo>
                  <a:cubicBezTo>
                    <a:pt x="10300" y="5965"/>
                    <a:pt x="10300" y="5810"/>
                    <a:pt x="10407" y="5703"/>
                  </a:cubicBezTo>
                  <a:lnTo>
                    <a:pt x="11276" y="4703"/>
                  </a:lnTo>
                  <a:cubicBezTo>
                    <a:pt x="11609" y="4334"/>
                    <a:pt x="11419" y="3751"/>
                    <a:pt x="10943" y="3643"/>
                  </a:cubicBezTo>
                  <a:lnTo>
                    <a:pt x="9645" y="3346"/>
                  </a:lnTo>
                  <a:cubicBezTo>
                    <a:pt x="9490" y="3322"/>
                    <a:pt x="9407" y="3179"/>
                    <a:pt x="9407" y="3036"/>
                  </a:cubicBezTo>
                  <a:lnTo>
                    <a:pt x="9526" y="1715"/>
                  </a:lnTo>
                  <a:cubicBezTo>
                    <a:pt x="9564" y="1312"/>
                    <a:pt x="9248" y="1002"/>
                    <a:pt x="8893" y="1002"/>
                  </a:cubicBezTo>
                  <a:cubicBezTo>
                    <a:pt x="8807" y="1002"/>
                    <a:pt x="8719" y="1020"/>
                    <a:pt x="8633" y="1060"/>
                  </a:cubicBezTo>
                  <a:lnTo>
                    <a:pt x="7407" y="1572"/>
                  </a:lnTo>
                  <a:cubicBezTo>
                    <a:pt x="7371" y="1588"/>
                    <a:pt x="7334" y="1595"/>
                    <a:pt x="7296" y="1595"/>
                  </a:cubicBezTo>
                  <a:cubicBezTo>
                    <a:pt x="7193" y="1595"/>
                    <a:pt x="7090" y="1540"/>
                    <a:pt x="7037" y="1453"/>
                  </a:cubicBezTo>
                  <a:lnTo>
                    <a:pt x="6359" y="310"/>
                  </a:lnTo>
                  <a:cubicBezTo>
                    <a:pt x="6170" y="10"/>
                    <a:pt x="5848" y="0"/>
                    <a:pt x="580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75" name="Google Shape;10462;p67"/>
          <p:cNvGrpSpPr/>
          <p:nvPr/>
        </p:nvGrpSpPr>
        <p:grpSpPr>
          <a:xfrm>
            <a:off x="2930139" y="4828917"/>
            <a:ext cx="334666" cy="365348"/>
            <a:chOff x="1314678" y="3358217"/>
            <a:chExt cx="334666" cy="365348"/>
          </a:xfrm>
          <a:solidFill>
            <a:schemeClr val="accent1"/>
          </a:solidFill>
        </p:grpSpPr>
        <p:sp>
          <p:nvSpPr>
            <p:cNvPr id="1676" name="Google Shape;10463;p67"/>
            <p:cNvSpPr/>
            <p:nvPr/>
          </p:nvSpPr>
          <p:spPr>
            <a:xfrm>
              <a:off x="1316588" y="3358217"/>
              <a:ext cx="332757" cy="365348"/>
            </a:xfrm>
            <a:custGeom>
              <a:avLst/>
              <a:rect l="l" t="t" r="r" b="b"/>
              <a:pathLst>
                <a:path w="10455" h="11479">
                  <a:moveTo>
                    <a:pt x="1501" y="9300"/>
                  </a:moveTo>
                  <a:cubicBezTo>
                    <a:pt x="1655" y="9300"/>
                    <a:pt x="1786" y="9419"/>
                    <a:pt x="1786" y="9585"/>
                  </a:cubicBezTo>
                  <a:cubicBezTo>
                    <a:pt x="1786" y="9752"/>
                    <a:pt x="1667" y="9871"/>
                    <a:pt x="1501" y="9871"/>
                  </a:cubicBezTo>
                  <a:lnTo>
                    <a:pt x="584" y="9871"/>
                  </a:lnTo>
                  <a:cubicBezTo>
                    <a:pt x="429" y="9871"/>
                    <a:pt x="298" y="9752"/>
                    <a:pt x="298" y="9585"/>
                  </a:cubicBezTo>
                  <a:cubicBezTo>
                    <a:pt x="298" y="9431"/>
                    <a:pt x="417" y="9300"/>
                    <a:pt x="584" y="9300"/>
                  </a:cubicBezTo>
                  <a:lnTo>
                    <a:pt x="1501" y="9300"/>
                  </a:lnTo>
                  <a:close/>
                  <a:moveTo>
                    <a:pt x="9359" y="1013"/>
                  </a:moveTo>
                  <a:lnTo>
                    <a:pt x="9359" y="10443"/>
                  </a:lnTo>
                  <a:lnTo>
                    <a:pt x="9037" y="10443"/>
                  </a:lnTo>
                  <a:lnTo>
                    <a:pt x="9037" y="1013"/>
                  </a:lnTo>
                  <a:lnTo>
                    <a:pt x="9359" y="1013"/>
                  </a:lnTo>
                  <a:close/>
                  <a:moveTo>
                    <a:pt x="3048" y="1"/>
                  </a:moveTo>
                  <a:cubicBezTo>
                    <a:pt x="2965" y="1"/>
                    <a:pt x="2894" y="72"/>
                    <a:pt x="2894" y="156"/>
                  </a:cubicBezTo>
                  <a:cubicBezTo>
                    <a:pt x="2894" y="251"/>
                    <a:pt x="2965" y="322"/>
                    <a:pt x="3048" y="322"/>
                  </a:cubicBezTo>
                  <a:lnTo>
                    <a:pt x="8347" y="322"/>
                  </a:lnTo>
                  <a:cubicBezTo>
                    <a:pt x="8561" y="322"/>
                    <a:pt x="8728" y="489"/>
                    <a:pt x="8728" y="691"/>
                  </a:cubicBezTo>
                  <a:lnTo>
                    <a:pt x="8728" y="10776"/>
                  </a:lnTo>
                  <a:cubicBezTo>
                    <a:pt x="8728" y="10978"/>
                    <a:pt x="8561" y="11145"/>
                    <a:pt x="8347" y="11145"/>
                  </a:cubicBezTo>
                  <a:lnTo>
                    <a:pt x="1584" y="11145"/>
                  </a:lnTo>
                  <a:cubicBezTo>
                    <a:pt x="1370" y="11145"/>
                    <a:pt x="1203" y="10978"/>
                    <a:pt x="1203" y="10776"/>
                  </a:cubicBezTo>
                  <a:lnTo>
                    <a:pt x="1203" y="10204"/>
                  </a:lnTo>
                  <a:lnTo>
                    <a:pt x="1524" y="10204"/>
                  </a:lnTo>
                  <a:cubicBezTo>
                    <a:pt x="1858" y="10204"/>
                    <a:pt x="2132" y="9931"/>
                    <a:pt x="2132" y="9597"/>
                  </a:cubicBezTo>
                  <a:cubicBezTo>
                    <a:pt x="2132" y="9276"/>
                    <a:pt x="1846" y="8990"/>
                    <a:pt x="1524" y="8990"/>
                  </a:cubicBezTo>
                  <a:lnTo>
                    <a:pt x="1203" y="8990"/>
                  </a:lnTo>
                  <a:lnTo>
                    <a:pt x="1203" y="8621"/>
                  </a:lnTo>
                  <a:cubicBezTo>
                    <a:pt x="1203" y="8526"/>
                    <a:pt x="1132" y="8454"/>
                    <a:pt x="1048" y="8454"/>
                  </a:cubicBezTo>
                  <a:cubicBezTo>
                    <a:pt x="953" y="8454"/>
                    <a:pt x="882" y="8526"/>
                    <a:pt x="882" y="8621"/>
                  </a:cubicBezTo>
                  <a:lnTo>
                    <a:pt x="882" y="8990"/>
                  </a:lnTo>
                  <a:lnTo>
                    <a:pt x="608" y="8990"/>
                  </a:lnTo>
                  <a:cubicBezTo>
                    <a:pt x="274" y="8990"/>
                    <a:pt x="0" y="9276"/>
                    <a:pt x="0" y="9597"/>
                  </a:cubicBezTo>
                  <a:cubicBezTo>
                    <a:pt x="0" y="9931"/>
                    <a:pt x="286" y="10204"/>
                    <a:pt x="608" y="10204"/>
                  </a:cubicBezTo>
                  <a:lnTo>
                    <a:pt x="882" y="10204"/>
                  </a:lnTo>
                  <a:lnTo>
                    <a:pt x="882" y="10776"/>
                  </a:lnTo>
                  <a:cubicBezTo>
                    <a:pt x="882" y="11157"/>
                    <a:pt x="1191" y="11478"/>
                    <a:pt x="1584" y="11478"/>
                  </a:cubicBezTo>
                  <a:lnTo>
                    <a:pt x="9752" y="11478"/>
                  </a:lnTo>
                  <a:cubicBezTo>
                    <a:pt x="10133" y="11478"/>
                    <a:pt x="10454" y="11157"/>
                    <a:pt x="10454" y="10776"/>
                  </a:cubicBezTo>
                  <a:lnTo>
                    <a:pt x="10454" y="2156"/>
                  </a:lnTo>
                  <a:cubicBezTo>
                    <a:pt x="10454" y="2073"/>
                    <a:pt x="10371" y="1989"/>
                    <a:pt x="10287" y="1989"/>
                  </a:cubicBezTo>
                  <a:cubicBezTo>
                    <a:pt x="10192" y="1989"/>
                    <a:pt x="10121" y="2073"/>
                    <a:pt x="10121" y="2156"/>
                  </a:cubicBezTo>
                  <a:lnTo>
                    <a:pt x="10121" y="10776"/>
                  </a:lnTo>
                  <a:cubicBezTo>
                    <a:pt x="10121" y="10978"/>
                    <a:pt x="9954" y="11145"/>
                    <a:pt x="9752" y="11145"/>
                  </a:cubicBezTo>
                  <a:lnTo>
                    <a:pt x="8954" y="11145"/>
                  </a:lnTo>
                  <a:cubicBezTo>
                    <a:pt x="9014" y="11038"/>
                    <a:pt x="9061" y="10919"/>
                    <a:pt x="9061" y="10800"/>
                  </a:cubicBezTo>
                  <a:lnTo>
                    <a:pt x="9549" y="10800"/>
                  </a:lnTo>
                  <a:cubicBezTo>
                    <a:pt x="9645" y="10800"/>
                    <a:pt x="9716" y="10728"/>
                    <a:pt x="9716" y="10645"/>
                  </a:cubicBezTo>
                  <a:lnTo>
                    <a:pt x="9716" y="858"/>
                  </a:lnTo>
                  <a:cubicBezTo>
                    <a:pt x="9716" y="775"/>
                    <a:pt x="9645" y="691"/>
                    <a:pt x="9549" y="691"/>
                  </a:cubicBezTo>
                  <a:lnTo>
                    <a:pt x="9061" y="691"/>
                  </a:lnTo>
                  <a:cubicBezTo>
                    <a:pt x="9061" y="560"/>
                    <a:pt x="9014" y="441"/>
                    <a:pt x="8954" y="358"/>
                  </a:cubicBezTo>
                  <a:lnTo>
                    <a:pt x="9752" y="358"/>
                  </a:lnTo>
                  <a:cubicBezTo>
                    <a:pt x="9954" y="358"/>
                    <a:pt x="10121" y="525"/>
                    <a:pt x="10121" y="727"/>
                  </a:cubicBezTo>
                  <a:lnTo>
                    <a:pt x="10121" y="1430"/>
                  </a:lnTo>
                  <a:cubicBezTo>
                    <a:pt x="10097" y="1489"/>
                    <a:pt x="10168" y="1561"/>
                    <a:pt x="10276" y="1561"/>
                  </a:cubicBezTo>
                  <a:cubicBezTo>
                    <a:pt x="10359" y="1561"/>
                    <a:pt x="10430" y="1489"/>
                    <a:pt x="10430" y="1394"/>
                  </a:cubicBezTo>
                  <a:lnTo>
                    <a:pt x="10430" y="691"/>
                  </a:lnTo>
                  <a:cubicBezTo>
                    <a:pt x="10430" y="310"/>
                    <a:pt x="10121" y="1"/>
                    <a:pt x="9740" y="1"/>
                  </a:cubicBezTo>
                  <a:lnTo>
                    <a:pt x="304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77" name="Google Shape;10464;p67"/>
            <p:cNvSpPr/>
            <p:nvPr/>
          </p:nvSpPr>
          <p:spPr>
            <a:xfrm>
              <a:off x="1314678" y="3358981"/>
              <a:ext cx="79632" cy="254684"/>
            </a:xfrm>
            <a:custGeom>
              <a:avLst/>
              <a:rect l="l" t="t" r="r" b="b"/>
              <a:pathLst>
                <a:path w="2502" h="8002">
                  <a:moveTo>
                    <a:pt x="1537" y="1537"/>
                  </a:moveTo>
                  <a:cubicBezTo>
                    <a:pt x="1680" y="1537"/>
                    <a:pt x="1811" y="1656"/>
                    <a:pt x="1811" y="1822"/>
                  </a:cubicBezTo>
                  <a:cubicBezTo>
                    <a:pt x="1811" y="1989"/>
                    <a:pt x="1692" y="2108"/>
                    <a:pt x="1537" y="2108"/>
                  </a:cubicBezTo>
                  <a:lnTo>
                    <a:pt x="608" y="2108"/>
                  </a:lnTo>
                  <a:cubicBezTo>
                    <a:pt x="465" y="2108"/>
                    <a:pt x="334" y="1989"/>
                    <a:pt x="334" y="1822"/>
                  </a:cubicBezTo>
                  <a:cubicBezTo>
                    <a:pt x="334" y="1668"/>
                    <a:pt x="453" y="1537"/>
                    <a:pt x="608" y="1537"/>
                  </a:cubicBezTo>
                  <a:lnTo>
                    <a:pt x="1537" y="1537"/>
                  </a:lnTo>
                  <a:close/>
                  <a:moveTo>
                    <a:pt x="1549" y="4132"/>
                  </a:moveTo>
                  <a:cubicBezTo>
                    <a:pt x="1692" y="4132"/>
                    <a:pt x="1835" y="4251"/>
                    <a:pt x="1835" y="4406"/>
                  </a:cubicBezTo>
                  <a:cubicBezTo>
                    <a:pt x="1835" y="4573"/>
                    <a:pt x="1715" y="4692"/>
                    <a:pt x="1549" y="4692"/>
                  </a:cubicBezTo>
                  <a:lnTo>
                    <a:pt x="632" y="4692"/>
                  </a:lnTo>
                  <a:cubicBezTo>
                    <a:pt x="465" y="4680"/>
                    <a:pt x="346" y="4561"/>
                    <a:pt x="346" y="4406"/>
                  </a:cubicBezTo>
                  <a:cubicBezTo>
                    <a:pt x="346" y="4263"/>
                    <a:pt x="465" y="4132"/>
                    <a:pt x="632" y="4132"/>
                  </a:cubicBezTo>
                  <a:lnTo>
                    <a:pt x="1549" y="4132"/>
                  </a:lnTo>
                  <a:close/>
                  <a:moveTo>
                    <a:pt x="1549" y="6704"/>
                  </a:moveTo>
                  <a:cubicBezTo>
                    <a:pt x="1715" y="6704"/>
                    <a:pt x="1835" y="6835"/>
                    <a:pt x="1835" y="6990"/>
                  </a:cubicBezTo>
                  <a:cubicBezTo>
                    <a:pt x="1835" y="7132"/>
                    <a:pt x="1715" y="7263"/>
                    <a:pt x="1549" y="7263"/>
                  </a:cubicBezTo>
                  <a:lnTo>
                    <a:pt x="632" y="7263"/>
                  </a:lnTo>
                  <a:cubicBezTo>
                    <a:pt x="477" y="7263"/>
                    <a:pt x="346" y="7144"/>
                    <a:pt x="346" y="6990"/>
                  </a:cubicBezTo>
                  <a:cubicBezTo>
                    <a:pt x="346" y="6823"/>
                    <a:pt x="465" y="6704"/>
                    <a:pt x="632" y="6704"/>
                  </a:cubicBezTo>
                  <a:lnTo>
                    <a:pt x="1549" y="6704"/>
                  </a:lnTo>
                  <a:close/>
                  <a:moveTo>
                    <a:pt x="1608" y="1"/>
                  </a:moveTo>
                  <a:cubicBezTo>
                    <a:pt x="1227" y="1"/>
                    <a:pt x="906" y="310"/>
                    <a:pt x="906" y="703"/>
                  </a:cubicBezTo>
                  <a:lnTo>
                    <a:pt x="906" y="1239"/>
                  </a:lnTo>
                  <a:lnTo>
                    <a:pt x="608" y="1239"/>
                  </a:lnTo>
                  <a:cubicBezTo>
                    <a:pt x="275" y="1239"/>
                    <a:pt x="1" y="1525"/>
                    <a:pt x="1" y="1846"/>
                  </a:cubicBezTo>
                  <a:cubicBezTo>
                    <a:pt x="1" y="2179"/>
                    <a:pt x="287" y="2465"/>
                    <a:pt x="608" y="2465"/>
                  </a:cubicBezTo>
                  <a:lnTo>
                    <a:pt x="906" y="2465"/>
                  </a:lnTo>
                  <a:lnTo>
                    <a:pt x="906" y="3799"/>
                  </a:lnTo>
                  <a:lnTo>
                    <a:pt x="608" y="3799"/>
                  </a:lnTo>
                  <a:cubicBezTo>
                    <a:pt x="275" y="3799"/>
                    <a:pt x="1" y="4084"/>
                    <a:pt x="1" y="4406"/>
                  </a:cubicBezTo>
                  <a:cubicBezTo>
                    <a:pt x="1" y="4739"/>
                    <a:pt x="287" y="5025"/>
                    <a:pt x="608" y="5025"/>
                  </a:cubicBezTo>
                  <a:lnTo>
                    <a:pt x="906" y="5025"/>
                  </a:lnTo>
                  <a:lnTo>
                    <a:pt x="906" y="6359"/>
                  </a:lnTo>
                  <a:lnTo>
                    <a:pt x="632" y="6359"/>
                  </a:lnTo>
                  <a:cubicBezTo>
                    <a:pt x="287" y="6359"/>
                    <a:pt x="13" y="6644"/>
                    <a:pt x="13" y="6966"/>
                  </a:cubicBezTo>
                  <a:cubicBezTo>
                    <a:pt x="13" y="7299"/>
                    <a:pt x="299" y="7585"/>
                    <a:pt x="632" y="7585"/>
                  </a:cubicBezTo>
                  <a:lnTo>
                    <a:pt x="906" y="7585"/>
                  </a:lnTo>
                  <a:lnTo>
                    <a:pt x="906" y="7835"/>
                  </a:lnTo>
                  <a:cubicBezTo>
                    <a:pt x="906" y="7918"/>
                    <a:pt x="977" y="8002"/>
                    <a:pt x="1073" y="8002"/>
                  </a:cubicBezTo>
                  <a:cubicBezTo>
                    <a:pt x="1168" y="8002"/>
                    <a:pt x="1239" y="7918"/>
                    <a:pt x="1239" y="7835"/>
                  </a:cubicBezTo>
                  <a:lnTo>
                    <a:pt x="1239" y="7585"/>
                  </a:lnTo>
                  <a:lnTo>
                    <a:pt x="1537" y="7585"/>
                  </a:lnTo>
                  <a:cubicBezTo>
                    <a:pt x="1882" y="7585"/>
                    <a:pt x="2144" y="7299"/>
                    <a:pt x="2144" y="6966"/>
                  </a:cubicBezTo>
                  <a:cubicBezTo>
                    <a:pt x="2144" y="6644"/>
                    <a:pt x="1858" y="6359"/>
                    <a:pt x="1537" y="6359"/>
                  </a:cubicBezTo>
                  <a:lnTo>
                    <a:pt x="1239" y="6359"/>
                  </a:lnTo>
                  <a:lnTo>
                    <a:pt x="1239" y="5025"/>
                  </a:lnTo>
                  <a:lnTo>
                    <a:pt x="1537" y="5025"/>
                  </a:lnTo>
                  <a:cubicBezTo>
                    <a:pt x="1882" y="5025"/>
                    <a:pt x="2144" y="4739"/>
                    <a:pt x="2144" y="4406"/>
                  </a:cubicBezTo>
                  <a:cubicBezTo>
                    <a:pt x="2144" y="4084"/>
                    <a:pt x="1858" y="3799"/>
                    <a:pt x="1537" y="3799"/>
                  </a:cubicBezTo>
                  <a:lnTo>
                    <a:pt x="1239" y="3799"/>
                  </a:lnTo>
                  <a:lnTo>
                    <a:pt x="1239" y="2465"/>
                  </a:lnTo>
                  <a:lnTo>
                    <a:pt x="1525" y="2465"/>
                  </a:lnTo>
                  <a:cubicBezTo>
                    <a:pt x="1858" y="2465"/>
                    <a:pt x="2132" y="2179"/>
                    <a:pt x="2132" y="1846"/>
                  </a:cubicBezTo>
                  <a:cubicBezTo>
                    <a:pt x="2132" y="1525"/>
                    <a:pt x="1846" y="1239"/>
                    <a:pt x="1525" y="1239"/>
                  </a:cubicBezTo>
                  <a:lnTo>
                    <a:pt x="1239" y="1239"/>
                  </a:lnTo>
                  <a:lnTo>
                    <a:pt x="1239" y="703"/>
                  </a:lnTo>
                  <a:cubicBezTo>
                    <a:pt x="1239" y="489"/>
                    <a:pt x="1406" y="334"/>
                    <a:pt x="1608" y="334"/>
                  </a:cubicBezTo>
                  <a:lnTo>
                    <a:pt x="2335" y="334"/>
                  </a:lnTo>
                  <a:cubicBezTo>
                    <a:pt x="2430" y="334"/>
                    <a:pt x="2501" y="251"/>
                    <a:pt x="2501" y="167"/>
                  </a:cubicBezTo>
                  <a:cubicBezTo>
                    <a:pt x="2501" y="72"/>
                    <a:pt x="2430" y="1"/>
                    <a:pt x="2335" y="1"/>
                  </a:cubicBezTo>
                  <a:lnTo>
                    <a:pt x="160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78" name="Google Shape;10465;p67"/>
            <p:cNvSpPr/>
            <p:nvPr/>
          </p:nvSpPr>
          <p:spPr>
            <a:xfrm>
              <a:off x="1411688" y="3629546"/>
              <a:ext cx="139118" cy="10662"/>
            </a:xfrm>
            <a:custGeom>
              <a:avLst/>
              <a:rect l="l" t="t" r="r" b="b"/>
              <a:pathLst>
                <a:path w="4371" h="335">
                  <a:moveTo>
                    <a:pt x="168" y="1"/>
                  </a:moveTo>
                  <a:cubicBezTo>
                    <a:pt x="84" y="1"/>
                    <a:pt x="1" y="72"/>
                    <a:pt x="1" y="167"/>
                  </a:cubicBezTo>
                  <a:cubicBezTo>
                    <a:pt x="1" y="251"/>
                    <a:pt x="84" y="334"/>
                    <a:pt x="168" y="334"/>
                  </a:cubicBezTo>
                  <a:lnTo>
                    <a:pt x="4204" y="334"/>
                  </a:lnTo>
                  <a:cubicBezTo>
                    <a:pt x="4287" y="334"/>
                    <a:pt x="4371" y="251"/>
                    <a:pt x="4371" y="167"/>
                  </a:cubicBezTo>
                  <a:cubicBezTo>
                    <a:pt x="4371" y="72"/>
                    <a:pt x="4287" y="1"/>
                    <a:pt x="4204" y="1"/>
                  </a:cubicBezTo>
                  <a:lnTo>
                    <a:pt x="16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79" name="Google Shape;10466;p67"/>
            <p:cNvSpPr/>
            <p:nvPr/>
          </p:nvSpPr>
          <p:spPr>
            <a:xfrm>
              <a:off x="1412070" y="3652303"/>
              <a:ext cx="139118" cy="10630"/>
            </a:xfrm>
            <a:custGeom>
              <a:avLst/>
              <a:rect l="l" t="t" r="r" b="b"/>
              <a:pathLst>
                <a:path w="4371" h="334">
                  <a:moveTo>
                    <a:pt x="168" y="0"/>
                  </a:moveTo>
                  <a:cubicBezTo>
                    <a:pt x="84" y="0"/>
                    <a:pt x="1" y="72"/>
                    <a:pt x="1" y="167"/>
                  </a:cubicBezTo>
                  <a:cubicBezTo>
                    <a:pt x="1" y="250"/>
                    <a:pt x="72" y="333"/>
                    <a:pt x="168" y="333"/>
                  </a:cubicBezTo>
                  <a:lnTo>
                    <a:pt x="4204" y="333"/>
                  </a:lnTo>
                  <a:cubicBezTo>
                    <a:pt x="4299" y="333"/>
                    <a:pt x="4370" y="250"/>
                    <a:pt x="4370" y="167"/>
                  </a:cubicBezTo>
                  <a:cubicBezTo>
                    <a:pt x="4370" y="72"/>
                    <a:pt x="4299" y="0"/>
                    <a:pt x="4204"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80" name="Google Shape;10467;p67"/>
            <p:cNvSpPr/>
            <p:nvPr/>
          </p:nvSpPr>
          <p:spPr>
            <a:xfrm>
              <a:off x="1432153" y="3417352"/>
              <a:ext cx="83802" cy="191379"/>
            </a:xfrm>
            <a:custGeom>
              <a:avLst/>
              <a:rect l="l" t="t" r="r" b="b"/>
              <a:pathLst>
                <a:path w="2633" h="6013">
                  <a:moveTo>
                    <a:pt x="1763" y="357"/>
                  </a:moveTo>
                  <a:cubicBezTo>
                    <a:pt x="1882" y="357"/>
                    <a:pt x="2037" y="405"/>
                    <a:pt x="2251" y="488"/>
                  </a:cubicBezTo>
                  <a:lnTo>
                    <a:pt x="2263" y="512"/>
                  </a:lnTo>
                  <a:lnTo>
                    <a:pt x="2096" y="1488"/>
                  </a:lnTo>
                  <a:cubicBezTo>
                    <a:pt x="2096" y="1500"/>
                    <a:pt x="2084" y="1500"/>
                    <a:pt x="2084" y="1500"/>
                  </a:cubicBezTo>
                  <a:lnTo>
                    <a:pt x="1596" y="1441"/>
                  </a:lnTo>
                  <a:lnTo>
                    <a:pt x="1561" y="1441"/>
                  </a:lnTo>
                  <a:cubicBezTo>
                    <a:pt x="965" y="1477"/>
                    <a:pt x="751" y="2143"/>
                    <a:pt x="751" y="2691"/>
                  </a:cubicBezTo>
                  <a:lnTo>
                    <a:pt x="751" y="3382"/>
                  </a:lnTo>
                  <a:cubicBezTo>
                    <a:pt x="751" y="3501"/>
                    <a:pt x="763" y="3822"/>
                    <a:pt x="894" y="4120"/>
                  </a:cubicBezTo>
                  <a:cubicBezTo>
                    <a:pt x="1025" y="4441"/>
                    <a:pt x="1263" y="4608"/>
                    <a:pt x="1561" y="4632"/>
                  </a:cubicBezTo>
                  <a:lnTo>
                    <a:pt x="1596" y="4632"/>
                  </a:lnTo>
                  <a:lnTo>
                    <a:pt x="2084" y="4572"/>
                  </a:lnTo>
                  <a:cubicBezTo>
                    <a:pt x="2096" y="4572"/>
                    <a:pt x="2096" y="4572"/>
                    <a:pt x="2096" y="4584"/>
                  </a:cubicBezTo>
                  <a:lnTo>
                    <a:pt x="2263" y="5572"/>
                  </a:lnTo>
                  <a:cubicBezTo>
                    <a:pt x="2263" y="5572"/>
                    <a:pt x="2263" y="5584"/>
                    <a:pt x="2251" y="5584"/>
                  </a:cubicBezTo>
                  <a:cubicBezTo>
                    <a:pt x="2037" y="5668"/>
                    <a:pt x="1882" y="5715"/>
                    <a:pt x="1763" y="5715"/>
                  </a:cubicBezTo>
                  <a:cubicBezTo>
                    <a:pt x="1608" y="5715"/>
                    <a:pt x="1251" y="5632"/>
                    <a:pt x="941" y="5298"/>
                  </a:cubicBezTo>
                  <a:cubicBezTo>
                    <a:pt x="537" y="4882"/>
                    <a:pt x="334" y="4227"/>
                    <a:pt x="334" y="3393"/>
                  </a:cubicBezTo>
                  <a:lnTo>
                    <a:pt x="334" y="2679"/>
                  </a:lnTo>
                  <a:cubicBezTo>
                    <a:pt x="334" y="1846"/>
                    <a:pt x="537" y="1191"/>
                    <a:pt x="941" y="774"/>
                  </a:cubicBezTo>
                  <a:cubicBezTo>
                    <a:pt x="1263" y="453"/>
                    <a:pt x="1620" y="357"/>
                    <a:pt x="1763" y="357"/>
                  </a:cubicBezTo>
                  <a:close/>
                  <a:moveTo>
                    <a:pt x="1775" y="0"/>
                  </a:moveTo>
                  <a:cubicBezTo>
                    <a:pt x="1525" y="0"/>
                    <a:pt x="1084" y="131"/>
                    <a:pt x="715" y="500"/>
                  </a:cubicBezTo>
                  <a:cubicBezTo>
                    <a:pt x="239" y="988"/>
                    <a:pt x="1" y="1715"/>
                    <a:pt x="1" y="2643"/>
                  </a:cubicBezTo>
                  <a:lnTo>
                    <a:pt x="1" y="3358"/>
                  </a:lnTo>
                  <a:cubicBezTo>
                    <a:pt x="1" y="4298"/>
                    <a:pt x="239" y="5013"/>
                    <a:pt x="715" y="5501"/>
                  </a:cubicBezTo>
                  <a:cubicBezTo>
                    <a:pt x="1084" y="5882"/>
                    <a:pt x="1525" y="6013"/>
                    <a:pt x="1775" y="6013"/>
                  </a:cubicBezTo>
                  <a:cubicBezTo>
                    <a:pt x="1965" y="6013"/>
                    <a:pt x="2215" y="5918"/>
                    <a:pt x="2394" y="5858"/>
                  </a:cubicBezTo>
                  <a:cubicBezTo>
                    <a:pt x="2549" y="5799"/>
                    <a:pt x="2632" y="5644"/>
                    <a:pt x="2608" y="5477"/>
                  </a:cubicBezTo>
                  <a:lnTo>
                    <a:pt x="2442" y="4489"/>
                  </a:lnTo>
                  <a:cubicBezTo>
                    <a:pt x="2419" y="4307"/>
                    <a:pt x="2255" y="4190"/>
                    <a:pt x="2075" y="4190"/>
                  </a:cubicBezTo>
                  <a:cubicBezTo>
                    <a:pt x="2066" y="4190"/>
                    <a:pt x="2058" y="4191"/>
                    <a:pt x="2049" y="4191"/>
                  </a:cubicBezTo>
                  <a:lnTo>
                    <a:pt x="1573" y="4251"/>
                  </a:lnTo>
                  <a:cubicBezTo>
                    <a:pt x="1108" y="4215"/>
                    <a:pt x="1108" y="3382"/>
                    <a:pt x="1108" y="3334"/>
                  </a:cubicBezTo>
                  <a:lnTo>
                    <a:pt x="1108" y="2643"/>
                  </a:lnTo>
                  <a:cubicBezTo>
                    <a:pt x="1108" y="2643"/>
                    <a:pt x="1108" y="2644"/>
                    <a:pt x="1108" y="2644"/>
                  </a:cubicBezTo>
                  <a:cubicBezTo>
                    <a:pt x="1084" y="2644"/>
                    <a:pt x="1088" y="1798"/>
                    <a:pt x="1561" y="1762"/>
                  </a:cubicBezTo>
                  <a:lnTo>
                    <a:pt x="2037" y="1822"/>
                  </a:lnTo>
                  <a:cubicBezTo>
                    <a:pt x="2053" y="1824"/>
                    <a:pt x="2068" y="1825"/>
                    <a:pt x="2084" y="1825"/>
                  </a:cubicBezTo>
                  <a:cubicBezTo>
                    <a:pt x="2263" y="1825"/>
                    <a:pt x="2397" y="1700"/>
                    <a:pt x="2430" y="1524"/>
                  </a:cubicBezTo>
                  <a:lnTo>
                    <a:pt x="2596" y="536"/>
                  </a:lnTo>
                  <a:cubicBezTo>
                    <a:pt x="2620" y="369"/>
                    <a:pt x="2537" y="203"/>
                    <a:pt x="2382" y="143"/>
                  </a:cubicBezTo>
                  <a:cubicBezTo>
                    <a:pt x="2215" y="72"/>
                    <a:pt x="1965" y="0"/>
                    <a:pt x="177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81" name="Google Shape;10468;p67"/>
          <p:cNvGrpSpPr/>
          <p:nvPr/>
        </p:nvGrpSpPr>
        <p:grpSpPr>
          <a:xfrm>
            <a:off x="3364043" y="4843335"/>
            <a:ext cx="359269" cy="335780"/>
            <a:chOff x="1748582" y="3372635"/>
            <a:chExt cx="359269" cy="335780"/>
          </a:xfrm>
          <a:solidFill>
            <a:schemeClr val="accent1"/>
          </a:solidFill>
        </p:grpSpPr>
        <p:sp>
          <p:nvSpPr>
            <p:cNvPr id="1682" name="Google Shape;10469;p67"/>
            <p:cNvSpPr/>
            <p:nvPr/>
          </p:nvSpPr>
          <p:spPr>
            <a:xfrm>
              <a:off x="2080161" y="3535210"/>
              <a:ext cx="27690" cy="10630"/>
            </a:xfrm>
            <a:custGeom>
              <a:avLst/>
              <a:rect l="l" t="t" r="r" b="b"/>
              <a:pathLst>
                <a:path w="870" h="334">
                  <a:moveTo>
                    <a:pt x="167" y="0"/>
                  </a:moveTo>
                  <a:cubicBezTo>
                    <a:pt x="72" y="0"/>
                    <a:pt x="1" y="83"/>
                    <a:pt x="1" y="167"/>
                  </a:cubicBezTo>
                  <a:cubicBezTo>
                    <a:pt x="1" y="262"/>
                    <a:pt x="72" y="333"/>
                    <a:pt x="167" y="333"/>
                  </a:cubicBezTo>
                  <a:lnTo>
                    <a:pt x="703" y="333"/>
                  </a:lnTo>
                  <a:cubicBezTo>
                    <a:pt x="786" y="333"/>
                    <a:pt x="870" y="262"/>
                    <a:pt x="870" y="167"/>
                  </a:cubicBezTo>
                  <a:cubicBezTo>
                    <a:pt x="870" y="83"/>
                    <a:pt x="786" y="0"/>
                    <a:pt x="703"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683" name="Google Shape;10470;p67"/>
            <p:cNvGrpSpPr/>
            <p:nvPr/>
          </p:nvGrpSpPr>
          <p:grpSpPr>
            <a:xfrm>
              <a:off x="1748582" y="3372635"/>
              <a:ext cx="333520" cy="335780"/>
              <a:chOff x="1748582" y="3372635"/>
              <a:chExt cx="333520" cy="335780"/>
            </a:xfrm>
            <a:grpFill/>
          </p:grpSpPr>
          <p:sp>
            <p:nvSpPr>
              <p:cNvPr id="1684" name="Google Shape;10471;p67"/>
              <p:cNvSpPr/>
              <p:nvPr/>
            </p:nvSpPr>
            <p:spPr>
              <a:xfrm>
                <a:off x="1748582" y="3372635"/>
                <a:ext cx="308504" cy="335780"/>
              </a:xfrm>
              <a:custGeom>
                <a:avLst/>
                <a:rect l="l" t="t" r="r" b="b"/>
                <a:pathLst>
                  <a:path w="9693" h="10550">
                    <a:moveTo>
                      <a:pt x="8454" y="4215"/>
                    </a:moveTo>
                    <a:cubicBezTo>
                      <a:pt x="8978" y="4298"/>
                      <a:pt x="9359" y="4739"/>
                      <a:pt x="9359" y="5275"/>
                    </a:cubicBezTo>
                    <a:cubicBezTo>
                      <a:pt x="9359" y="5811"/>
                      <a:pt x="8978" y="6263"/>
                      <a:pt x="8454" y="6334"/>
                    </a:cubicBezTo>
                    <a:lnTo>
                      <a:pt x="8454" y="4215"/>
                    </a:lnTo>
                    <a:close/>
                    <a:moveTo>
                      <a:pt x="1251" y="4036"/>
                    </a:moveTo>
                    <a:lnTo>
                      <a:pt x="1251" y="6525"/>
                    </a:lnTo>
                    <a:lnTo>
                      <a:pt x="894" y="6525"/>
                    </a:lnTo>
                    <a:cubicBezTo>
                      <a:pt x="596" y="6525"/>
                      <a:pt x="358" y="6287"/>
                      <a:pt x="358" y="5989"/>
                    </a:cubicBezTo>
                    <a:lnTo>
                      <a:pt x="358" y="4572"/>
                    </a:lnTo>
                    <a:cubicBezTo>
                      <a:pt x="358" y="4275"/>
                      <a:pt x="596" y="4036"/>
                      <a:pt x="894" y="4036"/>
                    </a:cubicBezTo>
                    <a:lnTo>
                      <a:pt x="1251" y="4036"/>
                    </a:lnTo>
                    <a:close/>
                    <a:moveTo>
                      <a:pt x="2668" y="4025"/>
                    </a:moveTo>
                    <a:lnTo>
                      <a:pt x="2668" y="6525"/>
                    </a:lnTo>
                    <a:lnTo>
                      <a:pt x="1584" y="6525"/>
                    </a:lnTo>
                    <a:lnTo>
                      <a:pt x="1584" y="4025"/>
                    </a:lnTo>
                    <a:lnTo>
                      <a:pt x="2668" y="4025"/>
                    </a:lnTo>
                    <a:close/>
                    <a:moveTo>
                      <a:pt x="2846" y="7727"/>
                    </a:moveTo>
                    <a:lnTo>
                      <a:pt x="2846" y="8466"/>
                    </a:lnTo>
                    <a:lnTo>
                      <a:pt x="2537" y="8466"/>
                    </a:lnTo>
                    <a:lnTo>
                      <a:pt x="2727" y="7727"/>
                    </a:lnTo>
                    <a:lnTo>
                      <a:pt x="2846" y="7727"/>
                    </a:lnTo>
                    <a:close/>
                    <a:moveTo>
                      <a:pt x="2608" y="6834"/>
                    </a:moveTo>
                    <a:lnTo>
                      <a:pt x="2001" y="9156"/>
                    </a:lnTo>
                    <a:lnTo>
                      <a:pt x="1584" y="9156"/>
                    </a:lnTo>
                    <a:lnTo>
                      <a:pt x="1584" y="6834"/>
                    </a:lnTo>
                    <a:lnTo>
                      <a:pt x="2608" y="6834"/>
                    </a:lnTo>
                    <a:close/>
                    <a:moveTo>
                      <a:pt x="8133" y="357"/>
                    </a:moveTo>
                    <a:lnTo>
                      <a:pt x="8133" y="10228"/>
                    </a:lnTo>
                    <a:lnTo>
                      <a:pt x="7394" y="10228"/>
                    </a:lnTo>
                    <a:lnTo>
                      <a:pt x="7394" y="3251"/>
                    </a:lnTo>
                    <a:cubicBezTo>
                      <a:pt x="7394" y="3167"/>
                      <a:pt x="7323" y="3084"/>
                      <a:pt x="7240" y="3084"/>
                    </a:cubicBezTo>
                    <a:cubicBezTo>
                      <a:pt x="7144" y="3084"/>
                      <a:pt x="7073" y="3167"/>
                      <a:pt x="7073" y="3251"/>
                    </a:cubicBezTo>
                    <a:lnTo>
                      <a:pt x="7073" y="9144"/>
                    </a:lnTo>
                    <a:cubicBezTo>
                      <a:pt x="6859" y="8859"/>
                      <a:pt x="6549" y="8466"/>
                      <a:pt x="6132" y="8073"/>
                    </a:cubicBezTo>
                    <a:cubicBezTo>
                      <a:pt x="5668" y="7632"/>
                      <a:pt x="5192" y="7275"/>
                      <a:pt x="4704" y="7013"/>
                    </a:cubicBezTo>
                    <a:cubicBezTo>
                      <a:pt x="4132" y="6715"/>
                      <a:pt x="3561" y="6561"/>
                      <a:pt x="2989" y="6537"/>
                    </a:cubicBezTo>
                    <a:lnTo>
                      <a:pt x="2989" y="4036"/>
                    </a:lnTo>
                    <a:cubicBezTo>
                      <a:pt x="3572" y="4013"/>
                      <a:pt x="4132" y="3846"/>
                      <a:pt x="4704" y="3560"/>
                    </a:cubicBezTo>
                    <a:cubicBezTo>
                      <a:pt x="5192" y="3310"/>
                      <a:pt x="5668" y="2953"/>
                      <a:pt x="6132" y="2501"/>
                    </a:cubicBezTo>
                    <a:cubicBezTo>
                      <a:pt x="6537" y="2108"/>
                      <a:pt x="6847" y="1715"/>
                      <a:pt x="7073" y="1429"/>
                    </a:cubicBezTo>
                    <a:lnTo>
                      <a:pt x="7073" y="2489"/>
                    </a:lnTo>
                    <a:cubicBezTo>
                      <a:pt x="7073" y="2584"/>
                      <a:pt x="7144" y="2655"/>
                      <a:pt x="7240" y="2655"/>
                    </a:cubicBezTo>
                    <a:cubicBezTo>
                      <a:pt x="7323" y="2655"/>
                      <a:pt x="7394" y="2584"/>
                      <a:pt x="7394" y="2489"/>
                    </a:cubicBezTo>
                    <a:lnTo>
                      <a:pt x="7394" y="357"/>
                    </a:lnTo>
                    <a:lnTo>
                      <a:pt x="8133" y="357"/>
                    </a:lnTo>
                    <a:close/>
                    <a:moveTo>
                      <a:pt x="7228" y="0"/>
                    </a:moveTo>
                    <a:cubicBezTo>
                      <a:pt x="7144" y="0"/>
                      <a:pt x="7073" y="84"/>
                      <a:pt x="7073" y="167"/>
                    </a:cubicBezTo>
                    <a:lnTo>
                      <a:pt x="7073" y="822"/>
                    </a:lnTo>
                    <a:cubicBezTo>
                      <a:pt x="6966" y="988"/>
                      <a:pt x="6549" y="1631"/>
                      <a:pt x="5906" y="2251"/>
                    </a:cubicBezTo>
                    <a:cubicBezTo>
                      <a:pt x="5227" y="2905"/>
                      <a:pt x="4132" y="3703"/>
                      <a:pt x="2822" y="3703"/>
                    </a:cubicBezTo>
                    <a:lnTo>
                      <a:pt x="882" y="3703"/>
                    </a:lnTo>
                    <a:cubicBezTo>
                      <a:pt x="405" y="3703"/>
                      <a:pt x="1" y="4084"/>
                      <a:pt x="1" y="4572"/>
                    </a:cubicBezTo>
                    <a:lnTo>
                      <a:pt x="1" y="5989"/>
                    </a:lnTo>
                    <a:cubicBezTo>
                      <a:pt x="1" y="6465"/>
                      <a:pt x="382" y="6870"/>
                      <a:pt x="882" y="6870"/>
                    </a:cubicBezTo>
                    <a:lnTo>
                      <a:pt x="1239" y="6870"/>
                    </a:lnTo>
                    <a:lnTo>
                      <a:pt x="1239" y="9359"/>
                    </a:lnTo>
                    <a:cubicBezTo>
                      <a:pt x="1239" y="9442"/>
                      <a:pt x="1310" y="9513"/>
                      <a:pt x="1394" y="9513"/>
                    </a:cubicBezTo>
                    <a:lnTo>
                      <a:pt x="2096" y="9513"/>
                    </a:lnTo>
                    <a:cubicBezTo>
                      <a:pt x="2168" y="9513"/>
                      <a:pt x="2227" y="9478"/>
                      <a:pt x="2263" y="9394"/>
                    </a:cubicBezTo>
                    <a:lnTo>
                      <a:pt x="2406" y="8823"/>
                    </a:lnTo>
                    <a:lnTo>
                      <a:pt x="2977" y="8823"/>
                    </a:lnTo>
                    <a:cubicBezTo>
                      <a:pt x="3061" y="8823"/>
                      <a:pt x="3144" y="8739"/>
                      <a:pt x="3144" y="8656"/>
                    </a:cubicBezTo>
                    <a:lnTo>
                      <a:pt x="3144" y="7573"/>
                    </a:lnTo>
                    <a:cubicBezTo>
                      <a:pt x="3144" y="7477"/>
                      <a:pt x="3061" y="7406"/>
                      <a:pt x="2977" y="7406"/>
                    </a:cubicBezTo>
                    <a:lnTo>
                      <a:pt x="2787" y="7406"/>
                    </a:lnTo>
                    <a:lnTo>
                      <a:pt x="2930" y="6858"/>
                    </a:lnTo>
                    <a:cubicBezTo>
                      <a:pt x="4180" y="6894"/>
                      <a:pt x="5227" y="7656"/>
                      <a:pt x="5882" y="8299"/>
                    </a:cubicBezTo>
                    <a:cubicBezTo>
                      <a:pt x="6537" y="8942"/>
                      <a:pt x="6954" y="9573"/>
                      <a:pt x="7037" y="9728"/>
                    </a:cubicBezTo>
                    <a:lnTo>
                      <a:pt x="7037" y="10383"/>
                    </a:lnTo>
                    <a:cubicBezTo>
                      <a:pt x="7037" y="10466"/>
                      <a:pt x="7109" y="10549"/>
                      <a:pt x="7204" y="10549"/>
                    </a:cubicBezTo>
                    <a:lnTo>
                      <a:pt x="8264" y="10549"/>
                    </a:lnTo>
                    <a:cubicBezTo>
                      <a:pt x="8347" y="10549"/>
                      <a:pt x="8430" y="10466"/>
                      <a:pt x="8430" y="10383"/>
                    </a:cubicBezTo>
                    <a:lnTo>
                      <a:pt x="8430" y="6656"/>
                    </a:lnTo>
                    <a:cubicBezTo>
                      <a:pt x="9121" y="6573"/>
                      <a:pt x="9657" y="5989"/>
                      <a:pt x="9657" y="5275"/>
                    </a:cubicBezTo>
                    <a:cubicBezTo>
                      <a:pt x="9692" y="4560"/>
                      <a:pt x="9168" y="3965"/>
                      <a:pt x="8454" y="3894"/>
                    </a:cubicBezTo>
                    <a:lnTo>
                      <a:pt x="8454" y="167"/>
                    </a:lnTo>
                    <a:cubicBezTo>
                      <a:pt x="8454" y="84"/>
                      <a:pt x="8383" y="0"/>
                      <a:pt x="8287" y="0"/>
                    </a:cubicBezTo>
                    <a:lnTo>
                      <a:pt x="722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85" name="Google Shape;10472;p67"/>
              <p:cNvSpPr/>
              <p:nvPr/>
            </p:nvSpPr>
            <p:spPr>
              <a:xfrm>
                <a:off x="2057054" y="3472000"/>
                <a:ext cx="25048" cy="22311"/>
              </a:xfrm>
              <a:custGeom>
                <a:avLst/>
                <a:rect l="l" t="t" r="r" b="b"/>
                <a:pathLst>
                  <a:path w="787" h="701">
                    <a:moveTo>
                      <a:pt x="600" y="1"/>
                    </a:moveTo>
                    <a:cubicBezTo>
                      <a:pt x="557" y="1"/>
                      <a:pt x="512" y="16"/>
                      <a:pt x="477" y="45"/>
                    </a:cubicBezTo>
                    <a:lnTo>
                      <a:pt x="107" y="414"/>
                    </a:lnTo>
                    <a:cubicBezTo>
                      <a:pt x="0" y="522"/>
                      <a:pt x="72" y="700"/>
                      <a:pt x="227" y="700"/>
                    </a:cubicBezTo>
                    <a:cubicBezTo>
                      <a:pt x="262" y="700"/>
                      <a:pt x="310" y="676"/>
                      <a:pt x="346" y="653"/>
                    </a:cubicBezTo>
                    <a:lnTo>
                      <a:pt x="715" y="283"/>
                    </a:lnTo>
                    <a:cubicBezTo>
                      <a:pt x="786" y="200"/>
                      <a:pt x="786" y="105"/>
                      <a:pt x="715" y="45"/>
                    </a:cubicBezTo>
                    <a:cubicBezTo>
                      <a:pt x="685" y="16"/>
                      <a:pt x="643" y="1"/>
                      <a:pt x="60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86" name="Google Shape;10473;p67"/>
              <p:cNvSpPr/>
              <p:nvPr/>
            </p:nvSpPr>
            <p:spPr>
              <a:xfrm>
                <a:off x="2058550" y="3586834"/>
                <a:ext cx="23552" cy="22629"/>
              </a:xfrm>
              <a:custGeom>
                <a:avLst/>
                <a:rect l="l" t="t" r="r" b="b"/>
                <a:pathLst>
                  <a:path w="740" h="711">
                    <a:moveTo>
                      <a:pt x="184" y="0"/>
                    </a:moveTo>
                    <a:cubicBezTo>
                      <a:pt x="141" y="0"/>
                      <a:pt x="96" y="15"/>
                      <a:pt x="60" y="45"/>
                    </a:cubicBezTo>
                    <a:cubicBezTo>
                      <a:pt x="1" y="104"/>
                      <a:pt x="1" y="212"/>
                      <a:pt x="60" y="283"/>
                    </a:cubicBezTo>
                    <a:lnTo>
                      <a:pt x="430" y="664"/>
                    </a:lnTo>
                    <a:cubicBezTo>
                      <a:pt x="461" y="696"/>
                      <a:pt x="500" y="711"/>
                      <a:pt x="538" y="711"/>
                    </a:cubicBezTo>
                    <a:cubicBezTo>
                      <a:pt x="586" y="711"/>
                      <a:pt x="634" y="687"/>
                      <a:pt x="668" y="640"/>
                    </a:cubicBezTo>
                    <a:cubicBezTo>
                      <a:pt x="739" y="581"/>
                      <a:pt x="727" y="485"/>
                      <a:pt x="668" y="426"/>
                    </a:cubicBezTo>
                    <a:lnTo>
                      <a:pt x="299" y="45"/>
                    </a:lnTo>
                    <a:cubicBezTo>
                      <a:pt x="269" y="15"/>
                      <a:pt x="227" y="0"/>
                      <a:pt x="1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grpSp>
        <p:nvGrpSpPr>
          <p:cNvPr id="1687" name="Google Shape;10474;p67"/>
          <p:cNvGrpSpPr/>
          <p:nvPr/>
        </p:nvGrpSpPr>
        <p:grpSpPr>
          <a:xfrm>
            <a:off x="4256454" y="4828535"/>
            <a:ext cx="365348" cy="364966"/>
            <a:chOff x="2640993" y="3357835"/>
            <a:chExt cx="365348" cy="364966"/>
          </a:xfrm>
          <a:solidFill>
            <a:schemeClr val="accent1"/>
          </a:solidFill>
        </p:grpSpPr>
        <p:sp>
          <p:nvSpPr>
            <p:cNvPr id="1688" name="Google Shape;10475;p67"/>
            <p:cNvSpPr/>
            <p:nvPr/>
          </p:nvSpPr>
          <p:spPr>
            <a:xfrm>
              <a:off x="2640993" y="3455227"/>
              <a:ext cx="365348" cy="267574"/>
            </a:xfrm>
            <a:custGeom>
              <a:avLst/>
              <a:rect l="l" t="t" r="r" b="b"/>
              <a:pathLst>
                <a:path w="11479" h="8407">
                  <a:moveTo>
                    <a:pt x="5168" y="2311"/>
                  </a:moveTo>
                  <a:lnTo>
                    <a:pt x="5335" y="4859"/>
                  </a:lnTo>
                  <a:lnTo>
                    <a:pt x="4620" y="4859"/>
                  </a:lnTo>
                  <a:lnTo>
                    <a:pt x="4763" y="2311"/>
                  </a:lnTo>
                  <a:lnTo>
                    <a:pt x="5168" y="2311"/>
                  </a:lnTo>
                  <a:close/>
                  <a:moveTo>
                    <a:pt x="6966" y="2311"/>
                  </a:moveTo>
                  <a:lnTo>
                    <a:pt x="7133" y="4859"/>
                  </a:lnTo>
                  <a:lnTo>
                    <a:pt x="6418" y="4859"/>
                  </a:lnTo>
                  <a:lnTo>
                    <a:pt x="6561" y="2311"/>
                  </a:lnTo>
                  <a:lnTo>
                    <a:pt x="6966" y="2311"/>
                  </a:lnTo>
                  <a:close/>
                  <a:moveTo>
                    <a:pt x="8764" y="2311"/>
                  </a:moveTo>
                  <a:lnTo>
                    <a:pt x="8931" y="4859"/>
                  </a:lnTo>
                  <a:lnTo>
                    <a:pt x="8216" y="4859"/>
                  </a:lnTo>
                  <a:lnTo>
                    <a:pt x="8371" y="2311"/>
                  </a:lnTo>
                  <a:lnTo>
                    <a:pt x="8764" y="2311"/>
                  </a:lnTo>
                  <a:close/>
                  <a:moveTo>
                    <a:pt x="2156" y="5894"/>
                  </a:moveTo>
                  <a:lnTo>
                    <a:pt x="2144" y="6287"/>
                  </a:lnTo>
                  <a:lnTo>
                    <a:pt x="1549" y="6287"/>
                  </a:lnTo>
                  <a:cubicBezTo>
                    <a:pt x="1453" y="6287"/>
                    <a:pt x="1382" y="6359"/>
                    <a:pt x="1382" y="6442"/>
                  </a:cubicBezTo>
                  <a:cubicBezTo>
                    <a:pt x="1382" y="6537"/>
                    <a:pt x="1453" y="6609"/>
                    <a:pt x="1549" y="6609"/>
                  </a:cubicBezTo>
                  <a:lnTo>
                    <a:pt x="2132" y="6609"/>
                  </a:lnTo>
                  <a:lnTo>
                    <a:pt x="2096" y="8073"/>
                  </a:lnTo>
                  <a:lnTo>
                    <a:pt x="822" y="8073"/>
                  </a:lnTo>
                  <a:lnTo>
                    <a:pt x="822" y="6609"/>
                  </a:lnTo>
                  <a:lnTo>
                    <a:pt x="834" y="6609"/>
                  </a:lnTo>
                  <a:cubicBezTo>
                    <a:pt x="918" y="6609"/>
                    <a:pt x="1001" y="6537"/>
                    <a:pt x="1001" y="6442"/>
                  </a:cubicBezTo>
                  <a:cubicBezTo>
                    <a:pt x="1001" y="6359"/>
                    <a:pt x="918" y="6287"/>
                    <a:pt x="834" y="6287"/>
                  </a:cubicBezTo>
                  <a:cubicBezTo>
                    <a:pt x="727" y="6287"/>
                    <a:pt x="644" y="6192"/>
                    <a:pt x="644" y="6085"/>
                  </a:cubicBezTo>
                  <a:cubicBezTo>
                    <a:pt x="644" y="5990"/>
                    <a:pt x="727" y="5894"/>
                    <a:pt x="834" y="5894"/>
                  </a:cubicBezTo>
                  <a:lnTo>
                    <a:pt x="2156" y="5894"/>
                  </a:lnTo>
                  <a:close/>
                  <a:moveTo>
                    <a:pt x="3382" y="334"/>
                  </a:moveTo>
                  <a:lnTo>
                    <a:pt x="3489" y="4859"/>
                  </a:lnTo>
                  <a:lnTo>
                    <a:pt x="3192" y="4859"/>
                  </a:lnTo>
                  <a:cubicBezTo>
                    <a:pt x="2894" y="4859"/>
                    <a:pt x="2668" y="5097"/>
                    <a:pt x="2668" y="5371"/>
                  </a:cubicBezTo>
                  <a:cubicBezTo>
                    <a:pt x="2668" y="5537"/>
                    <a:pt x="2739" y="5668"/>
                    <a:pt x="2846" y="5775"/>
                  </a:cubicBezTo>
                  <a:lnTo>
                    <a:pt x="2846" y="8085"/>
                  </a:lnTo>
                  <a:lnTo>
                    <a:pt x="2454" y="8085"/>
                  </a:lnTo>
                  <a:lnTo>
                    <a:pt x="2632" y="334"/>
                  </a:lnTo>
                  <a:lnTo>
                    <a:pt x="3382" y="334"/>
                  </a:lnTo>
                  <a:close/>
                  <a:moveTo>
                    <a:pt x="10359" y="5180"/>
                  </a:moveTo>
                  <a:cubicBezTo>
                    <a:pt x="10466" y="5180"/>
                    <a:pt x="10550" y="5275"/>
                    <a:pt x="10550" y="5371"/>
                  </a:cubicBezTo>
                  <a:cubicBezTo>
                    <a:pt x="10550" y="5478"/>
                    <a:pt x="10466" y="5573"/>
                    <a:pt x="10359" y="5573"/>
                  </a:cubicBezTo>
                  <a:lnTo>
                    <a:pt x="10002" y="5573"/>
                  </a:lnTo>
                  <a:cubicBezTo>
                    <a:pt x="9919" y="5573"/>
                    <a:pt x="9835" y="5644"/>
                    <a:pt x="9835" y="5728"/>
                  </a:cubicBezTo>
                  <a:cubicBezTo>
                    <a:pt x="9835" y="5823"/>
                    <a:pt x="9919" y="5894"/>
                    <a:pt x="10002" y="5894"/>
                  </a:cubicBezTo>
                  <a:lnTo>
                    <a:pt x="10371" y="5894"/>
                  </a:lnTo>
                  <a:lnTo>
                    <a:pt x="10371" y="8085"/>
                  </a:lnTo>
                  <a:lnTo>
                    <a:pt x="3156" y="8085"/>
                  </a:lnTo>
                  <a:lnTo>
                    <a:pt x="3156" y="5894"/>
                  </a:lnTo>
                  <a:lnTo>
                    <a:pt x="9288" y="5894"/>
                  </a:lnTo>
                  <a:cubicBezTo>
                    <a:pt x="9383" y="5894"/>
                    <a:pt x="9454" y="5823"/>
                    <a:pt x="9454" y="5728"/>
                  </a:cubicBezTo>
                  <a:cubicBezTo>
                    <a:pt x="9454" y="5644"/>
                    <a:pt x="9383" y="5573"/>
                    <a:pt x="9288" y="5573"/>
                  </a:cubicBezTo>
                  <a:lnTo>
                    <a:pt x="3168" y="5573"/>
                  </a:lnTo>
                  <a:cubicBezTo>
                    <a:pt x="3073" y="5573"/>
                    <a:pt x="2977" y="5478"/>
                    <a:pt x="2977" y="5371"/>
                  </a:cubicBezTo>
                  <a:cubicBezTo>
                    <a:pt x="2977" y="5275"/>
                    <a:pt x="3073" y="5180"/>
                    <a:pt x="3168" y="5180"/>
                  </a:cubicBezTo>
                  <a:lnTo>
                    <a:pt x="10359" y="5180"/>
                  </a:lnTo>
                  <a:close/>
                  <a:moveTo>
                    <a:pt x="2489" y="1"/>
                  </a:moveTo>
                  <a:cubicBezTo>
                    <a:pt x="2394" y="1"/>
                    <a:pt x="2323" y="72"/>
                    <a:pt x="2323" y="168"/>
                  </a:cubicBezTo>
                  <a:lnTo>
                    <a:pt x="2203" y="5561"/>
                  </a:lnTo>
                  <a:lnTo>
                    <a:pt x="882" y="5561"/>
                  </a:lnTo>
                  <a:cubicBezTo>
                    <a:pt x="584" y="5561"/>
                    <a:pt x="358" y="5799"/>
                    <a:pt x="358" y="6085"/>
                  </a:cubicBezTo>
                  <a:cubicBezTo>
                    <a:pt x="358" y="6252"/>
                    <a:pt x="429" y="6383"/>
                    <a:pt x="537" y="6490"/>
                  </a:cubicBezTo>
                  <a:lnTo>
                    <a:pt x="537" y="8085"/>
                  </a:lnTo>
                  <a:lnTo>
                    <a:pt x="168" y="8085"/>
                  </a:lnTo>
                  <a:cubicBezTo>
                    <a:pt x="72" y="8085"/>
                    <a:pt x="1" y="8157"/>
                    <a:pt x="1" y="8252"/>
                  </a:cubicBezTo>
                  <a:cubicBezTo>
                    <a:pt x="1" y="8335"/>
                    <a:pt x="72" y="8407"/>
                    <a:pt x="168" y="8407"/>
                  </a:cubicBezTo>
                  <a:lnTo>
                    <a:pt x="11312" y="8407"/>
                  </a:lnTo>
                  <a:cubicBezTo>
                    <a:pt x="11395" y="8407"/>
                    <a:pt x="11478" y="8335"/>
                    <a:pt x="11478" y="8252"/>
                  </a:cubicBezTo>
                  <a:cubicBezTo>
                    <a:pt x="11431" y="8157"/>
                    <a:pt x="11359" y="8085"/>
                    <a:pt x="11264" y="8085"/>
                  </a:cubicBezTo>
                  <a:lnTo>
                    <a:pt x="10716" y="8085"/>
                  </a:lnTo>
                  <a:lnTo>
                    <a:pt x="10716" y="5775"/>
                  </a:lnTo>
                  <a:cubicBezTo>
                    <a:pt x="10824" y="5668"/>
                    <a:pt x="10895" y="5537"/>
                    <a:pt x="10895" y="5371"/>
                  </a:cubicBezTo>
                  <a:cubicBezTo>
                    <a:pt x="10895" y="5073"/>
                    <a:pt x="10657" y="4859"/>
                    <a:pt x="10371" y="4859"/>
                  </a:cubicBezTo>
                  <a:lnTo>
                    <a:pt x="9276" y="4859"/>
                  </a:lnTo>
                  <a:lnTo>
                    <a:pt x="9109" y="2132"/>
                  </a:lnTo>
                  <a:cubicBezTo>
                    <a:pt x="9109" y="2037"/>
                    <a:pt x="9038" y="1965"/>
                    <a:pt x="8942" y="1965"/>
                  </a:cubicBezTo>
                  <a:lnTo>
                    <a:pt x="8228" y="1965"/>
                  </a:lnTo>
                  <a:cubicBezTo>
                    <a:pt x="8145" y="1965"/>
                    <a:pt x="8073" y="2037"/>
                    <a:pt x="8073" y="2132"/>
                  </a:cubicBezTo>
                  <a:lnTo>
                    <a:pt x="7907" y="4859"/>
                  </a:lnTo>
                  <a:lnTo>
                    <a:pt x="7502" y="4859"/>
                  </a:lnTo>
                  <a:lnTo>
                    <a:pt x="7335" y="2132"/>
                  </a:lnTo>
                  <a:cubicBezTo>
                    <a:pt x="7335" y="2037"/>
                    <a:pt x="7264" y="1965"/>
                    <a:pt x="7168" y="1965"/>
                  </a:cubicBezTo>
                  <a:lnTo>
                    <a:pt x="6466" y="1965"/>
                  </a:lnTo>
                  <a:cubicBezTo>
                    <a:pt x="6371" y="1965"/>
                    <a:pt x="6299" y="2037"/>
                    <a:pt x="6299" y="2132"/>
                  </a:cubicBezTo>
                  <a:lnTo>
                    <a:pt x="6133" y="4859"/>
                  </a:lnTo>
                  <a:lnTo>
                    <a:pt x="5728" y="4859"/>
                  </a:lnTo>
                  <a:lnTo>
                    <a:pt x="5561" y="2132"/>
                  </a:lnTo>
                  <a:cubicBezTo>
                    <a:pt x="5561" y="2037"/>
                    <a:pt x="5490" y="1965"/>
                    <a:pt x="5406" y="1965"/>
                  </a:cubicBezTo>
                  <a:lnTo>
                    <a:pt x="4620" y="1965"/>
                  </a:lnTo>
                  <a:cubicBezTo>
                    <a:pt x="4525" y="1965"/>
                    <a:pt x="4454" y="2037"/>
                    <a:pt x="4454" y="2132"/>
                  </a:cubicBezTo>
                  <a:lnTo>
                    <a:pt x="4287" y="4859"/>
                  </a:lnTo>
                  <a:lnTo>
                    <a:pt x="3823" y="4859"/>
                  </a:lnTo>
                  <a:lnTo>
                    <a:pt x="3716" y="168"/>
                  </a:lnTo>
                  <a:cubicBezTo>
                    <a:pt x="3716" y="72"/>
                    <a:pt x="3644" y="1"/>
                    <a:pt x="3561" y="1"/>
                  </a:cubicBezTo>
                  <a:lnTo>
                    <a:pt x="248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89" name="Google Shape;10476;p67"/>
            <p:cNvSpPr/>
            <p:nvPr/>
          </p:nvSpPr>
          <p:spPr>
            <a:xfrm>
              <a:off x="2724763" y="3357835"/>
              <a:ext cx="280050" cy="136476"/>
            </a:xfrm>
            <a:custGeom>
              <a:avLst/>
              <a:rect l="l" t="t" r="r" b="b"/>
              <a:pathLst>
                <a:path w="8799" h="4288">
                  <a:moveTo>
                    <a:pt x="6656" y="1"/>
                  </a:moveTo>
                  <a:cubicBezTo>
                    <a:pt x="6156" y="1"/>
                    <a:pt x="5656" y="180"/>
                    <a:pt x="5286" y="501"/>
                  </a:cubicBezTo>
                  <a:cubicBezTo>
                    <a:pt x="5001" y="299"/>
                    <a:pt x="4679" y="168"/>
                    <a:pt x="4322" y="168"/>
                  </a:cubicBezTo>
                  <a:cubicBezTo>
                    <a:pt x="3905" y="168"/>
                    <a:pt x="3501" y="334"/>
                    <a:pt x="3191" y="632"/>
                  </a:cubicBezTo>
                  <a:cubicBezTo>
                    <a:pt x="3036" y="561"/>
                    <a:pt x="2858" y="525"/>
                    <a:pt x="2691" y="525"/>
                  </a:cubicBezTo>
                  <a:cubicBezTo>
                    <a:pt x="2191" y="525"/>
                    <a:pt x="1750" y="822"/>
                    <a:pt x="1548" y="1275"/>
                  </a:cubicBezTo>
                  <a:cubicBezTo>
                    <a:pt x="1476" y="1263"/>
                    <a:pt x="1417" y="1239"/>
                    <a:pt x="1346" y="1239"/>
                  </a:cubicBezTo>
                  <a:cubicBezTo>
                    <a:pt x="1000" y="1239"/>
                    <a:pt x="703" y="1465"/>
                    <a:pt x="584" y="1775"/>
                  </a:cubicBezTo>
                  <a:lnTo>
                    <a:pt x="524" y="1775"/>
                  </a:lnTo>
                  <a:cubicBezTo>
                    <a:pt x="226" y="1775"/>
                    <a:pt x="0" y="2013"/>
                    <a:pt x="0" y="2299"/>
                  </a:cubicBezTo>
                  <a:cubicBezTo>
                    <a:pt x="0" y="2394"/>
                    <a:pt x="72" y="2466"/>
                    <a:pt x="167" y="2466"/>
                  </a:cubicBezTo>
                  <a:cubicBezTo>
                    <a:pt x="262" y="2466"/>
                    <a:pt x="333" y="2394"/>
                    <a:pt x="333" y="2299"/>
                  </a:cubicBezTo>
                  <a:cubicBezTo>
                    <a:pt x="333" y="2192"/>
                    <a:pt x="417" y="2108"/>
                    <a:pt x="524" y="2108"/>
                  </a:cubicBezTo>
                  <a:cubicBezTo>
                    <a:pt x="560" y="2108"/>
                    <a:pt x="584" y="2120"/>
                    <a:pt x="631" y="2144"/>
                  </a:cubicBezTo>
                  <a:cubicBezTo>
                    <a:pt x="649" y="2156"/>
                    <a:pt x="679" y="2162"/>
                    <a:pt x="710" y="2162"/>
                  </a:cubicBezTo>
                  <a:cubicBezTo>
                    <a:pt x="741" y="2162"/>
                    <a:pt x="774" y="2156"/>
                    <a:pt x="798" y="2144"/>
                  </a:cubicBezTo>
                  <a:cubicBezTo>
                    <a:pt x="834" y="2108"/>
                    <a:pt x="881" y="2061"/>
                    <a:pt x="881" y="2001"/>
                  </a:cubicBezTo>
                  <a:cubicBezTo>
                    <a:pt x="893" y="1763"/>
                    <a:pt x="1095" y="1573"/>
                    <a:pt x="1346" y="1573"/>
                  </a:cubicBezTo>
                  <a:cubicBezTo>
                    <a:pt x="1417" y="1573"/>
                    <a:pt x="1488" y="1584"/>
                    <a:pt x="1572" y="1632"/>
                  </a:cubicBezTo>
                  <a:cubicBezTo>
                    <a:pt x="1591" y="1652"/>
                    <a:pt x="1618" y="1661"/>
                    <a:pt x="1646" y="1661"/>
                  </a:cubicBezTo>
                  <a:cubicBezTo>
                    <a:pt x="1669" y="1661"/>
                    <a:pt x="1693" y="1655"/>
                    <a:pt x="1715" y="1644"/>
                  </a:cubicBezTo>
                  <a:cubicBezTo>
                    <a:pt x="1762" y="1632"/>
                    <a:pt x="1810" y="1584"/>
                    <a:pt x="1822" y="1525"/>
                  </a:cubicBezTo>
                  <a:cubicBezTo>
                    <a:pt x="1929" y="1132"/>
                    <a:pt x="2286" y="858"/>
                    <a:pt x="2703" y="858"/>
                  </a:cubicBezTo>
                  <a:cubicBezTo>
                    <a:pt x="2846" y="858"/>
                    <a:pt x="3012" y="906"/>
                    <a:pt x="3143" y="977"/>
                  </a:cubicBezTo>
                  <a:cubicBezTo>
                    <a:pt x="3173" y="997"/>
                    <a:pt x="3207" y="1007"/>
                    <a:pt x="3240" y="1007"/>
                  </a:cubicBezTo>
                  <a:cubicBezTo>
                    <a:pt x="3286" y="1007"/>
                    <a:pt x="3330" y="988"/>
                    <a:pt x="3358" y="953"/>
                  </a:cubicBezTo>
                  <a:cubicBezTo>
                    <a:pt x="3596" y="668"/>
                    <a:pt x="3953" y="501"/>
                    <a:pt x="4322" y="501"/>
                  </a:cubicBezTo>
                  <a:cubicBezTo>
                    <a:pt x="4632" y="501"/>
                    <a:pt x="4941" y="620"/>
                    <a:pt x="5167" y="834"/>
                  </a:cubicBezTo>
                  <a:cubicBezTo>
                    <a:pt x="5197" y="864"/>
                    <a:pt x="5239" y="879"/>
                    <a:pt x="5281" y="879"/>
                  </a:cubicBezTo>
                  <a:cubicBezTo>
                    <a:pt x="5322" y="879"/>
                    <a:pt x="5364" y="864"/>
                    <a:pt x="5394" y="834"/>
                  </a:cubicBezTo>
                  <a:cubicBezTo>
                    <a:pt x="5739" y="501"/>
                    <a:pt x="6179" y="322"/>
                    <a:pt x="6644" y="322"/>
                  </a:cubicBezTo>
                  <a:cubicBezTo>
                    <a:pt x="7644" y="322"/>
                    <a:pt x="8454" y="1144"/>
                    <a:pt x="8454" y="2144"/>
                  </a:cubicBezTo>
                  <a:cubicBezTo>
                    <a:pt x="8454" y="3132"/>
                    <a:pt x="7644" y="3954"/>
                    <a:pt x="6644" y="3954"/>
                  </a:cubicBezTo>
                  <a:cubicBezTo>
                    <a:pt x="5977" y="3954"/>
                    <a:pt x="5382" y="3597"/>
                    <a:pt x="5048" y="3013"/>
                  </a:cubicBezTo>
                  <a:cubicBezTo>
                    <a:pt x="5013" y="2960"/>
                    <a:pt x="4957" y="2933"/>
                    <a:pt x="4891" y="2933"/>
                  </a:cubicBezTo>
                  <a:cubicBezTo>
                    <a:pt x="4869" y="2933"/>
                    <a:pt x="4846" y="2936"/>
                    <a:pt x="4822" y="2942"/>
                  </a:cubicBezTo>
                  <a:cubicBezTo>
                    <a:pt x="4667" y="3013"/>
                    <a:pt x="4489" y="3061"/>
                    <a:pt x="4286" y="3061"/>
                  </a:cubicBezTo>
                  <a:cubicBezTo>
                    <a:pt x="3917" y="3061"/>
                    <a:pt x="3572" y="2894"/>
                    <a:pt x="3322" y="2620"/>
                  </a:cubicBezTo>
                  <a:cubicBezTo>
                    <a:pt x="3284" y="2583"/>
                    <a:pt x="3242" y="2559"/>
                    <a:pt x="3198" y="2559"/>
                  </a:cubicBezTo>
                  <a:cubicBezTo>
                    <a:pt x="3172" y="2559"/>
                    <a:pt x="3146" y="2567"/>
                    <a:pt x="3120" y="2585"/>
                  </a:cubicBezTo>
                  <a:cubicBezTo>
                    <a:pt x="2977" y="2656"/>
                    <a:pt x="2822" y="2704"/>
                    <a:pt x="2667" y="2704"/>
                  </a:cubicBezTo>
                  <a:cubicBezTo>
                    <a:pt x="2381" y="2704"/>
                    <a:pt x="2119" y="2573"/>
                    <a:pt x="1953" y="2346"/>
                  </a:cubicBezTo>
                  <a:cubicBezTo>
                    <a:pt x="1929" y="2299"/>
                    <a:pt x="1881" y="2287"/>
                    <a:pt x="1822" y="2287"/>
                  </a:cubicBezTo>
                  <a:cubicBezTo>
                    <a:pt x="1774" y="2287"/>
                    <a:pt x="1715" y="2323"/>
                    <a:pt x="1691" y="2346"/>
                  </a:cubicBezTo>
                  <a:cubicBezTo>
                    <a:pt x="1596" y="2466"/>
                    <a:pt x="1465" y="2525"/>
                    <a:pt x="1334" y="2525"/>
                  </a:cubicBezTo>
                  <a:cubicBezTo>
                    <a:pt x="1238" y="2525"/>
                    <a:pt x="1167" y="2596"/>
                    <a:pt x="1167" y="2692"/>
                  </a:cubicBezTo>
                  <a:cubicBezTo>
                    <a:pt x="1167" y="2775"/>
                    <a:pt x="1238" y="2858"/>
                    <a:pt x="1334" y="2858"/>
                  </a:cubicBezTo>
                  <a:cubicBezTo>
                    <a:pt x="1512" y="2858"/>
                    <a:pt x="1667" y="2799"/>
                    <a:pt x="1822" y="2692"/>
                  </a:cubicBezTo>
                  <a:cubicBezTo>
                    <a:pt x="2060" y="2918"/>
                    <a:pt x="2358" y="3037"/>
                    <a:pt x="2679" y="3037"/>
                  </a:cubicBezTo>
                  <a:cubicBezTo>
                    <a:pt x="2846" y="3037"/>
                    <a:pt x="3024" y="3001"/>
                    <a:pt x="3179" y="2930"/>
                  </a:cubicBezTo>
                  <a:cubicBezTo>
                    <a:pt x="3477" y="3228"/>
                    <a:pt x="3870" y="3394"/>
                    <a:pt x="4310" y="3394"/>
                  </a:cubicBezTo>
                  <a:cubicBezTo>
                    <a:pt x="4489" y="3394"/>
                    <a:pt x="4667" y="3358"/>
                    <a:pt x="4846" y="3299"/>
                  </a:cubicBezTo>
                  <a:cubicBezTo>
                    <a:pt x="5227" y="3906"/>
                    <a:pt x="5918" y="4287"/>
                    <a:pt x="6644" y="4287"/>
                  </a:cubicBezTo>
                  <a:cubicBezTo>
                    <a:pt x="7834" y="4287"/>
                    <a:pt x="8787" y="3311"/>
                    <a:pt x="8787" y="2144"/>
                  </a:cubicBezTo>
                  <a:cubicBezTo>
                    <a:pt x="8799" y="965"/>
                    <a:pt x="7834" y="1"/>
                    <a:pt x="66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0" name="Google Shape;10477;p67"/>
            <p:cNvSpPr/>
            <p:nvPr/>
          </p:nvSpPr>
          <p:spPr>
            <a:xfrm>
              <a:off x="2771359" y="3655327"/>
              <a:ext cx="10280" cy="21611"/>
            </a:xfrm>
            <a:custGeom>
              <a:avLst/>
              <a:rect l="l" t="t" r="r" b="b"/>
              <a:pathLst>
                <a:path w="323" h="679">
                  <a:moveTo>
                    <a:pt x="167" y="0"/>
                  </a:moveTo>
                  <a:cubicBezTo>
                    <a:pt x="72" y="0"/>
                    <a:pt x="1" y="72"/>
                    <a:pt x="1" y="155"/>
                  </a:cubicBezTo>
                  <a:lnTo>
                    <a:pt x="1" y="512"/>
                  </a:lnTo>
                  <a:cubicBezTo>
                    <a:pt x="1" y="608"/>
                    <a:pt x="72" y="679"/>
                    <a:pt x="167" y="679"/>
                  </a:cubicBezTo>
                  <a:cubicBezTo>
                    <a:pt x="251" y="679"/>
                    <a:pt x="322" y="608"/>
                    <a:pt x="322" y="512"/>
                  </a:cubicBezTo>
                  <a:lnTo>
                    <a:pt x="322" y="179"/>
                  </a:lnTo>
                  <a:cubicBezTo>
                    <a:pt x="322" y="72"/>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1" name="Google Shape;10478;p67"/>
            <p:cNvSpPr/>
            <p:nvPr/>
          </p:nvSpPr>
          <p:spPr>
            <a:xfrm>
              <a:off x="2794084" y="3655327"/>
              <a:ext cx="10280" cy="21611"/>
            </a:xfrm>
            <a:custGeom>
              <a:avLst/>
              <a:rect l="l" t="t" r="r" b="b"/>
              <a:pathLst>
                <a:path w="323" h="679">
                  <a:moveTo>
                    <a:pt x="168" y="0"/>
                  </a:moveTo>
                  <a:cubicBezTo>
                    <a:pt x="72" y="0"/>
                    <a:pt x="1" y="72"/>
                    <a:pt x="1" y="155"/>
                  </a:cubicBezTo>
                  <a:lnTo>
                    <a:pt x="1" y="512"/>
                  </a:lnTo>
                  <a:cubicBezTo>
                    <a:pt x="1" y="608"/>
                    <a:pt x="72" y="679"/>
                    <a:pt x="168" y="679"/>
                  </a:cubicBezTo>
                  <a:cubicBezTo>
                    <a:pt x="251" y="679"/>
                    <a:pt x="322" y="608"/>
                    <a:pt x="322" y="512"/>
                  </a:cubicBezTo>
                  <a:lnTo>
                    <a:pt x="322" y="179"/>
                  </a:lnTo>
                  <a:cubicBezTo>
                    <a:pt x="322" y="72"/>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2" name="Google Shape;10479;p67"/>
            <p:cNvSpPr/>
            <p:nvPr/>
          </p:nvSpPr>
          <p:spPr>
            <a:xfrm>
              <a:off x="2816840" y="3655327"/>
              <a:ext cx="11012" cy="21611"/>
            </a:xfrm>
            <a:custGeom>
              <a:avLst/>
              <a:rect l="l" t="t" r="r" b="b"/>
              <a:pathLst>
                <a:path w="346" h="679">
                  <a:moveTo>
                    <a:pt x="167" y="0"/>
                  </a:moveTo>
                  <a:cubicBezTo>
                    <a:pt x="72" y="0"/>
                    <a:pt x="0" y="72"/>
                    <a:pt x="0" y="155"/>
                  </a:cubicBezTo>
                  <a:lnTo>
                    <a:pt x="0" y="512"/>
                  </a:lnTo>
                  <a:cubicBezTo>
                    <a:pt x="0" y="608"/>
                    <a:pt x="72" y="679"/>
                    <a:pt x="167" y="679"/>
                  </a:cubicBezTo>
                  <a:cubicBezTo>
                    <a:pt x="250" y="679"/>
                    <a:pt x="322" y="608"/>
                    <a:pt x="322" y="512"/>
                  </a:cubicBezTo>
                  <a:lnTo>
                    <a:pt x="322" y="179"/>
                  </a:lnTo>
                  <a:cubicBezTo>
                    <a:pt x="346" y="72"/>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3" name="Google Shape;10480;p67"/>
            <p:cNvSpPr/>
            <p:nvPr/>
          </p:nvSpPr>
          <p:spPr>
            <a:xfrm>
              <a:off x="2839947" y="3655327"/>
              <a:ext cx="10630" cy="21611"/>
            </a:xfrm>
            <a:custGeom>
              <a:avLst/>
              <a:rect l="l" t="t" r="r" b="b"/>
              <a:pathLst>
                <a:path w="334" h="679">
                  <a:moveTo>
                    <a:pt x="167" y="0"/>
                  </a:moveTo>
                  <a:cubicBezTo>
                    <a:pt x="72" y="0"/>
                    <a:pt x="1" y="72"/>
                    <a:pt x="1" y="155"/>
                  </a:cubicBezTo>
                  <a:lnTo>
                    <a:pt x="1" y="512"/>
                  </a:lnTo>
                  <a:cubicBezTo>
                    <a:pt x="1" y="608"/>
                    <a:pt x="72" y="679"/>
                    <a:pt x="167" y="679"/>
                  </a:cubicBezTo>
                  <a:cubicBezTo>
                    <a:pt x="251" y="679"/>
                    <a:pt x="334" y="608"/>
                    <a:pt x="334" y="512"/>
                  </a:cubicBezTo>
                  <a:lnTo>
                    <a:pt x="334" y="179"/>
                  </a:lnTo>
                  <a:cubicBezTo>
                    <a:pt x="334" y="72"/>
                    <a:pt x="251"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4" name="Google Shape;10481;p67"/>
            <p:cNvSpPr/>
            <p:nvPr/>
          </p:nvSpPr>
          <p:spPr>
            <a:xfrm>
              <a:off x="2862672" y="3655327"/>
              <a:ext cx="10662" cy="21611"/>
            </a:xfrm>
            <a:custGeom>
              <a:avLst/>
              <a:rect l="l" t="t" r="r" b="b"/>
              <a:pathLst>
                <a:path w="335" h="679">
                  <a:moveTo>
                    <a:pt x="168" y="0"/>
                  </a:moveTo>
                  <a:cubicBezTo>
                    <a:pt x="72" y="0"/>
                    <a:pt x="1" y="72"/>
                    <a:pt x="1" y="155"/>
                  </a:cubicBezTo>
                  <a:lnTo>
                    <a:pt x="1" y="512"/>
                  </a:lnTo>
                  <a:cubicBezTo>
                    <a:pt x="1" y="608"/>
                    <a:pt x="72" y="679"/>
                    <a:pt x="168" y="679"/>
                  </a:cubicBezTo>
                  <a:cubicBezTo>
                    <a:pt x="251" y="679"/>
                    <a:pt x="334" y="608"/>
                    <a:pt x="334" y="512"/>
                  </a:cubicBezTo>
                  <a:lnTo>
                    <a:pt x="334" y="179"/>
                  </a:lnTo>
                  <a:cubicBezTo>
                    <a:pt x="334" y="72"/>
                    <a:pt x="251"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5" name="Google Shape;10482;p67"/>
            <p:cNvSpPr/>
            <p:nvPr/>
          </p:nvSpPr>
          <p:spPr>
            <a:xfrm>
              <a:off x="2885429" y="3655327"/>
              <a:ext cx="11012" cy="21611"/>
            </a:xfrm>
            <a:custGeom>
              <a:avLst/>
              <a:rect l="l" t="t" r="r" b="b"/>
              <a:pathLst>
                <a:path w="346" h="679">
                  <a:moveTo>
                    <a:pt x="167" y="0"/>
                  </a:moveTo>
                  <a:cubicBezTo>
                    <a:pt x="72" y="0"/>
                    <a:pt x="0" y="72"/>
                    <a:pt x="0" y="155"/>
                  </a:cubicBezTo>
                  <a:lnTo>
                    <a:pt x="0" y="512"/>
                  </a:lnTo>
                  <a:cubicBezTo>
                    <a:pt x="0" y="608"/>
                    <a:pt x="72" y="679"/>
                    <a:pt x="167" y="679"/>
                  </a:cubicBezTo>
                  <a:cubicBezTo>
                    <a:pt x="250" y="679"/>
                    <a:pt x="334" y="608"/>
                    <a:pt x="334" y="512"/>
                  </a:cubicBezTo>
                  <a:lnTo>
                    <a:pt x="334" y="179"/>
                  </a:lnTo>
                  <a:cubicBezTo>
                    <a:pt x="346" y="72"/>
                    <a:pt x="274"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6" name="Google Shape;10483;p67"/>
            <p:cNvSpPr/>
            <p:nvPr/>
          </p:nvSpPr>
          <p:spPr>
            <a:xfrm>
              <a:off x="2908535" y="3655327"/>
              <a:ext cx="10630" cy="21611"/>
            </a:xfrm>
            <a:custGeom>
              <a:avLst/>
              <a:rect l="l" t="t" r="r" b="b"/>
              <a:pathLst>
                <a:path w="334" h="679">
                  <a:moveTo>
                    <a:pt x="167" y="0"/>
                  </a:moveTo>
                  <a:cubicBezTo>
                    <a:pt x="84" y="0"/>
                    <a:pt x="1" y="72"/>
                    <a:pt x="1" y="155"/>
                  </a:cubicBezTo>
                  <a:lnTo>
                    <a:pt x="1" y="512"/>
                  </a:lnTo>
                  <a:cubicBezTo>
                    <a:pt x="1" y="608"/>
                    <a:pt x="84" y="679"/>
                    <a:pt x="167" y="679"/>
                  </a:cubicBezTo>
                  <a:cubicBezTo>
                    <a:pt x="263" y="679"/>
                    <a:pt x="334" y="608"/>
                    <a:pt x="334" y="512"/>
                  </a:cubicBezTo>
                  <a:lnTo>
                    <a:pt x="334" y="179"/>
                  </a:lnTo>
                  <a:cubicBezTo>
                    <a:pt x="334" y="72"/>
                    <a:pt x="263"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697" name="Google Shape;10484;p67"/>
            <p:cNvSpPr/>
            <p:nvPr/>
          </p:nvSpPr>
          <p:spPr>
            <a:xfrm>
              <a:off x="2931292" y="3655327"/>
              <a:ext cx="10630" cy="21611"/>
            </a:xfrm>
            <a:custGeom>
              <a:avLst/>
              <a:rect l="l" t="t" r="r" b="b"/>
              <a:pathLst>
                <a:path w="334" h="679">
                  <a:moveTo>
                    <a:pt x="167" y="0"/>
                  </a:moveTo>
                  <a:cubicBezTo>
                    <a:pt x="71" y="0"/>
                    <a:pt x="0" y="72"/>
                    <a:pt x="0" y="155"/>
                  </a:cubicBezTo>
                  <a:lnTo>
                    <a:pt x="0" y="512"/>
                  </a:lnTo>
                  <a:cubicBezTo>
                    <a:pt x="0" y="608"/>
                    <a:pt x="71" y="679"/>
                    <a:pt x="167" y="679"/>
                  </a:cubicBezTo>
                  <a:cubicBezTo>
                    <a:pt x="262" y="679"/>
                    <a:pt x="333" y="608"/>
                    <a:pt x="333" y="512"/>
                  </a:cubicBezTo>
                  <a:lnTo>
                    <a:pt x="333" y="179"/>
                  </a:lnTo>
                  <a:cubicBezTo>
                    <a:pt x="333" y="72"/>
                    <a:pt x="262"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698" name="Google Shape;10485;p67"/>
          <p:cNvGrpSpPr/>
          <p:nvPr/>
        </p:nvGrpSpPr>
        <p:grpSpPr>
          <a:xfrm>
            <a:off x="6501725" y="4836874"/>
            <a:ext cx="350548" cy="350198"/>
            <a:chOff x="4886264" y="3366174"/>
            <a:chExt cx="350548" cy="350198"/>
          </a:xfrm>
          <a:solidFill>
            <a:schemeClr val="accent1"/>
          </a:solidFill>
        </p:grpSpPr>
        <p:sp>
          <p:nvSpPr>
            <p:cNvPr id="1699" name="Google Shape;10486;p67"/>
            <p:cNvSpPr/>
            <p:nvPr/>
          </p:nvSpPr>
          <p:spPr>
            <a:xfrm>
              <a:off x="4946132" y="3426614"/>
              <a:ext cx="230431" cy="289758"/>
            </a:xfrm>
            <a:custGeom>
              <a:avLst/>
              <a:rect l="l" t="t" r="r" b="b"/>
              <a:pathLst>
                <a:path w="7240" h="9104">
                  <a:moveTo>
                    <a:pt x="3811" y="3793"/>
                  </a:moveTo>
                  <a:cubicBezTo>
                    <a:pt x="4001" y="3793"/>
                    <a:pt x="4168" y="3948"/>
                    <a:pt x="4168" y="4150"/>
                  </a:cubicBezTo>
                  <a:lnTo>
                    <a:pt x="4168" y="4484"/>
                  </a:lnTo>
                  <a:cubicBezTo>
                    <a:pt x="4156" y="4769"/>
                    <a:pt x="3930" y="5007"/>
                    <a:pt x="3632" y="5007"/>
                  </a:cubicBezTo>
                  <a:cubicBezTo>
                    <a:pt x="3334" y="5007"/>
                    <a:pt x="3108" y="4769"/>
                    <a:pt x="3108" y="4484"/>
                  </a:cubicBezTo>
                  <a:lnTo>
                    <a:pt x="3108" y="4150"/>
                  </a:lnTo>
                  <a:cubicBezTo>
                    <a:pt x="3108" y="3948"/>
                    <a:pt x="3263" y="3793"/>
                    <a:pt x="3465" y="3793"/>
                  </a:cubicBezTo>
                  <a:lnTo>
                    <a:pt x="3811" y="3793"/>
                  </a:lnTo>
                  <a:close/>
                  <a:moveTo>
                    <a:pt x="3787" y="5341"/>
                  </a:moveTo>
                  <a:lnTo>
                    <a:pt x="3787" y="5412"/>
                  </a:lnTo>
                  <a:cubicBezTo>
                    <a:pt x="3811" y="5472"/>
                    <a:pt x="3822" y="5531"/>
                    <a:pt x="3846" y="5579"/>
                  </a:cubicBezTo>
                  <a:lnTo>
                    <a:pt x="3632" y="5793"/>
                  </a:lnTo>
                  <a:lnTo>
                    <a:pt x="3596" y="5793"/>
                  </a:lnTo>
                  <a:lnTo>
                    <a:pt x="3370" y="5579"/>
                  </a:lnTo>
                  <a:cubicBezTo>
                    <a:pt x="3406" y="5531"/>
                    <a:pt x="3418" y="5472"/>
                    <a:pt x="3418" y="5412"/>
                  </a:cubicBezTo>
                  <a:lnTo>
                    <a:pt x="3418" y="5341"/>
                  </a:lnTo>
                  <a:lnTo>
                    <a:pt x="3787" y="5341"/>
                  </a:lnTo>
                  <a:close/>
                  <a:moveTo>
                    <a:pt x="3630" y="314"/>
                  </a:moveTo>
                  <a:cubicBezTo>
                    <a:pt x="4485" y="314"/>
                    <a:pt x="5309" y="622"/>
                    <a:pt x="5930" y="1209"/>
                  </a:cubicBezTo>
                  <a:cubicBezTo>
                    <a:pt x="6585" y="1840"/>
                    <a:pt x="6954" y="2686"/>
                    <a:pt x="6954" y="3591"/>
                  </a:cubicBezTo>
                  <a:cubicBezTo>
                    <a:pt x="6918" y="4293"/>
                    <a:pt x="6704" y="4936"/>
                    <a:pt x="6323" y="5484"/>
                  </a:cubicBezTo>
                  <a:cubicBezTo>
                    <a:pt x="5942" y="6020"/>
                    <a:pt x="5430" y="6436"/>
                    <a:pt x="4823" y="6674"/>
                  </a:cubicBezTo>
                  <a:cubicBezTo>
                    <a:pt x="4620" y="6746"/>
                    <a:pt x="4501" y="6948"/>
                    <a:pt x="4501" y="7151"/>
                  </a:cubicBezTo>
                  <a:lnTo>
                    <a:pt x="4501" y="7603"/>
                  </a:lnTo>
                  <a:cubicBezTo>
                    <a:pt x="4501" y="7674"/>
                    <a:pt x="4489" y="7734"/>
                    <a:pt x="4442" y="7794"/>
                  </a:cubicBezTo>
                  <a:lnTo>
                    <a:pt x="4287" y="8044"/>
                  </a:lnTo>
                  <a:cubicBezTo>
                    <a:pt x="4263" y="8055"/>
                    <a:pt x="4251" y="8091"/>
                    <a:pt x="4251" y="8103"/>
                  </a:cubicBezTo>
                  <a:lnTo>
                    <a:pt x="3037" y="8103"/>
                  </a:lnTo>
                  <a:cubicBezTo>
                    <a:pt x="3013" y="8091"/>
                    <a:pt x="3013" y="8055"/>
                    <a:pt x="3001" y="8044"/>
                  </a:cubicBezTo>
                  <a:lnTo>
                    <a:pt x="2834" y="7794"/>
                  </a:lnTo>
                  <a:cubicBezTo>
                    <a:pt x="2799" y="7734"/>
                    <a:pt x="2775" y="7663"/>
                    <a:pt x="2775" y="7603"/>
                  </a:cubicBezTo>
                  <a:lnTo>
                    <a:pt x="2775" y="6067"/>
                  </a:lnTo>
                  <a:cubicBezTo>
                    <a:pt x="2775" y="5996"/>
                    <a:pt x="2822" y="5936"/>
                    <a:pt x="2882" y="5900"/>
                  </a:cubicBezTo>
                  <a:lnTo>
                    <a:pt x="3168" y="5769"/>
                  </a:lnTo>
                  <a:lnTo>
                    <a:pt x="3418" y="6020"/>
                  </a:lnTo>
                  <a:cubicBezTo>
                    <a:pt x="3477" y="6079"/>
                    <a:pt x="3572" y="6127"/>
                    <a:pt x="3656" y="6127"/>
                  </a:cubicBezTo>
                  <a:cubicBezTo>
                    <a:pt x="3751" y="6127"/>
                    <a:pt x="3834" y="6091"/>
                    <a:pt x="3894" y="6020"/>
                  </a:cubicBezTo>
                  <a:lnTo>
                    <a:pt x="4144" y="5769"/>
                  </a:lnTo>
                  <a:lnTo>
                    <a:pt x="4430" y="5900"/>
                  </a:lnTo>
                  <a:cubicBezTo>
                    <a:pt x="4489" y="5936"/>
                    <a:pt x="4537" y="5996"/>
                    <a:pt x="4537" y="6067"/>
                  </a:cubicBezTo>
                  <a:lnTo>
                    <a:pt x="4537" y="6198"/>
                  </a:lnTo>
                  <a:cubicBezTo>
                    <a:pt x="4537" y="6293"/>
                    <a:pt x="4608" y="6365"/>
                    <a:pt x="4704" y="6365"/>
                  </a:cubicBezTo>
                  <a:cubicBezTo>
                    <a:pt x="4787" y="6365"/>
                    <a:pt x="4858" y="6293"/>
                    <a:pt x="4858" y="6198"/>
                  </a:cubicBezTo>
                  <a:lnTo>
                    <a:pt x="4858" y="6067"/>
                  </a:lnTo>
                  <a:cubicBezTo>
                    <a:pt x="4858" y="5877"/>
                    <a:pt x="4751" y="5698"/>
                    <a:pt x="4573" y="5615"/>
                  </a:cubicBezTo>
                  <a:lnTo>
                    <a:pt x="4180" y="5412"/>
                  </a:lnTo>
                  <a:lnTo>
                    <a:pt x="4180" y="5400"/>
                  </a:lnTo>
                  <a:lnTo>
                    <a:pt x="4180" y="5162"/>
                  </a:lnTo>
                  <a:cubicBezTo>
                    <a:pt x="4382" y="5007"/>
                    <a:pt x="4513" y="4757"/>
                    <a:pt x="4513" y="4472"/>
                  </a:cubicBezTo>
                  <a:lnTo>
                    <a:pt x="4513" y="4126"/>
                  </a:lnTo>
                  <a:cubicBezTo>
                    <a:pt x="4513" y="3757"/>
                    <a:pt x="4215" y="3448"/>
                    <a:pt x="3834" y="3448"/>
                  </a:cubicBezTo>
                  <a:lnTo>
                    <a:pt x="3489" y="3448"/>
                  </a:lnTo>
                  <a:cubicBezTo>
                    <a:pt x="3120" y="3448"/>
                    <a:pt x="2810" y="3745"/>
                    <a:pt x="2810" y="4126"/>
                  </a:cubicBezTo>
                  <a:lnTo>
                    <a:pt x="2810" y="4472"/>
                  </a:lnTo>
                  <a:cubicBezTo>
                    <a:pt x="2810" y="4757"/>
                    <a:pt x="2941" y="5007"/>
                    <a:pt x="3156" y="5162"/>
                  </a:cubicBezTo>
                  <a:lnTo>
                    <a:pt x="3156" y="5400"/>
                  </a:lnTo>
                  <a:lnTo>
                    <a:pt x="3156" y="5412"/>
                  </a:lnTo>
                  <a:lnTo>
                    <a:pt x="2751" y="5615"/>
                  </a:lnTo>
                  <a:cubicBezTo>
                    <a:pt x="2572" y="5710"/>
                    <a:pt x="2465" y="5877"/>
                    <a:pt x="2465" y="6067"/>
                  </a:cubicBezTo>
                  <a:lnTo>
                    <a:pt x="2465" y="6674"/>
                  </a:lnTo>
                  <a:cubicBezTo>
                    <a:pt x="1882" y="6448"/>
                    <a:pt x="1382" y="6055"/>
                    <a:pt x="1001" y="5543"/>
                  </a:cubicBezTo>
                  <a:cubicBezTo>
                    <a:pt x="572" y="4960"/>
                    <a:pt x="370" y="4269"/>
                    <a:pt x="382" y="3531"/>
                  </a:cubicBezTo>
                  <a:cubicBezTo>
                    <a:pt x="393" y="2721"/>
                    <a:pt x="727" y="1924"/>
                    <a:pt x="1322" y="1317"/>
                  </a:cubicBezTo>
                  <a:cubicBezTo>
                    <a:pt x="1894" y="709"/>
                    <a:pt x="2668" y="364"/>
                    <a:pt x="3489" y="316"/>
                  </a:cubicBezTo>
                  <a:cubicBezTo>
                    <a:pt x="3536" y="315"/>
                    <a:pt x="3583" y="314"/>
                    <a:pt x="3630" y="314"/>
                  </a:cubicBezTo>
                  <a:close/>
                  <a:moveTo>
                    <a:pt x="4156" y="8436"/>
                  </a:moveTo>
                  <a:lnTo>
                    <a:pt x="4156" y="8794"/>
                  </a:lnTo>
                  <a:lnTo>
                    <a:pt x="3120" y="8806"/>
                  </a:lnTo>
                  <a:cubicBezTo>
                    <a:pt x="3120" y="8806"/>
                    <a:pt x="3108" y="8806"/>
                    <a:pt x="3108" y="8794"/>
                  </a:cubicBezTo>
                  <a:lnTo>
                    <a:pt x="3108" y="8436"/>
                  </a:lnTo>
                  <a:lnTo>
                    <a:pt x="4156" y="8436"/>
                  </a:lnTo>
                  <a:close/>
                  <a:moveTo>
                    <a:pt x="3645" y="0"/>
                  </a:moveTo>
                  <a:cubicBezTo>
                    <a:pt x="3573" y="0"/>
                    <a:pt x="3501" y="3"/>
                    <a:pt x="3430" y="7"/>
                  </a:cubicBezTo>
                  <a:cubicBezTo>
                    <a:pt x="2525" y="54"/>
                    <a:pt x="1679" y="435"/>
                    <a:pt x="1036" y="1114"/>
                  </a:cubicBezTo>
                  <a:cubicBezTo>
                    <a:pt x="393" y="1769"/>
                    <a:pt x="36" y="2626"/>
                    <a:pt x="12" y="3531"/>
                  </a:cubicBezTo>
                  <a:cubicBezTo>
                    <a:pt x="1" y="4341"/>
                    <a:pt x="239" y="5103"/>
                    <a:pt x="715" y="5734"/>
                  </a:cubicBezTo>
                  <a:cubicBezTo>
                    <a:pt x="1144" y="6317"/>
                    <a:pt x="1751" y="6782"/>
                    <a:pt x="2441" y="7020"/>
                  </a:cubicBezTo>
                  <a:lnTo>
                    <a:pt x="2441" y="7591"/>
                  </a:lnTo>
                  <a:cubicBezTo>
                    <a:pt x="2441" y="7734"/>
                    <a:pt x="2477" y="7865"/>
                    <a:pt x="2560" y="7972"/>
                  </a:cubicBezTo>
                  <a:lnTo>
                    <a:pt x="2715" y="8222"/>
                  </a:lnTo>
                  <a:cubicBezTo>
                    <a:pt x="2763" y="8282"/>
                    <a:pt x="2775" y="8353"/>
                    <a:pt x="2775" y="8413"/>
                  </a:cubicBezTo>
                  <a:lnTo>
                    <a:pt x="2775" y="8770"/>
                  </a:lnTo>
                  <a:cubicBezTo>
                    <a:pt x="2775" y="8948"/>
                    <a:pt x="2929" y="9103"/>
                    <a:pt x="3108" y="9103"/>
                  </a:cubicBezTo>
                  <a:lnTo>
                    <a:pt x="4144" y="9103"/>
                  </a:lnTo>
                  <a:cubicBezTo>
                    <a:pt x="4323" y="9103"/>
                    <a:pt x="4477" y="8948"/>
                    <a:pt x="4477" y="8770"/>
                  </a:cubicBezTo>
                  <a:lnTo>
                    <a:pt x="4477" y="8413"/>
                  </a:lnTo>
                  <a:cubicBezTo>
                    <a:pt x="4477" y="8341"/>
                    <a:pt x="4489" y="8282"/>
                    <a:pt x="4537" y="8222"/>
                  </a:cubicBezTo>
                  <a:lnTo>
                    <a:pt x="4704" y="7972"/>
                  </a:lnTo>
                  <a:cubicBezTo>
                    <a:pt x="4775" y="7853"/>
                    <a:pt x="4823" y="7734"/>
                    <a:pt x="4823" y="7591"/>
                  </a:cubicBezTo>
                  <a:lnTo>
                    <a:pt x="4823" y="7151"/>
                  </a:lnTo>
                  <a:cubicBezTo>
                    <a:pt x="4823" y="7079"/>
                    <a:pt x="4858" y="6996"/>
                    <a:pt x="4942" y="6984"/>
                  </a:cubicBezTo>
                  <a:cubicBezTo>
                    <a:pt x="5608" y="6722"/>
                    <a:pt x="6168" y="6270"/>
                    <a:pt x="6585" y="5674"/>
                  </a:cubicBezTo>
                  <a:cubicBezTo>
                    <a:pt x="7001" y="5067"/>
                    <a:pt x="7228" y="4353"/>
                    <a:pt x="7228" y="3626"/>
                  </a:cubicBezTo>
                  <a:cubicBezTo>
                    <a:pt x="7240" y="2614"/>
                    <a:pt x="6835" y="1686"/>
                    <a:pt x="6108" y="995"/>
                  </a:cubicBezTo>
                  <a:cubicBezTo>
                    <a:pt x="5434" y="354"/>
                    <a:pt x="4566" y="0"/>
                    <a:pt x="364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0" name="Google Shape;10487;p67"/>
            <p:cNvSpPr/>
            <p:nvPr/>
          </p:nvSpPr>
          <p:spPr>
            <a:xfrm>
              <a:off x="4886264" y="3536706"/>
              <a:ext cx="48919" cy="10662"/>
            </a:xfrm>
            <a:custGeom>
              <a:avLst/>
              <a:rect l="l" t="t" r="r" b="b"/>
              <a:pathLst>
                <a:path w="1537" h="335">
                  <a:moveTo>
                    <a:pt x="167" y="1"/>
                  </a:moveTo>
                  <a:cubicBezTo>
                    <a:pt x="72" y="1"/>
                    <a:pt x="0" y="72"/>
                    <a:pt x="0" y="167"/>
                  </a:cubicBezTo>
                  <a:cubicBezTo>
                    <a:pt x="0" y="251"/>
                    <a:pt x="72" y="334"/>
                    <a:pt x="167" y="334"/>
                  </a:cubicBezTo>
                  <a:lnTo>
                    <a:pt x="1370" y="334"/>
                  </a:lnTo>
                  <a:cubicBezTo>
                    <a:pt x="1465" y="334"/>
                    <a:pt x="1536" y="251"/>
                    <a:pt x="1536" y="167"/>
                  </a:cubicBezTo>
                  <a:cubicBezTo>
                    <a:pt x="1536" y="60"/>
                    <a:pt x="1465" y="1"/>
                    <a:pt x="1370"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1" name="Google Shape;10488;p67"/>
            <p:cNvSpPr/>
            <p:nvPr/>
          </p:nvSpPr>
          <p:spPr>
            <a:xfrm>
              <a:off x="5187894" y="3536706"/>
              <a:ext cx="48919" cy="10662"/>
            </a:xfrm>
            <a:custGeom>
              <a:avLst/>
              <a:rect l="l" t="t" r="r" b="b"/>
              <a:pathLst>
                <a:path w="1537" h="335">
                  <a:moveTo>
                    <a:pt x="167" y="1"/>
                  </a:moveTo>
                  <a:cubicBezTo>
                    <a:pt x="84" y="1"/>
                    <a:pt x="1" y="72"/>
                    <a:pt x="1" y="167"/>
                  </a:cubicBezTo>
                  <a:cubicBezTo>
                    <a:pt x="1" y="251"/>
                    <a:pt x="84" y="334"/>
                    <a:pt x="167" y="334"/>
                  </a:cubicBezTo>
                  <a:lnTo>
                    <a:pt x="1370" y="334"/>
                  </a:lnTo>
                  <a:cubicBezTo>
                    <a:pt x="1465" y="334"/>
                    <a:pt x="1537" y="251"/>
                    <a:pt x="1537" y="167"/>
                  </a:cubicBezTo>
                  <a:cubicBezTo>
                    <a:pt x="1537" y="60"/>
                    <a:pt x="1465" y="1"/>
                    <a:pt x="1370"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2" name="Google Shape;10489;p67"/>
            <p:cNvSpPr/>
            <p:nvPr/>
          </p:nvSpPr>
          <p:spPr>
            <a:xfrm>
              <a:off x="5056414" y="3366174"/>
              <a:ext cx="10248" cy="48919"/>
            </a:xfrm>
            <a:custGeom>
              <a:avLst/>
              <a:rect l="l" t="t" r="r" b="b"/>
              <a:pathLst>
                <a:path w="322" h="1537">
                  <a:moveTo>
                    <a:pt x="167" y="1"/>
                  </a:moveTo>
                  <a:cubicBezTo>
                    <a:pt x="72" y="1"/>
                    <a:pt x="0" y="72"/>
                    <a:pt x="0" y="168"/>
                  </a:cubicBezTo>
                  <a:lnTo>
                    <a:pt x="0" y="1370"/>
                  </a:lnTo>
                  <a:cubicBezTo>
                    <a:pt x="0" y="1465"/>
                    <a:pt x="72" y="1537"/>
                    <a:pt x="167" y="1537"/>
                  </a:cubicBezTo>
                  <a:cubicBezTo>
                    <a:pt x="250" y="1537"/>
                    <a:pt x="322" y="1465"/>
                    <a:pt x="322" y="1370"/>
                  </a:cubicBezTo>
                  <a:lnTo>
                    <a:pt x="322" y="168"/>
                  </a:lnTo>
                  <a:cubicBezTo>
                    <a:pt x="322"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3" name="Google Shape;10490;p67"/>
            <p:cNvSpPr/>
            <p:nvPr/>
          </p:nvSpPr>
          <p:spPr>
            <a:xfrm>
              <a:off x="4978723" y="3650744"/>
              <a:ext cx="22757" cy="29249"/>
            </a:xfrm>
            <a:custGeom>
              <a:avLst/>
              <a:rect l="l" t="t" r="r" b="b"/>
              <a:pathLst>
                <a:path w="715" h="919">
                  <a:moveTo>
                    <a:pt x="525" y="1"/>
                  </a:moveTo>
                  <a:cubicBezTo>
                    <a:pt x="470" y="1"/>
                    <a:pt x="413" y="30"/>
                    <a:pt x="381" y="85"/>
                  </a:cubicBezTo>
                  <a:lnTo>
                    <a:pt x="48" y="680"/>
                  </a:lnTo>
                  <a:cubicBezTo>
                    <a:pt x="0" y="752"/>
                    <a:pt x="24" y="859"/>
                    <a:pt x="108" y="894"/>
                  </a:cubicBezTo>
                  <a:cubicBezTo>
                    <a:pt x="131" y="918"/>
                    <a:pt x="167" y="918"/>
                    <a:pt x="179" y="918"/>
                  </a:cubicBezTo>
                  <a:cubicBezTo>
                    <a:pt x="239" y="918"/>
                    <a:pt x="286" y="883"/>
                    <a:pt x="310" y="835"/>
                  </a:cubicBezTo>
                  <a:lnTo>
                    <a:pt x="655" y="240"/>
                  </a:lnTo>
                  <a:cubicBezTo>
                    <a:pt x="715" y="156"/>
                    <a:pt x="703" y="61"/>
                    <a:pt x="608" y="25"/>
                  </a:cubicBezTo>
                  <a:cubicBezTo>
                    <a:pt x="583" y="9"/>
                    <a:pt x="554" y="1"/>
                    <a:pt x="52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4" name="Google Shape;10491;p67"/>
            <p:cNvSpPr/>
            <p:nvPr/>
          </p:nvSpPr>
          <p:spPr>
            <a:xfrm>
              <a:off x="5121597" y="3403380"/>
              <a:ext cx="22757" cy="29154"/>
            </a:xfrm>
            <a:custGeom>
              <a:avLst/>
              <a:rect l="l" t="t" r="r" b="b"/>
              <a:pathLst>
                <a:path w="715" h="916">
                  <a:moveTo>
                    <a:pt x="537" y="1"/>
                  </a:moveTo>
                  <a:cubicBezTo>
                    <a:pt x="476" y="1"/>
                    <a:pt x="418" y="33"/>
                    <a:pt x="393" y="82"/>
                  </a:cubicBezTo>
                  <a:lnTo>
                    <a:pt x="48" y="677"/>
                  </a:lnTo>
                  <a:cubicBezTo>
                    <a:pt x="0" y="749"/>
                    <a:pt x="36" y="856"/>
                    <a:pt x="107" y="904"/>
                  </a:cubicBezTo>
                  <a:cubicBezTo>
                    <a:pt x="143" y="915"/>
                    <a:pt x="167" y="915"/>
                    <a:pt x="179" y="915"/>
                  </a:cubicBezTo>
                  <a:cubicBezTo>
                    <a:pt x="238" y="915"/>
                    <a:pt x="286" y="880"/>
                    <a:pt x="322" y="844"/>
                  </a:cubicBezTo>
                  <a:lnTo>
                    <a:pt x="655" y="249"/>
                  </a:lnTo>
                  <a:cubicBezTo>
                    <a:pt x="715" y="165"/>
                    <a:pt x="691" y="70"/>
                    <a:pt x="619" y="22"/>
                  </a:cubicBezTo>
                  <a:cubicBezTo>
                    <a:pt x="593" y="8"/>
                    <a:pt x="565" y="1"/>
                    <a:pt x="53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5" name="Google Shape;10492;p67"/>
            <p:cNvSpPr/>
            <p:nvPr/>
          </p:nvSpPr>
          <p:spPr>
            <a:xfrm>
              <a:off x="4922643" y="3459842"/>
              <a:ext cx="31095" cy="21197"/>
            </a:xfrm>
            <a:custGeom>
              <a:avLst/>
              <a:rect l="l" t="t" r="r" b="b"/>
              <a:pathLst>
                <a:path w="977" h="666">
                  <a:moveTo>
                    <a:pt x="199" y="1"/>
                  </a:moveTo>
                  <a:cubicBezTo>
                    <a:pt x="141" y="1"/>
                    <a:pt x="81" y="33"/>
                    <a:pt x="48" y="82"/>
                  </a:cubicBezTo>
                  <a:cubicBezTo>
                    <a:pt x="0" y="153"/>
                    <a:pt x="36" y="261"/>
                    <a:pt x="108" y="308"/>
                  </a:cubicBezTo>
                  <a:lnTo>
                    <a:pt x="703" y="642"/>
                  </a:lnTo>
                  <a:cubicBezTo>
                    <a:pt x="739" y="665"/>
                    <a:pt x="762" y="665"/>
                    <a:pt x="774" y="665"/>
                  </a:cubicBezTo>
                  <a:cubicBezTo>
                    <a:pt x="834" y="665"/>
                    <a:pt x="881" y="630"/>
                    <a:pt x="917" y="582"/>
                  </a:cubicBezTo>
                  <a:cubicBezTo>
                    <a:pt x="977" y="511"/>
                    <a:pt x="941" y="404"/>
                    <a:pt x="870" y="368"/>
                  </a:cubicBezTo>
                  <a:lnTo>
                    <a:pt x="274" y="23"/>
                  </a:lnTo>
                  <a:cubicBezTo>
                    <a:pt x="252" y="8"/>
                    <a:pt x="226" y="1"/>
                    <a:pt x="19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6" name="Google Shape;10493;p67"/>
            <p:cNvSpPr/>
            <p:nvPr/>
          </p:nvSpPr>
          <p:spPr>
            <a:xfrm>
              <a:off x="5169720" y="3602334"/>
              <a:ext cx="30714" cy="21197"/>
            </a:xfrm>
            <a:custGeom>
              <a:avLst/>
              <a:rect l="l" t="t" r="r" b="b"/>
              <a:pathLst>
                <a:path w="965" h="666">
                  <a:moveTo>
                    <a:pt x="187" y="1"/>
                  </a:moveTo>
                  <a:cubicBezTo>
                    <a:pt x="129" y="1"/>
                    <a:pt x="69" y="33"/>
                    <a:pt x="36" y="82"/>
                  </a:cubicBezTo>
                  <a:cubicBezTo>
                    <a:pt x="0" y="153"/>
                    <a:pt x="24" y="260"/>
                    <a:pt x="95" y="308"/>
                  </a:cubicBezTo>
                  <a:lnTo>
                    <a:pt x="691" y="653"/>
                  </a:lnTo>
                  <a:cubicBezTo>
                    <a:pt x="727" y="665"/>
                    <a:pt x="750" y="665"/>
                    <a:pt x="774" y="665"/>
                  </a:cubicBezTo>
                  <a:cubicBezTo>
                    <a:pt x="834" y="665"/>
                    <a:pt x="869" y="629"/>
                    <a:pt x="905" y="594"/>
                  </a:cubicBezTo>
                  <a:cubicBezTo>
                    <a:pt x="965" y="510"/>
                    <a:pt x="953" y="415"/>
                    <a:pt x="857" y="368"/>
                  </a:cubicBezTo>
                  <a:lnTo>
                    <a:pt x="262" y="22"/>
                  </a:lnTo>
                  <a:cubicBezTo>
                    <a:pt x="240" y="7"/>
                    <a:pt x="214" y="1"/>
                    <a:pt x="18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7" name="Google Shape;10494;p67"/>
            <p:cNvSpPr/>
            <p:nvPr/>
          </p:nvSpPr>
          <p:spPr>
            <a:xfrm>
              <a:off x="5121597" y="3650744"/>
              <a:ext cx="22757" cy="29249"/>
            </a:xfrm>
            <a:custGeom>
              <a:avLst/>
              <a:rect l="l" t="t" r="r" b="b"/>
              <a:pathLst>
                <a:path w="715" h="919">
                  <a:moveTo>
                    <a:pt x="190" y="1"/>
                  </a:moveTo>
                  <a:cubicBezTo>
                    <a:pt x="161" y="1"/>
                    <a:pt x="132" y="9"/>
                    <a:pt x="107" y="25"/>
                  </a:cubicBezTo>
                  <a:cubicBezTo>
                    <a:pt x="36" y="61"/>
                    <a:pt x="0" y="168"/>
                    <a:pt x="48" y="240"/>
                  </a:cubicBezTo>
                  <a:lnTo>
                    <a:pt x="393" y="835"/>
                  </a:lnTo>
                  <a:cubicBezTo>
                    <a:pt x="417" y="883"/>
                    <a:pt x="476" y="918"/>
                    <a:pt x="524" y="918"/>
                  </a:cubicBezTo>
                  <a:cubicBezTo>
                    <a:pt x="560" y="918"/>
                    <a:pt x="584" y="918"/>
                    <a:pt x="595" y="894"/>
                  </a:cubicBezTo>
                  <a:cubicBezTo>
                    <a:pt x="691" y="859"/>
                    <a:pt x="715" y="752"/>
                    <a:pt x="679" y="680"/>
                  </a:cubicBezTo>
                  <a:lnTo>
                    <a:pt x="334" y="85"/>
                  </a:lnTo>
                  <a:cubicBezTo>
                    <a:pt x="302" y="30"/>
                    <a:pt x="245" y="1"/>
                    <a:pt x="19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8" name="Google Shape;10495;p67"/>
            <p:cNvSpPr/>
            <p:nvPr/>
          </p:nvSpPr>
          <p:spPr>
            <a:xfrm>
              <a:off x="4978723" y="3403380"/>
              <a:ext cx="22757" cy="29154"/>
            </a:xfrm>
            <a:custGeom>
              <a:avLst/>
              <a:rect l="l" t="t" r="r" b="b"/>
              <a:pathLst>
                <a:path w="715" h="916">
                  <a:moveTo>
                    <a:pt x="182" y="1"/>
                  </a:moveTo>
                  <a:cubicBezTo>
                    <a:pt x="156" y="1"/>
                    <a:pt x="130" y="8"/>
                    <a:pt x="108" y="22"/>
                  </a:cubicBezTo>
                  <a:cubicBezTo>
                    <a:pt x="24" y="70"/>
                    <a:pt x="0" y="177"/>
                    <a:pt x="48" y="249"/>
                  </a:cubicBezTo>
                  <a:lnTo>
                    <a:pt x="381" y="844"/>
                  </a:lnTo>
                  <a:cubicBezTo>
                    <a:pt x="417" y="892"/>
                    <a:pt x="477" y="915"/>
                    <a:pt x="524" y="915"/>
                  </a:cubicBezTo>
                  <a:cubicBezTo>
                    <a:pt x="548" y="915"/>
                    <a:pt x="584" y="915"/>
                    <a:pt x="596" y="904"/>
                  </a:cubicBezTo>
                  <a:cubicBezTo>
                    <a:pt x="703" y="856"/>
                    <a:pt x="715" y="749"/>
                    <a:pt x="667" y="677"/>
                  </a:cubicBezTo>
                  <a:lnTo>
                    <a:pt x="322" y="82"/>
                  </a:lnTo>
                  <a:cubicBezTo>
                    <a:pt x="297" y="33"/>
                    <a:pt x="239" y="1"/>
                    <a:pt x="18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09" name="Google Shape;10496;p67"/>
            <p:cNvSpPr/>
            <p:nvPr/>
          </p:nvSpPr>
          <p:spPr>
            <a:xfrm>
              <a:off x="5169720" y="3459842"/>
              <a:ext cx="30714" cy="21197"/>
            </a:xfrm>
            <a:custGeom>
              <a:avLst/>
              <a:rect l="l" t="t" r="r" b="b"/>
              <a:pathLst>
                <a:path w="965" h="666">
                  <a:moveTo>
                    <a:pt x="771" y="1"/>
                  </a:moveTo>
                  <a:cubicBezTo>
                    <a:pt x="744" y="1"/>
                    <a:pt x="717" y="8"/>
                    <a:pt x="691" y="23"/>
                  </a:cubicBezTo>
                  <a:lnTo>
                    <a:pt x="95" y="368"/>
                  </a:lnTo>
                  <a:cubicBezTo>
                    <a:pt x="24" y="404"/>
                    <a:pt x="0" y="511"/>
                    <a:pt x="36" y="582"/>
                  </a:cubicBezTo>
                  <a:cubicBezTo>
                    <a:pt x="72" y="630"/>
                    <a:pt x="131" y="665"/>
                    <a:pt x="179" y="665"/>
                  </a:cubicBezTo>
                  <a:cubicBezTo>
                    <a:pt x="203" y="665"/>
                    <a:pt x="238" y="665"/>
                    <a:pt x="250" y="642"/>
                  </a:cubicBezTo>
                  <a:lnTo>
                    <a:pt x="846" y="308"/>
                  </a:lnTo>
                  <a:cubicBezTo>
                    <a:pt x="953" y="261"/>
                    <a:pt x="965" y="153"/>
                    <a:pt x="917" y="82"/>
                  </a:cubicBezTo>
                  <a:cubicBezTo>
                    <a:pt x="884" y="33"/>
                    <a:pt x="829" y="1"/>
                    <a:pt x="77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10" name="Google Shape;10497;p67"/>
            <p:cNvSpPr/>
            <p:nvPr/>
          </p:nvSpPr>
          <p:spPr>
            <a:xfrm>
              <a:off x="4922643" y="3602334"/>
              <a:ext cx="31095" cy="21197"/>
            </a:xfrm>
            <a:custGeom>
              <a:avLst/>
              <a:rect l="l" t="t" r="r" b="b"/>
              <a:pathLst>
                <a:path w="977" h="666">
                  <a:moveTo>
                    <a:pt x="778" y="1"/>
                  </a:moveTo>
                  <a:cubicBezTo>
                    <a:pt x="751" y="1"/>
                    <a:pt x="725" y="7"/>
                    <a:pt x="703" y="22"/>
                  </a:cubicBezTo>
                  <a:lnTo>
                    <a:pt x="108" y="368"/>
                  </a:lnTo>
                  <a:cubicBezTo>
                    <a:pt x="36" y="415"/>
                    <a:pt x="0" y="510"/>
                    <a:pt x="48" y="594"/>
                  </a:cubicBezTo>
                  <a:cubicBezTo>
                    <a:pt x="84" y="629"/>
                    <a:pt x="131" y="665"/>
                    <a:pt x="179" y="665"/>
                  </a:cubicBezTo>
                  <a:cubicBezTo>
                    <a:pt x="215" y="665"/>
                    <a:pt x="238" y="665"/>
                    <a:pt x="262" y="653"/>
                  </a:cubicBezTo>
                  <a:lnTo>
                    <a:pt x="858" y="308"/>
                  </a:lnTo>
                  <a:cubicBezTo>
                    <a:pt x="941" y="260"/>
                    <a:pt x="977" y="153"/>
                    <a:pt x="929" y="82"/>
                  </a:cubicBezTo>
                  <a:cubicBezTo>
                    <a:pt x="896" y="33"/>
                    <a:pt x="836" y="1"/>
                    <a:pt x="77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11" name="Google Shape;10498;p67"/>
            <p:cNvSpPr/>
            <p:nvPr/>
          </p:nvSpPr>
          <p:spPr>
            <a:xfrm>
              <a:off x="5077993" y="3451758"/>
              <a:ext cx="70912" cy="62637"/>
            </a:xfrm>
            <a:custGeom>
              <a:avLst/>
              <a:rect l="l" t="t" r="r" b="b"/>
              <a:pathLst>
                <a:path w="2228" h="1968">
                  <a:moveTo>
                    <a:pt x="186" y="1"/>
                  </a:moveTo>
                  <a:cubicBezTo>
                    <a:pt x="104" y="1"/>
                    <a:pt x="35" y="47"/>
                    <a:pt x="25" y="122"/>
                  </a:cubicBezTo>
                  <a:cubicBezTo>
                    <a:pt x="1" y="217"/>
                    <a:pt x="49" y="300"/>
                    <a:pt x="144" y="312"/>
                  </a:cubicBezTo>
                  <a:cubicBezTo>
                    <a:pt x="930" y="527"/>
                    <a:pt x="1584" y="1098"/>
                    <a:pt x="1894" y="1860"/>
                  </a:cubicBezTo>
                  <a:cubicBezTo>
                    <a:pt x="1930" y="1920"/>
                    <a:pt x="1989" y="1967"/>
                    <a:pt x="2049" y="1967"/>
                  </a:cubicBezTo>
                  <a:cubicBezTo>
                    <a:pt x="2061" y="1967"/>
                    <a:pt x="2085" y="1967"/>
                    <a:pt x="2108" y="1955"/>
                  </a:cubicBezTo>
                  <a:cubicBezTo>
                    <a:pt x="2192" y="1908"/>
                    <a:pt x="2227" y="1812"/>
                    <a:pt x="2192" y="1729"/>
                  </a:cubicBezTo>
                  <a:cubicBezTo>
                    <a:pt x="1846" y="884"/>
                    <a:pt x="1108" y="229"/>
                    <a:pt x="215" y="3"/>
                  </a:cubicBezTo>
                  <a:cubicBezTo>
                    <a:pt x="206" y="1"/>
                    <a:pt x="196" y="1"/>
                    <a:pt x="18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12" name="Google Shape;10499;p67"/>
          <p:cNvGrpSpPr/>
          <p:nvPr/>
        </p:nvGrpSpPr>
        <p:grpSpPr>
          <a:xfrm>
            <a:off x="6947374" y="4884647"/>
            <a:ext cx="347143" cy="254684"/>
            <a:chOff x="5331913" y="3413947"/>
            <a:chExt cx="347143" cy="254684"/>
          </a:xfrm>
          <a:solidFill>
            <a:schemeClr val="accent1"/>
          </a:solidFill>
        </p:grpSpPr>
        <p:sp>
          <p:nvSpPr>
            <p:cNvPr id="1713" name="Google Shape;10500;p67"/>
            <p:cNvSpPr/>
            <p:nvPr/>
          </p:nvSpPr>
          <p:spPr>
            <a:xfrm>
              <a:off x="5597163" y="3523083"/>
              <a:ext cx="43222" cy="15564"/>
            </a:xfrm>
            <a:custGeom>
              <a:avLst/>
              <a:rect l="l" t="t" r="r" b="b"/>
              <a:pathLst>
                <a:path w="1358" h="489">
                  <a:moveTo>
                    <a:pt x="167" y="0"/>
                  </a:moveTo>
                  <a:cubicBezTo>
                    <a:pt x="84" y="0"/>
                    <a:pt x="0" y="71"/>
                    <a:pt x="0" y="167"/>
                  </a:cubicBezTo>
                  <a:cubicBezTo>
                    <a:pt x="0" y="250"/>
                    <a:pt x="84" y="322"/>
                    <a:pt x="167" y="322"/>
                  </a:cubicBezTo>
                  <a:cubicBezTo>
                    <a:pt x="346" y="322"/>
                    <a:pt x="870" y="357"/>
                    <a:pt x="1120" y="476"/>
                  </a:cubicBezTo>
                  <a:cubicBezTo>
                    <a:pt x="1155" y="488"/>
                    <a:pt x="1167" y="488"/>
                    <a:pt x="1191" y="488"/>
                  </a:cubicBezTo>
                  <a:cubicBezTo>
                    <a:pt x="1251" y="488"/>
                    <a:pt x="1310" y="464"/>
                    <a:pt x="1346" y="405"/>
                  </a:cubicBezTo>
                  <a:cubicBezTo>
                    <a:pt x="1358" y="322"/>
                    <a:pt x="1334" y="226"/>
                    <a:pt x="1251" y="191"/>
                  </a:cubicBezTo>
                  <a:cubicBezTo>
                    <a:pt x="882" y="12"/>
                    <a:pt x="203"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14" name="Google Shape;10501;p67"/>
            <p:cNvSpPr/>
            <p:nvPr/>
          </p:nvSpPr>
          <p:spPr>
            <a:xfrm>
              <a:off x="5331913" y="3413947"/>
              <a:ext cx="347143" cy="253538"/>
            </a:xfrm>
            <a:custGeom>
              <a:avLst/>
              <a:rect l="l" t="t" r="r" b="b"/>
              <a:pathLst>
                <a:path w="10907" h="7966">
                  <a:moveTo>
                    <a:pt x="7168" y="357"/>
                  </a:moveTo>
                  <a:lnTo>
                    <a:pt x="7168" y="1893"/>
                  </a:lnTo>
                  <a:cubicBezTo>
                    <a:pt x="7168" y="2131"/>
                    <a:pt x="7120" y="2357"/>
                    <a:pt x="7013" y="2560"/>
                  </a:cubicBezTo>
                  <a:cubicBezTo>
                    <a:pt x="7001" y="2584"/>
                    <a:pt x="7001" y="2608"/>
                    <a:pt x="7001" y="2643"/>
                  </a:cubicBezTo>
                  <a:lnTo>
                    <a:pt x="7001" y="3084"/>
                  </a:lnTo>
                  <a:cubicBezTo>
                    <a:pt x="7001" y="3512"/>
                    <a:pt x="6822" y="3917"/>
                    <a:pt x="6513" y="4203"/>
                  </a:cubicBezTo>
                  <a:cubicBezTo>
                    <a:pt x="6465" y="4227"/>
                    <a:pt x="6429" y="4274"/>
                    <a:pt x="6394" y="4310"/>
                  </a:cubicBezTo>
                  <a:cubicBezTo>
                    <a:pt x="6111" y="4514"/>
                    <a:pt x="5775" y="4621"/>
                    <a:pt x="5415" y="4621"/>
                  </a:cubicBezTo>
                  <a:cubicBezTo>
                    <a:pt x="5396" y="4621"/>
                    <a:pt x="5377" y="4620"/>
                    <a:pt x="5358" y="4620"/>
                  </a:cubicBezTo>
                  <a:cubicBezTo>
                    <a:pt x="4536" y="4560"/>
                    <a:pt x="3917" y="3858"/>
                    <a:pt x="3917" y="3024"/>
                  </a:cubicBezTo>
                  <a:lnTo>
                    <a:pt x="3917" y="2643"/>
                  </a:lnTo>
                  <a:cubicBezTo>
                    <a:pt x="3917" y="2608"/>
                    <a:pt x="3917" y="2596"/>
                    <a:pt x="3905" y="2560"/>
                  </a:cubicBezTo>
                  <a:cubicBezTo>
                    <a:pt x="3798" y="2357"/>
                    <a:pt x="3751" y="2131"/>
                    <a:pt x="3751" y="1893"/>
                  </a:cubicBezTo>
                  <a:lnTo>
                    <a:pt x="3751" y="1548"/>
                  </a:lnTo>
                  <a:cubicBezTo>
                    <a:pt x="3751" y="893"/>
                    <a:pt x="4286" y="357"/>
                    <a:pt x="4941" y="357"/>
                  </a:cubicBezTo>
                  <a:lnTo>
                    <a:pt x="7168" y="357"/>
                  </a:lnTo>
                  <a:close/>
                  <a:moveTo>
                    <a:pt x="10013" y="2905"/>
                  </a:moveTo>
                  <a:lnTo>
                    <a:pt x="10013" y="3560"/>
                  </a:lnTo>
                  <a:cubicBezTo>
                    <a:pt x="10013" y="3667"/>
                    <a:pt x="9989" y="3774"/>
                    <a:pt x="9942" y="3870"/>
                  </a:cubicBezTo>
                  <a:lnTo>
                    <a:pt x="9870" y="4036"/>
                  </a:lnTo>
                  <a:cubicBezTo>
                    <a:pt x="9858" y="4048"/>
                    <a:pt x="9858" y="4084"/>
                    <a:pt x="9858" y="4108"/>
                  </a:cubicBezTo>
                  <a:lnTo>
                    <a:pt x="9858" y="4453"/>
                  </a:lnTo>
                  <a:cubicBezTo>
                    <a:pt x="9870" y="4679"/>
                    <a:pt x="9763" y="4882"/>
                    <a:pt x="9597" y="5048"/>
                  </a:cubicBezTo>
                  <a:cubicBezTo>
                    <a:pt x="9451" y="5205"/>
                    <a:pt x="9244" y="5288"/>
                    <a:pt x="9022" y="5288"/>
                  </a:cubicBezTo>
                  <a:cubicBezTo>
                    <a:pt x="9007" y="5288"/>
                    <a:pt x="8992" y="5287"/>
                    <a:pt x="8977" y="5286"/>
                  </a:cubicBezTo>
                  <a:cubicBezTo>
                    <a:pt x="8513" y="5275"/>
                    <a:pt x="8144" y="4870"/>
                    <a:pt x="8144" y="4382"/>
                  </a:cubicBezTo>
                  <a:lnTo>
                    <a:pt x="8144" y="4084"/>
                  </a:lnTo>
                  <a:cubicBezTo>
                    <a:pt x="8144" y="4048"/>
                    <a:pt x="8144" y="4036"/>
                    <a:pt x="8132" y="4012"/>
                  </a:cubicBezTo>
                  <a:lnTo>
                    <a:pt x="8025" y="3810"/>
                  </a:lnTo>
                  <a:cubicBezTo>
                    <a:pt x="8002" y="3741"/>
                    <a:pt x="7968" y="3672"/>
                    <a:pt x="7966" y="3582"/>
                  </a:cubicBezTo>
                  <a:lnTo>
                    <a:pt x="7966" y="3582"/>
                  </a:lnTo>
                  <a:cubicBezTo>
                    <a:pt x="7973" y="3196"/>
                    <a:pt x="8279" y="2905"/>
                    <a:pt x="8644" y="2905"/>
                  </a:cubicBezTo>
                  <a:lnTo>
                    <a:pt x="10013" y="2905"/>
                  </a:lnTo>
                  <a:close/>
                  <a:moveTo>
                    <a:pt x="1727" y="2893"/>
                  </a:moveTo>
                  <a:cubicBezTo>
                    <a:pt x="2000" y="2893"/>
                    <a:pt x="2250" y="3000"/>
                    <a:pt x="2441" y="3191"/>
                  </a:cubicBezTo>
                  <a:cubicBezTo>
                    <a:pt x="2643" y="3381"/>
                    <a:pt x="2739" y="3655"/>
                    <a:pt x="2774" y="3929"/>
                  </a:cubicBezTo>
                  <a:cubicBezTo>
                    <a:pt x="2774" y="4024"/>
                    <a:pt x="2786" y="4132"/>
                    <a:pt x="2786" y="4227"/>
                  </a:cubicBezTo>
                  <a:lnTo>
                    <a:pt x="2786" y="4262"/>
                  </a:lnTo>
                  <a:cubicBezTo>
                    <a:pt x="2608" y="3989"/>
                    <a:pt x="2358" y="3798"/>
                    <a:pt x="2000" y="3691"/>
                  </a:cubicBezTo>
                  <a:cubicBezTo>
                    <a:pt x="1753" y="3615"/>
                    <a:pt x="1520" y="3607"/>
                    <a:pt x="1431" y="3607"/>
                  </a:cubicBezTo>
                  <a:cubicBezTo>
                    <a:pt x="1409" y="3607"/>
                    <a:pt x="1396" y="3608"/>
                    <a:pt x="1393" y="3608"/>
                  </a:cubicBezTo>
                  <a:cubicBezTo>
                    <a:pt x="1346" y="3608"/>
                    <a:pt x="1310" y="3620"/>
                    <a:pt x="1286" y="3655"/>
                  </a:cubicBezTo>
                  <a:lnTo>
                    <a:pt x="1000" y="3953"/>
                  </a:lnTo>
                  <a:cubicBezTo>
                    <a:pt x="941" y="4012"/>
                    <a:pt x="941" y="4108"/>
                    <a:pt x="1000" y="4167"/>
                  </a:cubicBezTo>
                  <a:cubicBezTo>
                    <a:pt x="1030" y="4197"/>
                    <a:pt x="1072" y="4212"/>
                    <a:pt x="1113" y="4212"/>
                  </a:cubicBezTo>
                  <a:cubicBezTo>
                    <a:pt x="1155" y="4212"/>
                    <a:pt x="1197" y="4197"/>
                    <a:pt x="1226" y="4167"/>
                  </a:cubicBezTo>
                  <a:lnTo>
                    <a:pt x="1465" y="3917"/>
                  </a:lnTo>
                  <a:cubicBezTo>
                    <a:pt x="1667" y="3929"/>
                    <a:pt x="2322" y="4012"/>
                    <a:pt x="2572" y="4572"/>
                  </a:cubicBezTo>
                  <a:cubicBezTo>
                    <a:pt x="2500" y="4989"/>
                    <a:pt x="2143" y="5298"/>
                    <a:pt x="1727" y="5298"/>
                  </a:cubicBezTo>
                  <a:cubicBezTo>
                    <a:pt x="1250" y="5298"/>
                    <a:pt x="869" y="4917"/>
                    <a:pt x="869" y="4441"/>
                  </a:cubicBezTo>
                  <a:cubicBezTo>
                    <a:pt x="869" y="4346"/>
                    <a:pt x="798" y="4274"/>
                    <a:pt x="703" y="4274"/>
                  </a:cubicBezTo>
                  <a:lnTo>
                    <a:pt x="679" y="4274"/>
                  </a:lnTo>
                  <a:lnTo>
                    <a:pt x="679" y="4227"/>
                  </a:lnTo>
                  <a:cubicBezTo>
                    <a:pt x="679" y="4132"/>
                    <a:pt x="679" y="4024"/>
                    <a:pt x="691" y="3929"/>
                  </a:cubicBezTo>
                  <a:cubicBezTo>
                    <a:pt x="703" y="3655"/>
                    <a:pt x="822" y="3381"/>
                    <a:pt x="1012" y="3191"/>
                  </a:cubicBezTo>
                  <a:cubicBezTo>
                    <a:pt x="1215" y="3000"/>
                    <a:pt x="1465" y="2893"/>
                    <a:pt x="1727" y="2893"/>
                  </a:cubicBezTo>
                  <a:close/>
                  <a:moveTo>
                    <a:pt x="643" y="4882"/>
                  </a:moveTo>
                  <a:cubicBezTo>
                    <a:pt x="726" y="5096"/>
                    <a:pt x="881" y="5275"/>
                    <a:pt x="1060" y="5405"/>
                  </a:cubicBezTo>
                  <a:lnTo>
                    <a:pt x="1060" y="5596"/>
                  </a:lnTo>
                  <a:cubicBezTo>
                    <a:pt x="762" y="5501"/>
                    <a:pt x="619" y="5346"/>
                    <a:pt x="560" y="5275"/>
                  </a:cubicBezTo>
                  <a:cubicBezTo>
                    <a:pt x="595" y="5155"/>
                    <a:pt x="631" y="5036"/>
                    <a:pt x="643" y="4882"/>
                  </a:cubicBezTo>
                  <a:close/>
                  <a:moveTo>
                    <a:pt x="2798" y="4882"/>
                  </a:moveTo>
                  <a:cubicBezTo>
                    <a:pt x="2810" y="5024"/>
                    <a:pt x="2846" y="5155"/>
                    <a:pt x="2893" y="5263"/>
                  </a:cubicBezTo>
                  <a:cubicBezTo>
                    <a:pt x="2834" y="5346"/>
                    <a:pt x="2679" y="5477"/>
                    <a:pt x="2381" y="5596"/>
                  </a:cubicBezTo>
                  <a:lnTo>
                    <a:pt x="2381" y="5405"/>
                  </a:lnTo>
                  <a:cubicBezTo>
                    <a:pt x="2560" y="5275"/>
                    <a:pt x="2715" y="5096"/>
                    <a:pt x="2798" y="4882"/>
                  </a:cubicBezTo>
                  <a:close/>
                  <a:moveTo>
                    <a:pt x="6299" y="4727"/>
                  </a:moveTo>
                  <a:lnTo>
                    <a:pt x="6299" y="5001"/>
                  </a:lnTo>
                  <a:lnTo>
                    <a:pt x="5453" y="5596"/>
                  </a:lnTo>
                  <a:lnTo>
                    <a:pt x="4584" y="5024"/>
                  </a:lnTo>
                  <a:lnTo>
                    <a:pt x="4584" y="4727"/>
                  </a:lnTo>
                  <a:cubicBezTo>
                    <a:pt x="4810" y="4846"/>
                    <a:pt x="5060" y="4917"/>
                    <a:pt x="5322" y="4929"/>
                  </a:cubicBezTo>
                  <a:lnTo>
                    <a:pt x="5441" y="4929"/>
                  </a:lnTo>
                  <a:cubicBezTo>
                    <a:pt x="5739" y="4929"/>
                    <a:pt x="6037" y="4858"/>
                    <a:pt x="6299" y="4727"/>
                  </a:cubicBezTo>
                  <a:close/>
                  <a:moveTo>
                    <a:pt x="9347" y="5572"/>
                  </a:moveTo>
                  <a:lnTo>
                    <a:pt x="9347" y="5632"/>
                  </a:lnTo>
                  <a:cubicBezTo>
                    <a:pt x="9347" y="5656"/>
                    <a:pt x="9347" y="5691"/>
                    <a:pt x="9358" y="5715"/>
                  </a:cubicBezTo>
                  <a:lnTo>
                    <a:pt x="9001" y="6072"/>
                  </a:lnTo>
                  <a:lnTo>
                    <a:pt x="8644" y="5715"/>
                  </a:lnTo>
                  <a:cubicBezTo>
                    <a:pt x="8644" y="5691"/>
                    <a:pt x="8668" y="5656"/>
                    <a:pt x="8668" y="5632"/>
                  </a:cubicBezTo>
                  <a:lnTo>
                    <a:pt x="8668" y="5572"/>
                  </a:lnTo>
                  <a:cubicBezTo>
                    <a:pt x="8763" y="5596"/>
                    <a:pt x="8870" y="5632"/>
                    <a:pt x="8977" y="5632"/>
                  </a:cubicBezTo>
                  <a:lnTo>
                    <a:pt x="9001" y="5632"/>
                  </a:lnTo>
                  <a:cubicBezTo>
                    <a:pt x="9120" y="5632"/>
                    <a:pt x="9239" y="5620"/>
                    <a:pt x="9347" y="5572"/>
                  </a:cubicBezTo>
                  <a:close/>
                  <a:moveTo>
                    <a:pt x="2108" y="5572"/>
                  </a:moveTo>
                  <a:lnTo>
                    <a:pt x="2108" y="5739"/>
                  </a:lnTo>
                  <a:cubicBezTo>
                    <a:pt x="2108" y="5798"/>
                    <a:pt x="2119" y="5834"/>
                    <a:pt x="2143" y="5882"/>
                  </a:cubicBezTo>
                  <a:lnTo>
                    <a:pt x="1965" y="6013"/>
                  </a:lnTo>
                  <a:cubicBezTo>
                    <a:pt x="1899" y="6084"/>
                    <a:pt x="1816" y="6120"/>
                    <a:pt x="1731" y="6120"/>
                  </a:cubicBezTo>
                  <a:cubicBezTo>
                    <a:pt x="1646" y="6120"/>
                    <a:pt x="1560" y="6084"/>
                    <a:pt x="1488" y="6013"/>
                  </a:cubicBezTo>
                  <a:lnTo>
                    <a:pt x="1346" y="5882"/>
                  </a:lnTo>
                  <a:cubicBezTo>
                    <a:pt x="1369" y="5834"/>
                    <a:pt x="1381" y="5775"/>
                    <a:pt x="1381" y="5739"/>
                  </a:cubicBezTo>
                  <a:lnTo>
                    <a:pt x="1381" y="5572"/>
                  </a:lnTo>
                  <a:cubicBezTo>
                    <a:pt x="1488" y="5596"/>
                    <a:pt x="1607" y="5632"/>
                    <a:pt x="1750" y="5632"/>
                  </a:cubicBezTo>
                  <a:cubicBezTo>
                    <a:pt x="1857" y="5632"/>
                    <a:pt x="1977" y="5608"/>
                    <a:pt x="2108" y="5572"/>
                  </a:cubicBezTo>
                  <a:close/>
                  <a:moveTo>
                    <a:pt x="4465" y="5298"/>
                  </a:moveTo>
                  <a:lnTo>
                    <a:pt x="5215" y="5810"/>
                  </a:lnTo>
                  <a:lnTo>
                    <a:pt x="4810" y="6215"/>
                  </a:lnTo>
                  <a:lnTo>
                    <a:pt x="4798" y="6215"/>
                  </a:lnTo>
                  <a:lnTo>
                    <a:pt x="4310" y="5465"/>
                  </a:lnTo>
                  <a:lnTo>
                    <a:pt x="4465" y="5298"/>
                  </a:lnTo>
                  <a:close/>
                  <a:moveTo>
                    <a:pt x="6429" y="5298"/>
                  </a:moveTo>
                  <a:lnTo>
                    <a:pt x="6596" y="5465"/>
                  </a:lnTo>
                  <a:lnTo>
                    <a:pt x="6108" y="6215"/>
                  </a:lnTo>
                  <a:lnTo>
                    <a:pt x="6096" y="6215"/>
                  </a:lnTo>
                  <a:lnTo>
                    <a:pt x="5691" y="5810"/>
                  </a:lnTo>
                  <a:lnTo>
                    <a:pt x="6429" y="5298"/>
                  </a:lnTo>
                  <a:close/>
                  <a:moveTo>
                    <a:pt x="4905" y="0"/>
                  </a:moveTo>
                  <a:cubicBezTo>
                    <a:pt x="4072" y="0"/>
                    <a:pt x="3381" y="691"/>
                    <a:pt x="3381" y="1524"/>
                  </a:cubicBezTo>
                  <a:lnTo>
                    <a:pt x="3381" y="1869"/>
                  </a:lnTo>
                  <a:cubicBezTo>
                    <a:pt x="3381" y="2131"/>
                    <a:pt x="3441" y="2381"/>
                    <a:pt x="3548" y="2643"/>
                  </a:cubicBezTo>
                  <a:lnTo>
                    <a:pt x="3548" y="3000"/>
                  </a:lnTo>
                  <a:cubicBezTo>
                    <a:pt x="3548" y="3596"/>
                    <a:pt x="3810" y="4132"/>
                    <a:pt x="4227" y="4465"/>
                  </a:cubicBezTo>
                  <a:lnTo>
                    <a:pt x="4227" y="5001"/>
                  </a:lnTo>
                  <a:lnTo>
                    <a:pt x="3929" y="5322"/>
                  </a:lnTo>
                  <a:cubicBezTo>
                    <a:pt x="3905" y="5346"/>
                    <a:pt x="3893" y="5394"/>
                    <a:pt x="3893" y="5441"/>
                  </a:cubicBezTo>
                  <a:lnTo>
                    <a:pt x="2905" y="5798"/>
                  </a:lnTo>
                  <a:cubicBezTo>
                    <a:pt x="2834" y="5822"/>
                    <a:pt x="2774" y="5858"/>
                    <a:pt x="2715" y="5894"/>
                  </a:cubicBezTo>
                  <a:lnTo>
                    <a:pt x="2560" y="5822"/>
                  </a:lnTo>
                  <a:cubicBezTo>
                    <a:pt x="3024" y="5632"/>
                    <a:pt x="3155" y="5346"/>
                    <a:pt x="3179" y="5334"/>
                  </a:cubicBezTo>
                  <a:cubicBezTo>
                    <a:pt x="3203" y="5286"/>
                    <a:pt x="3203" y="5227"/>
                    <a:pt x="3179" y="5179"/>
                  </a:cubicBezTo>
                  <a:cubicBezTo>
                    <a:pt x="3060" y="4965"/>
                    <a:pt x="3036" y="4524"/>
                    <a:pt x="3036" y="4203"/>
                  </a:cubicBezTo>
                  <a:cubicBezTo>
                    <a:pt x="3036" y="4084"/>
                    <a:pt x="3036" y="3977"/>
                    <a:pt x="3024" y="3893"/>
                  </a:cubicBezTo>
                  <a:cubicBezTo>
                    <a:pt x="2965" y="3131"/>
                    <a:pt x="2405" y="2548"/>
                    <a:pt x="1691" y="2548"/>
                  </a:cubicBezTo>
                  <a:cubicBezTo>
                    <a:pt x="976" y="2548"/>
                    <a:pt x="393" y="3131"/>
                    <a:pt x="345" y="3893"/>
                  </a:cubicBezTo>
                  <a:cubicBezTo>
                    <a:pt x="345" y="3977"/>
                    <a:pt x="333" y="4084"/>
                    <a:pt x="333" y="4203"/>
                  </a:cubicBezTo>
                  <a:cubicBezTo>
                    <a:pt x="322" y="4548"/>
                    <a:pt x="298" y="4965"/>
                    <a:pt x="203" y="5179"/>
                  </a:cubicBezTo>
                  <a:cubicBezTo>
                    <a:pt x="167" y="5227"/>
                    <a:pt x="167" y="5286"/>
                    <a:pt x="203" y="5334"/>
                  </a:cubicBezTo>
                  <a:cubicBezTo>
                    <a:pt x="203" y="5346"/>
                    <a:pt x="345" y="5632"/>
                    <a:pt x="810" y="5822"/>
                  </a:cubicBezTo>
                  <a:lnTo>
                    <a:pt x="369" y="6037"/>
                  </a:lnTo>
                  <a:cubicBezTo>
                    <a:pt x="155" y="6156"/>
                    <a:pt x="0" y="6370"/>
                    <a:pt x="0" y="6632"/>
                  </a:cubicBezTo>
                  <a:lnTo>
                    <a:pt x="0" y="7799"/>
                  </a:lnTo>
                  <a:cubicBezTo>
                    <a:pt x="0" y="7894"/>
                    <a:pt x="72" y="7965"/>
                    <a:pt x="167" y="7965"/>
                  </a:cubicBezTo>
                  <a:cubicBezTo>
                    <a:pt x="250" y="7965"/>
                    <a:pt x="333" y="7894"/>
                    <a:pt x="333" y="7799"/>
                  </a:cubicBezTo>
                  <a:lnTo>
                    <a:pt x="333" y="6632"/>
                  </a:lnTo>
                  <a:cubicBezTo>
                    <a:pt x="333" y="6489"/>
                    <a:pt x="405" y="6370"/>
                    <a:pt x="524" y="6310"/>
                  </a:cubicBezTo>
                  <a:lnTo>
                    <a:pt x="1060" y="6048"/>
                  </a:lnTo>
                  <a:lnTo>
                    <a:pt x="1238" y="6227"/>
                  </a:lnTo>
                  <a:cubicBezTo>
                    <a:pt x="1369" y="6346"/>
                    <a:pt x="1536" y="6406"/>
                    <a:pt x="1703" y="6406"/>
                  </a:cubicBezTo>
                  <a:cubicBezTo>
                    <a:pt x="1857" y="6406"/>
                    <a:pt x="2024" y="6346"/>
                    <a:pt x="2155" y="6227"/>
                  </a:cubicBezTo>
                  <a:lnTo>
                    <a:pt x="2334" y="6048"/>
                  </a:lnTo>
                  <a:lnTo>
                    <a:pt x="2512" y="6132"/>
                  </a:lnTo>
                  <a:cubicBezTo>
                    <a:pt x="2441" y="6275"/>
                    <a:pt x="2381" y="6418"/>
                    <a:pt x="2381" y="6584"/>
                  </a:cubicBezTo>
                  <a:lnTo>
                    <a:pt x="2381" y="7799"/>
                  </a:lnTo>
                  <a:cubicBezTo>
                    <a:pt x="2381" y="7894"/>
                    <a:pt x="2453" y="7965"/>
                    <a:pt x="2548" y="7965"/>
                  </a:cubicBezTo>
                  <a:cubicBezTo>
                    <a:pt x="2631" y="7965"/>
                    <a:pt x="2715" y="7894"/>
                    <a:pt x="2715" y="7799"/>
                  </a:cubicBezTo>
                  <a:lnTo>
                    <a:pt x="2715" y="6584"/>
                  </a:lnTo>
                  <a:cubicBezTo>
                    <a:pt x="2715" y="6358"/>
                    <a:pt x="2846" y="6167"/>
                    <a:pt x="3048" y="6096"/>
                  </a:cubicBezTo>
                  <a:lnTo>
                    <a:pt x="4084" y="5715"/>
                  </a:lnTo>
                  <a:lnTo>
                    <a:pt x="4513" y="6358"/>
                  </a:lnTo>
                  <a:cubicBezTo>
                    <a:pt x="4572" y="6453"/>
                    <a:pt x="4655" y="6489"/>
                    <a:pt x="4751" y="6513"/>
                  </a:cubicBezTo>
                  <a:lnTo>
                    <a:pt x="4775" y="6513"/>
                  </a:lnTo>
                  <a:cubicBezTo>
                    <a:pt x="4870" y="6513"/>
                    <a:pt x="4941" y="6477"/>
                    <a:pt x="5013" y="6418"/>
                  </a:cubicBezTo>
                  <a:lnTo>
                    <a:pt x="5286" y="6156"/>
                  </a:lnTo>
                  <a:lnTo>
                    <a:pt x="5286" y="7799"/>
                  </a:lnTo>
                  <a:cubicBezTo>
                    <a:pt x="5286" y="7894"/>
                    <a:pt x="5358" y="7965"/>
                    <a:pt x="5453" y="7965"/>
                  </a:cubicBezTo>
                  <a:cubicBezTo>
                    <a:pt x="5537" y="7965"/>
                    <a:pt x="5608" y="7894"/>
                    <a:pt x="5608" y="7799"/>
                  </a:cubicBezTo>
                  <a:lnTo>
                    <a:pt x="5608" y="6156"/>
                  </a:lnTo>
                  <a:lnTo>
                    <a:pt x="5882" y="6418"/>
                  </a:lnTo>
                  <a:cubicBezTo>
                    <a:pt x="5941" y="6477"/>
                    <a:pt x="6025" y="6513"/>
                    <a:pt x="6120" y="6513"/>
                  </a:cubicBezTo>
                  <a:lnTo>
                    <a:pt x="6144" y="6513"/>
                  </a:lnTo>
                  <a:cubicBezTo>
                    <a:pt x="6251" y="6489"/>
                    <a:pt x="6322" y="6453"/>
                    <a:pt x="6382" y="6358"/>
                  </a:cubicBezTo>
                  <a:lnTo>
                    <a:pt x="6822" y="5715"/>
                  </a:lnTo>
                  <a:lnTo>
                    <a:pt x="7846" y="6096"/>
                  </a:lnTo>
                  <a:cubicBezTo>
                    <a:pt x="8049" y="6167"/>
                    <a:pt x="8192" y="6358"/>
                    <a:pt x="8192" y="6584"/>
                  </a:cubicBezTo>
                  <a:lnTo>
                    <a:pt x="8192" y="7799"/>
                  </a:lnTo>
                  <a:cubicBezTo>
                    <a:pt x="8192" y="7894"/>
                    <a:pt x="8263" y="7965"/>
                    <a:pt x="8346" y="7965"/>
                  </a:cubicBezTo>
                  <a:cubicBezTo>
                    <a:pt x="8442" y="7965"/>
                    <a:pt x="8513" y="7894"/>
                    <a:pt x="8513" y="7799"/>
                  </a:cubicBezTo>
                  <a:lnTo>
                    <a:pt x="8513" y="6584"/>
                  </a:lnTo>
                  <a:cubicBezTo>
                    <a:pt x="8513" y="6358"/>
                    <a:pt x="8430" y="6156"/>
                    <a:pt x="8275" y="6001"/>
                  </a:cubicBezTo>
                  <a:lnTo>
                    <a:pt x="8323" y="5989"/>
                  </a:lnTo>
                  <a:cubicBezTo>
                    <a:pt x="8370" y="5977"/>
                    <a:pt x="8406" y="5953"/>
                    <a:pt x="8465" y="5929"/>
                  </a:cubicBezTo>
                  <a:lnTo>
                    <a:pt x="8870" y="6334"/>
                  </a:lnTo>
                  <a:lnTo>
                    <a:pt x="8870" y="7787"/>
                  </a:lnTo>
                  <a:cubicBezTo>
                    <a:pt x="8870" y="7882"/>
                    <a:pt x="8942" y="7953"/>
                    <a:pt x="9037" y="7953"/>
                  </a:cubicBezTo>
                  <a:cubicBezTo>
                    <a:pt x="9120" y="7953"/>
                    <a:pt x="9204" y="7882"/>
                    <a:pt x="9204" y="7787"/>
                  </a:cubicBezTo>
                  <a:lnTo>
                    <a:pt x="9204" y="6334"/>
                  </a:lnTo>
                  <a:lnTo>
                    <a:pt x="9597" y="5929"/>
                  </a:lnTo>
                  <a:cubicBezTo>
                    <a:pt x="9620" y="5941"/>
                    <a:pt x="9644" y="5941"/>
                    <a:pt x="9680" y="5953"/>
                  </a:cubicBezTo>
                  <a:lnTo>
                    <a:pt x="10335" y="6156"/>
                  </a:lnTo>
                  <a:cubicBezTo>
                    <a:pt x="10478" y="6191"/>
                    <a:pt x="10585" y="6334"/>
                    <a:pt x="10585" y="6489"/>
                  </a:cubicBezTo>
                  <a:lnTo>
                    <a:pt x="10585" y="7799"/>
                  </a:lnTo>
                  <a:cubicBezTo>
                    <a:pt x="10585" y="7894"/>
                    <a:pt x="10656" y="7965"/>
                    <a:pt x="10751" y="7965"/>
                  </a:cubicBezTo>
                  <a:cubicBezTo>
                    <a:pt x="10835" y="7965"/>
                    <a:pt x="10906" y="7894"/>
                    <a:pt x="10906" y="7799"/>
                  </a:cubicBezTo>
                  <a:lnTo>
                    <a:pt x="10906" y="6489"/>
                  </a:lnTo>
                  <a:cubicBezTo>
                    <a:pt x="10871" y="6227"/>
                    <a:pt x="10656" y="5953"/>
                    <a:pt x="10382" y="5870"/>
                  </a:cubicBezTo>
                  <a:lnTo>
                    <a:pt x="9716" y="5679"/>
                  </a:lnTo>
                  <a:cubicBezTo>
                    <a:pt x="9692" y="5656"/>
                    <a:pt x="9680" y="5644"/>
                    <a:pt x="9680" y="5620"/>
                  </a:cubicBezTo>
                  <a:lnTo>
                    <a:pt x="9680" y="5394"/>
                  </a:lnTo>
                  <a:cubicBezTo>
                    <a:pt x="9739" y="5358"/>
                    <a:pt x="9787" y="5322"/>
                    <a:pt x="9823" y="5275"/>
                  </a:cubicBezTo>
                  <a:cubicBezTo>
                    <a:pt x="10049" y="5048"/>
                    <a:pt x="10180" y="4751"/>
                    <a:pt x="10180" y="4429"/>
                  </a:cubicBezTo>
                  <a:lnTo>
                    <a:pt x="10180" y="4132"/>
                  </a:lnTo>
                  <a:lnTo>
                    <a:pt x="10239" y="3989"/>
                  </a:lnTo>
                  <a:cubicBezTo>
                    <a:pt x="10323" y="3858"/>
                    <a:pt x="10347" y="3691"/>
                    <a:pt x="10347" y="3548"/>
                  </a:cubicBezTo>
                  <a:lnTo>
                    <a:pt x="10347" y="2727"/>
                  </a:lnTo>
                  <a:cubicBezTo>
                    <a:pt x="10347" y="2643"/>
                    <a:pt x="10275" y="2560"/>
                    <a:pt x="10180" y="2560"/>
                  </a:cubicBezTo>
                  <a:lnTo>
                    <a:pt x="8656" y="2560"/>
                  </a:lnTo>
                  <a:cubicBezTo>
                    <a:pt x="8096" y="2560"/>
                    <a:pt x="7644" y="3012"/>
                    <a:pt x="7644" y="3572"/>
                  </a:cubicBezTo>
                  <a:lnTo>
                    <a:pt x="7644" y="3596"/>
                  </a:lnTo>
                  <a:cubicBezTo>
                    <a:pt x="7644" y="3727"/>
                    <a:pt x="7668" y="3846"/>
                    <a:pt x="7727" y="3965"/>
                  </a:cubicBezTo>
                  <a:lnTo>
                    <a:pt x="7799" y="4132"/>
                  </a:lnTo>
                  <a:lnTo>
                    <a:pt x="7799" y="4382"/>
                  </a:lnTo>
                  <a:cubicBezTo>
                    <a:pt x="7799" y="4798"/>
                    <a:pt x="8013" y="5155"/>
                    <a:pt x="8311" y="5382"/>
                  </a:cubicBezTo>
                  <a:lnTo>
                    <a:pt x="8311" y="5596"/>
                  </a:lnTo>
                  <a:cubicBezTo>
                    <a:pt x="8311" y="5632"/>
                    <a:pt x="8311" y="5644"/>
                    <a:pt x="8180" y="5691"/>
                  </a:cubicBezTo>
                  <a:lnTo>
                    <a:pt x="7858" y="5775"/>
                  </a:lnTo>
                  <a:lnTo>
                    <a:pt x="6941" y="5441"/>
                  </a:lnTo>
                  <a:cubicBezTo>
                    <a:pt x="6941" y="5394"/>
                    <a:pt x="6930" y="5346"/>
                    <a:pt x="6894" y="5322"/>
                  </a:cubicBezTo>
                  <a:lnTo>
                    <a:pt x="6596" y="5001"/>
                  </a:lnTo>
                  <a:lnTo>
                    <a:pt x="6596" y="4489"/>
                  </a:lnTo>
                  <a:cubicBezTo>
                    <a:pt x="6632" y="4453"/>
                    <a:pt x="6656" y="4429"/>
                    <a:pt x="6691" y="4405"/>
                  </a:cubicBezTo>
                  <a:cubicBezTo>
                    <a:pt x="7061" y="4072"/>
                    <a:pt x="7263" y="3560"/>
                    <a:pt x="7263" y="3060"/>
                  </a:cubicBezTo>
                  <a:lnTo>
                    <a:pt x="7263" y="2643"/>
                  </a:lnTo>
                  <a:cubicBezTo>
                    <a:pt x="7382" y="2405"/>
                    <a:pt x="7430" y="2131"/>
                    <a:pt x="7430" y="1869"/>
                  </a:cubicBezTo>
                  <a:lnTo>
                    <a:pt x="7430" y="167"/>
                  </a:lnTo>
                  <a:cubicBezTo>
                    <a:pt x="7430" y="83"/>
                    <a:pt x="7358" y="0"/>
                    <a:pt x="7263" y="0"/>
                  </a:cubicBezTo>
                  <a:lnTo>
                    <a:pt x="490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15" name="Google Shape;10502;p67"/>
            <p:cNvSpPr/>
            <p:nvPr/>
          </p:nvSpPr>
          <p:spPr>
            <a:xfrm>
              <a:off x="5645669" y="3625759"/>
              <a:ext cx="10248" cy="42872"/>
            </a:xfrm>
            <a:custGeom>
              <a:avLst/>
              <a:rect l="l" t="t" r="r" b="b"/>
              <a:pathLst>
                <a:path w="322" h="1347">
                  <a:moveTo>
                    <a:pt x="167" y="1"/>
                  </a:moveTo>
                  <a:cubicBezTo>
                    <a:pt x="72" y="1"/>
                    <a:pt x="0" y="72"/>
                    <a:pt x="0" y="167"/>
                  </a:cubicBezTo>
                  <a:lnTo>
                    <a:pt x="0" y="1179"/>
                  </a:lnTo>
                  <a:cubicBezTo>
                    <a:pt x="0" y="1263"/>
                    <a:pt x="72" y="1346"/>
                    <a:pt x="167" y="1346"/>
                  </a:cubicBezTo>
                  <a:cubicBezTo>
                    <a:pt x="251" y="1346"/>
                    <a:pt x="322" y="1263"/>
                    <a:pt x="322" y="1179"/>
                  </a:cubicBezTo>
                  <a:lnTo>
                    <a:pt x="322" y="167"/>
                  </a:lnTo>
                  <a:cubicBezTo>
                    <a:pt x="322" y="60"/>
                    <a:pt x="25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16" name="Google Shape;10503;p67"/>
            <p:cNvSpPr/>
            <p:nvPr/>
          </p:nvSpPr>
          <p:spPr>
            <a:xfrm>
              <a:off x="5462247" y="3461115"/>
              <a:ext cx="86825" cy="29759"/>
            </a:xfrm>
            <a:custGeom>
              <a:avLst/>
              <a:rect l="l" t="t" r="r" b="b"/>
              <a:pathLst>
                <a:path w="2728" h="935">
                  <a:moveTo>
                    <a:pt x="1094" y="0"/>
                  </a:moveTo>
                  <a:cubicBezTo>
                    <a:pt x="768" y="0"/>
                    <a:pt x="473" y="35"/>
                    <a:pt x="287" y="66"/>
                  </a:cubicBezTo>
                  <a:cubicBezTo>
                    <a:pt x="120" y="102"/>
                    <a:pt x="1" y="233"/>
                    <a:pt x="1" y="399"/>
                  </a:cubicBezTo>
                  <a:lnTo>
                    <a:pt x="1" y="768"/>
                  </a:lnTo>
                  <a:cubicBezTo>
                    <a:pt x="1" y="864"/>
                    <a:pt x="72" y="935"/>
                    <a:pt x="168" y="935"/>
                  </a:cubicBezTo>
                  <a:cubicBezTo>
                    <a:pt x="251" y="935"/>
                    <a:pt x="322" y="864"/>
                    <a:pt x="322" y="768"/>
                  </a:cubicBezTo>
                  <a:lnTo>
                    <a:pt x="322" y="399"/>
                  </a:lnTo>
                  <a:cubicBezTo>
                    <a:pt x="322" y="399"/>
                    <a:pt x="322" y="387"/>
                    <a:pt x="346" y="387"/>
                  </a:cubicBezTo>
                  <a:cubicBezTo>
                    <a:pt x="498" y="361"/>
                    <a:pt x="764" y="327"/>
                    <a:pt x="1063" y="327"/>
                  </a:cubicBezTo>
                  <a:cubicBezTo>
                    <a:pt x="1162" y="327"/>
                    <a:pt x="1266" y="331"/>
                    <a:pt x="1370" y="340"/>
                  </a:cubicBezTo>
                  <a:cubicBezTo>
                    <a:pt x="1858" y="364"/>
                    <a:pt x="2215" y="506"/>
                    <a:pt x="2442" y="709"/>
                  </a:cubicBezTo>
                  <a:cubicBezTo>
                    <a:pt x="2471" y="739"/>
                    <a:pt x="2513" y="753"/>
                    <a:pt x="2555" y="753"/>
                  </a:cubicBezTo>
                  <a:cubicBezTo>
                    <a:pt x="2596" y="753"/>
                    <a:pt x="2638" y="739"/>
                    <a:pt x="2668" y="709"/>
                  </a:cubicBezTo>
                  <a:cubicBezTo>
                    <a:pt x="2727" y="637"/>
                    <a:pt x="2727" y="530"/>
                    <a:pt x="2656" y="471"/>
                  </a:cubicBezTo>
                  <a:cubicBezTo>
                    <a:pt x="2283" y="97"/>
                    <a:pt x="1643" y="0"/>
                    <a:pt x="109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17" name="Google Shape;10504;p67"/>
            <p:cNvSpPr/>
            <p:nvPr/>
          </p:nvSpPr>
          <p:spPr>
            <a:xfrm>
              <a:off x="5441050" y="3636389"/>
              <a:ext cx="10248" cy="32241"/>
            </a:xfrm>
            <a:custGeom>
              <a:avLst/>
              <a:rect l="l" t="t" r="r" b="b"/>
              <a:pathLst>
                <a:path w="322" h="1013">
                  <a:moveTo>
                    <a:pt x="167" y="0"/>
                  </a:moveTo>
                  <a:cubicBezTo>
                    <a:pt x="72" y="0"/>
                    <a:pt x="0" y="71"/>
                    <a:pt x="0" y="155"/>
                  </a:cubicBezTo>
                  <a:lnTo>
                    <a:pt x="0" y="845"/>
                  </a:lnTo>
                  <a:cubicBezTo>
                    <a:pt x="0" y="929"/>
                    <a:pt x="72" y="1012"/>
                    <a:pt x="167" y="1012"/>
                  </a:cubicBezTo>
                  <a:cubicBezTo>
                    <a:pt x="250" y="1012"/>
                    <a:pt x="322" y="929"/>
                    <a:pt x="322" y="845"/>
                  </a:cubicBezTo>
                  <a:lnTo>
                    <a:pt x="322" y="155"/>
                  </a:lnTo>
                  <a:cubicBezTo>
                    <a:pt x="310" y="71"/>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18" name="Google Shape;10505;p67"/>
            <p:cNvSpPr/>
            <p:nvPr/>
          </p:nvSpPr>
          <p:spPr>
            <a:xfrm>
              <a:off x="5559257" y="3636389"/>
              <a:ext cx="10662" cy="32241"/>
            </a:xfrm>
            <a:custGeom>
              <a:avLst/>
              <a:rect l="l" t="t" r="r" b="b"/>
              <a:pathLst>
                <a:path w="335" h="1013">
                  <a:moveTo>
                    <a:pt x="168" y="0"/>
                  </a:moveTo>
                  <a:cubicBezTo>
                    <a:pt x="84" y="0"/>
                    <a:pt x="1" y="71"/>
                    <a:pt x="1" y="155"/>
                  </a:cubicBezTo>
                  <a:lnTo>
                    <a:pt x="1" y="845"/>
                  </a:lnTo>
                  <a:cubicBezTo>
                    <a:pt x="1" y="929"/>
                    <a:pt x="84" y="1012"/>
                    <a:pt x="168" y="1012"/>
                  </a:cubicBezTo>
                  <a:cubicBezTo>
                    <a:pt x="263" y="1012"/>
                    <a:pt x="334" y="929"/>
                    <a:pt x="334" y="845"/>
                  </a:cubicBezTo>
                  <a:lnTo>
                    <a:pt x="334" y="155"/>
                  </a:lnTo>
                  <a:cubicBezTo>
                    <a:pt x="334" y="71"/>
                    <a:pt x="263" y="0"/>
                    <a:pt x="16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19" name="Google Shape;10506;p67"/>
          <p:cNvGrpSpPr/>
          <p:nvPr/>
        </p:nvGrpSpPr>
        <p:grpSpPr>
          <a:xfrm>
            <a:off x="7392259" y="4880478"/>
            <a:ext cx="346379" cy="264518"/>
            <a:chOff x="5776798" y="3409778"/>
            <a:chExt cx="346379" cy="264518"/>
          </a:xfrm>
          <a:solidFill>
            <a:schemeClr val="accent1"/>
          </a:solidFill>
        </p:grpSpPr>
        <p:sp>
          <p:nvSpPr>
            <p:cNvPr id="1720" name="Google Shape;10507;p67"/>
            <p:cNvSpPr/>
            <p:nvPr/>
          </p:nvSpPr>
          <p:spPr>
            <a:xfrm>
              <a:off x="5890104" y="3642055"/>
              <a:ext cx="10248" cy="32241"/>
            </a:xfrm>
            <a:custGeom>
              <a:avLst/>
              <a:rect l="l" t="t" r="r" b="b"/>
              <a:pathLst>
                <a:path w="322" h="1013">
                  <a:moveTo>
                    <a:pt x="167" y="1"/>
                  </a:moveTo>
                  <a:cubicBezTo>
                    <a:pt x="71" y="1"/>
                    <a:pt x="0" y="72"/>
                    <a:pt x="0" y="155"/>
                  </a:cubicBezTo>
                  <a:lnTo>
                    <a:pt x="0" y="846"/>
                  </a:lnTo>
                  <a:cubicBezTo>
                    <a:pt x="0" y="929"/>
                    <a:pt x="71" y="1013"/>
                    <a:pt x="167" y="1013"/>
                  </a:cubicBezTo>
                  <a:cubicBezTo>
                    <a:pt x="250" y="1013"/>
                    <a:pt x="321" y="929"/>
                    <a:pt x="321" y="846"/>
                  </a:cubicBezTo>
                  <a:lnTo>
                    <a:pt x="321" y="143"/>
                  </a:lnTo>
                  <a:cubicBezTo>
                    <a:pt x="321" y="60"/>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21" name="Google Shape;10508;p67"/>
            <p:cNvSpPr/>
            <p:nvPr/>
          </p:nvSpPr>
          <p:spPr>
            <a:xfrm>
              <a:off x="5998094" y="3642055"/>
              <a:ext cx="10248" cy="32241"/>
            </a:xfrm>
            <a:custGeom>
              <a:avLst/>
              <a:rect l="l" t="t" r="r" b="b"/>
              <a:pathLst>
                <a:path w="322" h="1013">
                  <a:moveTo>
                    <a:pt x="167" y="1"/>
                  </a:moveTo>
                  <a:cubicBezTo>
                    <a:pt x="72" y="1"/>
                    <a:pt x="0" y="72"/>
                    <a:pt x="0" y="155"/>
                  </a:cubicBezTo>
                  <a:lnTo>
                    <a:pt x="0" y="846"/>
                  </a:lnTo>
                  <a:cubicBezTo>
                    <a:pt x="0" y="929"/>
                    <a:pt x="72" y="1013"/>
                    <a:pt x="167" y="1013"/>
                  </a:cubicBezTo>
                  <a:cubicBezTo>
                    <a:pt x="250" y="1013"/>
                    <a:pt x="322" y="929"/>
                    <a:pt x="322" y="846"/>
                  </a:cubicBezTo>
                  <a:lnTo>
                    <a:pt x="322" y="143"/>
                  </a:lnTo>
                  <a:cubicBezTo>
                    <a:pt x="310" y="60"/>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22" name="Google Shape;10509;p67"/>
            <p:cNvSpPr/>
            <p:nvPr/>
          </p:nvSpPr>
          <p:spPr>
            <a:xfrm>
              <a:off x="5814673" y="3528367"/>
              <a:ext cx="43222" cy="15564"/>
            </a:xfrm>
            <a:custGeom>
              <a:avLst/>
              <a:rect l="l" t="t" r="r" b="b"/>
              <a:pathLst>
                <a:path w="1358" h="489">
                  <a:moveTo>
                    <a:pt x="167" y="1"/>
                  </a:moveTo>
                  <a:cubicBezTo>
                    <a:pt x="72" y="1"/>
                    <a:pt x="1" y="72"/>
                    <a:pt x="1" y="156"/>
                  </a:cubicBezTo>
                  <a:cubicBezTo>
                    <a:pt x="1" y="251"/>
                    <a:pt x="72" y="322"/>
                    <a:pt x="167" y="322"/>
                  </a:cubicBezTo>
                  <a:cubicBezTo>
                    <a:pt x="346" y="322"/>
                    <a:pt x="870" y="358"/>
                    <a:pt x="1120" y="477"/>
                  </a:cubicBezTo>
                  <a:cubicBezTo>
                    <a:pt x="1144" y="489"/>
                    <a:pt x="1167" y="489"/>
                    <a:pt x="1191" y="489"/>
                  </a:cubicBezTo>
                  <a:cubicBezTo>
                    <a:pt x="1251" y="489"/>
                    <a:pt x="1310" y="453"/>
                    <a:pt x="1346" y="394"/>
                  </a:cubicBezTo>
                  <a:cubicBezTo>
                    <a:pt x="1358" y="322"/>
                    <a:pt x="1322" y="239"/>
                    <a:pt x="1251" y="191"/>
                  </a:cubicBezTo>
                  <a:cubicBezTo>
                    <a:pt x="882" y="13"/>
                    <a:pt x="19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23" name="Google Shape;10510;p67"/>
            <p:cNvSpPr/>
            <p:nvPr/>
          </p:nvSpPr>
          <p:spPr>
            <a:xfrm>
              <a:off x="5797995" y="3631074"/>
              <a:ext cx="10662" cy="42458"/>
            </a:xfrm>
            <a:custGeom>
              <a:avLst/>
              <a:rect l="l" t="t" r="r" b="b"/>
              <a:pathLst>
                <a:path w="335" h="1334">
                  <a:moveTo>
                    <a:pt x="167" y="0"/>
                  </a:moveTo>
                  <a:cubicBezTo>
                    <a:pt x="84" y="0"/>
                    <a:pt x="1" y="72"/>
                    <a:pt x="1" y="167"/>
                  </a:cubicBezTo>
                  <a:lnTo>
                    <a:pt x="1" y="1179"/>
                  </a:lnTo>
                  <a:cubicBezTo>
                    <a:pt x="1" y="1262"/>
                    <a:pt x="84" y="1334"/>
                    <a:pt x="167" y="1334"/>
                  </a:cubicBezTo>
                  <a:cubicBezTo>
                    <a:pt x="251" y="1334"/>
                    <a:pt x="334" y="1262"/>
                    <a:pt x="334" y="1179"/>
                  </a:cubicBezTo>
                  <a:lnTo>
                    <a:pt x="334" y="167"/>
                  </a:lnTo>
                  <a:cubicBezTo>
                    <a:pt x="334" y="72"/>
                    <a:pt x="263"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24" name="Google Shape;10511;p67"/>
            <p:cNvSpPr/>
            <p:nvPr/>
          </p:nvSpPr>
          <p:spPr>
            <a:xfrm>
              <a:off x="5776798" y="3409778"/>
              <a:ext cx="346379" cy="264136"/>
            </a:xfrm>
            <a:custGeom>
              <a:avLst/>
              <a:rect l="l" t="t" r="r" b="b"/>
              <a:pathLst>
                <a:path w="10883" h="8299">
                  <a:moveTo>
                    <a:pt x="9144" y="2512"/>
                  </a:moveTo>
                  <a:cubicBezTo>
                    <a:pt x="9418" y="2512"/>
                    <a:pt x="9656" y="2715"/>
                    <a:pt x="9656" y="2953"/>
                  </a:cubicBezTo>
                  <a:lnTo>
                    <a:pt x="9656" y="2977"/>
                  </a:lnTo>
                  <a:cubicBezTo>
                    <a:pt x="9501" y="2917"/>
                    <a:pt x="9335" y="2869"/>
                    <a:pt x="9144" y="2869"/>
                  </a:cubicBezTo>
                  <a:cubicBezTo>
                    <a:pt x="8965" y="2869"/>
                    <a:pt x="8787" y="2905"/>
                    <a:pt x="8620" y="2977"/>
                  </a:cubicBezTo>
                  <a:lnTo>
                    <a:pt x="8620" y="2953"/>
                  </a:lnTo>
                  <a:cubicBezTo>
                    <a:pt x="8620" y="2727"/>
                    <a:pt x="8858" y="2512"/>
                    <a:pt x="9144" y="2512"/>
                  </a:cubicBezTo>
                  <a:close/>
                  <a:moveTo>
                    <a:pt x="2869" y="3203"/>
                  </a:moveTo>
                  <a:lnTo>
                    <a:pt x="2869" y="3858"/>
                  </a:lnTo>
                  <a:cubicBezTo>
                    <a:pt x="2869" y="3965"/>
                    <a:pt x="2846" y="4060"/>
                    <a:pt x="2798" y="4167"/>
                  </a:cubicBezTo>
                  <a:lnTo>
                    <a:pt x="2727" y="4334"/>
                  </a:lnTo>
                  <a:cubicBezTo>
                    <a:pt x="2715" y="4346"/>
                    <a:pt x="2715" y="4382"/>
                    <a:pt x="2715" y="4405"/>
                  </a:cubicBezTo>
                  <a:lnTo>
                    <a:pt x="2715" y="4751"/>
                  </a:lnTo>
                  <a:cubicBezTo>
                    <a:pt x="2715" y="4989"/>
                    <a:pt x="2619" y="5191"/>
                    <a:pt x="2441" y="5358"/>
                  </a:cubicBezTo>
                  <a:cubicBezTo>
                    <a:pt x="2298" y="5525"/>
                    <a:pt x="2072" y="5596"/>
                    <a:pt x="1834" y="5596"/>
                  </a:cubicBezTo>
                  <a:cubicBezTo>
                    <a:pt x="1369" y="5584"/>
                    <a:pt x="1000" y="5179"/>
                    <a:pt x="1000" y="4703"/>
                  </a:cubicBezTo>
                  <a:lnTo>
                    <a:pt x="1000" y="4405"/>
                  </a:lnTo>
                  <a:cubicBezTo>
                    <a:pt x="1000" y="4382"/>
                    <a:pt x="1000" y="4358"/>
                    <a:pt x="988" y="4334"/>
                  </a:cubicBezTo>
                  <a:lnTo>
                    <a:pt x="881" y="4143"/>
                  </a:lnTo>
                  <a:cubicBezTo>
                    <a:pt x="845" y="4060"/>
                    <a:pt x="822" y="3989"/>
                    <a:pt x="822" y="3905"/>
                  </a:cubicBezTo>
                  <a:lnTo>
                    <a:pt x="822" y="3882"/>
                  </a:lnTo>
                  <a:cubicBezTo>
                    <a:pt x="822" y="3501"/>
                    <a:pt x="1131" y="3203"/>
                    <a:pt x="1500" y="3203"/>
                  </a:cubicBezTo>
                  <a:lnTo>
                    <a:pt x="2869" y="3203"/>
                  </a:lnTo>
                  <a:close/>
                  <a:moveTo>
                    <a:pt x="9144" y="3215"/>
                  </a:moveTo>
                  <a:cubicBezTo>
                    <a:pt x="9704" y="3215"/>
                    <a:pt x="10168" y="3679"/>
                    <a:pt x="10168" y="4239"/>
                  </a:cubicBezTo>
                  <a:cubicBezTo>
                    <a:pt x="10168" y="4346"/>
                    <a:pt x="10156" y="4465"/>
                    <a:pt x="10108" y="4572"/>
                  </a:cubicBezTo>
                  <a:cubicBezTo>
                    <a:pt x="9656" y="4108"/>
                    <a:pt x="8870" y="3929"/>
                    <a:pt x="8823" y="3929"/>
                  </a:cubicBezTo>
                  <a:cubicBezTo>
                    <a:pt x="8814" y="3926"/>
                    <a:pt x="8804" y="3925"/>
                    <a:pt x="8794" y="3925"/>
                  </a:cubicBezTo>
                  <a:cubicBezTo>
                    <a:pt x="8763" y="3925"/>
                    <a:pt x="8727" y="3938"/>
                    <a:pt x="8692" y="3965"/>
                  </a:cubicBezTo>
                  <a:cubicBezTo>
                    <a:pt x="8644" y="3989"/>
                    <a:pt x="8632" y="4036"/>
                    <a:pt x="8632" y="4084"/>
                  </a:cubicBezTo>
                  <a:cubicBezTo>
                    <a:pt x="8632" y="4084"/>
                    <a:pt x="8632" y="4179"/>
                    <a:pt x="8513" y="4298"/>
                  </a:cubicBezTo>
                  <a:cubicBezTo>
                    <a:pt x="8453" y="4358"/>
                    <a:pt x="8453" y="4465"/>
                    <a:pt x="8513" y="4524"/>
                  </a:cubicBezTo>
                  <a:cubicBezTo>
                    <a:pt x="8543" y="4554"/>
                    <a:pt x="8584" y="4569"/>
                    <a:pt x="8626" y="4569"/>
                  </a:cubicBezTo>
                  <a:cubicBezTo>
                    <a:pt x="8668" y="4569"/>
                    <a:pt x="8709" y="4554"/>
                    <a:pt x="8739" y="4524"/>
                  </a:cubicBezTo>
                  <a:cubicBezTo>
                    <a:pt x="8823" y="4441"/>
                    <a:pt x="8882" y="4346"/>
                    <a:pt x="8918" y="4274"/>
                  </a:cubicBezTo>
                  <a:cubicBezTo>
                    <a:pt x="9180" y="4346"/>
                    <a:pt x="9739" y="4560"/>
                    <a:pt x="9989" y="4894"/>
                  </a:cubicBezTo>
                  <a:cubicBezTo>
                    <a:pt x="9906" y="5298"/>
                    <a:pt x="9573" y="5596"/>
                    <a:pt x="9144" y="5596"/>
                  </a:cubicBezTo>
                  <a:cubicBezTo>
                    <a:pt x="8704" y="5596"/>
                    <a:pt x="8334" y="5275"/>
                    <a:pt x="8287" y="4834"/>
                  </a:cubicBezTo>
                  <a:cubicBezTo>
                    <a:pt x="8287" y="4810"/>
                    <a:pt x="8275" y="4798"/>
                    <a:pt x="8263" y="4774"/>
                  </a:cubicBezTo>
                  <a:cubicBezTo>
                    <a:pt x="8156" y="4620"/>
                    <a:pt x="8108" y="4441"/>
                    <a:pt x="8108" y="4239"/>
                  </a:cubicBezTo>
                  <a:cubicBezTo>
                    <a:pt x="8108" y="3679"/>
                    <a:pt x="8573" y="3215"/>
                    <a:pt x="9144" y="3215"/>
                  </a:cubicBezTo>
                  <a:close/>
                  <a:moveTo>
                    <a:pt x="5441" y="298"/>
                  </a:moveTo>
                  <a:cubicBezTo>
                    <a:pt x="6013" y="298"/>
                    <a:pt x="6489" y="488"/>
                    <a:pt x="6858" y="845"/>
                  </a:cubicBezTo>
                  <a:cubicBezTo>
                    <a:pt x="7227" y="1226"/>
                    <a:pt x="7453" y="1738"/>
                    <a:pt x="7501" y="2369"/>
                  </a:cubicBezTo>
                  <a:cubicBezTo>
                    <a:pt x="7620" y="4060"/>
                    <a:pt x="7763" y="5001"/>
                    <a:pt x="7822" y="5334"/>
                  </a:cubicBezTo>
                  <a:lnTo>
                    <a:pt x="7822" y="5346"/>
                  </a:lnTo>
                  <a:cubicBezTo>
                    <a:pt x="7632" y="5453"/>
                    <a:pt x="7310" y="5632"/>
                    <a:pt x="6787" y="5763"/>
                  </a:cubicBezTo>
                  <a:lnTo>
                    <a:pt x="6525" y="5644"/>
                  </a:lnTo>
                  <a:cubicBezTo>
                    <a:pt x="6453" y="5608"/>
                    <a:pt x="6418" y="5548"/>
                    <a:pt x="6418" y="5477"/>
                  </a:cubicBezTo>
                  <a:lnTo>
                    <a:pt x="6418" y="4929"/>
                  </a:lnTo>
                  <a:cubicBezTo>
                    <a:pt x="6918" y="4596"/>
                    <a:pt x="7263" y="4024"/>
                    <a:pt x="7263" y="3370"/>
                  </a:cubicBezTo>
                  <a:lnTo>
                    <a:pt x="7263" y="3072"/>
                  </a:lnTo>
                  <a:cubicBezTo>
                    <a:pt x="7263" y="2869"/>
                    <a:pt x="7180" y="2691"/>
                    <a:pt x="7037" y="2560"/>
                  </a:cubicBezTo>
                  <a:cubicBezTo>
                    <a:pt x="6727" y="2274"/>
                    <a:pt x="6001" y="1798"/>
                    <a:pt x="4751" y="1667"/>
                  </a:cubicBezTo>
                  <a:cubicBezTo>
                    <a:pt x="4744" y="1666"/>
                    <a:pt x="4737" y="1666"/>
                    <a:pt x="4730" y="1666"/>
                  </a:cubicBezTo>
                  <a:cubicBezTo>
                    <a:pt x="4645" y="1666"/>
                    <a:pt x="4583" y="1733"/>
                    <a:pt x="4572" y="1822"/>
                  </a:cubicBezTo>
                  <a:cubicBezTo>
                    <a:pt x="4548" y="1905"/>
                    <a:pt x="4632" y="1977"/>
                    <a:pt x="4715" y="2000"/>
                  </a:cubicBezTo>
                  <a:cubicBezTo>
                    <a:pt x="5882" y="2119"/>
                    <a:pt x="6537" y="2548"/>
                    <a:pt x="6834" y="2798"/>
                  </a:cubicBezTo>
                  <a:cubicBezTo>
                    <a:pt x="6906" y="2858"/>
                    <a:pt x="6953" y="2965"/>
                    <a:pt x="6953" y="3072"/>
                  </a:cubicBezTo>
                  <a:lnTo>
                    <a:pt x="6953" y="3370"/>
                  </a:lnTo>
                  <a:cubicBezTo>
                    <a:pt x="6953" y="4215"/>
                    <a:pt x="6263" y="4894"/>
                    <a:pt x="5417" y="4894"/>
                  </a:cubicBezTo>
                  <a:cubicBezTo>
                    <a:pt x="4572" y="4894"/>
                    <a:pt x="3881" y="4215"/>
                    <a:pt x="3881" y="3370"/>
                  </a:cubicBezTo>
                  <a:lnTo>
                    <a:pt x="3881" y="3227"/>
                  </a:lnTo>
                  <a:cubicBezTo>
                    <a:pt x="3881" y="3167"/>
                    <a:pt x="3917" y="3108"/>
                    <a:pt x="3977" y="3084"/>
                  </a:cubicBezTo>
                  <a:cubicBezTo>
                    <a:pt x="4167" y="2965"/>
                    <a:pt x="4429" y="2750"/>
                    <a:pt x="4548" y="2393"/>
                  </a:cubicBezTo>
                  <a:cubicBezTo>
                    <a:pt x="4584" y="2310"/>
                    <a:pt x="4536" y="2215"/>
                    <a:pt x="4453" y="2203"/>
                  </a:cubicBezTo>
                  <a:cubicBezTo>
                    <a:pt x="4434" y="2198"/>
                    <a:pt x="4415" y="2196"/>
                    <a:pt x="4398" y="2196"/>
                  </a:cubicBezTo>
                  <a:cubicBezTo>
                    <a:pt x="4327" y="2196"/>
                    <a:pt x="4270" y="2234"/>
                    <a:pt x="4251" y="2310"/>
                  </a:cubicBezTo>
                  <a:cubicBezTo>
                    <a:pt x="4167" y="2572"/>
                    <a:pt x="3977" y="2727"/>
                    <a:pt x="3822" y="2810"/>
                  </a:cubicBezTo>
                  <a:cubicBezTo>
                    <a:pt x="3679" y="2905"/>
                    <a:pt x="3572" y="3072"/>
                    <a:pt x="3572" y="3227"/>
                  </a:cubicBezTo>
                  <a:lnTo>
                    <a:pt x="3572" y="3370"/>
                  </a:lnTo>
                  <a:cubicBezTo>
                    <a:pt x="3572" y="4024"/>
                    <a:pt x="3917" y="4584"/>
                    <a:pt x="4417" y="4929"/>
                  </a:cubicBezTo>
                  <a:lnTo>
                    <a:pt x="4417" y="5477"/>
                  </a:lnTo>
                  <a:cubicBezTo>
                    <a:pt x="4417" y="5548"/>
                    <a:pt x="4370" y="5608"/>
                    <a:pt x="4310" y="5644"/>
                  </a:cubicBezTo>
                  <a:lnTo>
                    <a:pt x="4048" y="5763"/>
                  </a:lnTo>
                  <a:cubicBezTo>
                    <a:pt x="3536" y="5632"/>
                    <a:pt x="3215" y="5453"/>
                    <a:pt x="3060" y="5346"/>
                  </a:cubicBezTo>
                  <a:lnTo>
                    <a:pt x="3060" y="5334"/>
                  </a:lnTo>
                  <a:cubicBezTo>
                    <a:pt x="3131" y="5001"/>
                    <a:pt x="3262" y="4060"/>
                    <a:pt x="3393" y="2369"/>
                  </a:cubicBezTo>
                  <a:cubicBezTo>
                    <a:pt x="3441" y="1738"/>
                    <a:pt x="3655" y="1226"/>
                    <a:pt x="4036" y="845"/>
                  </a:cubicBezTo>
                  <a:cubicBezTo>
                    <a:pt x="4393" y="488"/>
                    <a:pt x="4882" y="298"/>
                    <a:pt x="5441" y="298"/>
                  </a:cubicBezTo>
                  <a:close/>
                  <a:moveTo>
                    <a:pt x="2750" y="5465"/>
                  </a:moveTo>
                  <a:cubicBezTo>
                    <a:pt x="2786" y="5501"/>
                    <a:pt x="2810" y="5572"/>
                    <a:pt x="2869" y="5596"/>
                  </a:cubicBezTo>
                  <a:cubicBezTo>
                    <a:pt x="3000" y="5691"/>
                    <a:pt x="3239" y="5822"/>
                    <a:pt x="3584" y="5941"/>
                  </a:cubicBezTo>
                  <a:lnTo>
                    <a:pt x="3155" y="6144"/>
                  </a:lnTo>
                  <a:lnTo>
                    <a:pt x="2655" y="6001"/>
                  </a:lnTo>
                  <a:cubicBezTo>
                    <a:pt x="2512" y="5953"/>
                    <a:pt x="2512" y="5953"/>
                    <a:pt x="2512" y="5906"/>
                  </a:cubicBezTo>
                  <a:lnTo>
                    <a:pt x="2512" y="5691"/>
                  </a:lnTo>
                  <a:cubicBezTo>
                    <a:pt x="2572" y="5656"/>
                    <a:pt x="2619" y="5608"/>
                    <a:pt x="2667" y="5572"/>
                  </a:cubicBezTo>
                  <a:cubicBezTo>
                    <a:pt x="2691" y="5536"/>
                    <a:pt x="2727" y="5513"/>
                    <a:pt x="2750" y="5465"/>
                  </a:cubicBezTo>
                  <a:close/>
                  <a:moveTo>
                    <a:pt x="8096" y="5239"/>
                  </a:moveTo>
                  <a:cubicBezTo>
                    <a:pt x="8180" y="5417"/>
                    <a:pt x="8323" y="5572"/>
                    <a:pt x="8477" y="5691"/>
                  </a:cubicBezTo>
                  <a:lnTo>
                    <a:pt x="8477" y="6025"/>
                  </a:lnTo>
                  <a:lnTo>
                    <a:pt x="8489" y="6025"/>
                  </a:lnTo>
                  <a:lnTo>
                    <a:pt x="7977" y="6287"/>
                  </a:lnTo>
                  <a:cubicBezTo>
                    <a:pt x="7977" y="6287"/>
                    <a:pt x="7965" y="6287"/>
                    <a:pt x="7965" y="6263"/>
                  </a:cubicBezTo>
                  <a:lnTo>
                    <a:pt x="7227" y="5941"/>
                  </a:lnTo>
                  <a:cubicBezTo>
                    <a:pt x="7596" y="5822"/>
                    <a:pt x="7822" y="5667"/>
                    <a:pt x="7942" y="5596"/>
                  </a:cubicBezTo>
                  <a:cubicBezTo>
                    <a:pt x="8049" y="5525"/>
                    <a:pt x="8108" y="5406"/>
                    <a:pt x="8096" y="5275"/>
                  </a:cubicBezTo>
                  <a:lnTo>
                    <a:pt x="8096" y="5239"/>
                  </a:lnTo>
                  <a:close/>
                  <a:moveTo>
                    <a:pt x="2203" y="5870"/>
                  </a:moveTo>
                  <a:lnTo>
                    <a:pt x="2203" y="5929"/>
                  </a:lnTo>
                  <a:cubicBezTo>
                    <a:pt x="2203" y="5953"/>
                    <a:pt x="2203" y="5989"/>
                    <a:pt x="2215" y="6013"/>
                  </a:cubicBezTo>
                  <a:lnTo>
                    <a:pt x="1857" y="6370"/>
                  </a:lnTo>
                  <a:lnTo>
                    <a:pt x="1500" y="6013"/>
                  </a:lnTo>
                  <a:cubicBezTo>
                    <a:pt x="1512" y="5989"/>
                    <a:pt x="1512" y="5953"/>
                    <a:pt x="1512" y="5929"/>
                  </a:cubicBezTo>
                  <a:lnTo>
                    <a:pt x="1512" y="5870"/>
                  </a:lnTo>
                  <a:cubicBezTo>
                    <a:pt x="1619" y="5894"/>
                    <a:pt x="1726" y="5929"/>
                    <a:pt x="1834" y="5929"/>
                  </a:cubicBezTo>
                  <a:lnTo>
                    <a:pt x="1857" y="5929"/>
                  </a:lnTo>
                  <a:cubicBezTo>
                    <a:pt x="1976" y="5929"/>
                    <a:pt x="2096" y="5906"/>
                    <a:pt x="2203" y="5870"/>
                  </a:cubicBezTo>
                  <a:close/>
                  <a:moveTo>
                    <a:pt x="9525" y="5882"/>
                  </a:moveTo>
                  <a:lnTo>
                    <a:pt x="9525" y="6048"/>
                  </a:lnTo>
                  <a:cubicBezTo>
                    <a:pt x="9525" y="6108"/>
                    <a:pt x="9537" y="6144"/>
                    <a:pt x="9573" y="6191"/>
                  </a:cubicBezTo>
                  <a:lnTo>
                    <a:pt x="9394" y="6322"/>
                  </a:lnTo>
                  <a:cubicBezTo>
                    <a:pt x="9323" y="6394"/>
                    <a:pt x="9236" y="6429"/>
                    <a:pt x="9151" y="6429"/>
                  </a:cubicBezTo>
                  <a:cubicBezTo>
                    <a:pt x="9067" y="6429"/>
                    <a:pt x="8983" y="6394"/>
                    <a:pt x="8918" y="6322"/>
                  </a:cubicBezTo>
                  <a:lnTo>
                    <a:pt x="8763" y="6191"/>
                  </a:lnTo>
                  <a:cubicBezTo>
                    <a:pt x="8799" y="6144"/>
                    <a:pt x="8811" y="6084"/>
                    <a:pt x="8811" y="6048"/>
                  </a:cubicBezTo>
                  <a:lnTo>
                    <a:pt x="8811" y="5882"/>
                  </a:lnTo>
                  <a:cubicBezTo>
                    <a:pt x="8918" y="5906"/>
                    <a:pt x="9037" y="5941"/>
                    <a:pt x="9168" y="5941"/>
                  </a:cubicBezTo>
                  <a:cubicBezTo>
                    <a:pt x="9287" y="5941"/>
                    <a:pt x="9406" y="5929"/>
                    <a:pt x="9525" y="5882"/>
                  </a:cubicBezTo>
                  <a:close/>
                  <a:moveTo>
                    <a:pt x="6096" y="5096"/>
                  </a:moveTo>
                  <a:lnTo>
                    <a:pt x="6096" y="5477"/>
                  </a:lnTo>
                  <a:cubicBezTo>
                    <a:pt x="6096" y="5667"/>
                    <a:pt x="6215" y="5846"/>
                    <a:pt x="6394" y="5941"/>
                  </a:cubicBezTo>
                  <a:lnTo>
                    <a:pt x="6632" y="6048"/>
                  </a:lnTo>
                  <a:cubicBezTo>
                    <a:pt x="6406" y="6489"/>
                    <a:pt x="5941" y="6787"/>
                    <a:pt x="5417" y="6787"/>
                  </a:cubicBezTo>
                  <a:cubicBezTo>
                    <a:pt x="4894" y="6787"/>
                    <a:pt x="4441" y="6501"/>
                    <a:pt x="4203" y="6048"/>
                  </a:cubicBezTo>
                  <a:lnTo>
                    <a:pt x="4441" y="5941"/>
                  </a:lnTo>
                  <a:cubicBezTo>
                    <a:pt x="4620" y="5870"/>
                    <a:pt x="4739" y="5691"/>
                    <a:pt x="4739" y="5477"/>
                  </a:cubicBezTo>
                  <a:lnTo>
                    <a:pt x="4739" y="5096"/>
                  </a:lnTo>
                  <a:cubicBezTo>
                    <a:pt x="4941" y="5179"/>
                    <a:pt x="5179" y="5227"/>
                    <a:pt x="5417" y="5227"/>
                  </a:cubicBezTo>
                  <a:cubicBezTo>
                    <a:pt x="5656" y="5227"/>
                    <a:pt x="5894" y="5179"/>
                    <a:pt x="6096" y="5096"/>
                  </a:cubicBezTo>
                  <a:close/>
                  <a:moveTo>
                    <a:pt x="5417" y="0"/>
                  </a:moveTo>
                  <a:cubicBezTo>
                    <a:pt x="4763" y="0"/>
                    <a:pt x="4215" y="226"/>
                    <a:pt x="3786" y="643"/>
                  </a:cubicBezTo>
                  <a:cubicBezTo>
                    <a:pt x="3346" y="1060"/>
                    <a:pt x="3096" y="1655"/>
                    <a:pt x="3048" y="2346"/>
                  </a:cubicBezTo>
                  <a:cubicBezTo>
                    <a:pt x="3036" y="2548"/>
                    <a:pt x="3024" y="2703"/>
                    <a:pt x="3012" y="2881"/>
                  </a:cubicBezTo>
                  <a:lnTo>
                    <a:pt x="1524" y="2881"/>
                  </a:lnTo>
                  <a:cubicBezTo>
                    <a:pt x="964" y="2881"/>
                    <a:pt x="512" y="3334"/>
                    <a:pt x="512" y="3893"/>
                  </a:cubicBezTo>
                  <a:lnTo>
                    <a:pt x="512" y="3917"/>
                  </a:lnTo>
                  <a:cubicBezTo>
                    <a:pt x="512" y="4048"/>
                    <a:pt x="536" y="4167"/>
                    <a:pt x="595" y="4286"/>
                  </a:cubicBezTo>
                  <a:lnTo>
                    <a:pt x="667" y="4453"/>
                  </a:lnTo>
                  <a:lnTo>
                    <a:pt x="667" y="4703"/>
                  </a:lnTo>
                  <a:cubicBezTo>
                    <a:pt x="667" y="5120"/>
                    <a:pt x="881" y="5477"/>
                    <a:pt x="1179" y="5703"/>
                  </a:cubicBezTo>
                  <a:lnTo>
                    <a:pt x="1179" y="5929"/>
                  </a:lnTo>
                  <a:cubicBezTo>
                    <a:pt x="1179" y="5953"/>
                    <a:pt x="1167" y="5989"/>
                    <a:pt x="1131" y="5989"/>
                  </a:cubicBezTo>
                  <a:lnTo>
                    <a:pt x="476" y="6179"/>
                  </a:lnTo>
                  <a:cubicBezTo>
                    <a:pt x="191" y="6251"/>
                    <a:pt x="0" y="6513"/>
                    <a:pt x="0" y="6810"/>
                  </a:cubicBezTo>
                  <a:lnTo>
                    <a:pt x="0" y="8120"/>
                  </a:lnTo>
                  <a:cubicBezTo>
                    <a:pt x="0" y="8215"/>
                    <a:pt x="71" y="8287"/>
                    <a:pt x="167" y="8287"/>
                  </a:cubicBezTo>
                  <a:cubicBezTo>
                    <a:pt x="250" y="8287"/>
                    <a:pt x="333" y="8215"/>
                    <a:pt x="333" y="8120"/>
                  </a:cubicBezTo>
                  <a:lnTo>
                    <a:pt x="333" y="6810"/>
                  </a:lnTo>
                  <a:cubicBezTo>
                    <a:pt x="333" y="6668"/>
                    <a:pt x="429" y="6513"/>
                    <a:pt x="583" y="6477"/>
                  </a:cubicBezTo>
                  <a:lnTo>
                    <a:pt x="1238" y="6287"/>
                  </a:lnTo>
                  <a:cubicBezTo>
                    <a:pt x="1262" y="6287"/>
                    <a:pt x="1286" y="6263"/>
                    <a:pt x="1310" y="6251"/>
                  </a:cubicBezTo>
                  <a:lnTo>
                    <a:pt x="1715" y="6656"/>
                  </a:lnTo>
                  <a:lnTo>
                    <a:pt x="1715" y="8108"/>
                  </a:lnTo>
                  <a:cubicBezTo>
                    <a:pt x="1715" y="8203"/>
                    <a:pt x="1786" y="8275"/>
                    <a:pt x="1881" y="8275"/>
                  </a:cubicBezTo>
                  <a:cubicBezTo>
                    <a:pt x="1965" y="8275"/>
                    <a:pt x="2036" y="8203"/>
                    <a:pt x="2036" y="8108"/>
                  </a:cubicBezTo>
                  <a:lnTo>
                    <a:pt x="2036" y="6656"/>
                  </a:lnTo>
                  <a:lnTo>
                    <a:pt x="2441" y="6251"/>
                  </a:lnTo>
                  <a:cubicBezTo>
                    <a:pt x="2500" y="6287"/>
                    <a:pt x="2548" y="6298"/>
                    <a:pt x="2596" y="6310"/>
                  </a:cubicBezTo>
                  <a:lnTo>
                    <a:pt x="2750" y="6358"/>
                  </a:lnTo>
                  <a:cubicBezTo>
                    <a:pt x="2536" y="6501"/>
                    <a:pt x="2393" y="6751"/>
                    <a:pt x="2393" y="7037"/>
                  </a:cubicBezTo>
                  <a:lnTo>
                    <a:pt x="2393" y="8120"/>
                  </a:lnTo>
                  <a:cubicBezTo>
                    <a:pt x="2393" y="8215"/>
                    <a:pt x="2465" y="8287"/>
                    <a:pt x="2560" y="8287"/>
                  </a:cubicBezTo>
                  <a:cubicBezTo>
                    <a:pt x="2643" y="8287"/>
                    <a:pt x="2727" y="8215"/>
                    <a:pt x="2727" y="8120"/>
                  </a:cubicBezTo>
                  <a:lnTo>
                    <a:pt x="2727" y="7037"/>
                  </a:lnTo>
                  <a:cubicBezTo>
                    <a:pt x="2727" y="6834"/>
                    <a:pt x="2846" y="6656"/>
                    <a:pt x="3036" y="6560"/>
                  </a:cubicBezTo>
                  <a:lnTo>
                    <a:pt x="3941" y="6156"/>
                  </a:lnTo>
                  <a:cubicBezTo>
                    <a:pt x="4227" y="6727"/>
                    <a:pt x="4810" y="7096"/>
                    <a:pt x="5441" y="7096"/>
                  </a:cubicBezTo>
                  <a:cubicBezTo>
                    <a:pt x="6084" y="7096"/>
                    <a:pt x="6668" y="6739"/>
                    <a:pt x="6953" y="6156"/>
                  </a:cubicBezTo>
                  <a:lnTo>
                    <a:pt x="7858" y="6560"/>
                  </a:lnTo>
                  <a:cubicBezTo>
                    <a:pt x="8049" y="6656"/>
                    <a:pt x="8168" y="6834"/>
                    <a:pt x="8168" y="7037"/>
                  </a:cubicBezTo>
                  <a:lnTo>
                    <a:pt x="8168" y="8120"/>
                  </a:lnTo>
                  <a:cubicBezTo>
                    <a:pt x="8168" y="8215"/>
                    <a:pt x="8239" y="8287"/>
                    <a:pt x="8334" y="8287"/>
                  </a:cubicBezTo>
                  <a:cubicBezTo>
                    <a:pt x="8418" y="8287"/>
                    <a:pt x="8501" y="8215"/>
                    <a:pt x="8501" y="8120"/>
                  </a:cubicBezTo>
                  <a:lnTo>
                    <a:pt x="8501" y="7037"/>
                  </a:lnTo>
                  <a:cubicBezTo>
                    <a:pt x="8501" y="6834"/>
                    <a:pt x="8418" y="6656"/>
                    <a:pt x="8299" y="6501"/>
                  </a:cubicBezTo>
                  <a:lnTo>
                    <a:pt x="8537" y="6382"/>
                  </a:lnTo>
                  <a:lnTo>
                    <a:pt x="8715" y="6560"/>
                  </a:lnTo>
                  <a:cubicBezTo>
                    <a:pt x="8858" y="6679"/>
                    <a:pt x="9013" y="6739"/>
                    <a:pt x="9180" y="6739"/>
                  </a:cubicBezTo>
                  <a:cubicBezTo>
                    <a:pt x="9346" y="6739"/>
                    <a:pt x="9513" y="6679"/>
                    <a:pt x="9644" y="6560"/>
                  </a:cubicBezTo>
                  <a:lnTo>
                    <a:pt x="9823" y="6382"/>
                  </a:lnTo>
                  <a:lnTo>
                    <a:pt x="10358" y="6656"/>
                  </a:lnTo>
                  <a:cubicBezTo>
                    <a:pt x="10478" y="6715"/>
                    <a:pt x="10549" y="6834"/>
                    <a:pt x="10549" y="6965"/>
                  </a:cubicBezTo>
                  <a:lnTo>
                    <a:pt x="10549" y="8144"/>
                  </a:lnTo>
                  <a:cubicBezTo>
                    <a:pt x="10549" y="8227"/>
                    <a:pt x="10620" y="8299"/>
                    <a:pt x="10716" y="8299"/>
                  </a:cubicBezTo>
                  <a:cubicBezTo>
                    <a:pt x="10799" y="8299"/>
                    <a:pt x="10882" y="8227"/>
                    <a:pt x="10882" y="8144"/>
                  </a:cubicBezTo>
                  <a:lnTo>
                    <a:pt x="10882" y="6965"/>
                  </a:lnTo>
                  <a:cubicBezTo>
                    <a:pt x="10823" y="6703"/>
                    <a:pt x="10692" y="6477"/>
                    <a:pt x="10466" y="6358"/>
                  </a:cubicBezTo>
                  <a:lnTo>
                    <a:pt x="9823" y="6025"/>
                  </a:lnTo>
                  <a:lnTo>
                    <a:pt x="9823" y="6013"/>
                  </a:lnTo>
                  <a:lnTo>
                    <a:pt x="9823" y="5691"/>
                  </a:lnTo>
                  <a:cubicBezTo>
                    <a:pt x="10097" y="5501"/>
                    <a:pt x="10275" y="5227"/>
                    <a:pt x="10311" y="4882"/>
                  </a:cubicBezTo>
                  <a:cubicBezTo>
                    <a:pt x="10430" y="4679"/>
                    <a:pt x="10489" y="4453"/>
                    <a:pt x="10489" y="4215"/>
                  </a:cubicBezTo>
                  <a:cubicBezTo>
                    <a:pt x="10489" y="3786"/>
                    <a:pt x="10287" y="3381"/>
                    <a:pt x="9954" y="3143"/>
                  </a:cubicBezTo>
                  <a:cubicBezTo>
                    <a:pt x="9977" y="3084"/>
                    <a:pt x="9989" y="3012"/>
                    <a:pt x="9989" y="2953"/>
                  </a:cubicBezTo>
                  <a:cubicBezTo>
                    <a:pt x="9989" y="2536"/>
                    <a:pt x="9620" y="2191"/>
                    <a:pt x="9156" y="2191"/>
                  </a:cubicBezTo>
                  <a:cubicBezTo>
                    <a:pt x="8692" y="2191"/>
                    <a:pt x="8323" y="2524"/>
                    <a:pt x="8323" y="2953"/>
                  </a:cubicBezTo>
                  <a:cubicBezTo>
                    <a:pt x="8323" y="3024"/>
                    <a:pt x="8334" y="3084"/>
                    <a:pt x="8346" y="3143"/>
                  </a:cubicBezTo>
                  <a:cubicBezTo>
                    <a:pt x="8156" y="3286"/>
                    <a:pt x="8013" y="3477"/>
                    <a:pt x="7906" y="3715"/>
                  </a:cubicBezTo>
                  <a:cubicBezTo>
                    <a:pt x="7858" y="3334"/>
                    <a:pt x="7834" y="2869"/>
                    <a:pt x="7787" y="2346"/>
                  </a:cubicBezTo>
                  <a:cubicBezTo>
                    <a:pt x="7739" y="1655"/>
                    <a:pt x="7489" y="1060"/>
                    <a:pt x="7060" y="643"/>
                  </a:cubicBezTo>
                  <a:cubicBezTo>
                    <a:pt x="6644" y="226"/>
                    <a:pt x="6072" y="0"/>
                    <a:pt x="541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25" name="Google Shape;10512;p67"/>
            <p:cNvSpPr/>
            <p:nvPr/>
          </p:nvSpPr>
          <p:spPr>
            <a:xfrm>
              <a:off x="6089408" y="3637503"/>
              <a:ext cx="10662" cy="36029"/>
            </a:xfrm>
            <a:custGeom>
              <a:avLst/>
              <a:rect l="l" t="t" r="r" b="b"/>
              <a:pathLst>
                <a:path w="335" h="1132">
                  <a:moveTo>
                    <a:pt x="167" y="1"/>
                  </a:moveTo>
                  <a:cubicBezTo>
                    <a:pt x="72" y="1"/>
                    <a:pt x="1" y="84"/>
                    <a:pt x="1" y="167"/>
                  </a:cubicBezTo>
                  <a:lnTo>
                    <a:pt x="1" y="977"/>
                  </a:lnTo>
                  <a:cubicBezTo>
                    <a:pt x="1" y="1060"/>
                    <a:pt x="72" y="1132"/>
                    <a:pt x="167" y="1132"/>
                  </a:cubicBezTo>
                  <a:cubicBezTo>
                    <a:pt x="251" y="1132"/>
                    <a:pt x="322" y="1060"/>
                    <a:pt x="322" y="977"/>
                  </a:cubicBezTo>
                  <a:lnTo>
                    <a:pt x="322" y="167"/>
                  </a:lnTo>
                  <a:cubicBezTo>
                    <a:pt x="334" y="84"/>
                    <a:pt x="25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26" name="Google Shape;10513;p67"/>
          <p:cNvGrpSpPr/>
          <p:nvPr/>
        </p:nvGrpSpPr>
        <p:grpSpPr>
          <a:xfrm>
            <a:off x="8723476" y="4867205"/>
            <a:ext cx="344883" cy="290299"/>
            <a:chOff x="7108015" y="3396505"/>
            <a:chExt cx="344883" cy="290299"/>
          </a:xfrm>
          <a:solidFill>
            <a:schemeClr val="accent1"/>
          </a:solidFill>
        </p:grpSpPr>
        <p:sp>
          <p:nvSpPr>
            <p:cNvPr id="1727" name="Google Shape;10514;p67"/>
            <p:cNvSpPr/>
            <p:nvPr/>
          </p:nvSpPr>
          <p:spPr>
            <a:xfrm>
              <a:off x="7108015" y="3396505"/>
              <a:ext cx="344883" cy="290299"/>
            </a:xfrm>
            <a:custGeom>
              <a:avLst/>
              <a:rect l="l" t="t" r="r" b="b"/>
              <a:pathLst>
                <a:path w="10836" h="9121">
                  <a:moveTo>
                    <a:pt x="4585" y="310"/>
                  </a:moveTo>
                  <a:cubicBezTo>
                    <a:pt x="4716" y="310"/>
                    <a:pt x="4847" y="369"/>
                    <a:pt x="4954" y="465"/>
                  </a:cubicBezTo>
                  <a:lnTo>
                    <a:pt x="5501" y="1012"/>
                  </a:lnTo>
                  <a:lnTo>
                    <a:pt x="4799" y="1012"/>
                  </a:lnTo>
                  <a:cubicBezTo>
                    <a:pt x="4716" y="1012"/>
                    <a:pt x="4620" y="977"/>
                    <a:pt x="4549" y="905"/>
                  </a:cubicBezTo>
                  <a:lnTo>
                    <a:pt x="3954" y="310"/>
                  </a:lnTo>
                  <a:lnTo>
                    <a:pt x="4585" y="310"/>
                  </a:lnTo>
                  <a:close/>
                  <a:moveTo>
                    <a:pt x="5835" y="286"/>
                  </a:moveTo>
                  <a:cubicBezTo>
                    <a:pt x="5966" y="286"/>
                    <a:pt x="6097" y="346"/>
                    <a:pt x="6204" y="429"/>
                  </a:cubicBezTo>
                  <a:lnTo>
                    <a:pt x="6752" y="977"/>
                  </a:lnTo>
                  <a:lnTo>
                    <a:pt x="6632" y="977"/>
                  </a:lnTo>
                  <a:cubicBezTo>
                    <a:pt x="6549" y="977"/>
                    <a:pt x="6466" y="1060"/>
                    <a:pt x="6466" y="1143"/>
                  </a:cubicBezTo>
                  <a:cubicBezTo>
                    <a:pt x="6466" y="1239"/>
                    <a:pt x="6549" y="1310"/>
                    <a:pt x="6632" y="1310"/>
                  </a:cubicBezTo>
                  <a:lnTo>
                    <a:pt x="10192" y="1310"/>
                  </a:lnTo>
                  <a:cubicBezTo>
                    <a:pt x="10383" y="1310"/>
                    <a:pt x="10550" y="1477"/>
                    <a:pt x="10550" y="1667"/>
                  </a:cubicBezTo>
                  <a:lnTo>
                    <a:pt x="10550" y="8454"/>
                  </a:lnTo>
                  <a:lnTo>
                    <a:pt x="10514" y="8454"/>
                  </a:lnTo>
                  <a:cubicBezTo>
                    <a:pt x="10514" y="8644"/>
                    <a:pt x="10359" y="8811"/>
                    <a:pt x="10157" y="8811"/>
                  </a:cubicBezTo>
                  <a:lnTo>
                    <a:pt x="667" y="8811"/>
                  </a:lnTo>
                  <a:cubicBezTo>
                    <a:pt x="477" y="8811"/>
                    <a:pt x="310" y="8644"/>
                    <a:pt x="310" y="8454"/>
                  </a:cubicBezTo>
                  <a:lnTo>
                    <a:pt x="310" y="655"/>
                  </a:lnTo>
                  <a:cubicBezTo>
                    <a:pt x="310" y="465"/>
                    <a:pt x="465" y="298"/>
                    <a:pt x="667" y="298"/>
                  </a:cubicBezTo>
                  <a:lnTo>
                    <a:pt x="3275" y="298"/>
                  </a:lnTo>
                  <a:cubicBezTo>
                    <a:pt x="3406" y="298"/>
                    <a:pt x="3537" y="358"/>
                    <a:pt x="3644" y="453"/>
                  </a:cubicBezTo>
                  <a:lnTo>
                    <a:pt x="4311" y="1120"/>
                  </a:lnTo>
                  <a:cubicBezTo>
                    <a:pt x="4430" y="1239"/>
                    <a:pt x="4608" y="1310"/>
                    <a:pt x="4787" y="1310"/>
                  </a:cubicBezTo>
                  <a:lnTo>
                    <a:pt x="5870" y="1310"/>
                  </a:lnTo>
                  <a:cubicBezTo>
                    <a:pt x="5930" y="1310"/>
                    <a:pt x="5990" y="1262"/>
                    <a:pt x="6025" y="1203"/>
                  </a:cubicBezTo>
                  <a:cubicBezTo>
                    <a:pt x="6049" y="1143"/>
                    <a:pt x="6037" y="1072"/>
                    <a:pt x="5990" y="1024"/>
                  </a:cubicBezTo>
                  <a:lnTo>
                    <a:pt x="5251" y="286"/>
                  </a:lnTo>
                  <a:lnTo>
                    <a:pt x="5835" y="286"/>
                  </a:lnTo>
                  <a:close/>
                  <a:moveTo>
                    <a:pt x="667" y="0"/>
                  </a:moveTo>
                  <a:cubicBezTo>
                    <a:pt x="298" y="0"/>
                    <a:pt x="1" y="298"/>
                    <a:pt x="1" y="667"/>
                  </a:cubicBezTo>
                  <a:lnTo>
                    <a:pt x="1" y="8454"/>
                  </a:lnTo>
                  <a:cubicBezTo>
                    <a:pt x="1" y="8823"/>
                    <a:pt x="298" y="9121"/>
                    <a:pt x="667" y="9121"/>
                  </a:cubicBezTo>
                  <a:lnTo>
                    <a:pt x="10157" y="9121"/>
                  </a:lnTo>
                  <a:cubicBezTo>
                    <a:pt x="10538" y="9121"/>
                    <a:pt x="10835" y="8823"/>
                    <a:pt x="10835" y="8454"/>
                  </a:cubicBezTo>
                  <a:lnTo>
                    <a:pt x="10835" y="1679"/>
                  </a:lnTo>
                  <a:cubicBezTo>
                    <a:pt x="10835" y="1310"/>
                    <a:pt x="10538" y="1012"/>
                    <a:pt x="10157" y="1012"/>
                  </a:cubicBezTo>
                  <a:lnTo>
                    <a:pt x="7168" y="1012"/>
                  </a:lnTo>
                  <a:lnTo>
                    <a:pt x="6394" y="238"/>
                  </a:lnTo>
                  <a:cubicBezTo>
                    <a:pt x="6228" y="72"/>
                    <a:pt x="6025" y="0"/>
                    <a:pt x="5799" y="0"/>
                  </a:cubicBezTo>
                  <a:lnTo>
                    <a:pt x="6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28" name="Google Shape;10515;p67"/>
            <p:cNvSpPr/>
            <p:nvPr/>
          </p:nvSpPr>
          <p:spPr>
            <a:xfrm>
              <a:off x="7211104" y="3487819"/>
              <a:ext cx="139468" cy="139500"/>
            </a:xfrm>
            <a:custGeom>
              <a:avLst/>
              <a:rect l="l" t="t" r="r" b="b"/>
              <a:pathLst>
                <a:path w="4382" h="4383">
                  <a:moveTo>
                    <a:pt x="2370" y="1168"/>
                  </a:moveTo>
                  <a:cubicBezTo>
                    <a:pt x="2560" y="1168"/>
                    <a:pt x="2727" y="1334"/>
                    <a:pt x="2727" y="1525"/>
                  </a:cubicBezTo>
                  <a:lnTo>
                    <a:pt x="2727" y="1870"/>
                  </a:lnTo>
                  <a:cubicBezTo>
                    <a:pt x="2691" y="2144"/>
                    <a:pt x="2477" y="2382"/>
                    <a:pt x="2191" y="2382"/>
                  </a:cubicBezTo>
                  <a:cubicBezTo>
                    <a:pt x="1905" y="2382"/>
                    <a:pt x="1667" y="2144"/>
                    <a:pt x="1667" y="1870"/>
                  </a:cubicBezTo>
                  <a:lnTo>
                    <a:pt x="1667" y="1525"/>
                  </a:lnTo>
                  <a:cubicBezTo>
                    <a:pt x="1667" y="1334"/>
                    <a:pt x="1834" y="1168"/>
                    <a:pt x="2024" y="1168"/>
                  </a:cubicBezTo>
                  <a:lnTo>
                    <a:pt x="2370" y="1168"/>
                  </a:lnTo>
                  <a:close/>
                  <a:moveTo>
                    <a:pt x="2334" y="2680"/>
                  </a:moveTo>
                  <a:lnTo>
                    <a:pt x="2334" y="2775"/>
                  </a:lnTo>
                  <a:cubicBezTo>
                    <a:pt x="2370" y="2834"/>
                    <a:pt x="2381" y="2894"/>
                    <a:pt x="2417" y="2942"/>
                  </a:cubicBezTo>
                  <a:lnTo>
                    <a:pt x="2191" y="3156"/>
                  </a:lnTo>
                  <a:lnTo>
                    <a:pt x="2155" y="3156"/>
                  </a:lnTo>
                  <a:lnTo>
                    <a:pt x="1941" y="2942"/>
                  </a:lnTo>
                  <a:cubicBezTo>
                    <a:pt x="1965" y="2894"/>
                    <a:pt x="1977" y="2834"/>
                    <a:pt x="1977" y="2775"/>
                  </a:cubicBezTo>
                  <a:lnTo>
                    <a:pt x="1977" y="2680"/>
                  </a:lnTo>
                  <a:cubicBezTo>
                    <a:pt x="2036" y="2703"/>
                    <a:pt x="2096" y="2703"/>
                    <a:pt x="2155" y="2703"/>
                  </a:cubicBezTo>
                  <a:cubicBezTo>
                    <a:pt x="2215" y="2703"/>
                    <a:pt x="2274" y="2703"/>
                    <a:pt x="2334" y="2680"/>
                  </a:cubicBezTo>
                  <a:close/>
                  <a:moveTo>
                    <a:pt x="2203" y="334"/>
                  </a:moveTo>
                  <a:cubicBezTo>
                    <a:pt x="3227" y="334"/>
                    <a:pt x="4072" y="1179"/>
                    <a:pt x="4072" y="2203"/>
                  </a:cubicBezTo>
                  <a:cubicBezTo>
                    <a:pt x="4060" y="2787"/>
                    <a:pt x="3786" y="3311"/>
                    <a:pt x="3370" y="3668"/>
                  </a:cubicBezTo>
                  <a:lnTo>
                    <a:pt x="3370" y="3430"/>
                  </a:lnTo>
                  <a:cubicBezTo>
                    <a:pt x="3370" y="3239"/>
                    <a:pt x="3263" y="3073"/>
                    <a:pt x="3096" y="2977"/>
                  </a:cubicBezTo>
                  <a:lnTo>
                    <a:pt x="2691" y="2787"/>
                  </a:lnTo>
                  <a:lnTo>
                    <a:pt x="2691" y="2775"/>
                  </a:lnTo>
                  <a:lnTo>
                    <a:pt x="2691" y="2537"/>
                  </a:lnTo>
                  <a:cubicBezTo>
                    <a:pt x="2905" y="2382"/>
                    <a:pt x="3036" y="2132"/>
                    <a:pt x="3036" y="1870"/>
                  </a:cubicBezTo>
                  <a:lnTo>
                    <a:pt x="3036" y="1525"/>
                  </a:lnTo>
                  <a:cubicBezTo>
                    <a:pt x="3036" y="1156"/>
                    <a:pt x="2739" y="858"/>
                    <a:pt x="2370" y="858"/>
                  </a:cubicBezTo>
                  <a:lnTo>
                    <a:pt x="2024" y="858"/>
                  </a:lnTo>
                  <a:cubicBezTo>
                    <a:pt x="1655" y="858"/>
                    <a:pt x="1358" y="1156"/>
                    <a:pt x="1358" y="1525"/>
                  </a:cubicBezTo>
                  <a:lnTo>
                    <a:pt x="1358" y="1870"/>
                  </a:lnTo>
                  <a:cubicBezTo>
                    <a:pt x="1358" y="2132"/>
                    <a:pt x="1488" y="2382"/>
                    <a:pt x="1703" y="2537"/>
                  </a:cubicBezTo>
                  <a:lnTo>
                    <a:pt x="1703" y="2775"/>
                  </a:lnTo>
                  <a:lnTo>
                    <a:pt x="1703" y="2787"/>
                  </a:lnTo>
                  <a:lnTo>
                    <a:pt x="1298" y="2977"/>
                  </a:lnTo>
                  <a:cubicBezTo>
                    <a:pt x="1131" y="3073"/>
                    <a:pt x="1024" y="3239"/>
                    <a:pt x="1024" y="3430"/>
                  </a:cubicBezTo>
                  <a:lnTo>
                    <a:pt x="1024" y="3668"/>
                  </a:lnTo>
                  <a:cubicBezTo>
                    <a:pt x="596" y="3323"/>
                    <a:pt x="334" y="2799"/>
                    <a:pt x="334" y="2203"/>
                  </a:cubicBezTo>
                  <a:cubicBezTo>
                    <a:pt x="334" y="1179"/>
                    <a:pt x="1179" y="334"/>
                    <a:pt x="2203" y="334"/>
                  </a:cubicBezTo>
                  <a:close/>
                  <a:moveTo>
                    <a:pt x="2667" y="3120"/>
                  </a:moveTo>
                  <a:lnTo>
                    <a:pt x="2929" y="3251"/>
                  </a:lnTo>
                  <a:cubicBezTo>
                    <a:pt x="2989" y="3275"/>
                    <a:pt x="3036" y="3335"/>
                    <a:pt x="3036" y="3418"/>
                  </a:cubicBezTo>
                  <a:lnTo>
                    <a:pt x="3036" y="3858"/>
                  </a:lnTo>
                  <a:cubicBezTo>
                    <a:pt x="2786" y="3989"/>
                    <a:pt x="2489" y="4073"/>
                    <a:pt x="2179" y="4073"/>
                  </a:cubicBezTo>
                  <a:cubicBezTo>
                    <a:pt x="1858" y="4073"/>
                    <a:pt x="1584" y="3989"/>
                    <a:pt x="1310" y="3858"/>
                  </a:cubicBezTo>
                  <a:lnTo>
                    <a:pt x="1310" y="3418"/>
                  </a:lnTo>
                  <a:cubicBezTo>
                    <a:pt x="1310" y="3335"/>
                    <a:pt x="1358" y="3275"/>
                    <a:pt x="1417" y="3251"/>
                  </a:cubicBezTo>
                  <a:lnTo>
                    <a:pt x="1679" y="3120"/>
                  </a:lnTo>
                  <a:lnTo>
                    <a:pt x="1941" y="3370"/>
                  </a:lnTo>
                  <a:cubicBezTo>
                    <a:pt x="2000" y="3430"/>
                    <a:pt x="2084" y="3454"/>
                    <a:pt x="2179" y="3454"/>
                  </a:cubicBezTo>
                  <a:cubicBezTo>
                    <a:pt x="2262" y="3454"/>
                    <a:pt x="2334" y="3430"/>
                    <a:pt x="2417" y="3370"/>
                  </a:cubicBezTo>
                  <a:lnTo>
                    <a:pt x="2667" y="3120"/>
                  </a:lnTo>
                  <a:close/>
                  <a:moveTo>
                    <a:pt x="2191" y="1"/>
                  </a:moveTo>
                  <a:cubicBezTo>
                    <a:pt x="988" y="1"/>
                    <a:pt x="0" y="989"/>
                    <a:pt x="0" y="2192"/>
                  </a:cubicBezTo>
                  <a:cubicBezTo>
                    <a:pt x="0" y="3394"/>
                    <a:pt x="988" y="4382"/>
                    <a:pt x="2191" y="4382"/>
                  </a:cubicBezTo>
                  <a:cubicBezTo>
                    <a:pt x="3393" y="4382"/>
                    <a:pt x="4382" y="3394"/>
                    <a:pt x="4382" y="2192"/>
                  </a:cubicBezTo>
                  <a:cubicBezTo>
                    <a:pt x="4382" y="989"/>
                    <a:pt x="3393" y="1"/>
                    <a:pt x="21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29" name="Google Shape;10516;p67"/>
            <p:cNvSpPr/>
            <p:nvPr/>
          </p:nvSpPr>
          <p:spPr>
            <a:xfrm>
              <a:off x="7180009" y="3466271"/>
              <a:ext cx="159201" cy="149685"/>
            </a:xfrm>
            <a:custGeom>
              <a:avLst/>
              <a:rect l="l" t="t" r="r" b="b"/>
              <a:pathLst>
                <a:path w="5002" h="4703">
                  <a:moveTo>
                    <a:pt x="3163" y="1"/>
                  </a:moveTo>
                  <a:cubicBezTo>
                    <a:pt x="2425" y="1"/>
                    <a:pt x="1690" y="286"/>
                    <a:pt x="1132" y="844"/>
                  </a:cubicBezTo>
                  <a:cubicBezTo>
                    <a:pt x="96" y="1868"/>
                    <a:pt x="1" y="3500"/>
                    <a:pt x="894" y="4643"/>
                  </a:cubicBezTo>
                  <a:cubicBezTo>
                    <a:pt x="918" y="4690"/>
                    <a:pt x="965" y="4702"/>
                    <a:pt x="1013" y="4702"/>
                  </a:cubicBezTo>
                  <a:cubicBezTo>
                    <a:pt x="1037" y="4702"/>
                    <a:pt x="1084" y="4690"/>
                    <a:pt x="1108" y="4666"/>
                  </a:cubicBezTo>
                  <a:cubicBezTo>
                    <a:pt x="1192" y="4607"/>
                    <a:pt x="1192" y="4523"/>
                    <a:pt x="1144" y="4452"/>
                  </a:cubicBezTo>
                  <a:cubicBezTo>
                    <a:pt x="358" y="3440"/>
                    <a:pt x="441" y="1987"/>
                    <a:pt x="1346" y="1083"/>
                  </a:cubicBezTo>
                  <a:cubicBezTo>
                    <a:pt x="1845" y="591"/>
                    <a:pt x="2498" y="338"/>
                    <a:pt x="3153" y="338"/>
                  </a:cubicBezTo>
                  <a:cubicBezTo>
                    <a:pt x="3703" y="338"/>
                    <a:pt x="4254" y="516"/>
                    <a:pt x="4716" y="880"/>
                  </a:cubicBezTo>
                  <a:cubicBezTo>
                    <a:pt x="4744" y="903"/>
                    <a:pt x="4775" y="914"/>
                    <a:pt x="4807" y="914"/>
                  </a:cubicBezTo>
                  <a:cubicBezTo>
                    <a:pt x="4856" y="914"/>
                    <a:pt x="4906" y="888"/>
                    <a:pt x="4942" y="844"/>
                  </a:cubicBezTo>
                  <a:cubicBezTo>
                    <a:pt x="5002" y="773"/>
                    <a:pt x="4978" y="666"/>
                    <a:pt x="4918" y="606"/>
                  </a:cubicBezTo>
                  <a:cubicBezTo>
                    <a:pt x="4398" y="200"/>
                    <a:pt x="3779" y="1"/>
                    <a:pt x="316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0" name="Google Shape;10517;p67"/>
            <p:cNvSpPr/>
            <p:nvPr/>
          </p:nvSpPr>
          <p:spPr>
            <a:xfrm>
              <a:off x="7222085" y="3499690"/>
              <a:ext cx="158819" cy="148825"/>
            </a:xfrm>
            <a:custGeom>
              <a:avLst/>
              <a:rect l="l" t="t" r="r" b="b"/>
              <a:pathLst>
                <a:path w="4990" h="4676">
                  <a:moveTo>
                    <a:pt x="3983" y="0"/>
                  </a:moveTo>
                  <a:cubicBezTo>
                    <a:pt x="3948" y="0"/>
                    <a:pt x="3913" y="12"/>
                    <a:pt x="3882" y="33"/>
                  </a:cubicBezTo>
                  <a:cubicBezTo>
                    <a:pt x="3810" y="92"/>
                    <a:pt x="3810" y="187"/>
                    <a:pt x="3858" y="259"/>
                  </a:cubicBezTo>
                  <a:cubicBezTo>
                    <a:pt x="4644" y="1271"/>
                    <a:pt x="4549" y="2711"/>
                    <a:pt x="3644" y="3616"/>
                  </a:cubicBezTo>
                  <a:cubicBezTo>
                    <a:pt x="3152" y="4115"/>
                    <a:pt x="2502" y="4367"/>
                    <a:pt x="1848" y="4367"/>
                  </a:cubicBezTo>
                  <a:cubicBezTo>
                    <a:pt x="1299" y="4367"/>
                    <a:pt x="748" y="4189"/>
                    <a:pt x="286" y="3831"/>
                  </a:cubicBezTo>
                  <a:cubicBezTo>
                    <a:pt x="250" y="3805"/>
                    <a:pt x="214" y="3793"/>
                    <a:pt x="180" y="3793"/>
                  </a:cubicBezTo>
                  <a:cubicBezTo>
                    <a:pt x="135" y="3793"/>
                    <a:pt x="94" y="3814"/>
                    <a:pt x="60" y="3854"/>
                  </a:cubicBezTo>
                  <a:cubicBezTo>
                    <a:pt x="0" y="3938"/>
                    <a:pt x="12" y="4021"/>
                    <a:pt x="84" y="4081"/>
                  </a:cubicBezTo>
                  <a:cubicBezTo>
                    <a:pt x="608" y="4486"/>
                    <a:pt x="1239" y="4676"/>
                    <a:pt x="1846" y="4676"/>
                  </a:cubicBezTo>
                  <a:cubicBezTo>
                    <a:pt x="2584" y="4676"/>
                    <a:pt x="3322" y="4390"/>
                    <a:pt x="3882" y="3843"/>
                  </a:cubicBezTo>
                  <a:cubicBezTo>
                    <a:pt x="4894" y="2831"/>
                    <a:pt x="4989" y="1211"/>
                    <a:pt x="4108" y="68"/>
                  </a:cubicBezTo>
                  <a:cubicBezTo>
                    <a:pt x="4074" y="21"/>
                    <a:pt x="4029" y="0"/>
                    <a:pt x="398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31" name="Google Shape;10518;p67"/>
          <p:cNvGrpSpPr/>
          <p:nvPr/>
        </p:nvGrpSpPr>
        <p:grpSpPr>
          <a:xfrm>
            <a:off x="9167215" y="4861508"/>
            <a:ext cx="344883" cy="301311"/>
            <a:chOff x="7551754" y="3390808"/>
            <a:chExt cx="344883" cy="301311"/>
          </a:xfrm>
          <a:solidFill>
            <a:schemeClr val="accent1"/>
          </a:solidFill>
        </p:grpSpPr>
        <p:sp>
          <p:nvSpPr>
            <p:cNvPr id="1732" name="Google Shape;10519;p67"/>
            <p:cNvSpPr/>
            <p:nvPr/>
          </p:nvSpPr>
          <p:spPr>
            <a:xfrm>
              <a:off x="7551754" y="3390808"/>
              <a:ext cx="344883" cy="301311"/>
            </a:xfrm>
            <a:custGeom>
              <a:avLst/>
              <a:rect l="l" t="t" r="r" b="b"/>
              <a:pathLst>
                <a:path w="10836" h="9467">
                  <a:moveTo>
                    <a:pt x="6097" y="334"/>
                  </a:moveTo>
                  <a:lnTo>
                    <a:pt x="5799" y="3049"/>
                  </a:lnTo>
                  <a:cubicBezTo>
                    <a:pt x="5799" y="3049"/>
                    <a:pt x="5799" y="3073"/>
                    <a:pt x="5787" y="3073"/>
                  </a:cubicBezTo>
                  <a:lnTo>
                    <a:pt x="5073" y="3073"/>
                  </a:lnTo>
                  <a:cubicBezTo>
                    <a:pt x="5073" y="3073"/>
                    <a:pt x="5061" y="3073"/>
                    <a:pt x="5061" y="3049"/>
                  </a:cubicBezTo>
                  <a:lnTo>
                    <a:pt x="4763" y="334"/>
                  </a:lnTo>
                  <a:lnTo>
                    <a:pt x="6097" y="334"/>
                  </a:lnTo>
                  <a:close/>
                  <a:moveTo>
                    <a:pt x="10336" y="2692"/>
                  </a:moveTo>
                  <a:cubicBezTo>
                    <a:pt x="10443" y="2692"/>
                    <a:pt x="10526" y="2763"/>
                    <a:pt x="10526" y="2870"/>
                  </a:cubicBezTo>
                  <a:lnTo>
                    <a:pt x="10526" y="8978"/>
                  </a:lnTo>
                  <a:cubicBezTo>
                    <a:pt x="10526" y="9085"/>
                    <a:pt x="10443" y="9157"/>
                    <a:pt x="10347" y="9157"/>
                  </a:cubicBezTo>
                  <a:lnTo>
                    <a:pt x="525" y="9157"/>
                  </a:lnTo>
                  <a:cubicBezTo>
                    <a:pt x="418" y="9157"/>
                    <a:pt x="346" y="9085"/>
                    <a:pt x="346" y="8978"/>
                  </a:cubicBezTo>
                  <a:lnTo>
                    <a:pt x="346" y="2870"/>
                  </a:lnTo>
                  <a:cubicBezTo>
                    <a:pt x="346" y="2763"/>
                    <a:pt x="418" y="2692"/>
                    <a:pt x="525" y="2692"/>
                  </a:cubicBezTo>
                  <a:lnTo>
                    <a:pt x="4704" y="2692"/>
                  </a:lnTo>
                  <a:lnTo>
                    <a:pt x="4752" y="3084"/>
                  </a:lnTo>
                  <a:cubicBezTo>
                    <a:pt x="4763" y="3251"/>
                    <a:pt x="4906" y="3382"/>
                    <a:pt x="5073" y="3382"/>
                  </a:cubicBezTo>
                  <a:lnTo>
                    <a:pt x="5787" y="3382"/>
                  </a:lnTo>
                  <a:cubicBezTo>
                    <a:pt x="5954" y="3382"/>
                    <a:pt x="6097" y="3263"/>
                    <a:pt x="6121" y="3084"/>
                  </a:cubicBezTo>
                  <a:lnTo>
                    <a:pt x="6156" y="2692"/>
                  </a:lnTo>
                  <a:lnTo>
                    <a:pt x="10336" y="2692"/>
                  </a:lnTo>
                  <a:close/>
                  <a:moveTo>
                    <a:pt x="4573" y="1"/>
                  </a:moveTo>
                  <a:cubicBezTo>
                    <a:pt x="4525" y="1"/>
                    <a:pt x="4478" y="13"/>
                    <a:pt x="4454" y="60"/>
                  </a:cubicBezTo>
                  <a:cubicBezTo>
                    <a:pt x="4418" y="96"/>
                    <a:pt x="4406" y="132"/>
                    <a:pt x="4406" y="179"/>
                  </a:cubicBezTo>
                  <a:lnTo>
                    <a:pt x="4644" y="2382"/>
                  </a:lnTo>
                  <a:lnTo>
                    <a:pt x="489" y="2382"/>
                  </a:lnTo>
                  <a:cubicBezTo>
                    <a:pt x="215" y="2382"/>
                    <a:pt x="1" y="2608"/>
                    <a:pt x="1" y="2870"/>
                  </a:cubicBezTo>
                  <a:lnTo>
                    <a:pt x="1" y="8978"/>
                  </a:lnTo>
                  <a:cubicBezTo>
                    <a:pt x="1" y="9240"/>
                    <a:pt x="215" y="9466"/>
                    <a:pt x="489" y="9466"/>
                  </a:cubicBezTo>
                  <a:lnTo>
                    <a:pt x="10312" y="9466"/>
                  </a:lnTo>
                  <a:cubicBezTo>
                    <a:pt x="10574" y="9466"/>
                    <a:pt x="10800" y="9240"/>
                    <a:pt x="10800" y="8978"/>
                  </a:cubicBezTo>
                  <a:lnTo>
                    <a:pt x="10800" y="2870"/>
                  </a:lnTo>
                  <a:cubicBezTo>
                    <a:pt x="10836" y="2608"/>
                    <a:pt x="10609" y="2382"/>
                    <a:pt x="10347" y="2382"/>
                  </a:cubicBezTo>
                  <a:lnTo>
                    <a:pt x="6192" y="2382"/>
                  </a:lnTo>
                  <a:lnTo>
                    <a:pt x="6430" y="179"/>
                  </a:lnTo>
                  <a:cubicBezTo>
                    <a:pt x="6430" y="132"/>
                    <a:pt x="6418" y="96"/>
                    <a:pt x="6383" y="60"/>
                  </a:cubicBezTo>
                  <a:cubicBezTo>
                    <a:pt x="6359" y="36"/>
                    <a:pt x="6311" y="1"/>
                    <a:pt x="6264" y="1"/>
                  </a:cubicBezTo>
                  <a:lnTo>
                    <a:pt x="4573"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3" name="Google Shape;10520;p67"/>
            <p:cNvSpPr/>
            <p:nvPr/>
          </p:nvSpPr>
          <p:spPr>
            <a:xfrm>
              <a:off x="7584345" y="3509811"/>
              <a:ext cx="117889" cy="150098"/>
            </a:xfrm>
            <a:custGeom>
              <a:avLst/>
              <a:rect l="l" t="t" r="r" b="b"/>
              <a:pathLst>
                <a:path w="3704" h="4716">
                  <a:moveTo>
                    <a:pt x="2037" y="1143"/>
                  </a:moveTo>
                  <a:cubicBezTo>
                    <a:pt x="2239" y="1143"/>
                    <a:pt x="2394" y="1310"/>
                    <a:pt x="2394" y="1501"/>
                  </a:cubicBezTo>
                  <a:lnTo>
                    <a:pt x="2394" y="1846"/>
                  </a:lnTo>
                  <a:cubicBezTo>
                    <a:pt x="2382" y="2143"/>
                    <a:pt x="2144" y="2370"/>
                    <a:pt x="1858" y="2370"/>
                  </a:cubicBezTo>
                  <a:cubicBezTo>
                    <a:pt x="1572" y="2370"/>
                    <a:pt x="1346" y="2132"/>
                    <a:pt x="1346" y="1846"/>
                  </a:cubicBezTo>
                  <a:lnTo>
                    <a:pt x="1346" y="1501"/>
                  </a:lnTo>
                  <a:cubicBezTo>
                    <a:pt x="1346" y="1310"/>
                    <a:pt x="1501" y="1143"/>
                    <a:pt x="1703" y="1143"/>
                  </a:cubicBezTo>
                  <a:lnTo>
                    <a:pt x="2037" y="1143"/>
                  </a:lnTo>
                  <a:close/>
                  <a:moveTo>
                    <a:pt x="2025" y="2667"/>
                  </a:moveTo>
                  <a:lnTo>
                    <a:pt x="2025" y="2751"/>
                  </a:lnTo>
                  <a:cubicBezTo>
                    <a:pt x="2037" y="2822"/>
                    <a:pt x="2061" y="2870"/>
                    <a:pt x="2084" y="2929"/>
                  </a:cubicBezTo>
                  <a:lnTo>
                    <a:pt x="1858" y="3155"/>
                  </a:lnTo>
                  <a:lnTo>
                    <a:pt x="1846" y="3155"/>
                  </a:lnTo>
                  <a:lnTo>
                    <a:pt x="1620" y="2929"/>
                  </a:lnTo>
                  <a:cubicBezTo>
                    <a:pt x="1656" y="2882"/>
                    <a:pt x="1668" y="2822"/>
                    <a:pt x="1668" y="2763"/>
                  </a:cubicBezTo>
                  <a:lnTo>
                    <a:pt x="1668" y="2667"/>
                  </a:lnTo>
                  <a:cubicBezTo>
                    <a:pt x="1727" y="2679"/>
                    <a:pt x="1787" y="2679"/>
                    <a:pt x="1846" y="2679"/>
                  </a:cubicBezTo>
                  <a:cubicBezTo>
                    <a:pt x="1906" y="2679"/>
                    <a:pt x="1965" y="2679"/>
                    <a:pt x="2025" y="2667"/>
                  </a:cubicBezTo>
                  <a:close/>
                  <a:moveTo>
                    <a:pt x="2358" y="3108"/>
                  </a:moveTo>
                  <a:lnTo>
                    <a:pt x="2620" y="3239"/>
                  </a:lnTo>
                  <a:cubicBezTo>
                    <a:pt x="2680" y="3275"/>
                    <a:pt x="2727" y="3334"/>
                    <a:pt x="2727" y="3406"/>
                  </a:cubicBezTo>
                  <a:lnTo>
                    <a:pt x="2727" y="4406"/>
                  </a:lnTo>
                  <a:lnTo>
                    <a:pt x="1001" y="4406"/>
                  </a:lnTo>
                  <a:lnTo>
                    <a:pt x="1001" y="3406"/>
                  </a:lnTo>
                  <a:cubicBezTo>
                    <a:pt x="1001" y="3334"/>
                    <a:pt x="1049" y="3275"/>
                    <a:pt x="1108" y="3239"/>
                  </a:cubicBezTo>
                  <a:lnTo>
                    <a:pt x="1370" y="3108"/>
                  </a:lnTo>
                  <a:lnTo>
                    <a:pt x="1620" y="3358"/>
                  </a:lnTo>
                  <a:cubicBezTo>
                    <a:pt x="1680" y="3417"/>
                    <a:pt x="1775" y="3453"/>
                    <a:pt x="1858" y="3453"/>
                  </a:cubicBezTo>
                  <a:cubicBezTo>
                    <a:pt x="1953" y="3453"/>
                    <a:pt x="2025" y="3417"/>
                    <a:pt x="2096" y="3358"/>
                  </a:cubicBezTo>
                  <a:lnTo>
                    <a:pt x="2358" y="3108"/>
                  </a:lnTo>
                  <a:close/>
                  <a:moveTo>
                    <a:pt x="3394" y="298"/>
                  </a:moveTo>
                  <a:cubicBezTo>
                    <a:pt x="3394" y="298"/>
                    <a:pt x="3406" y="298"/>
                    <a:pt x="3406" y="310"/>
                  </a:cubicBezTo>
                  <a:lnTo>
                    <a:pt x="3406" y="4394"/>
                  </a:lnTo>
                  <a:lnTo>
                    <a:pt x="3394" y="4394"/>
                  </a:lnTo>
                  <a:lnTo>
                    <a:pt x="3037" y="4406"/>
                  </a:lnTo>
                  <a:lnTo>
                    <a:pt x="3037" y="3406"/>
                  </a:lnTo>
                  <a:cubicBezTo>
                    <a:pt x="3037" y="3215"/>
                    <a:pt x="2930" y="3048"/>
                    <a:pt x="2775" y="2965"/>
                  </a:cubicBezTo>
                  <a:lnTo>
                    <a:pt x="2370" y="2763"/>
                  </a:lnTo>
                  <a:lnTo>
                    <a:pt x="2370" y="2751"/>
                  </a:lnTo>
                  <a:lnTo>
                    <a:pt x="2370" y="2513"/>
                  </a:lnTo>
                  <a:cubicBezTo>
                    <a:pt x="2573" y="2370"/>
                    <a:pt x="2715" y="2108"/>
                    <a:pt x="2715" y="1846"/>
                  </a:cubicBezTo>
                  <a:lnTo>
                    <a:pt x="2715" y="1501"/>
                  </a:lnTo>
                  <a:cubicBezTo>
                    <a:pt x="2715" y="1131"/>
                    <a:pt x="2418" y="834"/>
                    <a:pt x="2037" y="834"/>
                  </a:cubicBezTo>
                  <a:lnTo>
                    <a:pt x="1703" y="834"/>
                  </a:lnTo>
                  <a:cubicBezTo>
                    <a:pt x="1322" y="834"/>
                    <a:pt x="1025" y="1131"/>
                    <a:pt x="1025" y="1501"/>
                  </a:cubicBezTo>
                  <a:lnTo>
                    <a:pt x="1025" y="1846"/>
                  </a:lnTo>
                  <a:cubicBezTo>
                    <a:pt x="1025" y="2108"/>
                    <a:pt x="1168" y="2370"/>
                    <a:pt x="1370" y="2513"/>
                  </a:cubicBezTo>
                  <a:lnTo>
                    <a:pt x="1370" y="2751"/>
                  </a:lnTo>
                  <a:lnTo>
                    <a:pt x="1370" y="2763"/>
                  </a:lnTo>
                  <a:lnTo>
                    <a:pt x="965" y="2965"/>
                  </a:lnTo>
                  <a:cubicBezTo>
                    <a:pt x="810" y="3048"/>
                    <a:pt x="703" y="3215"/>
                    <a:pt x="703" y="3406"/>
                  </a:cubicBezTo>
                  <a:lnTo>
                    <a:pt x="703" y="4394"/>
                  </a:lnTo>
                  <a:lnTo>
                    <a:pt x="346" y="4394"/>
                  </a:lnTo>
                  <a:cubicBezTo>
                    <a:pt x="346" y="4394"/>
                    <a:pt x="334" y="4394"/>
                    <a:pt x="334" y="4370"/>
                  </a:cubicBezTo>
                  <a:lnTo>
                    <a:pt x="334" y="310"/>
                  </a:lnTo>
                  <a:cubicBezTo>
                    <a:pt x="334" y="310"/>
                    <a:pt x="334" y="298"/>
                    <a:pt x="346" y="298"/>
                  </a:cubicBezTo>
                  <a:lnTo>
                    <a:pt x="3394" y="298"/>
                  </a:lnTo>
                  <a:close/>
                  <a:moveTo>
                    <a:pt x="334" y="0"/>
                  </a:moveTo>
                  <a:cubicBezTo>
                    <a:pt x="156" y="0"/>
                    <a:pt x="1" y="143"/>
                    <a:pt x="1" y="322"/>
                  </a:cubicBezTo>
                  <a:lnTo>
                    <a:pt x="1" y="4394"/>
                  </a:lnTo>
                  <a:cubicBezTo>
                    <a:pt x="1" y="4572"/>
                    <a:pt x="156" y="4715"/>
                    <a:pt x="334" y="4715"/>
                  </a:cubicBezTo>
                  <a:lnTo>
                    <a:pt x="3382" y="4715"/>
                  </a:lnTo>
                  <a:cubicBezTo>
                    <a:pt x="3561" y="4715"/>
                    <a:pt x="3704" y="4572"/>
                    <a:pt x="3704" y="4394"/>
                  </a:cubicBezTo>
                  <a:lnTo>
                    <a:pt x="3704" y="322"/>
                  </a:lnTo>
                  <a:cubicBezTo>
                    <a:pt x="3704" y="143"/>
                    <a:pt x="3561" y="0"/>
                    <a:pt x="3382" y="0"/>
                  </a:cubicBezTo>
                  <a:lnTo>
                    <a:pt x="33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4" name="Google Shape;10521;p67"/>
            <p:cNvSpPr/>
            <p:nvPr/>
          </p:nvSpPr>
          <p:spPr>
            <a:xfrm>
              <a:off x="7724959" y="3509811"/>
              <a:ext cx="139468" cy="31859"/>
            </a:xfrm>
            <a:custGeom>
              <a:avLst/>
              <a:rect l="l" t="t" r="r" b="b"/>
              <a:pathLst>
                <a:path w="4382" h="1001">
                  <a:moveTo>
                    <a:pt x="4048" y="310"/>
                  </a:moveTo>
                  <a:cubicBezTo>
                    <a:pt x="4048" y="310"/>
                    <a:pt x="4072" y="310"/>
                    <a:pt x="4072" y="322"/>
                  </a:cubicBezTo>
                  <a:lnTo>
                    <a:pt x="4072" y="667"/>
                  </a:lnTo>
                  <a:lnTo>
                    <a:pt x="333" y="679"/>
                  </a:lnTo>
                  <a:cubicBezTo>
                    <a:pt x="333" y="679"/>
                    <a:pt x="322" y="679"/>
                    <a:pt x="322" y="667"/>
                  </a:cubicBezTo>
                  <a:lnTo>
                    <a:pt x="322" y="322"/>
                  </a:lnTo>
                  <a:cubicBezTo>
                    <a:pt x="322" y="322"/>
                    <a:pt x="322" y="310"/>
                    <a:pt x="333" y="310"/>
                  </a:cubicBezTo>
                  <a:lnTo>
                    <a:pt x="4048" y="310"/>
                  </a:lnTo>
                  <a:close/>
                  <a:moveTo>
                    <a:pt x="333" y="0"/>
                  </a:moveTo>
                  <a:cubicBezTo>
                    <a:pt x="155" y="0"/>
                    <a:pt x="0" y="143"/>
                    <a:pt x="0" y="322"/>
                  </a:cubicBezTo>
                  <a:lnTo>
                    <a:pt x="0" y="667"/>
                  </a:lnTo>
                  <a:cubicBezTo>
                    <a:pt x="0" y="846"/>
                    <a:pt x="155" y="1000"/>
                    <a:pt x="333" y="1000"/>
                  </a:cubicBezTo>
                  <a:lnTo>
                    <a:pt x="4048" y="1000"/>
                  </a:lnTo>
                  <a:cubicBezTo>
                    <a:pt x="4227" y="1000"/>
                    <a:pt x="4382" y="846"/>
                    <a:pt x="4382" y="667"/>
                  </a:cubicBezTo>
                  <a:lnTo>
                    <a:pt x="4382" y="322"/>
                  </a:lnTo>
                  <a:cubicBezTo>
                    <a:pt x="4382" y="143"/>
                    <a:pt x="4227" y="0"/>
                    <a:pt x="4048" y="0"/>
                  </a:cubicBezTo>
                  <a:lnTo>
                    <a:pt x="33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5" name="Google Shape;10522;p67"/>
            <p:cNvSpPr/>
            <p:nvPr/>
          </p:nvSpPr>
          <p:spPr>
            <a:xfrm>
              <a:off x="7724577" y="3553001"/>
              <a:ext cx="107259" cy="31477"/>
            </a:xfrm>
            <a:custGeom>
              <a:avLst/>
              <a:rect l="l" t="t" r="r" b="b"/>
              <a:pathLst>
                <a:path w="3370" h="989">
                  <a:moveTo>
                    <a:pt x="3036" y="310"/>
                  </a:moveTo>
                  <a:cubicBezTo>
                    <a:pt x="3036" y="310"/>
                    <a:pt x="3048" y="310"/>
                    <a:pt x="3048" y="322"/>
                  </a:cubicBezTo>
                  <a:lnTo>
                    <a:pt x="3048" y="667"/>
                  </a:lnTo>
                  <a:lnTo>
                    <a:pt x="334" y="679"/>
                  </a:lnTo>
                  <a:cubicBezTo>
                    <a:pt x="334" y="679"/>
                    <a:pt x="310" y="679"/>
                    <a:pt x="310" y="667"/>
                  </a:cubicBezTo>
                  <a:lnTo>
                    <a:pt x="310" y="322"/>
                  </a:lnTo>
                  <a:cubicBezTo>
                    <a:pt x="310" y="322"/>
                    <a:pt x="310" y="310"/>
                    <a:pt x="334" y="310"/>
                  </a:cubicBezTo>
                  <a:lnTo>
                    <a:pt x="3036" y="310"/>
                  </a:lnTo>
                  <a:close/>
                  <a:moveTo>
                    <a:pt x="334" y="1"/>
                  </a:moveTo>
                  <a:cubicBezTo>
                    <a:pt x="143" y="1"/>
                    <a:pt x="0" y="144"/>
                    <a:pt x="0" y="322"/>
                  </a:cubicBezTo>
                  <a:lnTo>
                    <a:pt x="0" y="667"/>
                  </a:lnTo>
                  <a:cubicBezTo>
                    <a:pt x="0" y="846"/>
                    <a:pt x="143" y="989"/>
                    <a:pt x="334" y="989"/>
                  </a:cubicBezTo>
                  <a:lnTo>
                    <a:pt x="3036" y="989"/>
                  </a:lnTo>
                  <a:cubicBezTo>
                    <a:pt x="3215" y="989"/>
                    <a:pt x="3370" y="846"/>
                    <a:pt x="3370" y="667"/>
                  </a:cubicBezTo>
                  <a:lnTo>
                    <a:pt x="3370" y="322"/>
                  </a:lnTo>
                  <a:cubicBezTo>
                    <a:pt x="3370" y="144"/>
                    <a:pt x="3227" y="1"/>
                    <a:pt x="3036" y="1"/>
                  </a:cubicBezTo>
                  <a:lnTo>
                    <a:pt x="33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6" name="Google Shape;10523;p67"/>
            <p:cNvSpPr/>
            <p:nvPr/>
          </p:nvSpPr>
          <p:spPr>
            <a:xfrm>
              <a:off x="7724577" y="3595841"/>
              <a:ext cx="64451" cy="10630"/>
            </a:xfrm>
            <a:custGeom>
              <a:avLst/>
              <a:rect l="l" t="t" r="r" b="b"/>
              <a:pathLst>
                <a:path w="2025" h="334">
                  <a:moveTo>
                    <a:pt x="167" y="0"/>
                  </a:moveTo>
                  <a:cubicBezTo>
                    <a:pt x="72" y="0"/>
                    <a:pt x="0" y="83"/>
                    <a:pt x="0" y="167"/>
                  </a:cubicBezTo>
                  <a:cubicBezTo>
                    <a:pt x="0" y="262"/>
                    <a:pt x="72" y="333"/>
                    <a:pt x="167" y="333"/>
                  </a:cubicBezTo>
                  <a:lnTo>
                    <a:pt x="1858" y="333"/>
                  </a:lnTo>
                  <a:cubicBezTo>
                    <a:pt x="1953" y="333"/>
                    <a:pt x="2024" y="262"/>
                    <a:pt x="2024" y="167"/>
                  </a:cubicBezTo>
                  <a:cubicBezTo>
                    <a:pt x="2012" y="83"/>
                    <a:pt x="1953" y="0"/>
                    <a:pt x="1858"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7" name="Google Shape;10524;p67"/>
            <p:cNvSpPr/>
            <p:nvPr/>
          </p:nvSpPr>
          <p:spPr>
            <a:xfrm>
              <a:off x="7799977" y="3595841"/>
              <a:ext cx="32241" cy="10630"/>
            </a:xfrm>
            <a:custGeom>
              <a:avLst/>
              <a:rect l="l" t="t" r="r" b="b"/>
              <a:pathLst>
                <a:path w="1013" h="334">
                  <a:moveTo>
                    <a:pt x="167" y="0"/>
                  </a:moveTo>
                  <a:cubicBezTo>
                    <a:pt x="72" y="0"/>
                    <a:pt x="1" y="83"/>
                    <a:pt x="1" y="167"/>
                  </a:cubicBezTo>
                  <a:cubicBezTo>
                    <a:pt x="1" y="262"/>
                    <a:pt x="72" y="333"/>
                    <a:pt x="167" y="333"/>
                  </a:cubicBezTo>
                  <a:lnTo>
                    <a:pt x="846" y="333"/>
                  </a:lnTo>
                  <a:cubicBezTo>
                    <a:pt x="941" y="333"/>
                    <a:pt x="1013" y="262"/>
                    <a:pt x="1013" y="167"/>
                  </a:cubicBezTo>
                  <a:cubicBezTo>
                    <a:pt x="1001" y="83"/>
                    <a:pt x="941" y="0"/>
                    <a:pt x="846"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8" name="Google Shape;10525;p67"/>
            <p:cNvSpPr/>
            <p:nvPr/>
          </p:nvSpPr>
          <p:spPr>
            <a:xfrm>
              <a:off x="7724577" y="3628051"/>
              <a:ext cx="21229" cy="10630"/>
            </a:xfrm>
            <a:custGeom>
              <a:avLst/>
              <a:rect l="l" t="t" r="r" b="b"/>
              <a:pathLst>
                <a:path w="667" h="334">
                  <a:moveTo>
                    <a:pt x="167" y="0"/>
                  </a:moveTo>
                  <a:cubicBezTo>
                    <a:pt x="72" y="0"/>
                    <a:pt x="0" y="83"/>
                    <a:pt x="0" y="167"/>
                  </a:cubicBezTo>
                  <a:cubicBezTo>
                    <a:pt x="0" y="262"/>
                    <a:pt x="72" y="333"/>
                    <a:pt x="167" y="333"/>
                  </a:cubicBezTo>
                  <a:lnTo>
                    <a:pt x="512" y="333"/>
                  </a:lnTo>
                  <a:cubicBezTo>
                    <a:pt x="595" y="333"/>
                    <a:pt x="667" y="262"/>
                    <a:pt x="667" y="167"/>
                  </a:cubicBezTo>
                  <a:cubicBezTo>
                    <a:pt x="667" y="83"/>
                    <a:pt x="595" y="0"/>
                    <a:pt x="512"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39" name="Google Shape;10526;p67"/>
            <p:cNvSpPr/>
            <p:nvPr/>
          </p:nvSpPr>
          <p:spPr>
            <a:xfrm>
              <a:off x="7756787" y="3628051"/>
              <a:ext cx="53438" cy="10630"/>
            </a:xfrm>
            <a:custGeom>
              <a:avLst/>
              <a:rect l="l" t="t" r="r" b="b"/>
              <a:pathLst>
                <a:path w="1679" h="334">
                  <a:moveTo>
                    <a:pt x="167" y="0"/>
                  </a:moveTo>
                  <a:cubicBezTo>
                    <a:pt x="72" y="0"/>
                    <a:pt x="0" y="83"/>
                    <a:pt x="0" y="167"/>
                  </a:cubicBezTo>
                  <a:cubicBezTo>
                    <a:pt x="0" y="262"/>
                    <a:pt x="72" y="333"/>
                    <a:pt x="167" y="333"/>
                  </a:cubicBezTo>
                  <a:lnTo>
                    <a:pt x="1524" y="333"/>
                  </a:lnTo>
                  <a:cubicBezTo>
                    <a:pt x="1608" y="333"/>
                    <a:pt x="1679" y="262"/>
                    <a:pt x="1679" y="167"/>
                  </a:cubicBezTo>
                  <a:cubicBezTo>
                    <a:pt x="1679" y="83"/>
                    <a:pt x="1608" y="0"/>
                    <a:pt x="1524" y="0"/>
                  </a:cubicBezTo>
                  <a:lnTo>
                    <a:pt x="16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40" name="Google Shape;10527;p67"/>
            <p:cNvSpPr/>
            <p:nvPr/>
          </p:nvSpPr>
          <p:spPr>
            <a:xfrm>
              <a:off x="7724577" y="3650012"/>
              <a:ext cx="21229" cy="10280"/>
            </a:xfrm>
            <a:custGeom>
              <a:avLst/>
              <a:rect l="l" t="t" r="r" b="b"/>
              <a:pathLst>
                <a:path w="667" h="323">
                  <a:moveTo>
                    <a:pt x="167" y="1"/>
                  </a:moveTo>
                  <a:cubicBezTo>
                    <a:pt x="72" y="1"/>
                    <a:pt x="0" y="72"/>
                    <a:pt x="0" y="167"/>
                  </a:cubicBezTo>
                  <a:cubicBezTo>
                    <a:pt x="0" y="251"/>
                    <a:pt x="72" y="322"/>
                    <a:pt x="167" y="322"/>
                  </a:cubicBezTo>
                  <a:lnTo>
                    <a:pt x="512" y="322"/>
                  </a:lnTo>
                  <a:cubicBezTo>
                    <a:pt x="595" y="322"/>
                    <a:pt x="667" y="251"/>
                    <a:pt x="667" y="167"/>
                  </a:cubicBezTo>
                  <a:cubicBezTo>
                    <a:pt x="655" y="72"/>
                    <a:pt x="595" y="1"/>
                    <a:pt x="512"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41" name="Google Shape;10528;p67"/>
            <p:cNvSpPr/>
            <p:nvPr/>
          </p:nvSpPr>
          <p:spPr>
            <a:xfrm>
              <a:off x="7756787" y="3650012"/>
              <a:ext cx="53438" cy="10280"/>
            </a:xfrm>
            <a:custGeom>
              <a:avLst/>
              <a:rect l="l" t="t" r="r" b="b"/>
              <a:pathLst>
                <a:path w="1679" h="323">
                  <a:moveTo>
                    <a:pt x="167" y="1"/>
                  </a:moveTo>
                  <a:cubicBezTo>
                    <a:pt x="72" y="1"/>
                    <a:pt x="0" y="72"/>
                    <a:pt x="0" y="167"/>
                  </a:cubicBezTo>
                  <a:cubicBezTo>
                    <a:pt x="0" y="251"/>
                    <a:pt x="72" y="322"/>
                    <a:pt x="167" y="322"/>
                  </a:cubicBezTo>
                  <a:lnTo>
                    <a:pt x="1524" y="322"/>
                  </a:lnTo>
                  <a:cubicBezTo>
                    <a:pt x="1608" y="322"/>
                    <a:pt x="1679" y="251"/>
                    <a:pt x="1679" y="167"/>
                  </a:cubicBezTo>
                  <a:cubicBezTo>
                    <a:pt x="1679" y="72"/>
                    <a:pt x="1608" y="1"/>
                    <a:pt x="152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42" name="Google Shape;10529;p67"/>
            <p:cNvSpPr/>
            <p:nvPr/>
          </p:nvSpPr>
          <p:spPr>
            <a:xfrm>
              <a:off x="7719262" y="3466621"/>
              <a:ext cx="10630" cy="10630"/>
            </a:xfrm>
            <a:custGeom>
              <a:avLst/>
              <a:rect l="l" t="t" r="r" b="b"/>
              <a:pathLst>
                <a:path w="334" h="334">
                  <a:moveTo>
                    <a:pt x="167" y="0"/>
                  </a:moveTo>
                  <a:cubicBezTo>
                    <a:pt x="84" y="0"/>
                    <a:pt x="0" y="71"/>
                    <a:pt x="0" y="167"/>
                  </a:cubicBezTo>
                  <a:cubicBezTo>
                    <a:pt x="0" y="250"/>
                    <a:pt x="84" y="333"/>
                    <a:pt x="167" y="333"/>
                  </a:cubicBezTo>
                  <a:cubicBezTo>
                    <a:pt x="262" y="333"/>
                    <a:pt x="334" y="250"/>
                    <a:pt x="334" y="167"/>
                  </a:cubicBezTo>
                  <a:cubicBezTo>
                    <a:pt x="322" y="60"/>
                    <a:pt x="239"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43" name="Google Shape;10530;p67"/>
          <p:cNvGrpSpPr/>
          <p:nvPr/>
        </p:nvGrpSpPr>
        <p:grpSpPr>
          <a:xfrm>
            <a:off x="8322545" y="4858103"/>
            <a:ext cx="261145" cy="308504"/>
            <a:chOff x="6707084" y="3387403"/>
            <a:chExt cx="261145" cy="308504"/>
          </a:xfrm>
          <a:solidFill>
            <a:schemeClr val="accent1"/>
          </a:solidFill>
        </p:grpSpPr>
        <p:sp>
          <p:nvSpPr>
            <p:cNvPr id="1744" name="Google Shape;10531;p67"/>
            <p:cNvSpPr/>
            <p:nvPr/>
          </p:nvSpPr>
          <p:spPr>
            <a:xfrm>
              <a:off x="6726053" y="3542403"/>
              <a:ext cx="68238" cy="153504"/>
            </a:xfrm>
            <a:custGeom>
              <a:avLst/>
              <a:rect l="l" t="t" r="r" b="b"/>
              <a:pathLst>
                <a:path w="2144" h="4823">
                  <a:moveTo>
                    <a:pt x="1203" y="286"/>
                  </a:moveTo>
                  <a:cubicBezTo>
                    <a:pt x="1381" y="286"/>
                    <a:pt x="1524" y="417"/>
                    <a:pt x="1524" y="596"/>
                  </a:cubicBezTo>
                  <a:lnTo>
                    <a:pt x="1524" y="893"/>
                  </a:lnTo>
                  <a:cubicBezTo>
                    <a:pt x="1524" y="1143"/>
                    <a:pt x="1310" y="1358"/>
                    <a:pt x="1060" y="1358"/>
                  </a:cubicBezTo>
                  <a:cubicBezTo>
                    <a:pt x="810" y="1358"/>
                    <a:pt x="596" y="1143"/>
                    <a:pt x="596" y="893"/>
                  </a:cubicBezTo>
                  <a:lnTo>
                    <a:pt x="596" y="596"/>
                  </a:lnTo>
                  <a:cubicBezTo>
                    <a:pt x="596" y="417"/>
                    <a:pt x="726" y="286"/>
                    <a:pt x="905" y="286"/>
                  </a:cubicBezTo>
                  <a:lnTo>
                    <a:pt x="1203" y="286"/>
                  </a:lnTo>
                  <a:close/>
                  <a:moveTo>
                    <a:pt x="1227" y="1643"/>
                  </a:moveTo>
                  <a:lnTo>
                    <a:pt x="1227" y="1715"/>
                  </a:lnTo>
                  <a:cubicBezTo>
                    <a:pt x="1227" y="1774"/>
                    <a:pt x="1238" y="1822"/>
                    <a:pt x="1262" y="1858"/>
                  </a:cubicBezTo>
                  <a:lnTo>
                    <a:pt x="1060" y="2036"/>
                  </a:lnTo>
                  <a:lnTo>
                    <a:pt x="846" y="1846"/>
                  </a:lnTo>
                  <a:cubicBezTo>
                    <a:pt x="881" y="1798"/>
                    <a:pt x="893" y="1762"/>
                    <a:pt x="893" y="1703"/>
                  </a:cubicBezTo>
                  <a:lnTo>
                    <a:pt x="893" y="1643"/>
                  </a:lnTo>
                  <a:lnTo>
                    <a:pt x="1227" y="1643"/>
                  </a:lnTo>
                  <a:close/>
                  <a:moveTo>
                    <a:pt x="1060" y="2036"/>
                  </a:moveTo>
                  <a:cubicBezTo>
                    <a:pt x="1060" y="2048"/>
                    <a:pt x="1057" y="2054"/>
                    <a:pt x="1055" y="2054"/>
                  </a:cubicBezTo>
                  <a:cubicBezTo>
                    <a:pt x="1054" y="2054"/>
                    <a:pt x="1054" y="2048"/>
                    <a:pt x="1060" y="2036"/>
                  </a:cubicBezTo>
                  <a:close/>
                  <a:moveTo>
                    <a:pt x="905" y="0"/>
                  </a:moveTo>
                  <a:cubicBezTo>
                    <a:pt x="584" y="0"/>
                    <a:pt x="310" y="274"/>
                    <a:pt x="310" y="596"/>
                  </a:cubicBezTo>
                  <a:lnTo>
                    <a:pt x="310" y="893"/>
                  </a:lnTo>
                  <a:cubicBezTo>
                    <a:pt x="310" y="1143"/>
                    <a:pt x="429" y="1358"/>
                    <a:pt x="607" y="1489"/>
                  </a:cubicBezTo>
                  <a:lnTo>
                    <a:pt x="607" y="1703"/>
                  </a:lnTo>
                  <a:lnTo>
                    <a:pt x="607" y="1715"/>
                  </a:lnTo>
                  <a:lnTo>
                    <a:pt x="250" y="1893"/>
                  </a:lnTo>
                  <a:cubicBezTo>
                    <a:pt x="107" y="1965"/>
                    <a:pt x="0" y="2120"/>
                    <a:pt x="0" y="2298"/>
                  </a:cubicBezTo>
                  <a:lnTo>
                    <a:pt x="0" y="3632"/>
                  </a:lnTo>
                  <a:cubicBezTo>
                    <a:pt x="0" y="3751"/>
                    <a:pt x="36" y="3870"/>
                    <a:pt x="107" y="3965"/>
                  </a:cubicBezTo>
                  <a:lnTo>
                    <a:pt x="250" y="4179"/>
                  </a:lnTo>
                  <a:cubicBezTo>
                    <a:pt x="286" y="4227"/>
                    <a:pt x="310" y="4298"/>
                    <a:pt x="310" y="4358"/>
                  </a:cubicBezTo>
                  <a:lnTo>
                    <a:pt x="310" y="4679"/>
                  </a:lnTo>
                  <a:cubicBezTo>
                    <a:pt x="310" y="4751"/>
                    <a:pt x="369" y="4822"/>
                    <a:pt x="465" y="4822"/>
                  </a:cubicBezTo>
                  <a:cubicBezTo>
                    <a:pt x="536" y="4822"/>
                    <a:pt x="607" y="4763"/>
                    <a:pt x="607" y="4679"/>
                  </a:cubicBezTo>
                  <a:lnTo>
                    <a:pt x="607" y="4358"/>
                  </a:lnTo>
                  <a:cubicBezTo>
                    <a:pt x="607" y="4239"/>
                    <a:pt x="584" y="4120"/>
                    <a:pt x="512" y="4036"/>
                  </a:cubicBezTo>
                  <a:lnTo>
                    <a:pt x="357" y="3810"/>
                  </a:lnTo>
                  <a:cubicBezTo>
                    <a:pt x="334" y="3763"/>
                    <a:pt x="298" y="3691"/>
                    <a:pt x="298" y="3632"/>
                  </a:cubicBezTo>
                  <a:lnTo>
                    <a:pt x="298" y="2298"/>
                  </a:lnTo>
                  <a:cubicBezTo>
                    <a:pt x="298" y="2239"/>
                    <a:pt x="334" y="2179"/>
                    <a:pt x="381" y="2143"/>
                  </a:cubicBezTo>
                  <a:lnTo>
                    <a:pt x="643" y="2024"/>
                  </a:lnTo>
                  <a:lnTo>
                    <a:pt x="857" y="2251"/>
                  </a:lnTo>
                  <a:cubicBezTo>
                    <a:pt x="929" y="2310"/>
                    <a:pt x="1000" y="2334"/>
                    <a:pt x="1072" y="2334"/>
                  </a:cubicBezTo>
                  <a:cubicBezTo>
                    <a:pt x="1143" y="2334"/>
                    <a:pt x="1227" y="2310"/>
                    <a:pt x="1286" y="2251"/>
                  </a:cubicBezTo>
                  <a:lnTo>
                    <a:pt x="1500" y="2024"/>
                  </a:lnTo>
                  <a:lnTo>
                    <a:pt x="1762" y="2143"/>
                  </a:lnTo>
                  <a:cubicBezTo>
                    <a:pt x="1822" y="2179"/>
                    <a:pt x="1846" y="2239"/>
                    <a:pt x="1846" y="2298"/>
                  </a:cubicBezTo>
                  <a:lnTo>
                    <a:pt x="1846" y="3632"/>
                  </a:lnTo>
                  <a:cubicBezTo>
                    <a:pt x="1846" y="3691"/>
                    <a:pt x="1834" y="3751"/>
                    <a:pt x="1786" y="3810"/>
                  </a:cubicBezTo>
                  <a:lnTo>
                    <a:pt x="1643" y="4036"/>
                  </a:lnTo>
                  <a:cubicBezTo>
                    <a:pt x="1572" y="4144"/>
                    <a:pt x="1536" y="4239"/>
                    <a:pt x="1536" y="4358"/>
                  </a:cubicBezTo>
                  <a:lnTo>
                    <a:pt x="1536" y="4679"/>
                  </a:lnTo>
                  <a:cubicBezTo>
                    <a:pt x="1536" y="4751"/>
                    <a:pt x="1596" y="4822"/>
                    <a:pt x="1679" y="4822"/>
                  </a:cubicBezTo>
                  <a:cubicBezTo>
                    <a:pt x="1750" y="4822"/>
                    <a:pt x="1834" y="4763"/>
                    <a:pt x="1834" y="4679"/>
                  </a:cubicBezTo>
                  <a:lnTo>
                    <a:pt x="1834" y="4358"/>
                  </a:lnTo>
                  <a:cubicBezTo>
                    <a:pt x="1834" y="4298"/>
                    <a:pt x="1846" y="4239"/>
                    <a:pt x="1893" y="4179"/>
                  </a:cubicBezTo>
                  <a:lnTo>
                    <a:pt x="2036" y="3965"/>
                  </a:lnTo>
                  <a:cubicBezTo>
                    <a:pt x="2096" y="3858"/>
                    <a:pt x="2143" y="3751"/>
                    <a:pt x="2143" y="3632"/>
                  </a:cubicBezTo>
                  <a:lnTo>
                    <a:pt x="2143" y="2298"/>
                  </a:lnTo>
                  <a:cubicBezTo>
                    <a:pt x="2096" y="2120"/>
                    <a:pt x="2012" y="1965"/>
                    <a:pt x="1858" y="1893"/>
                  </a:cubicBezTo>
                  <a:lnTo>
                    <a:pt x="1500" y="1715"/>
                  </a:lnTo>
                  <a:lnTo>
                    <a:pt x="1500" y="1703"/>
                  </a:lnTo>
                  <a:lnTo>
                    <a:pt x="1500" y="1489"/>
                  </a:lnTo>
                  <a:cubicBezTo>
                    <a:pt x="1679" y="1358"/>
                    <a:pt x="1798" y="1131"/>
                    <a:pt x="1798" y="893"/>
                  </a:cubicBezTo>
                  <a:lnTo>
                    <a:pt x="1798" y="596"/>
                  </a:lnTo>
                  <a:cubicBezTo>
                    <a:pt x="1798" y="274"/>
                    <a:pt x="1536" y="0"/>
                    <a:pt x="1203" y="0"/>
                  </a:cubicBezTo>
                  <a:lnTo>
                    <a:pt x="90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45" name="Google Shape;10532;p67"/>
            <p:cNvSpPr/>
            <p:nvPr/>
          </p:nvSpPr>
          <p:spPr>
            <a:xfrm>
              <a:off x="6803362" y="3542403"/>
              <a:ext cx="68238" cy="153504"/>
            </a:xfrm>
            <a:custGeom>
              <a:avLst/>
              <a:rect l="l" t="t" r="r" b="b"/>
              <a:pathLst>
                <a:path w="2144" h="4823">
                  <a:moveTo>
                    <a:pt x="1203" y="286"/>
                  </a:moveTo>
                  <a:cubicBezTo>
                    <a:pt x="1381" y="286"/>
                    <a:pt x="1512" y="417"/>
                    <a:pt x="1512" y="596"/>
                  </a:cubicBezTo>
                  <a:lnTo>
                    <a:pt x="1512" y="893"/>
                  </a:lnTo>
                  <a:cubicBezTo>
                    <a:pt x="1512" y="1143"/>
                    <a:pt x="1310" y="1358"/>
                    <a:pt x="1060" y="1358"/>
                  </a:cubicBezTo>
                  <a:cubicBezTo>
                    <a:pt x="798" y="1358"/>
                    <a:pt x="595" y="1143"/>
                    <a:pt x="595" y="893"/>
                  </a:cubicBezTo>
                  <a:lnTo>
                    <a:pt x="595" y="596"/>
                  </a:lnTo>
                  <a:cubicBezTo>
                    <a:pt x="595" y="417"/>
                    <a:pt x="726" y="286"/>
                    <a:pt x="905" y="286"/>
                  </a:cubicBezTo>
                  <a:lnTo>
                    <a:pt x="1203" y="286"/>
                  </a:lnTo>
                  <a:close/>
                  <a:moveTo>
                    <a:pt x="1215" y="1643"/>
                  </a:moveTo>
                  <a:lnTo>
                    <a:pt x="1215" y="1715"/>
                  </a:lnTo>
                  <a:cubicBezTo>
                    <a:pt x="1215" y="1774"/>
                    <a:pt x="1226" y="1822"/>
                    <a:pt x="1262" y="1858"/>
                  </a:cubicBezTo>
                  <a:lnTo>
                    <a:pt x="1060" y="2036"/>
                  </a:lnTo>
                  <a:lnTo>
                    <a:pt x="845" y="1846"/>
                  </a:lnTo>
                  <a:cubicBezTo>
                    <a:pt x="881" y="1798"/>
                    <a:pt x="893" y="1762"/>
                    <a:pt x="893" y="1703"/>
                  </a:cubicBezTo>
                  <a:lnTo>
                    <a:pt x="893" y="1643"/>
                  </a:lnTo>
                  <a:lnTo>
                    <a:pt x="1215" y="1643"/>
                  </a:lnTo>
                  <a:close/>
                  <a:moveTo>
                    <a:pt x="1060" y="2036"/>
                  </a:moveTo>
                  <a:cubicBezTo>
                    <a:pt x="1060" y="2048"/>
                    <a:pt x="1054" y="2054"/>
                    <a:pt x="1051" y="2054"/>
                  </a:cubicBezTo>
                  <a:cubicBezTo>
                    <a:pt x="1048" y="2054"/>
                    <a:pt x="1048" y="2048"/>
                    <a:pt x="1060" y="2036"/>
                  </a:cubicBezTo>
                  <a:close/>
                  <a:moveTo>
                    <a:pt x="905" y="0"/>
                  </a:moveTo>
                  <a:cubicBezTo>
                    <a:pt x="583" y="0"/>
                    <a:pt x="310" y="274"/>
                    <a:pt x="310" y="596"/>
                  </a:cubicBezTo>
                  <a:lnTo>
                    <a:pt x="310" y="893"/>
                  </a:lnTo>
                  <a:cubicBezTo>
                    <a:pt x="310" y="1143"/>
                    <a:pt x="429" y="1358"/>
                    <a:pt x="607" y="1489"/>
                  </a:cubicBezTo>
                  <a:lnTo>
                    <a:pt x="607" y="1703"/>
                  </a:lnTo>
                  <a:lnTo>
                    <a:pt x="607" y="1715"/>
                  </a:lnTo>
                  <a:lnTo>
                    <a:pt x="250" y="1893"/>
                  </a:lnTo>
                  <a:cubicBezTo>
                    <a:pt x="107" y="1965"/>
                    <a:pt x="0" y="2120"/>
                    <a:pt x="0" y="2298"/>
                  </a:cubicBezTo>
                  <a:lnTo>
                    <a:pt x="0" y="3632"/>
                  </a:lnTo>
                  <a:cubicBezTo>
                    <a:pt x="0" y="3751"/>
                    <a:pt x="24" y="3870"/>
                    <a:pt x="107" y="3965"/>
                  </a:cubicBezTo>
                  <a:lnTo>
                    <a:pt x="250" y="4179"/>
                  </a:lnTo>
                  <a:cubicBezTo>
                    <a:pt x="286" y="4227"/>
                    <a:pt x="310" y="4298"/>
                    <a:pt x="310" y="4358"/>
                  </a:cubicBezTo>
                  <a:lnTo>
                    <a:pt x="310" y="4679"/>
                  </a:lnTo>
                  <a:cubicBezTo>
                    <a:pt x="310" y="4751"/>
                    <a:pt x="369" y="4822"/>
                    <a:pt x="464" y="4822"/>
                  </a:cubicBezTo>
                  <a:cubicBezTo>
                    <a:pt x="548" y="4822"/>
                    <a:pt x="607" y="4763"/>
                    <a:pt x="607" y="4679"/>
                  </a:cubicBezTo>
                  <a:lnTo>
                    <a:pt x="607" y="4358"/>
                  </a:lnTo>
                  <a:cubicBezTo>
                    <a:pt x="607" y="4239"/>
                    <a:pt x="583" y="4120"/>
                    <a:pt x="500" y="4036"/>
                  </a:cubicBezTo>
                  <a:lnTo>
                    <a:pt x="357" y="3810"/>
                  </a:lnTo>
                  <a:cubicBezTo>
                    <a:pt x="322" y="3763"/>
                    <a:pt x="298" y="3691"/>
                    <a:pt x="298" y="3632"/>
                  </a:cubicBezTo>
                  <a:lnTo>
                    <a:pt x="298" y="2298"/>
                  </a:lnTo>
                  <a:cubicBezTo>
                    <a:pt x="298" y="2239"/>
                    <a:pt x="322" y="2179"/>
                    <a:pt x="381" y="2143"/>
                  </a:cubicBezTo>
                  <a:lnTo>
                    <a:pt x="631" y="2024"/>
                  </a:lnTo>
                  <a:lnTo>
                    <a:pt x="857" y="2251"/>
                  </a:lnTo>
                  <a:cubicBezTo>
                    <a:pt x="917" y="2310"/>
                    <a:pt x="1000" y="2334"/>
                    <a:pt x="1072" y="2334"/>
                  </a:cubicBezTo>
                  <a:cubicBezTo>
                    <a:pt x="1143" y="2334"/>
                    <a:pt x="1215" y="2310"/>
                    <a:pt x="1274" y="2251"/>
                  </a:cubicBezTo>
                  <a:lnTo>
                    <a:pt x="1500" y="2024"/>
                  </a:lnTo>
                  <a:lnTo>
                    <a:pt x="1750" y="2143"/>
                  </a:lnTo>
                  <a:cubicBezTo>
                    <a:pt x="1810" y="2179"/>
                    <a:pt x="1846" y="2239"/>
                    <a:pt x="1846" y="2298"/>
                  </a:cubicBezTo>
                  <a:lnTo>
                    <a:pt x="1846" y="3632"/>
                  </a:lnTo>
                  <a:cubicBezTo>
                    <a:pt x="1846" y="3691"/>
                    <a:pt x="1834" y="3751"/>
                    <a:pt x="1786" y="3810"/>
                  </a:cubicBezTo>
                  <a:lnTo>
                    <a:pt x="1631" y="4036"/>
                  </a:lnTo>
                  <a:cubicBezTo>
                    <a:pt x="1572" y="4144"/>
                    <a:pt x="1524" y="4239"/>
                    <a:pt x="1524" y="4358"/>
                  </a:cubicBezTo>
                  <a:lnTo>
                    <a:pt x="1524" y="4679"/>
                  </a:lnTo>
                  <a:cubicBezTo>
                    <a:pt x="1524" y="4751"/>
                    <a:pt x="1596" y="4822"/>
                    <a:pt x="1679" y="4822"/>
                  </a:cubicBezTo>
                  <a:cubicBezTo>
                    <a:pt x="1750" y="4822"/>
                    <a:pt x="1822" y="4763"/>
                    <a:pt x="1822" y="4679"/>
                  </a:cubicBezTo>
                  <a:lnTo>
                    <a:pt x="1822" y="4358"/>
                  </a:lnTo>
                  <a:cubicBezTo>
                    <a:pt x="1822" y="4298"/>
                    <a:pt x="1846" y="4239"/>
                    <a:pt x="1893" y="4179"/>
                  </a:cubicBezTo>
                  <a:lnTo>
                    <a:pt x="2036" y="3965"/>
                  </a:lnTo>
                  <a:cubicBezTo>
                    <a:pt x="2096" y="3858"/>
                    <a:pt x="2143" y="3751"/>
                    <a:pt x="2143" y="3632"/>
                  </a:cubicBezTo>
                  <a:lnTo>
                    <a:pt x="2143" y="2298"/>
                  </a:lnTo>
                  <a:cubicBezTo>
                    <a:pt x="2096" y="2120"/>
                    <a:pt x="2012" y="1965"/>
                    <a:pt x="1857" y="1893"/>
                  </a:cubicBezTo>
                  <a:lnTo>
                    <a:pt x="1500" y="1715"/>
                  </a:lnTo>
                  <a:lnTo>
                    <a:pt x="1500" y="1703"/>
                  </a:lnTo>
                  <a:lnTo>
                    <a:pt x="1500" y="1489"/>
                  </a:lnTo>
                  <a:cubicBezTo>
                    <a:pt x="1679" y="1358"/>
                    <a:pt x="1798" y="1131"/>
                    <a:pt x="1798" y="893"/>
                  </a:cubicBezTo>
                  <a:lnTo>
                    <a:pt x="1798" y="596"/>
                  </a:lnTo>
                  <a:cubicBezTo>
                    <a:pt x="1798" y="274"/>
                    <a:pt x="1536" y="0"/>
                    <a:pt x="1203" y="0"/>
                  </a:cubicBezTo>
                  <a:lnTo>
                    <a:pt x="90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46" name="Google Shape;10533;p67"/>
            <p:cNvSpPr/>
            <p:nvPr/>
          </p:nvSpPr>
          <p:spPr>
            <a:xfrm>
              <a:off x="6880289" y="3542403"/>
              <a:ext cx="68620" cy="153504"/>
            </a:xfrm>
            <a:custGeom>
              <a:avLst/>
              <a:rect l="l" t="t" r="r" b="b"/>
              <a:pathLst>
                <a:path w="2156" h="4823">
                  <a:moveTo>
                    <a:pt x="1214" y="286"/>
                  </a:moveTo>
                  <a:cubicBezTo>
                    <a:pt x="1393" y="286"/>
                    <a:pt x="1524" y="417"/>
                    <a:pt x="1524" y="596"/>
                  </a:cubicBezTo>
                  <a:lnTo>
                    <a:pt x="1524" y="893"/>
                  </a:lnTo>
                  <a:cubicBezTo>
                    <a:pt x="1524" y="1143"/>
                    <a:pt x="1322" y="1358"/>
                    <a:pt x="1060" y="1358"/>
                  </a:cubicBezTo>
                  <a:cubicBezTo>
                    <a:pt x="810" y="1358"/>
                    <a:pt x="607" y="1143"/>
                    <a:pt x="607" y="893"/>
                  </a:cubicBezTo>
                  <a:lnTo>
                    <a:pt x="607" y="596"/>
                  </a:lnTo>
                  <a:cubicBezTo>
                    <a:pt x="607" y="417"/>
                    <a:pt x="738" y="286"/>
                    <a:pt x="917" y="286"/>
                  </a:cubicBezTo>
                  <a:lnTo>
                    <a:pt x="1214" y="286"/>
                  </a:lnTo>
                  <a:close/>
                  <a:moveTo>
                    <a:pt x="1226" y="1643"/>
                  </a:moveTo>
                  <a:lnTo>
                    <a:pt x="1226" y="1715"/>
                  </a:lnTo>
                  <a:cubicBezTo>
                    <a:pt x="1226" y="1774"/>
                    <a:pt x="1238" y="1822"/>
                    <a:pt x="1274" y="1858"/>
                  </a:cubicBezTo>
                  <a:lnTo>
                    <a:pt x="1060" y="2036"/>
                  </a:lnTo>
                  <a:lnTo>
                    <a:pt x="857" y="1846"/>
                  </a:lnTo>
                  <a:cubicBezTo>
                    <a:pt x="881" y="1798"/>
                    <a:pt x="893" y="1762"/>
                    <a:pt x="893" y="1703"/>
                  </a:cubicBezTo>
                  <a:lnTo>
                    <a:pt x="893" y="1643"/>
                  </a:lnTo>
                  <a:lnTo>
                    <a:pt x="1226" y="1643"/>
                  </a:lnTo>
                  <a:close/>
                  <a:moveTo>
                    <a:pt x="917" y="0"/>
                  </a:moveTo>
                  <a:cubicBezTo>
                    <a:pt x="583" y="0"/>
                    <a:pt x="322" y="274"/>
                    <a:pt x="322" y="596"/>
                  </a:cubicBezTo>
                  <a:lnTo>
                    <a:pt x="322" y="893"/>
                  </a:lnTo>
                  <a:cubicBezTo>
                    <a:pt x="322" y="1143"/>
                    <a:pt x="441" y="1358"/>
                    <a:pt x="619" y="1489"/>
                  </a:cubicBezTo>
                  <a:lnTo>
                    <a:pt x="619" y="1703"/>
                  </a:lnTo>
                  <a:lnTo>
                    <a:pt x="619" y="1715"/>
                  </a:lnTo>
                  <a:lnTo>
                    <a:pt x="262" y="1893"/>
                  </a:lnTo>
                  <a:cubicBezTo>
                    <a:pt x="107" y="1965"/>
                    <a:pt x="0" y="2120"/>
                    <a:pt x="0" y="2298"/>
                  </a:cubicBezTo>
                  <a:lnTo>
                    <a:pt x="0" y="3632"/>
                  </a:lnTo>
                  <a:cubicBezTo>
                    <a:pt x="0" y="3751"/>
                    <a:pt x="36" y="3870"/>
                    <a:pt x="107" y="3965"/>
                  </a:cubicBezTo>
                  <a:lnTo>
                    <a:pt x="262" y="4179"/>
                  </a:lnTo>
                  <a:cubicBezTo>
                    <a:pt x="286" y="4227"/>
                    <a:pt x="322" y="4298"/>
                    <a:pt x="322" y="4358"/>
                  </a:cubicBezTo>
                  <a:lnTo>
                    <a:pt x="322" y="4679"/>
                  </a:lnTo>
                  <a:cubicBezTo>
                    <a:pt x="322" y="4751"/>
                    <a:pt x="381" y="4822"/>
                    <a:pt x="464" y="4822"/>
                  </a:cubicBezTo>
                  <a:cubicBezTo>
                    <a:pt x="548" y="4822"/>
                    <a:pt x="619" y="4763"/>
                    <a:pt x="619" y="4679"/>
                  </a:cubicBezTo>
                  <a:lnTo>
                    <a:pt x="619" y="4358"/>
                  </a:lnTo>
                  <a:cubicBezTo>
                    <a:pt x="619" y="4239"/>
                    <a:pt x="583" y="4120"/>
                    <a:pt x="512" y="4036"/>
                  </a:cubicBezTo>
                  <a:lnTo>
                    <a:pt x="369" y="3810"/>
                  </a:lnTo>
                  <a:cubicBezTo>
                    <a:pt x="333" y="3763"/>
                    <a:pt x="298" y="3691"/>
                    <a:pt x="298" y="3632"/>
                  </a:cubicBezTo>
                  <a:lnTo>
                    <a:pt x="298" y="2298"/>
                  </a:lnTo>
                  <a:cubicBezTo>
                    <a:pt x="298" y="2239"/>
                    <a:pt x="333" y="2179"/>
                    <a:pt x="393" y="2143"/>
                  </a:cubicBezTo>
                  <a:lnTo>
                    <a:pt x="643" y="2024"/>
                  </a:lnTo>
                  <a:lnTo>
                    <a:pt x="869" y="2251"/>
                  </a:lnTo>
                  <a:cubicBezTo>
                    <a:pt x="929" y="2310"/>
                    <a:pt x="1000" y="2334"/>
                    <a:pt x="1072" y="2334"/>
                  </a:cubicBezTo>
                  <a:cubicBezTo>
                    <a:pt x="1155" y="2334"/>
                    <a:pt x="1226" y="2310"/>
                    <a:pt x="1286" y="2251"/>
                  </a:cubicBezTo>
                  <a:lnTo>
                    <a:pt x="1512" y="2024"/>
                  </a:lnTo>
                  <a:lnTo>
                    <a:pt x="1762" y="2143"/>
                  </a:lnTo>
                  <a:cubicBezTo>
                    <a:pt x="1822" y="2179"/>
                    <a:pt x="1857" y="2239"/>
                    <a:pt x="1857" y="2298"/>
                  </a:cubicBezTo>
                  <a:lnTo>
                    <a:pt x="1857" y="3632"/>
                  </a:lnTo>
                  <a:cubicBezTo>
                    <a:pt x="1857" y="3691"/>
                    <a:pt x="1834" y="3751"/>
                    <a:pt x="1786" y="3810"/>
                  </a:cubicBezTo>
                  <a:lnTo>
                    <a:pt x="1643" y="4036"/>
                  </a:lnTo>
                  <a:cubicBezTo>
                    <a:pt x="1584" y="4144"/>
                    <a:pt x="1536" y="4239"/>
                    <a:pt x="1536" y="4358"/>
                  </a:cubicBezTo>
                  <a:lnTo>
                    <a:pt x="1536" y="4679"/>
                  </a:lnTo>
                  <a:cubicBezTo>
                    <a:pt x="1536" y="4751"/>
                    <a:pt x="1595" y="4822"/>
                    <a:pt x="1691" y="4822"/>
                  </a:cubicBezTo>
                  <a:cubicBezTo>
                    <a:pt x="1762" y="4822"/>
                    <a:pt x="1834" y="4763"/>
                    <a:pt x="1834" y="4679"/>
                  </a:cubicBezTo>
                  <a:lnTo>
                    <a:pt x="1834" y="4358"/>
                  </a:lnTo>
                  <a:cubicBezTo>
                    <a:pt x="1834" y="4298"/>
                    <a:pt x="1846" y="4239"/>
                    <a:pt x="1893" y="4179"/>
                  </a:cubicBezTo>
                  <a:lnTo>
                    <a:pt x="2048" y="3965"/>
                  </a:lnTo>
                  <a:cubicBezTo>
                    <a:pt x="2107" y="3858"/>
                    <a:pt x="2155" y="3751"/>
                    <a:pt x="2155" y="3632"/>
                  </a:cubicBezTo>
                  <a:lnTo>
                    <a:pt x="2155" y="2298"/>
                  </a:lnTo>
                  <a:cubicBezTo>
                    <a:pt x="2107" y="2120"/>
                    <a:pt x="2012" y="1965"/>
                    <a:pt x="1869" y="1893"/>
                  </a:cubicBezTo>
                  <a:lnTo>
                    <a:pt x="1512" y="1715"/>
                  </a:lnTo>
                  <a:lnTo>
                    <a:pt x="1512" y="1703"/>
                  </a:lnTo>
                  <a:lnTo>
                    <a:pt x="1512" y="1489"/>
                  </a:lnTo>
                  <a:cubicBezTo>
                    <a:pt x="1691" y="1358"/>
                    <a:pt x="1810" y="1131"/>
                    <a:pt x="1810" y="893"/>
                  </a:cubicBezTo>
                  <a:lnTo>
                    <a:pt x="1810" y="596"/>
                  </a:lnTo>
                  <a:cubicBezTo>
                    <a:pt x="1810" y="274"/>
                    <a:pt x="1536" y="0"/>
                    <a:pt x="1214" y="0"/>
                  </a:cubicBezTo>
                  <a:lnTo>
                    <a:pt x="91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47" name="Google Shape;10534;p67"/>
            <p:cNvSpPr/>
            <p:nvPr/>
          </p:nvSpPr>
          <p:spPr>
            <a:xfrm>
              <a:off x="6707084" y="3387403"/>
              <a:ext cx="261145" cy="183072"/>
            </a:xfrm>
            <a:custGeom>
              <a:avLst/>
              <a:rect l="l" t="t" r="r" b="b"/>
              <a:pathLst>
                <a:path w="8205" h="5752">
                  <a:moveTo>
                    <a:pt x="2727" y="536"/>
                  </a:moveTo>
                  <a:cubicBezTo>
                    <a:pt x="2501" y="715"/>
                    <a:pt x="2311" y="953"/>
                    <a:pt x="2132" y="1227"/>
                  </a:cubicBezTo>
                  <a:cubicBezTo>
                    <a:pt x="2013" y="1417"/>
                    <a:pt x="1906" y="1608"/>
                    <a:pt x="1799" y="1822"/>
                  </a:cubicBezTo>
                  <a:lnTo>
                    <a:pt x="1013" y="1822"/>
                  </a:lnTo>
                  <a:cubicBezTo>
                    <a:pt x="1465" y="1239"/>
                    <a:pt x="2037" y="798"/>
                    <a:pt x="2727" y="536"/>
                  </a:cubicBezTo>
                  <a:close/>
                  <a:moveTo>
                    <a:pt x="3930" y="286"/>
                  </a:moveTo>
                  <a:lnTo>
                    <a:pt x="3930" y="1822"/>
                  </a:lnTo>
                  <a:lnTo>
                    <a:pt x="2120" y="1822"/>
                  </a:lnTo>
                  <a:cubicBezTo>
                    <a:pt x="2537" y="941"/>
                    <a:pt x="3192" y="358"/>
                    <a:pt x="3930" y="286"/>
                  </a:cubicBezTo>
                  <a:close/>
                  <a:moveTo>
                    <a:pt x="4216" y="286"/>
                  </a:moveTo>
                  <a:cubicBezTo>
                    <a:pt x="4954" y="346"/>
                    <a:pt x="5609" y="941"/>
                    <a:pt x="6025" y="1822"/>
                  </a:cubicBezTo>
                  <a:lnTo>
                    <a:pt x="4216" y="1822"/>
                  </a:lnTo>
                  <a:lnTo>
                    <a:pt x="4216" y="286"/>
                  </a:lnTo>
                  <a:close/>
                  <a:moveTo>
                    <a:pt x="5418" y="536"/>
                  </a:moveTo>
                  <a:cubicBezTo>
                    <a:pt x="6109" y="798"/>
                    <a:pt x="6704" y="1239"/>
                    <a:pt x="7133" y="1822"/>
                  </a:cubicBezTo>
                  <a:lnTo>
                    <a:pt x="6347" y="1822"/>
                  </a:lnTo>
                  <a:cubicBezTo>
                    <a:pt x="6252" y="1608"/>
                    <a:pt x="6133" y="1406"/>
                    <a:pt x="6014" y="1227"/>
                  </a:cubicBezTo>
                  <a:cubicBezTo>
                    <a:pt x="5835" y="953"/>
                    <a:pt x="5644" y="715"/>
                    <a:pt x="5418" y="536"/>
                  </a:cubicBezTo>
                  <a:close/>
                  <a:moveTo>
                    <a:pt x="1680" y="2108"/>
                  </a:moveTo>
                  <a:cubicBezTo>
                    <a:pt x="1489" y="2668"/>
                    <a:pt x="1370" y="3299"/>
                    <a:pt x="1358" y="3953"/>
                  </a:cubicBezTo>
                  <a:lnTo>
                    <a:pt x="275" y="3953"/>
                  </a:lnTo>
                  <a:cubicBezTo>
                    <a:pt x="299" y="3275"/>
                    <a:pt x="489" y="2656"/>
                    <a:pt x="822" y="2108"/>
                  </a:cubicBezTo>
                  <a:lnTo>
                    <a:pt x="1680" y="2108"/>
                  </a:lnTo>
                  <a:close/>
                  <a:moveTo>
                    <a:pt x="3930" y="2108"/>
                  </a:moveTo>
                  <a:lnTo>
                    <a:pt x="3930" y="3953"/>
                  </a:lnTo>
                  <a:lnTo>
                    <a:pt x="1644" y="3953"/>
                  </a:lnTo>
                  <a:cubicBezTo>
                    <a:pt x="1656" y="3275"/>
                    <a:pt x="1787" y="2656"/>
                    <a:pt x="2001" y="2108"/>
                  </a:cubicBezTo>
                  <a:lnTo>
                    <a:pt x="3930" y="2108"/>
                  </a:lnTo>
                  <a:close/>
                  <a:moveTo>
                    <a:pt x="6145" y="2108"/>
                  </a:moveTo>
                  <a:cubicBezTo>
                    <a:pt x="6359" y="2644"/>
                    <a:pt x="6490" y="3263"/>
                    <a:pt x="6502" y="3953"/>
                  </a:cubicBezTo>
                  <a:lnTo>
                    <a:pt x="4216" y="3953"/>
                  </a:lnTo>
                  <a:lnTo>
                    <a:pt x="4216" y="2108"/>
                  </a:lnTo>
                  <a:lnTo>
                    <a:pt x="6145" y="2108"/>
                  </a:lnTo>
                  <a:close/>
                  <a:moveTo>
                    <a:pt x="7311" y="2108"/>
                  </a:moveTo>
                  <a:cubicBezTo>
                    <a:pt x="7633" y="2644"/>
                    <a:pt x="7847" y="3263"/>
                    <a:pt x="7859" y="3953"/>
                  </a:cubicBezTo>
                  <a:lnTo>
                    <a:pt x="6787" y="3953"/>
                  </a:lnTo>
                  <a:cubicBezTo>
                    <a:pt x="6776" y="3299"/>
                    <a:pt x="6656" y="2668"/>
                    <a:pt x="6442" y="2108"/>
                  </a:cubicBezTo>
                  <a:lnTo>
                    <a:pt x="7311" y="2108"/>
                  </a:lnTo>
                  <a:close/>
                  <a:moveTo>
                    <a:pt x="4085" y="1"/>
                  </a:moveTo>
                  <a:cubicBezTo>
                    <a:pt x="2989" y="1"/>
                    <a:pt x="1965" y="429"/>
                    <a:pt x="1192" y="1191"/>
                  </a:cubicBezTo>
                  <a:cubicBezTo>
                    <a:pt x="418" y="1953"/>
                    <a:pt x="1" y="3001"/>
                    <a:pt x="1" y="4084"/>
                  </a:cubicBezTo>
                  <a:cubicBezTo>
                    <a:pt x="1" y="4632"/>
                    <a:pt x="108" y="5156"/>
                    <a:pt x="310" y="5656"/>
                  </a:cubicBezTo>
                  <a:cubicBezTo>
                    <a:pt x="337" y="5719"/>
                    <a:pt x="392" y="5748"/>
                    <a:pt x="443" y="5748"/>
                  </a:cubicBezTo>
                  <a:cubicBezTo>
                    <a:pt x="459" y="5748"/>
                    <a:pt x="475" y="5745"/>
                    <a:pt x="489" y="5739"/>
                  </a:cubicBezTo>
                  <a:cubicBezTo>
                    <a:pt x="560" y="5704"/>
                    <a:pt x="596" y="5620"/>
                    <a:pt x="560" y="5549"/>
                  </a:cubicBezTo>
                  <a:cubicBezTo>
                    <a:pt x="382" y="5144"/>
                    <a:pt x="299" y="4692"/>
                    <a:pt x="287" y="4227"/>
                  </a:cubicBezTo>
                  <a:lnTo>
                    <a:pt x="1370" y="4227"/>
                  </a:lnTo>
                  <a:lnTo>
                    <a:pt x="1370" y="4394"/>
                  </a:lnTo>
                  <a:cubicBezTo>
                    <a:pt x="1370" y="4465"/>
                    <a:pt x="1442" y="4525"/>
                    <a:pt x="1513" y="4525"/>
                  </a:cubicBezTo>
                  <a:cubicBezTo>
                    <a:pt x="1596" y="4525"/>
                    <a:pt x="1656" y="4454"/>
                    <a:pt x="1656" y="4382"/>
                  </a:cubicBezTo>
                  <a:lnTo>
                    <a:pt x="1656" y="4227"/>
                  </a:lnTo>
                  <a:lnTo>
                    <a:pt x="3942" y="4227"/>
                  </a:lnTo>
                  <a:lnTo>
                    <a:pt x="3942" y="4394"/>
                  </a:lnTo>
                  <a:cubicBezTo>
                    <a:pt x="3942" y="4465"/>
                    <a:pt x="4001" y="4549"/>
                    <a:pt x="4097" y="4549"/>
                  </a:cubicBezTo>
                  <a:cubicBezTo>
                    <a:pt x="4168" y="4549"/>
                    <a:pt x="4240" y="4489"/>
                    <a:pt x="4240" y="4394"/>
                  </a:cubicBezTo>
                  <a:lnTo>
                    <a:pt x="4240" y="4227"/>
                  </a:lnTo>
                  <a:lnTo>
                    <a:pt x="6537" y="4227"/>
                  </a:lnTo>
                  <a:lnTo>
                    <a:pt x="6537" y="4382"/>
                  </a:lnTo>
                  <a:cubicBezTo>
                    <a:pt x="6537" y="4454"/>
                    <a:pt x="6597" y="4525"/>
                    <a:pt x="6668" y="4525"/>
                  </a:cubicBezTo>
                  <a:cubicBezTo>
                    <a:pt x="6740" y="4525"/>
                    <a:pt x="6799" y="4465"/>
                    <a:pt x="6823" y="4394"/>
                  </a:cubicBezTo>
                  <a:lnTo>
                    <a:pt x="6823" y="4227"/>
                  </a:lnTo>
                  <a:lnTo>
                    <a:pt x="7907" y="4227"/>
                  </a:lnTo>
                  <a:cubicBezTo>
                    <a:pt x="7895" y="4692"/>
                    <a:pt x="7788" y="5120"/>
                    <a:pt x="7621" y="5549"/>
                  </a:cubicBezTo>
                  <a:cubicBezTo>
                    <a:pt x="7597" y="5632"/>
                    <a:pt x="7621" y="5704"/>
                    <a:pt x="7692" y="5739"/>
                  </a:cubicBezTo>
                  <a:cubicBezTo>
                    <a:pt x="7704" y="5751"/>
                    <a:pt x="7728" y="5751"/>
                    <a:pt x="7752" y="5751"/>
                  </a:cubicBezTo>
                  <a:cubicBezTo>
                    <a:pt x="7811" y="5751"/>
                    <a:pt x="7859" y="5716"/>
                    <a:pt x="7895" y="5656"/>
                  </a:cubicBezTo>
                  <a:cubicBezTo>
                    <a:pt x="8097" y="5168"/>
                    <a:pt x="8204" y="4632"/>
                    <a:pt x="8204" y="4084"/>
                  </a:cubicBezTo>
                  <a:cubicBezTo>
                    <a:pt x="8157" y="3001"/>
                    <a:pt x="7740" y="1965"/>
                    <a:pt x="6966" y="1191"/>
                  </a:cubicBezTo>
                  <a:cubicBezTo>
                    <a:pt x="6192" y="417"/>
                    <a:pt x="5168" y="1"/>
                    <a:pt x="408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48" name="Google Shape;10535;p67"/>
          <p:cNvGrpSpPr/>
          <p:nvPr/>
        </p:nvGrpSpPr>
        <p:grpSpPr>
          <a:xfrm>
            <a:off x="2464439" y="5768337"/>
            <a:ext cx="377824" cy="324418"/>
            <a:chOff x="848978" y="4297637"/>
            <a:chExt cx="377824" cy="324418"/>
          </a:xfrm>
          <a:solidFill>
            <a:schemeClr val="accent1"/>
          </a:solidFill>
        </p:grpSpPr>
        <p:sp>
          <p:nvSpPr>
            <p:cNvPr id="1749" name="Google Shape;10536;p67"/>
            <p:cNvSpPr/>
            <p:nvPr/>
          </p:nvSpPr>
          <p:spPr>
            <a:xfrm>
              <a:off x="848978" y="4297637"/>
              <a:ext cx="377824" cy="324418"/>
            </a:xfrm>
            <a:custGeom>
              <a:avLst/>
              <a:rect l="l" t="t" r="r" b="b"/>
              <a:pathLst>
                <a:path w="11871" h="10193">
                  <a:moveTo>
                    <a:pt x="6787" y="358"/>
                  </a:moveTo>
                  <a:cubicBezTo>
                    <a:pt x="6965" y="358"/>
                    <a:pt x="7132" y="465"/>
                    <a:pt x="7168" y="655"/>
                  </a:cubicBezTo>
                  <a:lnTo>
                    <a:pt x="7382" y="1679"/>
                  </a:lnTo>
                  <a:lnTo>
                    <a:pt x="4465" y="1679"/>
                  </a:lnTo>
                  <a:lnTo>
                    <a:pt x="4703" y="655"/>
                  </a:lnTo>
                  <a:cubicBezTo>
                    <a:pt x="4751" y="465"/>
                    <a:pt x="4906" y="358"/>
                    <a:pt x="5084" y="358"/>
                  </a:cubicBezTo>
                  <a:lnTo>
                    <a:pt x="6787" y="358"/>
                  </a:lnTo>
                  <a:close/>
                  <a:moveTo>
                    <a:pt x="2786" y="2024"/>
                  </a:moveTo>
                  <a:lnTo>
                    <a:pt x="2786" y="5751"/>
                  </a:lnTo>
                  <a:lnTo>
                    <a:pt x="2381" y="5751"/>
                  </a:lnTo>
                  <a:lnTo>
                    <a:pt x="2381" y="2024"/>
                  </a:lnTo>
                  <a:lnTo>
                    <a:pt x="2786" y="2024"/>
                  </a:lnTo>
                  <a:close/>
                  <a:moveTo>
                    <a:pt x="9478" y="2024"/>
                  </a:moveTo>
                  <a:lnTo>
                    <a:pt x="9478" y="5751"/>
                  </a:lnTo>
                  <a:lnTo>
                    <a:pt x="9085" y="5751"/>
                  </a:lnTo>
                  <a:lnTo>
                    <a:pt x="9085" y="2024"/>
                  </a:lnTo>
                  <a:lnTo>
                    <a:pt x="9478" y="2024"/>
                  </a:lnTo>
                  <a:close/>
                  <a:moveTo>
                    <a:pt x="2048" y="2024"/>
                  </a:moveTo>
                  <a:lnTo>
                    <a:pt x="2048" y="5751"/>
                  </a:lnTo>
                  <a:lnTo>
                    <a:pt x="2024" y="5751"/>
                  </a:lnTo>
                  <a:cubicBezTo>
                    <a:pt x="1834" y="5751"/>
                    <a:pt x="1667" y="5918"/>
                    <a:pt x="1667" y="6108"/>
                  </a:cubicBezTo>
                  <a:lnTo>
                    <a:pt x="1667" y="6501"/>
                  </a:lnTo>
                  <a:lnTo>
                    <a:pt x="1655" y="6501"/>
                  </a:lnTo>
                  <a:cubicBezTo>
                    <a:pt x="929" y="6501"/>
                    <a:pt x="345" y="5906"/>
                    <a:pt x="345" y="5191"/>
                  </a:cubicBezTo>
                  <a:lnTo>
                    <a:pt x="345" y="2584"/>
                  </a:lnTo>
                  <a:cubicBezTo>
                    <a:pt x="345" y="2274"/>
                    <a:pt x="595" y="2024"/>
                    <a:pt x="917" y="2024"/>
                  </a:cubicBezTo>
                  <a:lnTo>
                    <a:pt x="2048" y="2024"/>
                  </a:lnTo>
                  <a:close/>
                  <a:moveTo>
                    <a:pt x="8727" y="2024"/>
                  </a:moveTo>
                  <a:lnTo>
                    <a:pt x="8727" y="5751"/>
                  </a:lnTo>
                  <a:lnTo>
                    <a:pt x="8716" y="5751"/>
                  </a:lnTo>
                  <a:cubicBezTo>
                    <a:pt x="8513" y="5751"/>
                    <a:pt x="8358" y="5918"/>
                    <a:pt x="8358" y="6108"/>
                  </a:cubicBezTo>
                  <a:lnTo>
                    <a:pt x="8358" y="6501"/>
                  </a:lnTo>
                  <a:lnTo>
                    <a:pt x="3501" y="6501"/>
                  </a:lnTo>
                  <a:lnTo>
                    <a:pt x="3501" y="6108"/>
                  </a:lnTo>
                  <a:cubicBezTo>
                    <a:pt x="3501" y="5918"/>
                    <a:pt x="3334" y="5751"/>
                    <a:pt x="3143" y="5751"/>
                  </a:cubicBezTo>
                  <a:lnTo>
                    <a:pt x="3132" y="5751"/>
                  </a:lnTo>
                  <a:lnTo>
                    <a:pt x="3132" y="2024"/>
                  </a:lnTo>
                  <a:lnTo>
                    <a:pt x="8727" y="2024"/>
                  </a:lnTo>
                  <a:close/>
                  <a:moveTo>
                    <a:pt x="10942" y="2024"/>
                  </a:moveTo>
                  <a:cubicBezTo>
                    <a:pt x="11252" y="2024"/>
                    <a:pt x="11514" y="2274"/>
                    <a:pt x="11514" y="2584"/>
                  </a:cubicBezTo>
                  <a:lnTo>
                    <a:pt x="11514" y="5191"/>
                  </a:lnTo>
                  <a:cubicBezTo>
                    <a:pt x="11514" y="5906"/>
                    <a:pt x="10930" y="6501"/>
                    <a:pt x="10204" y="6501"/>
                  </a:cubicBezTo>
                  <a:lnTo>
                    <a:pt x="10180" y="6108"/>
                  </a:lnTo>
                  <a:cubicBezTo>
                    <a:pt x="10180" y="5918"/>
                    <a:pt x="10025" y="5751"/>
                    <a:pt x="9823" y="5751"/>
                  </a:cubicBezTo>
                  <a:lnTo>
                    <a:pt x="9811" y="5751"/>
                  </a:lnTo>
                  <a:lnTo>
                    <a:pt x="9811" y="2024"/>
                  </a:lnTo>
                  <a:lnTo>
                    <a:pt x="10942" y="2024"/>
                  </a:lnTo>
                  <a:close/>
                  <a:moveTo>
                    <a:pt x="3143" y="6096"/>
                  </a:moveTo>
                  <a:cubicBezTo>
                    <a:pt x="3143" y="6096"/>
                    <a:pt x="3155" y="6096"/>
                    <a:pt x="3155" y="6108"/>
                  </a:cubicBezTo>
                  <a:lnTo>
                    <a:pt x="3155" y="7037"/>
                  </a:lnTo>
                  <a:cubicBezTo>
                    <a:pt x="3155" y="7037"/>
                    <a:pt x="3155" y="7049"/>
                    <a:pt x="3143" y="7049"/>
                  </a:cubicBezTo>
                  <a:lnTo>
                    <a:pt x="2024" y="7049"/>
                  </a:lnTo>
                  <a:cubicBezTo>
                    <a:pt x="2024" y="7049"/>
                    <a:pt x="2012" y="7049"/>
                    <a:pt x="2012" y="7037"/>
                  </a:cubicBezTo>
                  <a:lnTo>
                    <a:pt x="2012" y="6108"/>
                  </a:lnTo>
                  <a:cubicBezTo>
                    <a:pt x="2012" y="6108"/>
                    <a:pt x="2012" y="6096"/>
                    <a:pt x="2024" y="6096"/>
                  </a:cubicBezTo>
                  <a:lnTo>
                    <a:pt x="2417" y="6096"/>
                  </a:lnTo>
                  <a:lnTo>
                    <a:pt x="2417" y="6489"/>
                  </a:lnTo>
                  <a:cubicBezTo>
                    <a:pt x="2417" y="6585"/>
                    <a:pt x="2489" y="6668"/>
                    <a:pt x="2584" y="6668"/>
                  </a:cubicBezTo>
                  <a:cubicBezTo>
                    <a:pt x="2667" y="6668"/>
                    <a:pt x="2762" y="6585"/>
                    <a:pt x="2762" y="6489"/>
                  </a:cubicBezTo>
                  <a:lnTo>
                    <a:pt x="2762" y="6096"/>
                  </a:lnTo>
                  <a:lnTo>
                    <a:pt x="3143" y="6096"/>
                  </a:lnTo>
                  <a:close/>
                  <a:moveTo>
                    <a:pt x="9847" y="6108"/>
                  </a:moveTo>
                  <a:cubicBezTo>
                    <a:pt x="9847" y="6108"/>
                    <a:pt x="9859" y="6108"/>
                    <a:pt x="9859" y="6120"/>
                  </a:cubicBezTo>
                  <a:lnTo>
                    <a:pt x="9847" y="7049"/>
                  </a:lnTo>
                  <a:lnTo>
                    <a:pt x="8716" y="7061"/>
                  </a:lnTo>
                  <a:cubicBezTo>
                    <a:pt x="8716" y="7061"/>
                    <a:pt x="8692" y="7061"/>
                    <a:pt x="8692" y="7049"/>
                  </a:cubicBezTo>
                  <a:lnTo>
                    <a:pt x="8692" y="6120"/>
                  </a:lnTo>
                  <a:cubicBezTo>
                    <a:pt x="8692" y="6120"/>
                    <a:pt x="8692" y="6108"/>
                    <a:pt x="8716" y="6108"/>
                  </a:cubicBezTo>
                  <a:lnTo>
                    <a:pt x="9097" y="6108"/>
                  </a:lnTo>
                  <a:lnTo>
                    <a:pt x="9097" y="6501"/>
                  </a:lnTo>
                  <a:cubicBezTo>
                    <a:pt x="9097" y="6585"/>
                    <a:pt x="9168" y="6680"/>
                    <a:pt x="9275" y="6680"/>
                  </a:cubicBezTo>
                  <a:cubicBezTo>
                    <a:pt x="9370" y="6680"/>
                    <a:pt x="9454" y="6608"/>
                    <a:pt x="9454" y="6501"/>
                  </a:cubicBezTo>
                  <a:lnTo>
                    <a:pt x="9454" y="6108"/>
                  </a:lnTo>
                  <a:lnTo>
                    <a:pt x="9847" y="6108"/>
                  </a:lnTo>
                  <a:close/>
                  <a:moveTo>
                    <a:pt x="703" y="6561"/>
                  </a:moveTo>
                  <a:cubicBezTo>
                    <a:pt x="976" y="6739"/>
                    <a:pt x="1298" y="6858"/>
                    <a:pt x="1643" y="6858"/>
                  </a:cubicBezTo>
                  <a:lnTo>
                    <a:pt x="1655" y="6858"/>
                  </a:lnTo>
                  <a:lnTo>
                    <a:pt x="1655" y="7049"/>
                  </a:lnTo>
                  <a:cubicBezTo>
                    <a:pt x="1655" y="7239"/>
                    <a:pt x="1822" y="7406"/>
                    <a:pt x="2012" y="7406"/>
                  </a:cubicBezTo>
                  <a:lnTo>
                    <a:pt x="2774" y="7406"/>
                  </a:lnTo>
                  <a:lnTo>
                    <a:pt x="2774" y="9847"/>
                  </a:lnTo>
                  <a:lnTo>
                    <a:pt x="2381" y="9847"/>
                  </a:lnTo>
                  <a:lnTo>
                    <a:pt x="2381" y="7978"/>
                  </a:lnTo>
                  <a:cubicBezTo>
                    <a:pt x="2381" y="7882"/>
                    <a:pt x="2310" y="7799"/>
                    <a:pt x="2203" y="7799"/>
                  </a:cubicBezTo>
                  <a:cubicBezTo>
                    <a:pt x="2108" y="7799"/>
                    <a:pt x="2024" y="7870"/>
                    <a:pt x="2024" y="7978"/>
                  </a:cubicBezTo>
                  <a:lnTo>
                    <a:pt x="2024" y="9847"/>
                  </a:lnTo>
                  <a:lnTo>
                    <a:pt x="1096" y="9847"/>
                  </a:lnTo>
                  <a:cubicBezTo>
                    <a:pt x="881" y="9847"/>
                    <a:pt x="703" y="9668"/>
                    <a:pt x="703" y="9466"/>
                  </a:cubicBezTo>
                  <a:lnTo>
                    <a:pt x="703" y="6561"/>
                  </a:lnTo>
                  <a:close/>
                  <a:moveTo>
                    <a:pt x="8335" y="6858"/>
                  </a:moveTo>
                  <a:lnTo>
                    <a:pt x="8335" y="7049"/>
                  </a:lnTo>
                  <a:cubicBezTo>
                    <a:pt x="8335" y="7239"/>
                    <a:pt x="8501" y="7406"/>
                    <a:pt x="8692" y="7406"/>
                  </a:cubicBezTo>
                  <a:lnTo>
                    <a:pt x="9454" y="7406"/>
                  </a:lnTo>
                  <a:lnTo>
                    <a:pt x="9466" y="9847"/>
                  </a:lnTo>
                  <a:lnTo>
                    <a:pt x="9073" y="9847"/>
                  </a:lnTo>
                  <a:lnTo>
                    <a:pt x="9073" y="7978"/>
                  </a:lnTo>
                  <a:cubicBezTo>
                    <a:pt x="9073" y="7882"/>
                    <a:pt x="8989" y="7799"/>
                    <a:pt x="8894" y="7799"/>
                  </a:cubicBezTo>
                  <a:cubicBezTo>
                    <a:pt x="8787" y="7799"/>
                    <a:pt x="8716" y="7870"/>
                    <a:pt x="8716" y="7978"/>
                  </a:cubicBezTo>
                  <a:lnTo>
                    <a:pt x="8716" y="9847"/>
                  </a:lnTo>
                  <a:lnTo>
                    <a:pt x="3120" y="9847"/>
                  </a:lnTo>
                  <a:lnTo>
                    <a:pt x="3120" y="7406"/>
                  </a:lnTo>
                  <a:lnTo>
                    <a:pt x="3132" y="7406"/>
                  </a:lnTo>
                  <a:cubicBezTo>
                    <a:pt x="3322" y="7406"/>
                    <a:pt x="3489" y="7239"/>
                    <a:pt x="3489" y="7049"/>
                  </a:cubicBezTo>
                  <a:lnTo>
                    <a:pt x="3489" y="6858"/>
                  </a:lnTo>
                  <a:lnTo>
                    <a:pt x="8335" y="6858"/>
                  </a:lnTo>
                  <a:close/>
                  <a:moveTo>
                    <a:pt x="11133" y="6561"/>
                  </a:moveTo>
                  <a:lnTo>
                    <a:pt x="11133" y="9466"/>
                  </a:lnTo>
                  <a:cubicBezTo>
                    <a:pt x="11133" y="9668"/>
                    <a:pt x="10954" y="9847"/>
                    <a:pt x="10752" y="9847"/>
                  </a:cubicBezTo>
                  <a:lnTo>
                    <a:pt x="9811" y="9847"/>
                  </a:lnTo>
                  <a:lnTo>
                    <a:pt x="9811" y="7406"/>
                  </a:lnTo>
                  <a:lnTo>
                    <a:pt x="9823" y="7406"/>
                  </a:lnTo>
                  <a:cubicBezTo>
                    <a:pt x="10025" y="7406"/>
                    <a:pt x="10180" y="7239"/>
                    <a:pt x="10180" y="7049"/>
                  </a:cubicBezTo>
                  <a:lnTo>
                    <a:pt x="10180" y="6858"/>
                  </a:lnTo>
                  <a:lnTo>
                    <a:pt x="10204" y="6858"/>
                  </a:lnTo>
                  <a:cubicBezTo>
                    <a:pt x="10537" y="6858"/>
                    <a:pt x="10871" y="6751"/>
                    <a:pt x="11133" y="6561"/>
                  </a:cubicBezTo>
                  <a:close/>
                  <a:moveTo>
                    <a:pt x="5084" y="0"/>
                  </a:moveTo>
                  <a:cubicBezTo>
                    <a:pt x="4739" y="0"/>
                    <a:pt x="4441" y="238"/>
                    <a:pt x="4358" y="560"/>
                  </a:cubicBezTo>
                  <a:lnTo>
                    <a:pt x="4120" y="1667"/>
                  </a:lnTo>
                  <a:lnTo>
                    <a:pt x="929" y="1667"/>
                  </a:lnTo>
                  <a:cubicBezTo>
                    <a:pt x="417" y="1667"/>
                    <a:pt x="0" y="2084"/>
                    <a:pt x="0" y="2584"/>
                  </a:cubicBezTo>
                  <a:lnTo>
                    <a:pt x="0" y="5191"/>
                  </a:lnTo>
                  <a:cubicBezTo>
                    <a:pt x="0" y="5596"/>
                    <a:pt x="143" y="5953"/>
                    <a:pt x="381" y="6227"/>
                  </a:cubicBezTo>
                  <a:lnTo>
                    <a:pt x="381" y="9466"/>
                  </a:lnTo>
                  <a:cubicBezTo>
                    <a:pt x="381" y="9859"/>
                    <a:pt x="703" y="10192"/>
                    <a:pt x="1107" y="10192"/>
                  </a:cubicBezTo>
                  <a:lnTo>
                    <a:pt x="10763" y="10192"/>
                  </a:lnTo>
                  <a:cubicBezTo>
                    <a:pt x="11168" y="10192"/>
                    <a:pt x="11490" y="9859"/>
                    <a:pt x="11490" y="9466"/>
                  </a:cubicBezTo>
                  <a:lnTo>
                    <a:pt x="11490" y="6227"/>
                  </a:lnTo>
                  <a:cubicBezTo>
                    <a:pt x="11728" y="5953"/>
                    <a:pt x="11871" y="5572"/>
                    <a:pt x="11871" y="5191"/>
                  </a:cubicBezTo>
                  <a:lnTo>
                    <a:pt x="11871" y="2584"/>
                  </a:lnTo>
                  <a:cubicBezTo>
                    <a:pt x="11871" y="2084"/>
                    <a:pt x="11454" y="1667"/>
                    <a:pt x="10942" y="1667"/>
                  </a:cubicBezTo>
                  <a:lnTo>
                    <a:pt x="7739" y="1667"/>
                  </a:lnTo>
                  <a:lnTo>
                    <a:pt x="7501" y="560"/>
                  </a:lnTo>
                  <a:cubicBezTo>
                    <a:pt x="7430" y="215"/>
                    <a:pt x="7132" y="0"/>
                    <a:pt x="6787" y="0"/>
                  </a:cubicBezTo>
                  <a:lnTo>
                    <a:pt x="508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50" name="Google Shape;10537;p67"/>
            <p:cNvSpPr/>
            <p:nvPr/>
          </p:nvSpPr>
          <p:spPr>
            <a:xfrm>
              <a:off x="1002450" y="4457157"/>
              <a:ext cx="70116" cy="34533"/>
            </a:xfrm>
            <a:custGeom>
              <a:avLst/>
              <a:rect l="l" t="t" r="r" b="b"/>
              <a:pathLst>
                <a:path w="2203" h="1085">
                  <a:moveTo>
                    <a:pt x="357" y="1"/>
                  </a:moveTo>
                  <a:cubicBezTo>
                    <a:pt x="167" y="1"/>
                    <a:pt x="0" y="168"/>
                    <a:pt x="0" y="358"/>
                  </a:cubicBezTo>
                  <a:lnTo>
                    <a:pt x="0" y="727"/>
                  </a:lnTo>
                  <a:cubicBezTo>
                    <a:pt x="0" y="918"/>
                    <a:pt x="167" y="1084"/>
                    <a:pt x="357" y="1084"/>
                  </a:cubicBezTo>
                  <a:lnTo>
                    <a:pt x="1846" y="1084"/>
                  </a:lnTo>
                  <a:cubicBezTo>
                    <a:pt x="2048" y="1084"/>
                    <a:pt x="2203" y="918"/>
                    <a:pt x="2203" y="727"/>
                  </a:cubicBezTo>
                  <a:lnTo>
                    <a:pt x="2203" y="358"/>
                  </a:lnTo>
                  <a:cubicBezTo>
                    <a:pt x="2203" y="168"/>
                    <a:pt x="2048" y="1"/>
                    <a:pt x="1846" y="1"/>
                  </a:cubicBezTo>
                  <a:lnTo>
                    <a:pt x="1667" y="1"/>
                  </a:lnTo>
                  <a:cubicBezTo>
                    <a:pt x="1584" y="1"/>
                    <a:pt x="1488" y="72"/>
                    <a:pt x="1488" y="179"/>
                  </a:cubicBezTo>
                  <a:cubicBezTo>
                    <a:pt x="1488" y="287"/>
                    <a:pt x="1572" y="358"/>
                    <a:pt x="1667" y="358"/>
                  </a:cubicBezTo>
                  <a:lnTo>
                    <a:pt x="1846" y="358"/>
                  </a:lnTo>
                  <a:cubicBezTo>
                    <a:pt x="1846" y="358"/>
                    <a:pt x="1869" y="358"/>
                    <a:pt x="1869" y="370"/>
                  </a:cubicBezTo>
                  <a:lnTo>
                    <a:pt x="1869" y="739"/>
                  </a:lnTo>
                  <a:cubicBezTo>
                    <a:pt x="1869" y="739"/>
                    <a:pt x="1869" y="763"/>
                    <a:pt x="1846" y="763"/>
                  </a:cubicBezTo>
                  <a:lnTo>
                    <a:pt x="357" y="763"/>
                  </a:lnTo>
                  <a:cubicBezTo>
                    <a:pt x="357" y="763"/>
                    <a:pt x="345" y="763"/>
                    <a:pt x="345" y="739"/>
                  </a:cubicBezTo>
                  <a:lnTo>
                    <a:pt x="345" y="370"/>
                  </a:lnTo>
                  <a:cubicBezTo>
                    <a:pt x="345" y="370"/>
                    <a:pt x="345" y="358"/>
                    <a:pt x="357" y="358"/>
                  </a:cubicBezTo>
                  <a:lnTo>
                    <a:pt x="917" y="358"/>
                  </a:lnTo>
                  <a:cubicBezTo>
                    <a:pt x="1000" y="358"/>
                    <a:pt x="1084" y="287"/>
                    <a:pt x="1084" y="179"/>
                  </a:cubicBezTo>
                  <a:cubicBezTo>
                    <a:pt x="1084" y="72"/>
                    <a:pt x="1012" y="1"/>
                    <a:pt x="917" y="1"/>
                  </a:cubicBezTo>
                  <a:lnTo>
                    <a:pt x="35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51" name="Google Shape;10538;p67"/>
          <p:cNvGrpSpPr/>
          <p:nvPr/>
        </p:nvGrpSpPr>
        <p:grpSpPr>
          <a:xfrm>
            <a:off x="3369740" y="5757293"/>
            <a:ext cx="351439" cy="345965"/>
            <a:chOff x="1754279" y="4286593"/>
            <a:chExt cx="351439" cy="345965"/>
          </a:xfrm>
          <a:solidFill>
            <a:schemeClr val="accent1"/>
          </a:solidFill>
        </p:grpSpPr>
        <p:sp>
          <p:nvSpPr>
            <p:cNvPr id="1752" name="Google Shape;10539;p67"/>
            <p:cNvSpPr/>
            <p:nvPr/>
          </p:nvSpPr>
          <p:spPr>
            <a:xfrm>
              <a:off x="1799379" y="4550857"/>
              <a:ext cx="28422" cy="27117"/>
            </a:xfrm>
            <a:custGeom>
              <a:avLst/>
              <a:rect l="l" t="t" r="r" b="b"/>
              <a:pathLst>
                <a:path w="893" h="852">
                  <a:moveTo>
                    <a:pt x="708" y="1"/>
                  </a:moveTo>
                  <a:cubicBezTo>
                    <a:pt x="667" y="1"/>
                    <a:pt x="625" y="16"/>
                    <a:pt x="595" y="45"/>
                  </a:cubicBezTo>
                  <a:lnTo>
                    <a:pt x="60" y="581"/>
                  </a:lnTo>
                  <a:cubicBezTo>
                    <a:pt x="0" y="641"/>
                    <a:pt x="0" y="748"/>
                    <a:pt x="60" y="807"/>
                  </a:cubicBezTo>
                  <a:cubicBezTo>
                    <a:pt x="89" y="837"/>
                    <a:pt x="131" y="852"/>
                    <a:pt x="173" y="852"/>
                  </a:cubicBezTo>
                  <a:cubicBezTo>
                    <a:pt x="214" y="852"/>
                    <a:pt x="256" y="837"/>
                    <a:pt x="286" y="807"/>
                  </a:cubicBezTo>
                  <a:lnTo>
                    <a:pt x="822" y="272"/>
                  </a:lnTo>
                  <a:cubicBezTo>
                    <a:pt x="893" y="212"/>
                    <a:pt x="893" y="117"/>
                    <a:pt x="822" y="45"/>
                  </a:cubicBezTo>
                  <a:cubicBezTo>
                    <a:pt x="792" y="16"/>
                    <a:pt x="750" y="1"/>
                    <a:pt x="70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53" name="Google Shape;10540;p67"/>
            <p:cNvSpPr/>
            <p:nvPr/>
          </p:nvSpPr>
          <p:spPr>
            <a:xfrm>
              <a:off x="1833084" y="4584594"/>
              <a:ext cx="27690" cy="27117"/>
            </a:xfrm>
            <a:custGeom>
              <a:avLst/>
              <a:rect l="l" t="t" r="r" b="b"/>
              <a:pathLst>
                <a:path w="870" h="852">
                  <a:moveTo>
                    <a:pt x="699" y="0"/>
                  </a:moveTo>
                  <a:cubicBezTo>
                    <a:pt x="659" y="0"/>
                    <a:pt x="620" y="15"/>
                    <a:pt x="596" y="45"/>
                  </a:cubicBezTo>
                  <a:lnTo>
                    <a:pt x="48" y="581"/>
                  </a:lnTo>
                  <a:cubicBezTo>
                    <a:pt x="1" y="640"/>
                    <a:pt x="1" y="747"/>
                    <a:pt x="48" y="807"/>
                  </a:cubicBezTo>
                  <a:cubicBezTo>
                    <a:pt x="78" y="837"/>
                    <a:pt x="120" y="852"/>
                    <a:pt x="161" y="852"/>
                  </a:cubicBezTo>
                  <a:cubicBezTo>
                    <a:pt x="203" y="852"/>
                    <a:pt x="245" y="837"/>
                    <a:pt x="275" y="807"/>
                  </a:cubicBezTo>
                  <a:lnTo>
                    <a:pt x="810" y="271"/>
                  </a:lnTo>
                  <a:cubicBezTo>
                    <a:pt x="870" y="212"/>
                    <a:pt x="870" y="105"/>
                    <a:pt x="810" y="45"/>
                  </a:cubicBezTo>
                  <a:cubicBezTo>
                    <a:pt x="781" y="15"/>
                    <a:pt x="739" y="0"/>
                    <a:pt x="69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54" name="Google Shape;10541;p67"/>
            <p:cNvSpPr/>
            <p:nvPr/>
          </p:nvSpPr>
          <p:spPr>
            <a:xfrm>
              <a:off x="1816407" y="4567917"/>
              <a:ext cx="28072" cy="27117"/>
            </a:xfrm>
            <a:custGeom>
              <a:avLst/>
              <a:rect l="l" t="t" r="r" b="b"/>
              <a:pathLst>
                <a:path w="882" h="852">
                  <a:moveTo>
                    <a:pt x="709" y="0"/>
                  </a:moveTo>
                  <a:cubicBezTo>
                    <a:pt x="668" y="0"/>
                    <a:pt x="626" y="15"/>
                    <a:pt x="596" y="45"/>
                  </a:cubicBezTo>
                  <a:lnTo>
                    <a:pt x="60" y="581"/>
                  </a:lnTo>
                  <a:cubicBezTo>
                    <a:pt x="1" y="640"/>
                    <a:pt x="1" y="748"/>
                    <a:pt x="60" y="807"/>
                  </a:cubicBezTo>
                  <a:cubicBezTo>
                    <a:pt x="90" y="837"/>
                    <a:pt x="132" y="852"/>
                    <a:pt x="172" y="852"/>
                  </a:cubicBezTo>
                  <a:cubicBezTo>
                    <a:pt x="212" y="852"/>
                    <a:pt x="251" y="837"/>
                    <a:pt x="275" y="807"/>
                  </a:cubicBezTo>
                  <a:lnTo>
                    <a:pt x="822" y="271"/>
                  </a:lnTo>
                  <a:cubicBezTo>
                    <a:pt x="882" y="212"/>
                    <a:pt x="882" y="105"/>
                    <a:pt x="822" y="45"/>
                  </a:cubicBezTo>
                  <a:cubicBezTo>
                    <a:pt x="793" y="15"/>
                    <a:pt x="751" y="0"/>
                    <a:pt x="70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55" name="Google Shape;10542;p67"/>
            <p:cNvSpPr/>
            <p:nvPr/>
          </p:nvSpPr>
          <p:spPr>
            <a:xfrm>
              <a:off x="1754279" y="4286593"/>
              <a:ext cx="351439" cy="345965"/>
            </a:xfrm>
            <a:custGeom>
              <a:avLst/>
              <a:rect l="l" t="t" r="r" b="b"/>
              <a:pathLst>
                <a:path w="11042" h="10870">
                  <a:moveTo>
                    <a:pt x="10656" y="324"/>
                  </a:moveTo>
                  <a:lnTo>
                    <a:pt x="10216" y="1871"/>
                  </a:lnTo>
                  <a:lnTo>
                    <a:pt x="9108" y="776"/>
                  </a:lnTo>
                  <a:lnTo>
                    <a:pt x="10656" y="324"/>
                  </a:lnTo>
                  <a:close/>
                  <a:moveTo>
                    <a:pt x="4632" y="3586"/>
                  </a:moveTo>
                  <a:lnTo>
                    <a:pt x="2679" y="5538"/>
                  </a:lnTo>
                  <a:lnTo>
                    <a:pt x="465" y="5360"/>
                  </a:lnTo>
                  <a:cubicBezTo>
                    <a:pt x="429" y="5360"/>
                    <a:pt x="417" y="5324"/>
                    <a:pt x="441" y="5300"/>
                  </a:cubicBezTo>
                  <a:cubicBezTo>
                    <a:pt x="1393" y="4348"/>
                    <a:pt x="2667" y="3764"/>
                    <a:pt x="4001" y="3645"/>
                  </a:cubicBezTo>
                  <a:lnTo>
                    <a:pt x="4632" y="3586"/>
                  </a:lnTo>
                  <a:close/>
                  <a:moveTo>
                    <a:pt x="2727" y="5955"/>
                  </a:moveTo>
                  <a:lnTo>
                    <a:pt x="3584" y="6812"/>
                  </a:lnTo>
                  <a:lnTo>
                    <a:pt x="3263" y="7146"/>
                  </a:lnTo>
                  <a:lnTo>
                    <a:pt x="2393" y="6277"/>
                  </a:lnTo>
                  <a:lnTo>
                    <a:pt x="2727" y="5955"/>
                  </a:lnTo>
                  <a:close/>
                  <a:moveTo>
                    <a:pt x="2572" y="6920"/>
                  </a:moveTo>
                  <a:lnTo>
                    <a:pt x="3024" y="7360"/>
                  </a:lnTo>
                  <a:lnTo>
                    <a:pt x="2655" y="7753"/>
                  </a:lnTo>
                  <a:lnTo>
                    <a:pt x="2596" y="7813"/>
                  </a:lnTo>
                  <a:lnTo>
                    <a:pt x="2191" y="7408"/>
                  </a:lnTo>
                  <a:cubicBezTo>
                    <a:pt x="2155" y="7384"/>
                    <a:pt x="2155" y="7336"/>
                    <a:pt x="2191" y="7313"/>
                  </a:cubicBezTo>
                  <a:lnTo>
                    <a:pt x="2572" y="6920"/>
                  </a:lnTo>
                  <a:close/>
                  <a:moveTo>
                    <a:pt x="8775" y="895"/>
                  </a:moveTo>
                  <a:lnTo>
                    <a:pt x="10121" y="2229"/>
                  </a:lnTo>
                  <a:lnTo>
                    <a:pt x="9704" y="3598"/>
                  </a:lnTo>
                  <a:lnTo>
                    <a:pt x="5275" y="8039"/>
                  </a:lnTo>
                  <a:lnTo>
                    <a:pt x="4406" y="7170"/>
                  </a:lnTo>
                  <a:lnTo>
                    <a:pt x="6430" y="5146"/>
                  </a:lnTo>
                  <a:cubicBezTo>
                    <a:pt x="6584" y="5003"/>
                    <a:pt x="6608" y="4741"/>
                    <a:pt x="6418" y="4574"/>
                  </a:cubicBezTo>
                  <a:cubicBezTo>
                    <a:pt x="6334" y="4491"/>
                    <a:pt x="6230" y="4449"/>
                    <a:pt x="6127" y="4449"/>
                  </a:cubicBezTo>
                  <a:cubicBezTo>
                    <a:pt x="6025" y="4449"/>
                    <a:pt x="5924" y="4491"/>
                    <a:pt x="5846" y="4574"/>
                  </a:cubicBezTo>
                  <a:lnTo>
                    <a:pt x="3822" y="6598"/>
                  </a:lnTo>
                  <a:lnTo>
                    <a:pt x="2965" y="5729"/>
                  </a:lnTo>
                  <a:lnTo>
                    <a:pt x="7394" y="1300"/>
                  </a:lnTo>
                  <a:lnTo>
                    <a:pt x="8775" y="895"/>
                  </a:lnTo>
                  <a:close/>
                  <a:moveTo>
                    <a:pt x="6126" y="4785"/>
                  </a:moveTo>
                  <a:cubicBezTo>
                    <a:pt x="6153" y="4785"/>
                    <a:pt x="6180" y="4794"/>
                    <a:pt x="6191" y="4812"/>
                  </a:cubicBezTo>
                  <a:cubicBezTo>
                    <a:pt x="6227" y="4836"/>
                    <a:pt x="6239" y="4907"/>
                    <a:pt x="6191" y="4943"/>
                  </a:cubicBezTo>
                  <a:lnTo>
                    <a:pt x="4060" y="7074"/>
                  </a:lnTo>
                  <a:cubicBezTo>
                    <a:pt x="3941" y="7170"/>
                    <a:pt x="3108" y="8003"/>
                    <a:pt x="3024" y="8110"/>
                  </a:cubicBezTo>
                  <a:cubicBezTo>
                    <a:pt x="3005" y="8129"/>
                    <a:pt x="2976" y="8142"/>
                    <a:pt x="2949" y="8142"/>
                  </a:cubicBezTo>
                  <a:cubicBezTo>
                    <a:pt x="2926" y="8142"/>
                    <a:pt x="2904" y="8132"/>
                    <a:pt x="2893" y="8110"/>
                  </a:cubicBezTo>
                  <a:cubicBezTo>
                    <a:pt x="2858" y="8086"/>
                    <a:pt x="2858" y="8003"/>
                    <a:pt x="2893" y="7979"/>
                  </a:cubicBezTo>
                  <a:lnTo>
                    <a:pt x="6060" y="4812"/>
                  </a:lnTo>
                  <a:cubicBezTo>
                    <a:pt x="6072" y="4794"/>
                    <a:pt x="6099" y="4785"/>
                    <a:pt x="6126" y="4785"/>
                  </a:cubicBezTo>
                  <a:close/>
                  <a:moveTo>
                    <a:pt x="4179" y="7396"/>
                  </a:moveTo>
                  <a:lnTo>
                    <a:pt x="5048" y="8253"/>
                  </a:lnTo>
                  <a:lnTo>
                    <a:pt x="4739" y="8586"/>
                  </a:lnTo>
                  <a:lnTo>
                    <a:pt x="4715" y="8586"/>
                  </a:lnTo>
                  <a:lnTo>
                    <a:pt x="3858" y="7729"/>
                  </a:lnTo>
                  <a:lnTo>
                    <a:pt x="4179" y="7396"/>
                  </a:lnTo>
                  <a:close/>
                  <a:moveTo>
                    <a:pt x="3608" y="7944"/>
                  </a:moveTo>
                  <a:lnTo>
                    <a:pt x="4048" y="8396"/>
                  </a:lnTo>
                  <a:lnTo>
                    <a:pt x="3679" y="8801"/>
                  </a:lnTo>
                  <a:cubicBezTo>
                    <a:pt x="3667" y="8813"/>
                    <a:pt x="3632" y="8813"/>
                    <a:pt x="3620" y="8813"/>
                  </a:cubicBezTo>
                  <a:cubicBezTo>
                    <a:pt x="3608" y="8813"/>
                    <a:pt x="3584" y="8813"/>
                    <a:pt x="3560" y="8801"/>
                  </a:cubicBezTo>
                  <a:lnTo>
                    <a:pt x="3155" y="8396"/>
                  </a:lnTo>
                  <a:cubicBezTo>
                    <a:pt x="3191" y="8384"/>
                    <a:pt x="3203" y="8360"/>
                    <a:pt x="3215" y="8336"/>
                  </a:cubicBezTo>
                  <a:lnTo>
                    <a:pt x="3608" y="7944"/>
                  </a:lnTo>
                  <a:close/>
                  <a:moveTo>
                    <a:pt x="10687" y="1"/>
                  </a:moveTo>
                  <a:cubicBezTo>
                    <a:pt x="10658" y="1"/>
                    <a:pt x="10627" y="5"/>
                    <a:pt x="10597" y="14"/>
                  </a:cubicBezTo>
                  <a:cubicBezTo>
                    <a:pt x="9894" y="228"/>
                    <a:pt x="7918" y="800"/>
                    <a:pt x="7263" y="1002"/>
                  </a:cubicBezTo>
                  <a:cubicBezTo>
                    <a:pt x="7239" y="1014"/>
                    <a:pt x="7215" y="1014"/>
                    <a:pt x="7192" y="1038"/>
                  </a:cubicBezTo>
                  <a:lnTo>
                    <a:pt x="4953" y="3276"/>
                  </a:lnTo>
                  <a:lnTo>
                    <a:pt x="3965" y="3360"/>
                  </a:lnTo>
                  <a:cubicBezTo>
                    <a:pt x="2548" y="3479"/>
                    <a:pt x="1203" y="4110"/>
                    <a:pt x="215" y="5110"/>
                  </a:cubicBezTo>
                  <a:cubicBezTo>
                    <a:pt x="0" y="5312"/>
                    <a:pt x="131" y="5681"/>
                    <a:pt x="429" y="5705"/>
                  </a:cubicBezTo>
                  <a:lnTo>
                    <a:pt x="2370" y="5860"/>
                  </a:lnTo>
                  <a:lnTo>
                    <a:pt x="2179" y="6062"/>
                  </a:lnTo>
                  <a:cubicBezTo>
                    <a:pt x="2060" y="6181"/>
                    <a:pt x="2060" y="6384"/>
                    <a:pt x="2179" y="6503"/>
                  </a:cubicBezTo>
                  <a:lnTo>
                    <a:pt x="2370" y="6693"/>
                  </a:lnTo>
                  <a:lnTo>
                    <a:pt x="1977" y="7086"/>
                  </a:lnTo>
                  <a:cubicBezTo>
                    <a:pt x="1834" y="7229"/>
                    <a:pt x="1834" y="7491"/>
                    <a:pt x="1977" y="7634"/>
                  </a:cubicBezTo>
                  <a:lnTo>
                    <a:pt x="3370" y="9015"/>
                  </a:lnTo>
                  <a:cubicBezTo>
                    <a:pt x="3441" y="9092"/>
                    <a:pt x="3539" y="9131"/>
                    <a:pt x="3639" y="9131"/>
                  </a:cubicBezTo>
                  <a:cubicBezTo>
                    <a:pt x="3739" y="9131"/>
                    <a:pt x="3840" y="9092"/>
                    <a:pt x="3917" y="9015"/>
                  </a:cubicBezTo>
                  <a:lnTo>
                    <a:pt x="4298" y="8634"/>
                  </a:lnTo>
                  <a:lnTo>
                    <a:pt x="4477" y="8813"/>
                  </a:lnTo>
                  <a:cubicBezTo>
                    <a:pt x="4548" y="8878"/>
                    <a:pt x="4635" y="8911"/>
                    <a:pt x="4720" y="8911"/>
                  </a:cubicBezTo>
                  <a:cubicBezTo>
                    <a:pt x="4804" y="8911"/>
                    <a:pt x="4888" y="8878"/>
                    <a:pt x="4953" y="8813"/>
                  </a:cubicBezTo>
                  <a:lnTo>
                    <a:pt x="5156" y="8622"/>
                  </a:lnTo>
                  <a:lnTo>
                    <a:pt x="5310" y="10551"/>
                  </a:lnTo>
                  <a:cubicBezTo>
                    <a:pt x="5334" y="10682"/>
                    <a:pt x="5418" y="10801"/>
                    <a:pt x="5537" y="10849"/>
                  </a:cubicBezTo>
                  <a:cubicBezTo>
                    <a:pt x="5577" y="10863"/>
                    <a:pt x="5618" y="10870"/>
                    <a:pt x="5658" y="10870"/>
                  </a:cubicBezTo>
                  <a:cubicBezTo>
                    <a:pt x="5750" y="10870"/>
                    <a:pt x="5840" y="10835"/>
                    <a:pt x="5906" y="10777"/>
                  </a:cubicBezTo>
                  <a:cubicBezTo>
                    <a:pt x="6537" y="10146"/>
                    <a:pt x="7001" y="9420"/>
                    <a:pt x="7299" y="8598"/>
                  </a:cubicBezTo>
                  <a:cubicBezTo>
                    <a:pt x="7323" y="8515"/>
                    <a:pt x="7275" y="8420"/>
                    <a:pt x="7203" y="8396"/>
                  </a:cubicBezTo>
                  <a:cubicBezTo>
                    <a:pt x="7184" y="8388"/>
                    <a:pt x="7164" y="8384"/>
                    <a:pt x="7144" y="8384"/>
                  </a:cubicBezTo>
                  <a:cubicBezTo>
                    <a:pt x="7079" y="8384"/>
                    <a:pt x="7019" y="8425"/>
                    <a:pt x="7001" y="8479"/>
                  </a:cubicBezTo>
                  <a:cubicBezTo>
                    <a:pt x="6715" y="9253"/>
                    <a:pt x="6263" y="9956"/>
                    <a:pt x="5691" y="10539"/>
                  </a:cubicBezTo>
                  <a:cubicBezTo>
                    <a:pt x="5682" y="10544"/>
                    <a:pt x="5670" y="10547"/>
                    <a:pt x="5659" y="10547"/>
                  </a:cubicBezTo>
                  <a:cubicBezTo>
                    <a:pt x="5644" y="10547"/>
                    <a:pt x="5632" y="10541"/>
                    <a:pt x="5632" y="10527"/>
                  </a:cubicBezTo>
                  <a:lnTo>
                    <a:pt x="5429" y="8325"/>
                  </a:lnTo>
                  <a:lnTo>
                    <a:pt x="7382" y="6372"/>
                  </a:lnTo>
                  <a:lnTo>
                    <a:pt x="7382" y="6372"/>
                  </a:lnTo>
                  <a:cubicBezTo>
                    <a:pt x="7323" y="7158"/>
                    <a:pt x="7299" y="7372"/>
                    <a:pt x="7203" y="7765"/>
                  </a:cubicBezTo>
                  <a:cubicBezTo>
                    <a:pt x="7192" y="7860"/>
                    <a:pt x="7239" y="7944"/>
                    <a:pt x="7323" y="7967"/>
                  </a:cubicBezTo>
                  <a:cubicBezTo>
                    <a:pt x="7332" y="7969"/>
                    <a:pt x="7342" y="7969"/>
                    <a:pt x="7351" y="7969"/>
                  </a:cubicBezTo>
                  <a:cubicBezTo>
                    <a:pt x="7434" y="7969"/>
                    <a:pt x="7502" y="7923"/>
                    <a:pt x="7513" y="7848"/>
                  </a:cubicBezTo>
                  <a:cubicBezTo>
                    <a:pt x="7620" y="7348"/>
                    <a:pt x="7632" y="7134"/>
                    <a:pt x="7727" y="6027"/>
                  </a:cubicBezTo>
                  <a:lnTo>
                    <a:pt x="9954" y="3800"/>
                  </a:lnTo>
                  <a:cubicBezTo>
                    <a:pt x="9978" y="3776"/>
                    <a:pt x="9990" y="3753"/>
                    <a:pt x="10001" y="3717"/>
                  </a:cubicBezTo>
                  <a:lnTo>
                    <a:pt x="10454" y="2205"/>
                  </a:lnTo>
                  <a:lnTo>
                    <a:pt x="10990" y="383"/>
                  </a:lnTo>
                  <a:cubicBezTo>
                    <a:pt x="11042" y="196"/>
                    <a:pt x="10885" y="1"/>
                    <a:pt x="1068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56" name="Google Shape;10543;p67"/>
            <p:cNvSpPr/>
            <p:nvPr/>
          </p:nvSpPr>
          <p:spPr>
            <a:xfrm>
              <a:off x="1951705" y="4367117"/>
              <a:ext cx="86062" cy="65437"/>
            </a:xfrm>
            <a:custGeom>
              <a:avLst/>
              <a:rect l="l" t="t" r="r" b="b"/>
              <a:pathLst>
                <a:path w="2704" h="2056">
                  <a:moveTo>
                    <a:pt x="905" y="1"/>
                  </a:moveTo>
                  <a:cubicBezTo>
                    <a:pt x="881" y="1"/>
                    <a:pt x="857" y="7"/>
                    <a:pt x="834" y="20"/>
                  </a:cubicBezTo>
                  <a:cubicBezTo>
                    <a:pt x="167" y="330"/>
                    <a:pt x="0" y="1211"/>
                    <a:pt x="524" y="1746"/>
                  </a:cubicBezTo>
                  <a:cubicBezTo>
                    <a:pt x="739" y="1949"/>
                    <a:pt x="1000" y="2056"/>
                    <a:pt x="1274" y="2056"/>
                  </a:cubicBezTo>
                  <a:cubicBezTo>
                    <a:pt x="2227" y="2056"/>
                    <a:pt x="2703" y="913"/>
                    <a:pt x="2024" y="234"/>
                  </a:cubicBezTo>
                  <a:cubicBezTo>
                    <a:pt x="1941" y="151"/>
                    <a:pt x="1834" y="80"/>
                    <a:pt x="1715" y="20"/>
                  </a:cubicBezTo>
                  <a:cubicBezTo>
                    <a:pt x="1696" y="10"/>
                    <a:pt x="1674" y="6"/>
                    <a:pt x="1652" y="6"/>
                  </a:cubicBezTo>
                  <a:cubicBezTo>
                    <a:pt x="1592" y="6"/>
                    <a:pt x="1530" y="39"/>
                    <a:pt x="1512" y="91"/>
                  </a:cubicBezTo>
                  <a:cubicBezTo>
                    <a:pt x="1477" y="163"/>
                    <a:pt x="1512" y="270"/>
                    <a:pt x="1584" y="294"/>
                  </a:cubicBezTo>
                  <a:cubicBezTo>
                    <a:pt x="2060" y="508"/>
                    <a:pt x="2167" y="1127"/>
                    <a:pt x="1810" y="1508"/>
                  </a:cubicBezTo>
                  <a:cubicBezTo>
                    <a:pt x="1667" y="1645"/>
                    <a:pt x="1477" y="1714"/>
                    <a:pt x="1285" y="1714"/>
                  </a:cubicBezTo>
                  <a:cubicBezTo>
                    <a:pt x="1093" y="1714"/>
                    <a:pt x="899" y="1645"/>
                    <a:pt x="750" y="1508"/>
                  </a:cubicBezTo>
                  <a:cubicBezTo>
                    <a:pt x="381" y="1127"/>
                    <a:pt x="500" y="520"/>
                    <a:pt x="977" y="294"/>
                  </a:cubicBezTo>
                  <a:cubicBezTo>
                    <a:pt x="1048" y="270"/>
                    <a:pt x="1096" y="163"/>
                    <a:pt x="1048" y="91"/>
                  </a:cubicBezTo>
                  <a:cubicBezTo>
                    <a:pt x="1022" y="40"/>
                    <a:pt x="966" y="1"/>
                    <a:pt x="90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57" name="Google Shape;10544;p67"/>
          <p:cNvGrpSpPr/>
          <p:nvPr/>
        </p:nvGrpSpPr>
        <p:grpSpPr>
          <a:xfrm>
            <a:off x="5611574" y="5761876"/>
            <a:ext cx="336512" cy="335048"/>
            <a:chOff x="3996113" y="4291176"/>
            <a:chExt cx="336512" cy="335048"/>
          </a:xfrm>
          <a:solidFill>
            <a:schemeClr val="accent1"/>
          </a:solidFill>
        </p:grpSpPr>
        <p:sp>
          <p:nvSpPr>
            <p:cNvPr id="1758" name="Google Shape;10545;p67"/>
            <p:cNvSpPr/>
            <p:nvPr/>
          </p:nvSpPr>
          <p:spPr>
            <a:xfrm>
              <a:off x="4082143" y="4323386"/>
              <a:ext cx="111810" cy="219833"/>
            </a:xfrm>
            <a:custGeom>
              <a:avLst/>
              <a:rect l="l" t="t" r="r" b="b"/>
              <a:pathLst>
                <a:path w="3513" h="6907">
                  <a:moveTo>
                    <a:pt x="1751" y="322"/>
                  </a:moveTo>
                  <a:cubicBezTo>
                    <a:pt x="1846" y="322"/>
                    <a:pt x="1929" y="394"/>
                    <a:pt x="1929" y="501"/>
                  </a:cubicBezTo>
                  <a:lnTo>
                    <a:pt x="1929" y="942"/>
                  </a:lnTo>
                  <a:cubicBezTo>
                    <a:pt x="1929" y="1037"/>
                    <a:pt x="2001" y="1096"/>
                    <a:pt x="2084" y="1096"/>
                  </a:cubicBezTo>
                  <a:cubicBezTo>
                    <a:pt x="2691" y="1108"/>
                    <a:pt x="3179" y="1596"/>
                    <a:pt x="3179" y="2204"/>
                  </a:cubicBezTo>
                  <a:lnTo>
                    <a:pt x="3179" y="2525"/>
                  </a:lnTo>
                  <a:cubicBezTo>
                    <a:pt x="3179" y="2608"/>
                    <a:pt x="3108" y="2704"/>
                    <a:pt x="3001" y="2704"/>
                  </a:cubicBezTo>
                  <a:cubicBezTo>
                    <a:pt x="2917" y="2704"/>
                    <a:pt x="2822" y="2620"/>
                    <a:pt x="2822" y="2525"/>
                  </a:cubicBezTo>
                  <a:lnTo>
                    <a:pt x="2822" y="2204"/>
                  </a:lnTo>
                  <a:cubicBezTo>
                    <a:pt x="2834" y="1787"/>
                    <a:pt x="2501" y="1454"/>
                    <a:pt x="2060" y="1454"/>
                  </a:cubicBezTo>
                  <a:lnTo>
                    <a:pt x="1608" y="1454"/>
                  </a:lnTo>
                  <a:cubicBezTo>
                    <a:pt x="1096" y="1454"/>
                    <a:pt x="679" y="1870"/>
                    <a:pt x="679" y="2370"/>
                  </a:cubicBezTo>
                  <a:cubicBezTo>
                    <a:pt x="679" y="2882"/>
                    <a:pt x="1096" y="3299"/>
                    <a:pt x="1608" y="3299"/>
                  </a:cubicBezTo>
                  <a:lnTo>
                    <a:pt x="1917" y="3299"/>
                  </a:lnTo>
                  <a:cubicBezTo>
                    <a:pt x="2620" y="3299"/>
                    <a:pt x="3191" y="3859"/>
                    <a:pt x="3191" y="4573"/>
                  </a:cubicBezTo>
                  <a:cubicBezTo>
                    <a:pt x="3191" y="5216"/>
                    <a:pt x="2715" y="5764"/>
                    <a:pt x="2084" y="5835"/>
                  </a:cubicBezTo>
                  <a:cubicBezTo>
                    <a:pt x="2001" y="5859"/>
                    <a:pt x="1941" y="5918"/>
                    <a:pt x="1941" y="5990"/>
                  </a:cubicBezTo>
                  <a:lnTo>
                    <a:pt x="1941" y="6454"/>
                  </a:lnTo>
                  <a:cubicBezTo>
                    <a:pt x="1941" y="6538"/>
                    <a:pt x="1870" y="6633"/>
                    <a:pt x="1762" y="6633"/>
                  </a:cubicBezTo>
                  <a:cubicBezTo>
                    <a:pt x="1667" y="6633"/>
                    <a:pt x="1584" y="6549"/>
                    <a:pt x="1584" y="6454"/>
                  </a:cubicBezTo>
                  <a:lnTo>
                    <a:pt x="1584" y="6002"/>
                  </a:lnTo>
                  <a:cubicBezTo>
                    <a:pt x="1584" y="5918"/>
                    <a:pt x="1512" y="5859"/>
                    <a:pt x="1441" y="5859"/>
                  </a:cubicBezTo>
                  <a:cubicBezTo>
                    <a:pt x="834" y="5835"/>
                    <a:pt x="334" y="5347"/>
                    <a:pt x="334" y="4740"/>
                  </a:cubicBezTo>
                  <a:cubicBezTo>
                    <a:pt x="334" y="4644"/>
                    <a:pt x="417" y="4561"/>
                    <a:pt x="512" y="4561"/>
                  </a:cubicBezTo>
                  <a:cubicBezTo>
                    <a:pt x="608" y="4561"/>
                    <a:pt x="691" y="4633"/>
                    <a:pt x="691" y="4740"/>
                  </a:cubicBezTo>
                  <a:cubicBezTo>
                    <a:pt x="691" y="5156"/>
                    <a:pt x="1036" y="5502"/>
                    <a:pt x="1453" y="5502"/>
                  </a:cubicBezTo>
                  <a:lnTo>
                    <a:pt x="1929" y="5502"/>
                  </a:lnTo>
                  <a:cubicBezTo>
                    <a:pt x="2441" y="5502"/>
                    <a:pt x="2858" y="5085"/>
                    <a:pt x="2858" y="4573"/>
                  </a:cubicBezTo>
                  <a:cubicBezTo>
                    <a:pt x="2858" y="4073"/>
                    <a:pt x="2441" y="3656"/>
                    <a:pt x="1929" y="3656"/>
                  </a:cubicBezTo>
                  <a:lnTo>
                    <a:pt x="1608" y="3656"/>
                  </a:lnTo>
                  <a:cubicBezTo>
                    <a:pt x="905" y="3656"/>
                    <a:pt x="322" y="3085"/>
                    <a:pt x="322" y="2370"/>
                  </a:cubicBezTo>
                  <a:cubicBezTo>
                    <a:pt x="322" y="1727"/>
                    <a:pt x="798" y="1180"/>
                    <a:pt x="1441" y="1108"/>
                  </a:cubicBezTo>
                  <a:cubicBezTo>
                    <a:pt x="1512" y="1096"/>
                    <a:pt x="1572" y="1037"/>
                    <a:pt x="1572" y="953"/>
                  </a:cubicBezTo>
                  <a:lnTo>
                    <a:pt x="1572" y="501"/>
                  </a:lnTo>
                  <a:cubicBezTo>
                    <a:pt x="1572" y="406"/>
                    <a:pt x="1643" y="322"/>
                    <a:pt x="1751" y="322"/>
                  </a:cubicBezTo>
                  <a:close/>
                  <a:moveTo>
                    <a:pt x="1762" y="1"/>
                  </a:moveTo>
                  <a:cubicBezTo>
                    <a:pt x="1500" y="1"/>
                    <a:pt x="1274" y="227"/>
                    <a:pt x="1274" y="501"/>
                  </a:cubicBezTo>
                  <a:lnTo>
                    <a:pt x="1274" y="823"/>
                  </a:lnTo>
                  <a:cubicBezTo>
                    <a:pt x="548" y="977"/>
                    <a:pt x="24" y="1608"/>
                    <a:pt x="24" y="2370"/>
                  </a:cubicBezTo>
                  <a:cubicBezTo>
                    <a:pt x="24" y="3251"/>
                    <a:pt x="738" y="3954"/>
                    <a:pt x="1608" y="3954"/>
                  </a:cubicBezTo>
                  <a:lnTo>
                    <a:pt x="1917" y="3954"/>
                  </a:lnTo>
                  <a:cubicBezTo>
                    <a:pt x="2262" y="3954"/>
                    <a:pt x="2524" y="4216"/>
                    <a:pt x="2524" y="4561"/>
                  </a:cubicBezTo>
                  <a:cubicBezTo>
                    <a:pt x="2524" y="4906"/>
                    <a:pt x="2262" y="5168"/>
                    <a:pt x="1917" y="5168"/>
                  </a:cubicBezTo>
                  <a:lnTo>
                    <a:pt x="1441" y="5168"/>
                  </a:lnTo>
                  <a:cubicBezTo>
                    <a:pt x="1191" y="5168"/>
                    <a:pt x="977" y="4966"/>
                    <a:pt x="977" y="4704"/>
                  </a:cubicBezTo>
                  <a:cubicBezTo>
                    <a:pt x="977" y="4442"/>
                    <a:pt x="750" y="4216"/>
                    <a:pt x="488" y="4216"/>
                  </a:cubicBezTo>
                  <a:cubicBezTo>
                    <a:pt x="215" y="4216"/>
                    <a:pt x="0" y="4442"/>
                    <a:pt x="0" y="4704"/>
                  </a:cubicBezTo>
                  <a:cubicBezTo>
                    <a:pt x="0" y="5442"/>
                    <a:pt x="548" y="6037"/>
                    <a:pt x="1250" y="6121"/>
                  </a:cubicBezTo>
                  <a:lnTo>
                    <a:pt x="1250" y="6418"/>
                  </a:lnTo>
                  <a:cubicBezTo>
                    <a:pt x="1250" y="6692"/>
                    <a:pt x="1465" y="6907"/>
                    <a:pt x="1739" y="6907"/>
                  </a:cubicBezTo>
                  <a:cubicBezTo>
                    <a:pt x="2001" y="6907"/>
                    <a:pt x="2227" y="6692"/>
                    <a:pt x="2227" y="6418"/>
                  </a:cubicBezTo>
                  <a:lnTo>
                    <a:pt x="2227" y="6121"/>
                  </a:lnTo>
                  <a:cubicBezTo>
                    <a:pt x="2953" y="5978"/>
                    <a:pt x="3477" y="5335"/>
                    <a:pt x="3477" y="4573"/>
                  </a:cubicBezTo>
                  <a:cubicBezTo>
                    <a:pt x="3477" y="3692"/>
                    <a:pt x="2763" y="3001"/>
                    <a:pt x="1905" y="3001"/>
                  </a:cubicBezTo>
                  <a:lnTo>
                    <a:pt x="1608" y="3001"/>
                  </a:lnTo>
                  <a:cubicBezTo>
                    <a:pt x="1262" y="3001"/>
                    <a:pt x="989" y="2728"/>
                    <a:pt x="989" y="2382"/>
                  </a:cubicBezTo>
                  <a:cubicBezTo>
                    <a:pt x="989" y="2037"/>
                    <a:pt x="1262" y="1775"/>
                    <a:pt x="1608" y="1775"/>
                  </a:cubicBezTo>
                  <a:lnTo>
                    <a:pt x="2084" y="1775"/>
                  </a:lnTo>
                  <a:cubicBezTo>
                    <a:pt x="2334" y="1775"/>
                    <a:pt x="2536" y="1989"/>
                    <a:pt x="2536" y="2239"/>
                  </a:cubicBezTo>
                  <a:lnTo>
                    <a:pt x="2536" y="2549"/>
                  </a:lnTo>
                  <a:cubicBezTo>
                    <a:pt x="2524" y="2799"/>
                    <a:pt x="2751" y="3013"/>
                    <a:pt x="3013" y="3013"/>
                  </a:cubicBezTo>
                  <a:cubicBezTo>
                    <a:pt x="3286" y="3013"/>
                    <a:pt x="3513" y="2787"/>
                    <a:pt x="3513" y="2525"/>
                  </a:cubicBezTo>
                  <a:lnTo>
                    <a:pt x="3513" y="2204"/>
                  </a:lnTo>
                  <a:cubicBezTo>
                    <a:pt x="3513" y="1477"/>
                    <a:pt x="2953" y="882"/>
                    <a:pt x="2262" y="799"/>
                  </a:cubicBezTo>
                  <a:lnTo>
                    <a:pt x="2262" y="501"/>
                  </a:lnTo>
                  <a:cubicBezTo>
                    <a:pt x="2262" y="227"/>
                    <a:pt x="2036" y="1"/>
                    <a:pt x="176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59" name="Google Shape;10546;p67"/>
            <p:cNvSpPr/>
            <p:nvPr/>
          </p:nvSpPr>
          <p:spPr>
            <a:xfrm>
              <a:off x="4226894" y="4523485"/>
              <a:ext cx="52324" cy="51942"/>
            </a:xfrm>
            <a:custGeom>
              <a:avLst/>
              <a:rect l="l" t="t" r="r" b="b"/>
              <a:pathLst>
                <a:path w="1644" h="1632">
                  <a:moveTo>
                    <a:pt x="822" y="310"/>
                  </a:moveTo>
                  <a:cubicBezTo>
                    <a:pt x="1108" y="310"/>
                    <a:pt x="1322" y="536"/>
                    <a:pt x="1322" y="822"/>
                  </a:cubicBezTo>
                  <a:cubicBezTo>
                    <a:pt x="1322" y="1096"/>
                    <a:pt x="1108" y="1322"/>
                    <a:pt x="822" y="1322"/>
                  </a:cubicBezTo>
                  <a:cubicBezTo>
                    <a:pt x="536" y="1322"/>
                    <a:pt x="310" y="1096"/>
                    <a:pt x="310" y="822"/>
                  </a:cubicBezTo>
                  <a:cubicBezTo>
                    <a:pt x="310" y="536"/>
                    <a:pt x="536" y="310"/>
                    <a:pt x="822" y="310"/>
                  </a:cubicBezTo>
                  <a:close/>
                  <a:moveTo>
                    <a:pt x="822" y="0"/>
                  </a:moveTo>
                  <a:cubicBezTo>
                    <a:pt x="370" y="0"/>
                    <a:pt x="0" y="370"/>
                    <a:pt x="0" y="822"/>
                  </a:cubicBezTo>
                  <a:cubicBezTo>
                    <a:pt x="0" y="1263"/>
                    <a:pt x="370" y="1632"/>
                    <a:pt x="822" y="1632"/>
                  </a:cubicBezTo>
                  <a:cubicBezTo>
                    <a:pt x="1263" y="1632"/>
                    <a:pt x="1644" y="1263"/>
                    <a:pt x="1644" y="822"/>
                  </a:cubicBezTo>
                  <a:cubicBezTo>
                    <a:pt x="1644" y="370"/>
                    <a:pt x="1263" y="0"/>
                    <a:pt x="82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60" name="Google Shape;10547;p67"/>
            <p:cNvSpPr/>
            <p:nvPr/>
          </p:nvSpPr>
          <p:spPr>
            <a:xfrm>
              <a:off x="3996113" y="4291176"/>
              <a:ext cx="336512" cy="335048"/>
            </a:xfrm>
            <a:custGeom>
              <a:avLst/>
              <a:rect l="l" t="t" r="r" b="b"/>
              <a:pathLst>
                <a:path w="10573" h="10527">
                  <a:moveTo>
                    <a:pt x="8216" y="5930"/>
                  </a:moveTo>
                  <a:lnTo>
                    <a:pt x="8335" y="6537"/>
                  </a:lnTo>
                  <a:cubicBezTo>
                    <a:pt x="8359" y="6597"/>
                    <a:pt x="8394" y="6645"/>
                    <a:pt x="8442" y="6657"/>
                  </a:cubicBezTo>
                  <a:cubicBezTo>
                    <a:pt x="8502" y="6668"/>
                    <a:pt x="8549" y="6692"/>
                    <a:pt x="8609" y="6716"/>
                  </a:cubicBezTo>
                  <a:cubicBezTo>
                    <a:pt x="8631" y="6729"/>
                    <a:pt x="8653" y="6734"/>
                    <a:pt x="8674" y="6734"/>
                  </a:cubicBezTo>
                  <a:cubicBezTo>
                    <a:pt x="8710" y="6734"/>
                    <a:pt x="8745" y="6719"/>
                    <a:pt x="8775" y="6704"/>
                  </a:cubicBezTo>
                  <a:lnTo>
                    <a:pt x="9252" y="6311"/>
                  </a:lnTo>
                  <a:lnTo>
                    <a:pt x="9561" y="6585"/>
                  </a:lnTo>
                  <a:lnTo>
                    <a:pt x="9264" y="7121"/>
                  </a:lnTo>
                  <a:cubicBezTo>
                    <a:pt x="9228" y="7157"/>
                    <a:pt x="9228" y="7216"/>
                    <a:pt x="9264" y="7276"/>
                  </a:cubicBezTo>
                  <a:cubicBezTo>
                    <a:pt x="9287" y="7323"/>
                    <a:pt x="9323" y="7371"/>
                    <a:pt x="9347" y="7430"/>
                  </a:cubicBezTo>
                  <a:cubicBezTo>
                    <a:pt x="9383" y="7478"/>
                    <a:pt x="9430" y="7514"/>
                    <a:pt x="9490" y="7514"/>
                  </a:cubicBezTo>
                  <a:lnTo>
                    <a:pt x="10109" y="7538"/>
                  </a:lnTo>
                  <a:lnTo>
                    <a:pt x="10180" y="7942"/>
                  </a:lnTo>
                  <a:lnTo>
                    <a:pt x="9645" y="8157"/>
                  </a:lnTo>
                  <a:cubicBezTo>
                    <a:pt x="9585" y="8181"/>
                    <a:pt x="9561" y="8240"/>
                    <a:pt x="9549" y="8276"/>
                  </a:cubicBezTo>
                  <a:cubicBezTo>
                    <a:pt x="9549" y="8335"/>
                    <a:pt x="9526" y="8383"/>
                    <a:pt x="9514" y="8442"/>
                  </a:cubicBezTo>
                  <a:cubicBezTo>
                    <a:pt x="9502" y="8502"/>
                    <a:pt x="9514" y="8562"/>
                    <a:pt x="9561" y="8597"/>
                  </a:cubicBezTo>
                  <a:lnTo>
                    <a:pt x="10014" y="8990"/>
                  </a:lnTo>
                  <a:lnTo>
                    <a:pt x="9811" y="9347"/>
                  </a:lnTo>
                  <a:lnTo>
                    <a:pt x="9228" y="9157"/>
                  </a:lnTo>
                  <a:cubicBezTo>
                    <a:pt x="9213" y="9154"/>
                    <a:pt x="9198" y="9152"/>
                    <a:pt x="9184" y="9152"/>
                  </a:cubicBezTo>
                  <a:cubicBezTo>
                    <a:pt x="9141" y="9152"/>
                    <a:pt x="9103" y="9166"/>
                    <a:pt x="9085" y="9193"/>
                  </a:cubicBezTo>
                  <a:cubicBezTo>
                    <a:pt x="9037" y="9228"/>
                    <a:pt x="8990" y="9264"/>
                    <a:pt x="8954" y="9288"/>
                  </a:cubicBezTo>
                  <a:cubicBezTo>
                    <a:pt x="8906" y="9324"/>
                    <a:pt x="8871" y="9383"/>
                    <a:pt x="8895" y="9443"/>
                  </a:cubicBezTo>
                  <a:lnTo>
                    <a:pt x="8978" y="10050"/>
                  </a:lnTo>
                  <a:lnTo>
                    <a:pt x="8597" y="10181"/>
                  </a:lnTo>
                  <a:lnTo>
                    <a:pt x="8264" y="9669"/>
                  </a:lnTo>
                  <a:cubicBezTo>
                    <a:pt x="8228" y="9621"/>
                    <a:pt x="8192" y="9585"/>
                    <a:pt x="8133" y="9585"/>
                  </a:cubicBezTo>
                  <a:lnTo>
                    <a:pt x="7954" y="9585"/>
                  </a:lnTo>
                  <a:cubicBezTo>
                    <a:pt x="7894" y="9585"/>
                    <a:pt x="7847" y="9621"/>
                    <a:pt x="7811" y="9669"/>
                  </a:cubicBezTo>
                  <a:lnTo>
                    <a:pt x="7490" y="10181"/>
                  </a:lnTo>
                  <a:lnTo>
                    <a:pt x="7097" y="10050"/>
                  </a:lnTo>
                  <a:lnTo>
                    <a:pt x="7192" y="9443"/>
                  </a:lnTo>
                  <a:cubicBezTo>
                    <a:pt x="7204" y="9383"/>
                    <a:pt x="7180" y="9324"/>
                    <a:pt x="7132" y="9288"/>
                  </a:cubicBezTo>
                  <a:cubicBezTo>
                    <a:pt x="7085" y="9264"/>
                    <a:pt x="7037" y="9216"/>
                    <a:pt x="7001" y="9193"/>
                  </a:cubicBezTo>
                  <a:cubicBezTo>
                    <a:pt x="6970" y="9161"/>
                    <a:pt x="6933" y="9145"/>
                    <a:pt x="6897" y="9145"/>
                  </a:cubicBezTo>
                  <a:cubicBezTo>
                    <a:pt x="6880" y="9145"/>
                    <a:pt x="6863" y="9149"/>
                    <a:pt x="6847" y="9157"/>
                  </a:cubicBezTo>
                  <a:lnTo>
                    <a:pt x="6275" y="9347"/>
                  </a:lnTo>
                  <a:lnTo>
                    <a:pt x="6061" y="8990"/>
                  </a:lnTo>
                  <a:lnTo>
                    <a:pt x="6525" y="8597"/>
                  </a:lnTo>
                  <a:cubicBezTo>
                    <a:pt x="6573" y="8550"/>
                    <a:pt x="6585" y="8502"/>
                    <a:pt x="6573" y="8442"/>
                  </a:cubicBezTo>
                  <a:cubicBezTo>
                    <a:pt x="6549" y="8383"/>
                    <a:pt x="6537" y="8335"/>
                    <a:pt x="6537" y="8276"/>
                  </a:cubicBezTo>
                  <a:cubicBezTo>
                    <a:pt x="6537" y="8216"/>
                    <a:pt x="6489" y="8169"/>
                    <a:pt x="6430" y="8157"/>
                  </a:cubicBezTo>
                  <a:lnTo>
                    <a:pt x="5847" y="7942"/>
                  </a:lnTo>
                  <a:lnTo>
                    <a:pt x="5930" y="7538"/>
                  </a:lnTo>
                  <a:lnTo>
                    <a:pt x="6549" y="7514"/>
                  </a:lnTo>
                  <a:cubicBezTo>
                    <a:pt x="6609" y="7514"/>
                    <a:pt x="6656" y="7490"/>
                    <a:pt x="6680" y="7430"/>
                  </a:cubicBezTo>
                  <a:cubicBezTo>
                    <a:pt x="6716" y="7383"/>
                    <a:pt x="6740" y="7323"/>
                    <a:pt x="6775" y="7276"/>
                  </a:cubicBezTo>
                  <a:cubicBezTo>
                    <a:pt x="6811" y="7240"/>
                    <a:pt x="6811" y="7180"/>
                    <a:pt x="6775" y="7121"/>
                  </a:cubicBezTo>
                  <a:lnTo>
                    <a:pt x="6478" y="6585"/>
                  </a:lnTo>
                  <a:lnTo>
                    <a:pt x="6787" y="6311"/>
                  </a:lnTo>
                  <a:lnTo>
                    <a:pt x="7263" y="6704"/>
                  </a:lnTo>
                  <a:cubicBezTo>
                    <a:pt x="7293" y="6719"/>
                    <a:pt x="7327" y="6729"/>
                    <a:pt x="7363" y="6729"/>
                  </a:cubicBezTo>
                  <a:cubicBezTo>
                    <a:pt x="7385" y="6729"/>
                    <a:pt x="7407" y="6725"/>
                    <a:pt x="7430" y="6716"/>
                  </a:cubicBezTo>
                  <a:cubicBezTo>
                    <a:pt x="7478" y="6704"/>
                    <a:pt x="7537" y="6668"/>
                    <a:pt x="7597" y="6657"/>
                  </a:cubicBezTo>
                  <a:cubicBezTo>
                    <a:pt x="7656" y="6645"/>
                    <a:pt x="7680" y="6597"/>
                    <a:pt x="7704" y="6537"/>
                  </a:cubicBezTo>
                  <a:lnTo>
                    <a:pt x="7823" y="5930"/>
                  </a:lnTo>
                  <a:lnTo>
                    <a:pt x="8216" y="5930"/>
                  </a:lnTo>
                  <a:close/>
                  <a:moveTo>
                    <a:pt x="4454" y="1"/>
                  </a:moveTo>
                  <a:cubicBezTo>
                    <a:pt x="3739" y="1"/>
                    <a:pt x="3025" y="180"/>
                    <a:pt x="2382" y="513"/>
                  </a:cubicBezTo>
                  <a:cubicBezTo>
                    <a:pt x="2310" y="561"/>
                    <a:pt x="2287" y="644"/>
                    <a:pt x="2322" y="715"/>
                  </a:cubicBezTo>
                  <a:cubicBezTo>
                    <a:pt x="2354" y="770"/>
                    <a:pt x="2405" y="799"/>
                    <a:pt x="2458" y="799"/>
                  </a:cubicBezTo>
                  <a:cubicBezTo>
                    <a:pt x="2485" y="799"/>
                    <a:pt x="2512" y="791"/>
                    <a:pt x="2537" y="775"/>
                  </a:cubicBezTo>
                  <a:cubicBezTo>
                    <a:pt x="3132" y="465"/>
                    <a:pt x="3787" y="299"/>
                    <a:pt x="4454" y="299"/>
                  </a:cubicBezTo>
                  <a:cubicBezTo>
                    <a:pt x="6728" y="299"/>
                    <a:pt x="8597" y="2168"/>
                    <a:pt x="8597" y="4442"/>
                  </a:cubicBezTo>
                  <a:cubicBezTo>
                    <a:pt x="8597" y="4847"/>
                    <a:pt x="8537" y="5228"/>
                    <a:pt x="8430" y="5621"/>
                  </a:cubicBezTo>
                  <a:lnTo>
                    <a:pt x="7740" y="5621"/>
                  </a:lnTo>
                  <a:cubicBezTo>
                    <a:pt x="7668" y="5621"/>
                    <a:pt x="7609" y="5656"/>
                    <a:pt x="7597" y="5728"/>
                  </a:cubicBezTo>
                  <a:lnTo>
                    <a:pt x="7466" y="6371"/>
                  </a:lnTo>
                  <a:lnTo>
                    <a:pt x="7442" y="6371"/>
                  </a:lnTo>
                  <a:lnTo>
                    <a:pt x="6942" y="5966"/>
                  </a:lnTo>
                  <a:cubicBezTo>
                    <a:pt x="6912" y="5948"/>
                    <a:pt x="6879" y="5939"/>
                    <a:pt x="6847" y="5939"/>
                  </a:cubicBezTo>
                  <a:cubicBezTo>
                    <a:pt x="6814" y="5939"/>
                    <a:pt x="6781" y="5948"/>
                    <a:pt x="6751" y="5966"/>
                  </a:cubicBezTo>
                  <a:lnTo>
                    <a:pt x="6239" y="6407"/>
                  </a:lnTo>
                  <a:cubicBezTo>
                    <a:pt x="6180" y="6442"/>
                    <a:pt x="6168" y="6537"/>
                    <a:pt x="6216" y="6597"/>
                  </a:cubicBezTo>
                  <a:lnTo>
                    <a:pt x="6525" y="7180"/>
                  </a:lnTo>
                  <a:cubicBezTo>
                    <a:pt x="6525" y="7180"/>
                    <a:pt x="6525" y="7192"/>
                    <a:pt x="6513" y="7192"/>
                  </a:cubicBezTo>
                  <a:lnTo>
                    <a:pt x="5858" y="7204"/>
                  </a:lnTo>
                  <a:cubicBezTo>
                    <a:pt x="5775" y="7204"/>
                    <a:pt x="5716" y="7264"/>
                    <a:pt x="5704" y="7335"/>
                  </a:cubicBezTo>
                  <a:lnTo>
                    <a:pt x="5585" y="7990"/>
                  </a:lnTo>
                  <a:cubicBezTo>
                    <a:pt x="5573" y="8073"/>
                    <a:pt x="5620" y="8145"/>
                    <a:pt x="5680" y="8157"/>
                  </a:cubicBezTo>
                  <a:lnTo>
                    <a:pt x="6013" y="8288"/>
                  </a:lnTo>
                  <a:cubicBezTo>
                    <a:pt x="5525" y="8502"/>
                    <a:pt x="5001" y="8585"/>
                    <a:pt x="4454" y="8585"/>
                  </a:cubicBezTo>
                  <a:cubicBezTo>
                    <a:pt x="2179" y="8585"/>
                    <a:pt x="322" y="6728"/>
                    <a:pt x="322" y="4454"/>
                  </a:cubicBezTo>
                  <a:cubicBezTo>
                    <a:pt x="322" y="3168"/>
                    <a:pt x="894" y="2001"/>
                    <a:pt x="1894" y="1203"/>
                  </a:cubicBezTo>
                  <a:cubicBezTo>
                    <a:pt x="1965" y="1144"/>
                    <a:pt x="1965" y="1061"/>
                    <a:pt x="1929" y="989"/>
                  </a:cubicBezTo>
                  <a:cubicBezTo>
                    <a:pt x="1895" y="942"/>
                    <a:pt x="1850" y="921"/>
                    <a:pt x="1804" y="921"/>
                  </a:cubicBezTo>
                  <a:cubicBezTo>
                    <a:pt x="1769" y="921"/>
                    <a:pt x="1734" y="933"/>
                    <a:pt x="1703" y="953"/>
                  </a:cubicBezTo>
                  <a:cubicBezTo>
                    <a:pt x="632" y="1799"/>
                    <a:pt x="1" y="3085"/>
                    <a:pt x="1" y="4454"/>
                  </a:cubicBezTo>
                  <a:cubicBezTo>
                    <a:pt x="1" y="5645"/>
                    <a:pt x="465" y="6764"/>
                    <a:pt x="1298" y="7597"/>
                  </a:cubicBezTo>
                  <a:cubicBezTo>
                    <a:pt x="2132" y="8431"/>
                    <a:pt x="3251" y="8883"/>
                    <a:pt x="4442" y="8883"/>
                  </a:cubicBezTo>
                  <a:cubicBezTo>
                    <a:pt x="5001" y="8883"/>
                    <a:pt x="5537" y="8788"/>
                    <a:pt x="6049" y="8585"/>
                  </a:cubicBezTo>
                  <a:lnTo>
                    <a:pt x="6049" y="8585"/>
                  </a:lnTo>
                  <a:lnTo>
                    <a:pt x="5775" y="8823"/>
                  </a:lnTo>
                  <a:cubicBezTo>
                    <a:pt x="5716" y="8871"/>
                    <a:pt x="5704" y="8966"/>
                    <a:pt x="5751" y="9026"/>
                  </a:cubicBezTo>
                  <a:lnTo>
                    <a:pt x="6073" y="9585"/>
                  </a:lnTo>
                  <a:cubicBezTo>
                    <a:pt x="6101" y="9632"/>
                    <a:pt x="6158" y="9664"/>
                    <a:pt x="6211" y="9664"/>
                  </a:cubicBezTo>
                  <a:cubicBezTo>
                    <a:pt x="6225" y="9664"/>
                    <a:pt x="6239" y="9662"/>
                    <a:pt x="6251" y="9657"/>
                  </a:cubicBezTo>
                  <a:lnTo>
                    <a:pt x="6882" y="9455"/>
                  </a:lnTo>
                  <a:cubicBezTo>
                    <a:pt x="6882" y="9455"/>
                    <a:pt x="6894" y="9455"/>
                    <a:pt x="6894" y="9466"/>
                  </a:cubicBezTo>
                  <a:lnTo>
                    <a:pt x="6787" y="10121"/>
                  </a:lnTo>
                  <a:cubicBezTo>
                    <a:pt x="6775" y="10193"/>
                    <a:pt x="6823" y="10276"/>
                    <a:pt x="6894" y="10288"/>
                  </a:cubicBezTo>
                  <a:lnTo>
                    <a:pt x="7525" y="10514"/>
                  </a:lnTo>
                  <a:cubicBezTo>
                    <a:pt x="7537" y="10514"/>
                    <a:pt x="7549" y="10526"/>
                    <a:pt x="7585" y="10526"/>
                  </a:cubicBezTo>
                  <a:cubicBezTo>
                    <a:pt x="7644" y="10526"/>
                    <a:pt x="7680" y="10490"/>
                    <a:pt x="7716" y="10455"/>
                  </a:cubicBezTo>
                  <a:lnTo>
                    <a:pt x="8061" y="9883"/>
                  </a:lnTo>
                  <a:lnTo>
                    <a:pt x="8073" y="9883"/>
                  </a:lnTo>
                  <a:lnTo>
                    <a:pt x="8418" y="10455"/>
                  </a:lnTo>
                  <a:cubicBezTo>
                    <a:pt x="8445" y="10499"/>
                    <a:pt x="8497" y="10523"/>
                    <a:pt x="8547" y="10523"/>
                  </a:cubicBezTo>
                  <a:cubicBezTo>
                    <a:pt x="8565" y="10523"/>
                    <a:pt x="8582" y="10520"/>
                    <a:pt x="8597" y="10514"/>
                  </a:cubicBezTo>
                  <a:lnTo>
                    <a:pt x="9216" y="10288"/>
                  </a:lnTo>
                  <a:cubicBezTo>
                    <a:pt x="9287" y="10252"/>
                    <a:pt x="9323" y="10193"/>
                    <a:pt x="9323" y="10121"/>
                  </a:cubicBezTo>
                  <a:lnTo>
                    <a:pt x="9216" y="9466"/>
                  </a:lnTo>
                  <a:cubicBezTo>
                    <a:pt x="9216" y="9466"/>
                    <a:pt x="9228" y="9466"/>
                    <a:pt x="9228" y="9455"/>
                  </a:cubicBezTo>
                  <a:lnTo>
                    <a:pt x="9859" y="9657"/>
                  </a:lnTo>
                  <a:cubicBezTo>
                    <a:pt x="9878" y="9666"/>
                    <a:pt x="9897" y="9671"/>
                    <a:pt x="9916" y="9671"/>
                  </a:cubicBezTo>
                  <a:cubicBezTo>
                    <a:pt x="9966" y="9671"/>
                    <a:pt x="10011" y="9638"/>
                    <a:pt x="10038" y="9585"/>
                  </a:cubicBezTo>
                  <a:lnTo>
                    <a:pt x="10359" y="9026"/>
                  </a:lnTo>
                  <a:cubicBezTo>
                    <a:pt x="10395" y="8966"/>
                    <a:pt x="10395" y="8871"/>
                    <a:pt x="10335" y="8823"/>
                  </a:cubicBezTo>
                  <a:lnTo>
                    <a:pt x="9847" y="8395"/>
                  </a:lnTo>
                  <a:lnTo>
                    <a:pt x="9847" y="8383"/>
                  </a:lnTo>
                  <a:lnTo>
                    <a:pt x="10454" y="8145"/>
                  </a:lnTo>
                  <a:cubicBezTo>
                    <a:pt x="10460" y="8146"/>
                    <a:pt x="10465" y="8146"/>
                    <a:pt x="10470" y="8146"/>
                  </a:cubicBezTo>
                  <a:cubicBezTo>
                    <a:pt x="10532" y="8146"/>
                    <a:pt x="10572" y="8080"/>
                    <a:pt x="10561" y="8014"/>
                  </a:cubicBezTo>
                  <a:lnTo>
                    <a:pt x="10442" y="7359"/>
                  </a:lnTo>
                  <a:cubicBezTo>
                    <a:pt x="10419" y="7288"/>
                    <a:pt x="10359" y="7240"/>
                    <a:pt x="10288" y="7228"/>
                  </a:cubicBezTo>
                  <a:lnTo>
                    <a:pt x="9633" y="7204"/>
                  </a:lnTo>
                  <a:cubicBezTo>
                    <a:pt x="9633" y="7204"/>
                    <a:pt x="9633" y="7192"/>
                    <a:pt x="9621" y="7192"/>
                  </a:cubicBezTo>
                  <a:lnTo>
                    <a:pt x="9930" y="6609"/>
                  </a:lnTo>
                  <a:cubicBezTo>
                    <a:pt x="9966" y="6549"/>
                    <a:pt x="9942" y="6466"/>
                    <a:pt x="9907" y="6418"/>
                  </a:cubicBezTo>
                  <a:lnTo>
                    <a:pt x="9395" y="5990"/>
                  </a:lnTo>
                  <a:cubicBezTo>
                    <a:pt x="9365" y="5966"/>
                    <a:pt x="9332" y="5954"/>
                    <a:pt x="9299" y="5954"/>
                  </a:cubicBezTo>
                  <a:cubicBezTo>
                    <a:pt x="9267" y="5954"/>
                    <a:pt x="9234" y="5966"/>
                    <a:pt x="9204" y="5990"/>
                  </a:cubicBezTo>
                  <a:lnTo>
                    <a:pt x="8692" y="6395"/>
                  </a:lnTo>
                  <a:lnTo>
                    <a:pt x="8680" y="6395"/>
                  </a:lnTo>
                  <a:lnTo>
                    <a:pt x="8609" y="6049"/>
                  </a:lnTo>
                  <a:lnTo>
                    <a:pt x="8609" y="6037"/>
                  </a:lnTo>
                  <a:cubicBezTo>
                    <a:pt x="8799" y="5525"/>
                    <a:pt x="8895" y="5002"/>
                    <a:pt x="8895" y="4454"/>
                  </a:cubicBezTo>
                  <a:cubicBezTo>
                    <a:pt x="8895" y="3263"/>
                    <a:pt x="8430" y="2144"/>
                    <a:pt x="7597" y="1311"/>
                  </a:cubicBezTo>
                  <a:cubicBezTo>
                    <a:pt x="6763" y="477"/>
                    <a:pt x="5644" y="1"/>
                    <a:pt x="445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761" name="Google Shape;10548;p67"/>
          <p:cNvSpPr/>
          <p:nvPr/>
        </p:nvSpPr>
        <p:spPr>
          <a:xfrm>
            <a:off x="2947198" y="5778077"/>
            <a:ext cx="304716" cy="304048"/>
          </a:xfrm>
          <a:custGeom>
            <a:avLst/>
            <a:rect l="l" t="t" r="r" b="b"/>
            <a:pathLst>
              <a:path w="9574" h="9553">
                <a:moveTo>
                  <a:pt x="4811" y="290"/>
                </a:moveTo>
                <a:lnTo>
                  <a:pt x="8157" y="2230"/>
                </a:lnTo>
                <a:lnTo>
                  <a:pt x="7573" y="2230"/>
                </a:lnTo>
                <a:lnTo>
                  <a:pt x="4918" y="671"/>
                </a:lnTo>
                <a:cubicBezTo>
                  <a:pt x="4876" y="647"/>
                  <a:pt x="4838" y="635"/>
                  <a:pt x="4800" y="635"/>
                </a:cubicBezTo>
                <a:cubicBezTo>
                  <a:pt x="4763" y="635"/>
                  <a:pt x="4728" y="647"/>
                  <a:pt x="4692" y="671"/>
                </a:cubicBezTo>
                <a:lnTo>
                  <a:pt x="3989" y="1087"/>
                </a:lnTo>
                <a:cubicBezTo>
                  <a:pt x="3930" y="1135"/>
                  <a:pt x="3906" y="1206"/>
                  <a:pt x="3942" y="1278"/>
                </a:cubicBezTo>
                <a:cubicBezTo>
                  <a:pt x="3974" y="1318"/>
                  <a:pt x="4017" y="1348"/>
                  <a:pt x="4067" y="1348"/>
                </a:cubicBezTo>
                <a:cubicBezTo>
                  <a:pt x="4092" y="1348"/>
                  <a:pt x="4117" y="1341"/>
                  <a:pt x="4144" y="1326"/>
                </a:cubicBezTo>
                <a:lnTo>
                  <a:pt x="4811" y="933"/>
                </a:lnTo>
                <a:lnTo>
                  <a:pt x="7025" y="2230"/>
                </a:lnTo>
                <a:lnTo>
                  <a:pt x="2572" y="2230"/>
                </a:lnTo>
                <a:lnTo>
                  <a:pt x="3561" y="1671"/>
                </a:lnTo>
                <a:cubicBezTo>
                  <a:pt x="3620" y="1623"/>
                  <a:pt x="3644" y="1552"/>
                  <a:pt x="3608" y="1480"/>
                </a:cubicBezTo>
                <a:cubicBezTo>
                  <a:pt x="3576" y="1440"/>
                  <a:pt x="3533" y="1411"/>
                  <a:pt x="3483" y="1411"/>
                </a:cubicBezTo>
                <a:cubicBezTo>
                  <a:pt x="3459" y="1411"/>
                  <a:pt x="3433" y="1417"/>
                  <a:pt x="3406" y="1433"/>
                </a:cubicBezTo>
                <a:lnTo>
                  <a:pt x="2013" y="2254"/>
                </a:lnTo>
                <a:lnTo>
                  <a:pt x="1429" y="2254"/>
                </a:lnTo>
                <a:lnTo>
                  <a:pt x="4811" y="290"/>
                </a:lnTo>
                <a:close/>
                <a:moveTo>
                  <a:pt x="8621" y="2528"/>
                </a:moveTo>
                <a:lnTo>
                  <a:pt x="8621" y="3207"/>
                </a:lnTo>
                <a:lnTo>
                  <a:pt x="965" y="3207"/>
                </a:lnTo>
                <a:lnTo>
                  <a:pt x="965" y="2528"/>
                </a:lnTo>
                <a:lnTo>
                  <a:pt x="8621" y="2528"/>
                </a:lnTo>
                <a:close/>
                <a:moveTo>
                  <a:pt x="2644" y="3469"/>
                </a:moveTo>
                <a:cubicBezTo>
                  <a:pt x="2692" y="3469"/>
                  <a:pt x="2727" y="3481"/>
                  <a:pt x="2751" y="3516"/>
                </a:cubicBezTo>
                <a:cubicBezTo>
                  <a:pt x="2787" y="3540"/>
                  <a:pt x="2799" y="3576"/>
                  <a:pt x="2799" y="3623"/>
                </a:cubicBezTo>
                <a:cubicBezTo>
                  <a:pt x="2799" y="3695"/>
                  <a:pt x="2739" y="3754"/>
                  <a:pt x="2668" y="3754"/>
                </a:cubicBezTo>
                <a:cubicBezTo>
                  <a:pt x="2620" y="3754"/>
                  <a:pt x="2596" y="3731"/>
                  <a:pt x="2561" y="3707"/>
                </a:cubicBezTo>
                <a:cubicBezTo>
                  <a:pt x="2528" y="3666"/>
                  <a:pt x="2479" y="3648"/>
                  <a:pt x="2432" y="3648"/>
                </a:cubicBezTo>
                <a:cubicBezTo>
                  <a:pt x="2410" y="3648"/>
                  <a:pt x="2389" y="3652"/>
                  <a:pt x="2370" y="3659"/>
                </a:cubicBezTo>
                <a:cubicBezTo>
                  <a:pt x="2299" y="3695"/>
                  <a:pt x="2251" y="3754"/>
                  <a:pt x="2251" y="3826"/>
                </a:cubicBezTo>
                <a:lnTo>
                  <a:pt x="2251" y="7707"/>
                </a:lnTo>
                <a:lnTo>
                  <a:pt x="1703" y="7707"/>
                </a:lnTo>
                <a:lnTo>
                  <a:pt x="1703" y="3826"/>
                </a:lnTo>
                <a:cubicBezTo>
                  <a:pt x="1703" y="3754"/>
                  <a:pt x="1656" y="3683"/>
                  <a:pt x="1584" y="3659"/>
                </a:cubicBezTo>
                <a:cubicBezTo>
                  <a:pt x="1568" y="3653"/>
                  <a:pt x="1551" y="3650"/>
                  <a:pt x="1532" y="3650"/>
                </a:cubicBezTo>
                <a:cubicBezTo>
                  <a:pt x="1482" y="3650"/>
                  <a:pt x="1425" y="3672"/>
                  <a:pt x="1382" y="3707"/>
                </a:cubicBezTo>
                <a:cubicBezTo>
                  <a:pt x="1358" y="3742"/>
                  <a:pt x="1322" y="3754"/>
                  <a:pt x="1287" y="3754"/>
                </a:cubicBezTo>
                <a:cubicBezTo>
                  <a:pt x="1239" y="3754"/>
                  <a:pt x="1203" y="3731"/>
                  <a:pt x="1179" y="3707"/>
                </a:cubicBezTo>
                <a:cubicBezTo>
                  <a:pt x="1144" y="3683"/>
                  <a:pt x="1132" y="3647"/>
                  <a:pt x="1132" y="3600"/>
                </a:cubicBezTo>
                <a:cubicBezTo>
                  <a:pt x="1132" y="3528"/>
                  <a:pt x="1203" y="3469"/>
                  <a:pt x="1287" y="3469"/>
                </a:cubicBezTo>
                <a:lnTo>
                  <a:pt x="2644" y="3469"/>
                </a:lnTo>
                <a:close/>
                <a:moveTo>
                  <a:pt x="5537" y="3481"/>
                </a:moveTo>
                <a:cubicBezTo>
                  <a:pt x="5573" y="3481"/>
                  <a:pt x="5609" y="3504"/>
                  <a:pt x="5644" y="3528"/>
                </a:cubicBezTo>
                <a:cubicBezTo>
                  <a:pt x="5668" y="3564"/>
                  <a:pt x="5692" y="3588"/>
                  <a:pt x="5692" y="3635"/>
                </a:cubicBezTo>
                <a:cubicBezTo>
                  <a:pt x="5692" y="3707"/>
                  <a:pt x="5632" y="3766"/>
                  <a:pt x="5549" y="3766"/>
                </a:cubicBezTo>
                <a:cubicBezTo>
                  <a:pt x="5513" y="3766"/>
                  <a:pt x="5478" y="3754"/>
                  <a:pt x="5454" y="3719"/>
                </a:cubicBezTo>
                <a:cubicBezTo>
                  <a:pt x="5424" y="3681"/>
                  <a:pt x="5376" y="3663"/>
                  <a:pt x="5329" y="3663"/>
                </a:cubicBezTo>
                <a:cubicBezTo>
                  <a:pt x="5301" y="3663"/>
                  <a:pt x="5274" y="3670"/>
                  <a:pt x="5251" y="3683"/>
                </a:cubicBezTo>
                <a:cubicBezTo>
                  <a:pt x="5180" y="3707"/>
                  <a:pt x="5132" y="3766"/>
                  <a:pt x="5132" y="3838"/>
                </a:cubicBezTo>
                <a:lnTo>
                  <a:pt x="5132" y="7731"/>
                </a:lnTo>
                <a:lnTo>
                  <a:pt x="4585" y="7731"/>
                </a:lnTo>
                <a:lnTo>
                  <a:pt x="4585" y="3838"/>
                </a:lnTo>
                <a:cubicBezTo>
                  <a:pt x="4585" y="3766"/>
                  <a:pt x="4537" y="3695"/>
                  <a:pt x="4466" y="3683"/>
                </a:cubicBezTo>
                <a:cubicBezTo>
                  <a:pt x="4439" y="3670"/>
                  <a:pt x="4412" y="3663"/>
                  <a:pt x="4386" y="3663"/>
                </a:cubicBezTo>
                <a:cubicBezTo>
                  <a:pt x="4344" y="3663"/>
                  <a:pt x="4305" y="3681"/>
                  <a:pt x="4275" y="3719"/>
                </a:cubicBezTo>
                <a:cubicBezTo>
                  <a:pt x="4239" y="3754"/>
                  <a:pt x="4216" y="3766"/>
                  <a:pt x="4168" y="3766"/>
                </a:cubicBezTo>
                <a:cubicBezTo>
                  <a:pt x="4120" y="3766"/>
                  <a:pt x="4096" y="3754"/>
                  <a:pt x="4061" y="3719"/>
                </a:cubicBezTo>
                <a:cubicBezTo>
                  <a:pt x="4037" y="3695"/>
                  <a:pt x="4025" y="3659"/>
                  <a:pt x="4025" y="3623"/>
                </a:cubicBezTo>
                <a:cubicBezTo>
                  <a:pt x="4025" y="3540"/>
                  <a:pt x="4096" y="3481"/>
                  <a:pt x="4168" y="3481"/>
                </a:cubicBezTo>
                <a:lnTo>
                  <a:pt x="5537" y="3481"/>
                </a:lnTo>
                <a:close/>
                <a:moveTo>
                  <a:pt x="8395" y="3481"/>
                </a:moveTo>
                <a:cubicBezTo>
                  <a:pt x="8442" y="3481"/>
                  <a:pt x="8466" y="3492"/>
                  <a:pt x="8502" y="3528"/>
                </a:cubicBezTo>
                <a:cubicBezTo>
                  <a:pt x="8526" y="3552"/>
                  <a:pt x="8538" y="3588"/>
                  <a:pt x="8538" y="3635"/>
                </a:cubicBezTo>
                <a:cubicBezTo>
                  <a:pt x="8526" y="3695"/>
                  <a:pt x="8466" y="3754"/>
                  <a:pt x="8407" y="3754"/>
                </a:cubicBezTo>
                <a:cubicBezTo>
                  <a:pt x="8371" y="3754"/>
                  <a:pt x="8335" y="3742"/>
                  <a:pt x="8311" y="3707"/>
                </a:cubicBezTo>
                <a:cubicBezTo>
                  <a:pt x="8279" y="3666"/>
                  <a:pt x="8224" y="3648"/>
                  <a:pt x="8174" y="3648"/>
                </a:cubicBezTo>
                <a:cubicBezTo>
                  <a:pt x="8150" y="3648"/>
                  <a:pt x="8128" y="3652"/>
                  <a:pt x="8109" y="3659"/>
                </a:cubicBezTo>
                <a:cubicBezTo>
                  <a:pt x="8037" y="3695"/>
                  <a:pt x="7990" y="3754"/>
                  <a:pt x="7990" y="3826"/>
                </a:cubicBezTo>
                <a:lnTo>
                  <a:pt x="7990" y="7707"/>
                </a:lnTo>
                <a:lnTo>
                  <a:pt x="7442" y="7707"/>
                </a:lnTo>
                <a:lnTo>
                  <a:pt x="7442" y="6314"/>
                </a:lnTo>
                <a:cubicBezTo>
                  <a:pt x="7442" y="6243"/>
                  <a:pt x="7383" y="6183"/>
                  <a:pt x="7311" y="6183"/>
                </a:cubicBezTo>
                <a:cubicBezTo>
                  <a:pt x="7240" y="6183"/>
                  <a:pt x="7180" y="6243"/>
                  <a:pt x="7180" y="6314"/>
                </a:cubicBezTo>
                <a:lnTo>
                  <a:pt x="7180" y="7743"/>
                </a:lnTo>
                <a:cubicBezTo>
                  <a:pt x="7097" y="7791"/>
                  <a:pt x="7061" y="7862"/>
                  <a:pt x="7061" y="7945"/>
                </a:cubicBezTo>
                <a:lnTo>
                  <a:pt x="7061" y="8148"/>
                </a:lnTo>
                <a:lnTo>
                  <a:pt x="5549" y="8148"/>
                </a:lnTo>
                <a:lnTo>
                  <a:pt x="5549" y="7969"/>
                </a:lnTo>
                <a:cubicBezTo>
                  <a:pt x="5549" y="7874"/>
                  <a:pt x="5513" y="7803"/>
                  <a:pt x="5430" y="7755"/>
                </a:cubicBezTo>
                <a:lnTo>
                  <a:pt x="5430" y="4016"/>
                </a:lnTo>
                <a:cubicBezTo>
                  <a:pt x="5465" y="4034"/>
                  <a:pt x="5500" y="4045"/>
                  <a:pt x="5535" y="4045"/>
                </a:cubicBezTo>
                <a:cubicBezTo>
                  <a:pt x="5547" y="4045"/>
                  <a:pt x="5560" y="4043"/>
                  <a:pt x="5573" y="4040"/>
                </a:cubicBezTo>
                <a:cubicBezTo>
                  <a:pt x="5787" y="4040"/>
                  <a:pt x="5966" y="3862"/>
                  <a:pt x="5966" y="3635"/>
                </a:cubicBezTo>
                <a:cubicBezTo>
                  <a:pt x="5966" y="3576"/>
                  <a:pt x="5966" y="3528"/>
                  <a:pt x="5954" y="3481"/>
                </a:cubicBezTo>
                <a:lnTo>
                  <a:pt x="6656" y="3481"/>
                </a:lnTo>
                <a:cubicBezTo>
                  <a:pt x="6633" y="3516"/>
                  <a:pt x="6633" y="3564"/>
                  <a:pt x="6621" y="3600"/>
                </a:cubicBezTo>
                <a:cubicBezTo>
                  <a:pt x="6621" y="3719"/>
                  <a:pt x="6656" y="3826"/>
                  <a:pt x="6740" y="3921"/>
                </a:cubicBezTo>
                <a:cubicBezTo>
                  <a:pt x="6811" y="4004"/>
                  <a:pt x="6942" y="4052"/>
                  <a:pt x="7037" y="4052"/>
                </a:cubicBezTo>
                <a:cubicBezTo>
                  <a:pt x="7085" y="4052"/>
                  <a:pt x="7133" y="4028"/>
                  <a:pt x="7168" y="4016"/>
                </a:cubicBezTo>
                <a:lnTo>
                  <a:pt x="7168" y="5636"/>
                </a:lnTo>
                <a:cubicBezTo>
                  <a:pt x="7168" y="5719"/>
                  <a:pt x="7228" y="5778"/>
                  <a:pt x="7311" y="5778"/>
                </a:cubicBezTo>
                <a:cubicBezTo>
                  <a:pt x="7383" y="5778"/>
                  <a:pt x="7442" y="5719"/>
                  <a:pt x="7442" y="5636"/>
                </a:cubicBezTo>
                <a:lnTo>
                  <a:pt x="7442" y="3838"/>
                </a:lnTo>
                <a:cubicBezTo>
                  <a:pt x="7442" y="3766"/>
                  <a:pt x="7395" y="3695"/>
                  <a:pt x="7323" y="3671"/>
                </a:cubicBezTo>
                <a:cubicBezTo>
                  <a:pt x="7301" y="3667"/>
                  <a:pt x="7278" y="3665"/>
                  <a:pt x="7255" y="3665"/>
                </a:cubicBezTo>
                <a:cubicBezTo>
                  <a:pt x="7205" y="3665"/>
                  <a:pt x="7157" y="3678"/>
                  <a:pt x="7133" y="3719"/>
                </a:cubicBezTo>
                <a:cubicBezTo>
                  <a:pt x="7097" y="3754"/>
                  <a:pt x="7073" y="3766"/>
                  <a:pt x="7025" y="3766"/>
                </a:cubicBezTo>
                <a:cubicBezTo>
                  <a:pt x="6978" y="3766"/>
                  <a:pt x="6954" y="3754"/>
                  <a:pt x="6918" y="3719"/>
                </a:cubicBezTo>
                <a:cubicBezTo>
                  <a:pt x="6894" y="3695"/>
                  <a:pt x="6871" y="3659"/>
                  <a:pt x="6871" y="3612"/>
                </a:cubicBezTo>
                <a:cubicBezTo>
                  <a:pt x="6871" y="3540"/>
                  <a:pt x="6954" y="3481"/>
                  <a:pt x="7025" y="3481"/>
                </a:cubicBezTo>
                <a:lnTo>
                  <a:pt x="8395" y="3481"/>
                </a:lnTo>
                <a:close/>
                <a:moveTo>
                  <a:pt x="2382" y="7993"/>
                </a:moveTo>
                <a:lnTo>
                  <a:pt x="2382" y="8160"/>
                </a:lnTo>
                <a:lnTo>
                  <a:pt x="1572" y="8160"/>
                </a:lnTo>
                <a:lnTo>
                  <a:pt x="1572" y="7993"/>
                </a:lnTo>
                <a:lnTo>
                  <a:pt x="2382" y="7993"/>
                </a:lnTo>
                <a:close/>
                <a:moveTo>
                  <a:pt x="3751" y="3481"/>
                </a:moveTo>
                <a:cubicBezTo>
                  <a:pt x="3739" y="3516"/>
                  <a:pt x="3739" y="3564"/>
                  <a:pt x="3715" y="3600"/>
                </a:cubicBezTo>
                <a:cubicBezTo>
                  <a:pt x="3715" y="3719"/>
                  <a:pt x="3751" y="3826"/>
                  <a:pt x="3835" y="3921"/>
                </a:cubicBezTo>
                <a:cubicBezTo>
                  <a:pt x="3918" y="4004"/>
                  <a:pt x="4037" y="4052"/>
                  <a:pt x="4132" y="4052"/>
                </a:cubicBezTo>
                <a:cubicBezTo>
                  <a:pt x="4180" y="4052"/>
                  <a:pt x="4227" y="4028"/>
                  <a:pt x="4275" y="4016"/>
                </a:cubicBezTo>
                <a:lnTo>
                  <a:pt x="4275" y="7755"/>
                </a:lnTo>
                <a:cubicBezTo>
                  <a:pt x="4192" y="7803"/>
                  <a:pt x="4156" y="7874"/>
                  <a:pt x="4156" y="7957"/>
                </a:cubicBezTo>
                <a:lnTo>
                  <a:pt x="4156" y="8160"/>
                </a:lnTo>
                <a:lnTo>
                  <a:pt x="2644" y="8160"/>
                </a:lnTo>
                <a:lnTo>
                  <a:pt x="2644" y="7969"/>
                </a:lnTo>
                <a:cubicBezTo>
                  <a:pt x="2668" y="7874"/>
                  <a:pt x="2608" y="7803"/>
                  <a:pt x="2537" y="7755"/>
                </a:cubicBezTo>
                <a:lnTo>
                  <a:pt x="2537" y="4016"/>
                </a:lnTo>
                <a:cubicBezTo>
                  <a:pt x="2563" y="4034"/>
                  <a:pt x="2595" y="4045"/>
                  <a:pt x="2630" y="4045"/>
                </a:cubicBezTo>
                <a:cubicBezTo>
                  <a:pt x="2642" y="4045"/>
                  <a:pt x="2655" y="4043"/>
                  <a:pt x="2668" y="4040"/>
                </a:cubicBezTo>
                <a:cubicBezTo>
                  <a:pt x="2894" y="4040"/>
                  <a:pt x="3073" y="3862"/>
                  <a:pt x="3073" y="3635"/>
                </a:cubicBezTo>
                <a:cubicBezTo>
                  <a:pt x="3073" y="3576"/>
                  <a:pt x="3073" y="3528"/>
                  <a:pt x="3049" y="3481"/>
                </a:cubicBezTo>
                <a:lnTo>
                  <a:pt x="3751" y="3481"/>
                </a:lnTo>
                <a:close/>
                <a:moveTo>
                  <a:pt x="5251" y="7993"/>
                </a:moveTo>
                <a:lnTo>
                  <a:pt x="5251" y="8160"/>
                </a:lnTo>
                <a:lnTo>
                  <a:pt x="4454" y="8160"/>
                </a:lnTo>
                <a:lnTo>
                  <a:pt x="4454" y="7993"/>
                </a:lnTo>
                <a:lnTo>
                  <a:pt x="5251" y="7993"/>
                </a:lnTo>
                <a:close/>
                <a:moveTo>
                  <a:pt x="8109" y="7993"/>
                </a:moveTo>
                <a:lnTo>
                  <a:pt x="8109" y="8160"/>
                </a:lnTo>
                <a:lnTo>
                  <a:pt x="7311" y="8160"/>
                </a:lnTo>
                <a:lnTo>
                  <a:pt x="7311" y="7993"/>
                </a:lnTo>
                <a:lnTo>
                  <a:pt x="8109" y="7993"/>
                </a:lnTo>
                <a:close/>
                <a:moveTo>
                  <a:pt x="8454" y="8445"/>
                </a:moveTo>
                <a:cubicBezTo>
                  <a:pt x="8526" y="8445"/>
                  <a:pt x="8573" y="8505"/>
                  <a:pt x="8573" y="8565"/>
                </a:cubicBezTo>
                <a:lnTo>
                  <a:pt x="8573" y="8719"/>
                </a:lnTo>
                <a:lnTo>
                  <a:pt x="4001" y="8719"/>
                </a:lnTo>
                <a:cubicBezTo>
                  <a:pt x="3930" y="8719"/>
                  <a:pt x="3870" y="8779"/>
                  <a:pt x="3870" y="8862"/>
                </a:cubicBezTo>
                <a:cubicBezTo>
                  <a:pt x="3870" y="8934"/>
                  <a:pt x="3930" y="8993"/>
                  <a:pt x="4001" y="8993"/>
                </a:cubicBezTo>
                <a:lnTo>
                  <a:pt x="8728" y="8993"/>
                </a:lnTo>
                <a:cubicBezTo>
                  <a:pt x="8799" y="8993"/>
                  <a:pt x="8859" y="9053"/>
                  <a:pt x="8859" y="9124"/>
                </a:cubicBezTo>
                <a:lnTo>
                  <a:pt x="8859" y="9279"/>
                </a:lnTo>
                <a:lnTo>
                  <a:pt x="715" y="9279"/>
                </a:lnTo>
                <a:lnTo>
                  <a:pt x="715" y="9136"/>
                </a:lnTo>
                <a:cubicBezTo>
                  <a:pt x="715" y="9065"/>
                  <a:pt x="775" y="9005"/>
                  <a:pt x="846" y="9005"/>
                </a:cubicBezTo>
                <a:lnTo>
                  <a:pt x="3323" y="9005"/>
                </a:lnTo>
                <a:cubicBezTo>
                  <a:pt x="3394" y="9005"/>
                  <a:pt x="3454" y="8946"/>
                  <a:pt x="3454" y="8874"/>
                </a:cubicBezTo>
                <a:cubicBezTo>
                  <a:pt x="3454" y="8803"/>
                  <a:pt x="3394" y="8743"/>
                  <a:pt x="3323" y="8743"/>
                </a:cubicBezTo>
                <a:lnTo>
                  <a:pt x="1013" y="8743"/>
                </a:lnTo>
                <a:lnTo>
                  <a:pt x="1013" y="8565"/>
                </a:lnTo>
                <a:cubicBezTo>
                  <a:pt x="1013" y="8481"/>
                  <a:pt x="1072" y="8445"/>
                  <a:pt x="1132" y="8445"/>
                </a:cubicBezTo>
                <a:lnTo>
                  <a:pt x="8454" y="8445"/>
                </a:lnTo>
                <a:close/>
                <a:moveTo>
                  <a:pt x="4781" y="1"/>
                </a:moveTo>
                <a:cubicBezTo>
                  <a:pt x="4736" y="1"/>
                  <a:pt x="4692" y="10"/>
                  <a:pt x="4656" y="28"/>
                </a:cubicBezTo>
                <a:lnTo>
                  <a:pt x="810" y="2278"/>
                </a:lnTo>
                <a:cubicBezTo>
                  <a:pt x="787" y="2278"/>
                  <a:pt x="775" y="2290"/>
                  <a:pt x="775" y="2314"/>
                </a:cubicBezTo>
                <a:cubicBezTo>
                  <a:pt x="715" y="2349"/>
                  <a:pt x="667" y="2445"/>
                  <a:pt x="667" y="2516"/>
                </a:cubicBezTo>
                <a:lnTo>
                  <a:pt x="667" y="3219"/>
                </a:lnTo>
                <a:cubicBezTo>
                  <a:pt x="667" y="3350"/>
                  <a:pt x="763" y="3457"/>
                  <a:pt x="882" y="3481"/>
                </a:cubicBezTo>
                <a:cubicBezTo>
                  <a:pt x="858" y="3528"/>
                  <a:pt x="846" y="3564"/>
                  <a:pt x="846" y="3600"/>
                </a:cubicBezTo>
                <a:cubicBezTo>
                  <a:pt x="846" y="3719"/>
                  <a:pt x="882" y="3826"/>
                  <a:pt x="965" y="3921"/>
                </a:cubicBezTo>
                <a:cubicBezTo>
                  <a:pt x="1048" y="4004"/>
                  <a:pt x="1168" y="4052"/>
                  <a:pt x="1263" y="4052"/>
                </a:cubicBezTo>
                <a:cubicBezTo>
                  <a:pt x="1310" y="4052"/>
                  <a:pt x="1358" y="4028"/>
                  <a:pt x="1406" y="4016"/>
                </a:cubicBezTo>
                <a:lnTo>
                  <a:pt x="1406" y="7755"/>
                </a:lnTo>
                <a:cubicBezTo>
                  <a:pt x="1322" y="7803"/>
                  <a:pt x="1287" y="7874"/>
                  <a:pt x="1287" y="7957"/>
                </a:cubicBezTo>
                <a:lnTo>
                  <a:pt x="1287" y="8160"/>
                </a:lnTo>
                <a:lnTo>
                  <a:pt x="1120" y="8160"/>
                </a:lnTo>
                <a:cubicBezTo>
                  <a:pt x="894" y="8160"/>
                  <a:pt x="715" y="8338"/>
                  <a:pt x="715" y="8553"/>
                </a:cubicBezTo>
                <a:lnTo>
                  <a:pt x="715" y="8743"/>
                </a:lnTo>
                <a:cubicBezTo>
                  <a:pt x="548" y="8791"/>
                  <a:pt x="417" y="8946"/>
                  <a:pt x="417" y="9136"/>
                </a:cubicBezTo>
                <a:lnTo>
                  <a:pt x="417" y="9291"/>
                </a:lnTo>
                <a:lnTo>
                  <a:pt x="132" y="9291"/>
                </a:lnTo>
                <a:cubicBezTo>
                  <a:pt x="60" y="9291"/>
                  <a:pt x="1" y="9350"/>
                  <a:pt x="1" y="9422"/>
                </a:cubicBezTo>
                <a:cubicBezTo>
                  <a:pt x="1" y="9493"/>
                  <a:pt x="60" y="9553"/>
                  <a:pt x="132" y="9553"/>
                </a:cubicBezTo>
                <a:lnTo>
                  <a:pt x="9442" y="9553"/>
                </a:lnTo>
                <a:cubicBezTo>
                  <a:pt x="9514" y="9553"/>
                  <a:pt x="9573" y="9493"/>
                  <a:pt x="9573" y="9422"/>
                </a:cubicBezTo>
                <a:cubicBezTo>
                  <a:pt x="9573" y="9350"/>
                  <a:pt x="9514" y="9291"/>
                  <a:pt x="9442" y="9291"/>
                </a:cubicBezTo>
                <a:lnTo>
                  <a:pt x="9157" y="9291"/>
                </a:lnTo>
                <a:lnTo>
                  <a:pt x="9157" y="9136"/>
                </a:lnTo>
                <a:cubicBezTo>
                  <a:pt x="9157" y="8957"/>
                  <a:pt x="9038" y="8803"/>
                  <a:pt x="8859" y="8743"/>
                </a:cubicBezTo>
                <a:lnTo>
                  <a:pt x="8859" y="8565"/>
                </a:lnTo>
                <a:cubicBezTo>
                  <a:pt x="8859" y="8338"/>
                  <a:pt x="8680" y="8160"/>
                  <a:pt x="8454" y="8160"/>
                </a:cubicBezTo>
                <a:lnTo>
                  <a:pt x="8395" y="8160"/>
                </a:lnTo>
                <a:lnTo>
                  <a:pt x="8395" y="7969"/>
                </a:lnTo>
                <a:cubicBezTo>
                  <a:pt x="8395" y="7874"/>
                  <a:pt x="8347" y="7803"/>
                  <a:pt x="8276" y="7755"/>
                </a:cubicBezTo>
                <a:lnTo>
                  <a:pt x="8276" y="4016"/>
                </a:lnTo>
                <a:cubicBezTo>
                  <a:pt x="8310" y="4034"/>
                  <a:pt x="8345" y="4045"/>
                  <a:pt x="8375" y="4045"/>
                </a:cubicBezTo>
                <a:cubicBezTo>
                  <a:pt x="8387" y="4045"/>
                  <a:pt x="8397" y="4043"/>
                  <a:pt x="8407" y="4040"/>
                </a:cubicBezTo>
                <a:cubicBezTo>
                  <a:pt x="8633" y="4040"/>
                  <a:pt x="8811" y="3862"/>
                  <a:pt x="8811" y="3635"/>
                </a:cubicBezTo>
                <a:cubicBezTo>
                  <a:pt x="8811" y="3564"/>
                  <a:pt x="8799" y="3504"/>
                  <a:pt x="8764" y="3421"/>
                </a:cubicBezTo>
                <a:cubicBezTo>
                  <a:pt x="8835" y="3385"/>
                  <a:pt x="8883" y="3290"/>
                  <a:pt x="8883" y="3207"/>
                </a:cubicBezTo>
                <a:lnTo>
                  <a:pt x="8883" y="2504"/>
                </a:lnTo>
                <a:cubicBezTo>
                  <a:pt x="8883" y="2397"/>
                  <a:pt x="8823" y="2314"/>
                  <a:pt x="8740" y="2266"/>
                </a:cubicBezTo>
                <a:lnTo>
                  <a:pt x="4906" y="28"/>
                </a:lnTo>
                <a:cubicBezTo>
                  <a:pt x="4870" y="10"/>
                  <a:pt x="4826" y="1"/>
                  <a:pt x="4781"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762" name="Google Shape;10549;p67"/>
          <p:cNvGrpSpPr/>
          <p:nvPr/>
        </p:nvGrpSpPr>
        <p:grpSpPr>
          <a:xfrm>
            <a:off x="3794542" y="5756211"/>
            <a:ext cx="397525" cy="348670"/>
            <a:chOff x="2179081" y="4285511"/>
            <a:chExt cx="397525" cy="348670"/>
          </a:xfrm>
          <a:solidFill>
            <a:schemeClr val="accent1"/>
          </a:solidFill>
        </p:grpSpPr>
        <p:sp>
          <p:nvSpPr>
            <p:cNvPr id="1763" name="Google Shape;10550;p67"/>
            <p:cNvSpPr/>
            <p:nvPr/>
          </p:nvSpPr>
          <p:spPr>
            <a:xfrm>
              <a:off x="2262437" y="4354322"/>
              <a:ext cx="230813" cy="210507"/>
            </a:xfrm>
            <a:custGeom>
              <a:avLst/>
              <a:rect l="l" t="t" r="r" b="b"/>
              <a:pathLst>
                <a:path w="7252" h="6614">
                  <a:moveTo>
                    <a:pt x="3627" y="376"/>
                  </a:moveTo>
                  <a:cubicBezTo>
                    <a:pt x="4070" y="376"/>
                    <a:pt x="4516" y="477"/>
                    <a:pt x="4930" y="684"/>
                  </a:cubicBezTo>
                  <a:lnTo>
                    <a:pt x="4132" y="2065"/>
                  </a:lnTo>
                  <a:cubicBezTo>
                    <a:pt x="3965" y="2006"/>
                    <a:pt x="3799" y="1958"/>
                    <a:pt x="3620" y="1958"/>
                  </a:cubicBezTo>
                  <a:cubicBezTo>
                    <a:pt x="3441" y="1958"/>
                    <a:pt x="3263" y="1994"/>
                    <a:pt x="3120" y="2065"/>
                  </a:cubicBezTo>
                  <a:lnTo>
                    <a:pt x="2322" y="684"/>
                  </a:lnTo>
                  <a:cubicBezTo>
                    <a:pt x="2730" y="480"/>
                    <a:pt x="3177" y="376"/>
                    <a:pt x="3627" y="376"/>
                  </a:cubicBezTo>
                  <a:close/>
                  <a:moveTo>
                    <a:pt x="1989" y="863"/>
                  </a:moveTo>
                  <a:lnTo>
                    <a:pt x="2787" y="2244"/>
                  </a:lnTo>
                  <a:cubicBezTo>
                    <a:pt x="2513" y="2458"/>
                    <a:pt x="2322" y="2768"/>
                    <a:pt x="2286" y="3137"/>
                  </a:cubicBezTo>
                  <a:lnTo>
                    <a:pt x="691" y="3137"/>
                  </a:lnTo>
                  <a:lnTo>
                    <a:pt x="691" y="3125"/>
                  </a:lnTo>
                  <a:cubicBezTo>
                    <a:pt x="739" y="2422"/>
                    <a:pt x="1013" y="1756"/>
                    <a:pt x="1536" y="1232"/>
                  </a:cubicBezTo>
                  <a:cubicBezTo>
                    <a:pt x="1667" y="1101"/>
                    <a:pt x="1834" y="970"/>
                    <a:pt x="1989" y="863"/>
                  </a:cubicBezTo>
                  <a:close/>
                  <a:moveTo>
                    <a:pt x="3620" y="2339"/>
                  </a:moveTo>
                  <a:cubicBezTo>
                    <a:pt x="4156" y="2339"/>
                    <a:pt x="4608" y="2779"/>
                    <a:pt x="4608" y="3315"/>
                  </a:cubicBezTo>
                  <a:cubicBezTo>
                    <a:pt x="4608" y="3851"/>
                    <a:pt x="4156" y="4303"/>
                    <a:pt x="3620" y="4303"/>
                  </a:cubicBezTo>
                  <a:cubicBezTo>
                    <a:pt x="3072" y="4303"/>
                    <a:pt x="2644" y="3851"/>
                    <a:pt x="2644" y="3315"/>
                  </a:cubicBezTo>
                  <a:cubicBezTo>
                    <a:pt x="2644" y="2768"/>
                    <a:pt x="3084" y="2339"/>
                    <a:pt x="3620" y="2339"/>
                  </a:cubicBezTo>
                  <a:close/>
                  <a:moveTo>
                    <a:pt x="6549" y="3482"/>
                  </a:moveTo>
                  <a:cubicBezTo>
                    <a:pt x="6513" y="4184"/>
                    <a:pt x="6227" y="4863"/>
                    <a:pt x="5704" y="5387"/>
                  </a:cubicBezTo>
                  <a:cubicBezTo>
                    <a:pt x="5573" y="5518"/>
                    <a:pt x="5406" y="5661"/>
                    <a:pt x="5263" y="5756"/>
                  </a:cubicBezTo>
                  <a:lnTo>
                    <a:pt x="4453" y="4375"/>
                  </a:lnTo>
                  <a:cubicBezTo>
                    <a:pt x="4727" y="4172"/>
                    <a:pt x="4918" y="3851"/>
                    <a:pt x="4965" y="3482"/>
                  </a:cubicBezTo>
                  <a:lnTo>
                    <a:pt x="6549" y="3482"/>
                  </a:lnTo>
                  <a:close/>
                  <a:moveTo>
                    <a:pt x="4120" y="4553"/>
                  </a:moveTo>
                  <a:lnTo>
                    <a:pt x="4918" y="5935"/>
                  </a:lnTo>
                  <a:cubicBezTo>
                    <a:pt x="4510" y="6138"/>
                    <a:pt x="4063" y="6243"/>
                    <a:pt x="3613" y="6243"/>
                  </a:cubicBezTo>
                  <a:cubicBezTo>
                    <a:pt x="3170" y="6243"/>
                    <a:pt x="2724" y="6141"/>
                    <a:pt x="2310" y="5935"/>
                  </a:cubicBezTo>
                  <a:lnTo>
                    <a:pt x="3120" y="4553"/>
                  </a:lnTo>
                  <a:cubicBezTo>
                    <a:pt x="3275" y="4613"/>
                    <a:pt x="3441" y="4661"/>
                    <a:pt x="3620" y="4661"/>
                  </a:cubicBezTo>
                  <a:cubicBezTo>
                    <a:pt x="3799" y="4661"/>
                    <a:pt x="3977" y="4625"/>
                    <a:pt x="4120" y="4553"/>
                  </a:cubicBezTo>
                  <a:close/>
                  <a:moveTo>
                    <a:pt x="3636" y="0"/>
                  </a:moveTo>
                  <a:cubicBezTo>
                    <a:pt x="2787" y="0"/>
                    <a:pt x="1940" y="328"/>
                    <a:pt x="1298" y="970"/>
                  </a:cubicBezTo>
                  <a:cubicBezTo>
                    <a:pt x="120" y="2137"/>
                    <a:pt x="0" y="4018"/>
                    <a:pt x="1036" y="5327"/>
                  </a:cubicBezTo>
                  <a:cubicBezTo>
                    <a:pt x="1060" y="5375"/>
                    <a:pt x="1120" y="5399"/>
                    <a:pt x="1179" y="5399"/>
                  </a:cubicBezTo>
                  <a:cubicBezTo>
                    <a:pt x="1227" y="5399"/>
                    <a:pt x="1251" y="5387"/>
                    <a:pt x="1298" y="5351"/>
                  </a:cubicBezTo>
                  <a:cubicBezTo>
                    <a:pt x="1370" y="5292"/>
                    <a:pt x="1394" y="5173"/>
                    <a:pt x="1334" y="5101"/>
                  </a:cubicBezTo>
                  <a:cubicBezTo>
                    <a:pt x="953" y="4625"/>
                    <a:pt x="751" y="4065"/>
                    <a:pt x="715" y="3482"/>
                  </a:cubicBezTo>
                  <a:lnTo>
                    <a:pt x="2310" y="3482"/>
                  </a:lnTo>
                  <a:cubicBezTo>
                    <a:pt x="2358" y="3839"/>
                    <a:pt x="2548" y="4149"/>
                    <a:pt x="2810" y="4375"/>
                  </a:cubicBezTo>
                  <a:lnTo>
                    <a:pt x="2013" y="5756"/>
                  </a:lnTo>
                  <a:lnTo>
                    <a:pt x="1834" y="5625"/>
                  </a:lnTo>
                  <a:cubicBezTo>
                    <a:pt x="1803" y="5599"/>
                    <a:pt x="1763" y="5587"/>
                    <a:pt x="1723" y="5587"/>
                  </a:cubicBezTo>
                  <a:cubicBezTo>
                    <a:pt x="1671" y="5587"/>
                    <a:pt x="1618" y="5608"/>
                    <a:pt x="1584" y="5649"/>
                  </a:cubicBezTo>
                  <a:cubicBezTo>
                    <a:pt x="1524" y="5732"/>
                    <a:pt x="1536" y="5851"/>
                    <a:pt x="1608" y="5911"/>
                  </a:cubicBezTo>
                  <a:cubicBezTo>
                    <a:pt x="2203" y="6375"/>
                    <a:pt x="2918" y="6613"/>
                    <a:pt x="3632" y="6613"/>
                  </a:cubicBezTo>
                  <a:cubicBezTo>
                    <a:pt x="4489" y="6613"/>
                    <a:pt x="5334" y="6280"/>
                    <a:pt x="5977" y="5637"/>
                  </a:cubicBezTo>
                  <a:cubicBezTo>
                    <a:pt x="7132" y="4470"/>
                    <a:pt x="7251" y="2589"/>
                    <a:pt x="6227" y="1279"/>
                  </a:cubicBezTo>
                  <a:cubicBezTo>
                    <a:pt x="6194" y="1239"/>
                    <a:pt x="6141" y="1217"/>
                    <a:pt x="6088" y="1217"/>
                  </a:cubicBezTo>
                  <a:cubicBezTo>
                    <a:pt x="6048" y="1217"/>
                    <a:pt x="6008" y="1230"/>
                    <a:pt x="5977" y="1255"/>
                  </a:cubicBezTo>
                  <a:cubicBezTo>
                    <a:pt x="5894" y="1315"/>
                    <a:pt x="5882" y="1434"/>
                    <a:pt x="5942" y="1505"/>
                  </a:cubicBezTo>
                  <a:cubicBezTo>
                    <a:pt x="6311" y="1982"/>
                    <a:pt x="6525" y="2541"/>
                    <a:pt x="6549" y="3125"/>
                  </a:cubicBezTo>
                  <a:lnTo>
                    <a:pt x="4965" y="3125"/>
                  </a:lnTo>
                  <a:cubicBezTo>
                    <a:pt x="4918" y="2768"/>
                    <a:pt x="4727" y="2458"/>
                    <a:pt x="4453" y="2232"/>
                  </a:cubicBezTo>
                  <a:lnTo>
                    <a:pt x="5263" y="851"/>
                  </a:lnTo>
                  <a:lnTo>
                    <a:pt x="5442" y="982"/>
                  </a:lnTo>
                  <a:cubicBezTo>
                    <a:pt x="5473" y="1007"/>
                    <a:pt x="5512" y="1020"/>
                    <a:pt x="5552" y="1020"/>
                  </a:cubicBezTo>
                  <a:cubicBezTo>
                    <a:pt x="5605" y="1020"/>
                    <a:pt x="5658" y="998"/>
                    <a:pt x="5692" y="958"/>
                  </a:cubicBezTo>
                  <a:cubicBezTo>
                    <a:pt x="5751" y="874"/>
                    <a:pt x="5739" y="755"/>
                    <a:pt x="5656" y="696"/>
                  </a:cubicBezTo>
                  <a:cubicBezTo>
                    <a:pt x="5059" y="229"/>
                    <a:pt x="4347" y="0"/>
                    <a:pt x="363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64" name="Google Shape;10551;p67"/>
            <p:cNvSpPr/>
            <p:nvPr/>
          </p:nvSpPr>
          <p:spPr>
            <a:xfrm>
              <a:off x="2179081" y="4285511"/>
              <a:ext cx="397525" cy="348670"/>
            </a:xfrm>
            <a:custGeom>
              <a:avLst/>
              <a:rect l="l" t="t" r="r" b="b"/>
              <a:pathLst>
                <a:path w="12490" h="10955">
                  <a:moveTo>
                    <a:pt x="3493" y="346"/>
                  </a:moveTo>
                  <a:cubicBezTo>
                    <a:pt x="3526" y="346"/>
                    <a:pt x="3560" y="350"/>
                    <a:pt x="3596" y="358"/>
                  </a:cubicBezTo>
                  <a:cubicBezTo>
                    <a:pt x="3679" y="393"/>
                    <a:pt x="3751" y="465"/>
                    <a:pt x="3798" y="548"/>
                  </a:cubicBezTo>
                  <a:lnTo>
                    <a:pt x="4310" y="1655"/>
                  </a:lnTo>
                  <a:cubicBezTo>
                    <a:pt x="4167" y="1727"/>
                    <a:pt x="4036" y="1798"/>
                    <a:pt x="3917" y="1882"/>
                  </a:cubicBezTo>
                  <a:lnTo>
                    <a:pt x="3203" y="893"/>
                  </a:lnTo>
                  <a:cubicBezTo>
                    <a:pt x="3143" y="822"/>
                    <a:pt x="3131" y="715"/>
                    <a:pt x="3143" y="619"/>
                  </a:cubicBezTo>
                  <a:cubicBezTo>
                    <a:pt x="3155" y="512"/>
                    <a:pt x="3215" y="441"/>
                    <a:pt x="3310" y="393"/>
                  </a:cubicBezTo>
                  <a:cubicBezTo>
                    <a:pt x="3366" y="362"/>
                    <a:pt x="3426" y="346"/>
                    <a:pt x="3493" y="346"/>
                  </a:cubicBezTo>
                  <a:close/>
                  <a:moveTo>
                    <a:pt x="8984" y="346"/>
                  </a:moveTo>
                  <a:cubicBezTo>
                    <a:pt x="9046" y="346"/>
                    <a:pt x="9112" y="362"/>
                    <a:pt x="9168" y="393"/>
                  </a:cubicBezTo>
                  <a:cubicBezTo>
                    <a:pt x="9263" y="441"/>
                    <a:pt x="9323" y="524"/>
                    <a:pt x="9335" y="619"/>
                  </a:cubicBezTo>
                  <a:cubicBezTo>
                    <a:pt x="9347" y="715"/>
                    <a:pt x="9335" y="810"/>
                    <a:pt x="9275" y="893"/>
                  </a:cubicBezTo>
                  <a:lnTo>
                    <a:pt x="8561" y="1882"/>
                  </a:lnTo>
                  <a:cubicBezTo>
                    <a:pt x="8442" y="1810"/>
                    <a:pt x="8311" y="1715"/>
                    <a:pt x="8180" y="1655"/>
                  </a:cubicBezTo>
                  <a:lnTo>
                    <a:pt x="8680" y="560"/>
                  </a:lnTo>
                  <a:cubicBezTo>
                    <a:pt x="8727" y="465"/>
                    <a:pt x="8799" y="393"/>
                    <a:pt x="8894" y="358"/>
                  </a:cubicBezTo>
                  <a:cubicBezTo>
                    <a:pt x="8922" y="350"/>
                    <a:pt x="8952" y="346"/>
                    <a:pt x="8984" y="346"/>
                  </a:cubicBezTo>
                  <a:close/>
                  <a:moveTo>
                    <a:pt x="11780" y="5137"/>
                  </a:moveTo>
                  <a:cubicBezTo>
                    <a:pt x="11858" y="5137"/>
                    <a:pt x="11924" y="5171"/>
                    <a:pt x="11990" y="5227"/>
                  </a:cubicBezTo>
                  <a:cubicBezTo>
                    <a:pt x="12061" y="5287"/>
                    <a:pt x="12097" y="5394"/>
                    <a:pt x="12097" y="5477"/>
                  </a:cubicBezTo>
                  <a:cubicBezTo>
                    <a:pt x="12097" y="5572"/>
                    <a:pt x="12061" y="5656"/>
                    <a:pt x="11990" y="5739"/>
                  </a:cubicBezTo>
                  <a:cubicBezTo>
                    <a:pt x="11917" y="5791"/>
                    <a:pt x="11845" y="5825"/>
                    <a:pt x="11756" y="5825"/>
                  </a:cubicBezTo>
                  <a:cubicBezTo>
                    <a:pt x="11743" y="5825"/>
                    <a:pt x="11730" y="5824"/>
                    <a:pt x="11716" y="5823"/>
                  </a:cubicBezTo>
                  <a:lnTo>
                    <a:pt x="10513" y="5703"/>
                  </a:lnTo>
                  <a:lnTo>
                    <a:pt x="10513" y="5477"/>
                  </a:lnTo>
                  <a:lnTo>
                    <a:pt x="10513" y="5263"/>
                  </a:lnTo>
                  <a:lnTo>
                    <a:pt x="11716" y="5144"/>
                  </a:lnTo>
                  <a:cubicBezTo>
                    <a:pt x="11738" y="5139"/>
                    <a:pt x="11760" y="5137"/>
                    <a:pt x="11780" y="5137"/>
                  </a:cubicBezTo>
                  <a:close/>
                  <a:moveTo>
                    <a:pt x="729" y="5130"/>
                  </a:moveTo>
                  <a:cubicBezTo>
                    <a:pt x="740" y="5130"/>
                    <a:pt x="751" y="5131"/>
                    <a:pt x="762" y="5132"/>
                  </a:cubicBezTo>
                  <a:lnTo>
                    <a:pt x="1965" y="5251"/>
                  </a:lnTo>
                  <a:lnTo>
                    <a:pt x="1965" y="5477"/>
                  </a:lnTo>
                  <a:lnTo>
                    <a:pt x="1965" y="5703"/>
                  </a:lnTo>
                  <a:lnTo>
                    <a:pt x="762" y="5823"/>
                  </a:lnTo>
                  <a:cubicBezTo>
                    <a:pt x="745" y="5824"/>
                    <a:pt x="728" y="5825"/>
                    <a:pt x="712" y="5825"/>
                  </a:cubicBezTo>
                  <a:cubicBezTo>
                    <a:pt x="628" y="5825"/>
                    <a:pt x="558" y="5799"/>
                    <a:pt x="488" y="5739"/>
                  </a:cubicBezTo>
                  <a:cubicBezTo>
                    <a:pt x="417" y="5680"/>
                    <a:pt x="369" y="5572"/>
                    <a:pt x="369" y="5477"/>
                  </a:cubicBezTo>
                  <a:cubicBezTo>
                    <a:pt x="369" y="5370"/>
                    <a:pt x="417" y="5287"/>
                    <a:pt x="488" y="5227"/>
                  </a:cubicBezTo>
                  <a:cubicBezTo>
                    <a:pt x="563" y="5174"/>
                    <a:pt x="638" y="5130"/>
                    <a:pt x="729" y="5130"/>
                  </a:cubicBezTo>
                  <a:close/>
                  <a:moveTo>
                    <a:pt x="6239" y="1548"/>
                  </a:moveTo>
                  <a:cubicBezTo>
                    <a:pt x="8394" y="1548"/>
                    <a:pt x="10156" y="3310"/>
                    <a:pt x="10156" y="5465"/>
                  </a:cubicBezTo>
                  <a:cubicBezTo>
                    <a:pt x="10156" y="7620"/>
                    <a:pt x="8394" y="9382"/>
                    <a:pt x="6239" y="9382"/>
                  </a:cubicBezTo>
                  <a:cubicBezTo>
                    <a:pt x="4084" y="9382"/>
                    <a:pt x="2322" y="7620"/>
                    <a:pt x="2322" y="5465"/>
                  </a:cubicBezTo>
                  <a:cubicBezTo>
                    <a:pt x="2322" y="3310"/>
                    <a:pt x="4084" y="1548"/>
                    <a:pt x="6239" y="1548"/>
                  </a:cubicBezTo>
                  <a:close/>
                  <a:moveTo>
                    <a:pt x="3917" y="9073"/>
                  </a:moveTo>
                  <a:cubicBezTo>
                    <a:pt x="4036" y="9144"/>
                    <a:pt x="4167" y="9228"/>
                    <a:pt x="4310" y="9287"/>
                  </a:cubicBezTo>
                  <a:lnTo>
                    <a:pt x="3798" y="10395"/>
                  </a:lnTo>
                  <a:cubicBezTo>
                    <a:pt x="3751" y="10478"/>
                    <a:pt x="3679" y="10561"/>
                    <a:pt x="3596" y="10585"/>
                  </a:cubicBezTo>
                  <a:cubicBezTo>
                    <a:pt x="3563" y="10597"/>
                    <a:pt x="3528" y="10603"/>
                    <a:pt x="3493" y="10603"/>
                  </a:cubicBezTo>
                  <a:cubicBezTo>
                    <a:pt x="3429" y="10603"/>
                    <a:pt x="3364" y="10584"/>
                    <a:pt x="3310" y="10561"/>
                  </a:cubicBezTo>
                  <a:cubicBezTo>
                    <a:pt x="3215" y="10514"/>
                    <a:pt x="3155" y="10418"/>
                    <a:pt x="3143" y="10335"/>
                  </a:cubicBezTo>
                  <a:cubicBezTo>
                    <a:pt x="3131" y="10228"/>
                    <a:pt x="3143" y="10144"/>
                    <a:pt x="3203" y="10049"/>
                  </a:cubicBezTo>
                  <a:lnTo>
                    <a:pt x="3917" y="9073"/>
                  </a:lnTo>
                  <a:close/>
                  <a:moveTo>
                    <a:pt x="8561" y="9073"/>
                  </a:moveTo>
                  <a:lnTo>
                    <a:pt x="9275" y="10049"/>
                  </a:lnTo>
                  <a:cubicBezTo>
                    <a:pt x="9335" y="10121"/>
                    <a:pt x="9347" y="10228"/>
                    <a:pt x="9335" y="10335"/>
                  </a:cubicBezTo>
                  <a:cubicBezTo>
                    <a:pt x="9323" y="10442"/>
                    <a:pt x="9263" y="10514"/>
                    <a:pt x="9168" y="10561"/>
                  </a:cubicBezTo>
                  <a:cubicBezTo>
                    <a:pt x="9114" y="10584"/>
                    <a:pt x="9054" y="10603"/>
                    <a:pt x="8990" y="10603"/>
                  </a:cubicBezTo>
                  <a:cubicBezTo>
                    <a:pt x="8955" y="10603"/>
                    <a:pt x="8920" y="10597"/>
                    <a:pt x="8882" y="10585"/>
                  </a:cubicBezTo>
                  <a:cubicBezTo>
                    <a:pt x="8799" y="10561"/>
                    <a:pt x="8727" y="10478"/>
                    <a:pt x="8680" y="10395"/>
                  </a:cubicBezTo>
                  <a:lnTo>
                    <a:pt x="8180" y="9287"/>
                  </a:lnTo>
                  <a:cubicBezTo>
                    <a:pt x="8311" y="9216"/>
                    <a:pt x="8442" y="9144"/>
                    <a:pt x="8561" y="9073"/>
                  </a:cubicBezTo>
                  <a:close/>
                  <a:moveTo>
                    <a:pt x="3464" y="0"/>
                  </a:moveTo>
                  <a:cubicBezTo>
                    <a:pt x="3346" y="0"/>
                    <a:pt x="3228" y="30"/>
                    <a:pt x="3120" y="96"/>
                  </a:cubicBezTo>
                  <a:cubicBezTo>
                    <a:pt x="2941" y="203"/>
                    <a:pt x="2822" y="358"/>
                    <a:pt x="2774" y="548"/>
                  </a:cubicBezTo>
                  <a:cubicBezTo>
                    <a:pt x="2727" y="750"/>
                    <a:pt x="2774" y="953"/>
                    <a:pt x="2893" y="1120"/>
                  </a:cubicBezTo>
                  <a:lnTo>
                    <a:pt x="3608" y="2096"/>
                  </a:lnTo>
                  <a:cubicBezTo>
                    <a:pt x="2739" y="2775"/>
                    <a:pt x="2143" y="3751"/>
                    <a:pt x="2000" y="4882"/>
                  </a:cubicBezTo>
                  <a:lnTo>
                    <a:pt x="798" y="4763"/>
                  </a:lnTo>
                  <a:cubicBezTo>
                    <a:pt x="781" y="4762"/>
                    <a:pt x="764" y="4761"/>
                    <a:pt x="747" y="4761"/>
                  </a:cubicBezTo>
                  <a:cubicBezTo>
                    <a:pt x="562" y="4761"/>
                    <a:pt x="380" y="4821"/>
                    <a:pt x="238" y="4941"/>
                  </a:cubicBezTo>
                  <a:cubicBezTo>
                    <a:pt x="95" y="5084"/>
                    <a:pt x="0" y="5275"/>
                    <a:pt x="0" y="5465"/>
                  </a:cubicBezTo>
                  <a:cubicBezTo>
                    <a:pt x="0" y="5656"/>
                    <a:pt x="95" y="5858"/>
                    <a:pt x="238" y="5989"/>
                  </a:cubicBezTo>
                  <a:cubicBezTo>
                    <a:pt x="381" y="6108"/>
                    <a:pt x="536" y="6168"/>
                    <a:pt x="714" y="6168"/>
                  </a:cubicBezTo>
                  <a:lnTo>
                    <a:pt x="798" y="6168"/>
                  </a:lnTo>
                  <a:lnTo>
                    <a:pt x="2000" y="6049"/>
                  </a:lnTo>
                  <a:cubicBezTo>
                    <a:pt x="2143" y="7180"/>
                    <a:pt x="2762" y="8156"/>
                    <a:pt x="3608" y="8835"/>
                  </a:cubicBezTo>
                  <a:lnTo>
                    <a:pt x="2905" y="9847"/>
                  </a:lnTo>
                  <a:cubicBezTo>
                    <a:pt x="2786" y="10002"/>
                    <a:pt x="2739" y="10216"/>
                    <a:pt x="2786" y="10406"/>
                  </a:cubicBezTo>
                  <a:cubicBezTo>
                    <a:pt x="2834" y="10597"/>
                    <a:pt x="2953" y="10776"/>
                    <a:pt x="3131" y="10871"/>
                  </a:cubicBezTo>
                  <a:cubicBezTo>
                    <a:pt x="3239" y="10930"/>
                    <a:pt x="3370" y="10954"/>
                    <a:pt x="3489" y="10954"/>
                  </a:cubicBezTo>
                  <a:cubicBezTo>
                    <a:pt x="3560" y="10954"/>
                    <a:pt x="3632" y="10942"/>
                    <a:pt x="3715" y="10930"/>
                  </a:cubicBezTo>
                  <a:cubicBezTo>
                    <a:pt x="3905" y="10871"/>
                    <a:pt x="4048" y="10716"/>
                    <a:pt x="4143" y="10537"/>
                  </a:cubicBezTo>
                  <a:lnTo>
                    <a:pt x="4644" y="9442"/>
                  </a:lnTo>
                  <a:cubicBezTo>
                    <a:pt x="5132" y="9644"/>
                    <a:pt x="5691" y="9752"/>
                    <a:pt x="6251" y="9752"/>
                  </a:cubicBezTo>
                  <a:cubicBezTo>
                    <a:pt x="6822" y="9752"/>
                    <a:pt x="7370" y="9633"/>
                    <a:pt x="7858" y="9442"/>
                  </a:cubicBezTo>
                  <a:lnTo>
                    <a:pt x="8370" y="10537"/>
                  </a:lnTo>
                  <a:cubicBezTo>
                    <a:pt x="8454" y="10716"/>
                    <a:pt x="8608" y="10871"/>
                    <a:pt x="8799" y="10930"/>
                  </a:cubicBezTo>
                  <a:cubicBezTo>
                    <a:pt x="8870" y="10954"/>
                    <a:pt x="8942" y="10954"/>
                    <a:pt x="9025" y="10954"/>
                  </a:cubicBezTo>
                  <a:cubicBezTo>
                    <a:pt x="9144" y="10954"/>
                    <a:pt x="9275" y="10930"/>
                    <a:pt x="9382" y="10871"/>
                  </a:cubicBezTo>
                  <a:cubicBezTo>
                    <a:pt x="9561" y="10764"/>
                    <a:pt x="9680" y="10597"/>
                    <a:pt x="9716" y="10406"/>
                  </a:cubicBezTo>
                  <a:cubicBezTo>
                    <a:pt x="9763" y="10216"/>
                    <a:pt x="9716" y="10002"/>
                    <a:pt x="9597" y="9847"/>
                  </a:cubicBezTo>
                  <a:lnTo>
                    <a:pt x="8882" y="8859"/>
                  </a:lnTo>
                  <a:cubicBezTo>
                    <a:pt x="9751" y="8192"/>
                    <a:pt x="10347" y="7204"/>
                    <a:pt x="10490" y="6073"/>
                  </a:cubicBezTo>
                  <a:lnTo>
                    <a:pt x="11704" y="6192"/>
                  </a:lnTo>
                  <a:lnTo>
                    <a:pt x="11775" y="6192"/>
                  </a:lnTo>
                  <a:cubicBezTo>
                    <a:pt x="11954" y="6192"/>
                    <a:pt x="12121" y="6132"/>
                    <a:pt x="12252" y="6013"/>
                  </a:cubicBezTo>
                  <a:cubicBezTo>
                    <a:pt x="12395" y="5882"/>
                    <a:pt x="12490" y="5692"/>
                    <a:pt x="12490" y="5489"/>
                  </a:cubicBezTo>
                  <a:cubicBezTo>
                    <a:pt x="12490" y="5299"/>
                    <a:pt x="12383" y="5084"/>
                    <a:pt x="12240" y="4941"/>
                  </a:cubicBezTo>
                  <a:cubicBezTo>
                    <a:pt x="12098" y="4821"/>
                    <a:pt x="11926" y="4761"/>
                    <a:pt x="11742" y="4761"/>
                  </a:cubicBezTo>
                  <a:cubicBezTo>
                    <a:pt x="11726" y="4761"/>
                    <a:pt x="11709" y="4762"/>
                    <a:pt x="11692" y="4763"/>
                  </a:cubicBezTo>
                  <a:lnTo>
                    <a:pt x="10478" y="4882"/>
                  </a:lnTo>
                  <a:cubicBezTo>
                    <a:pt x="10335" y="3751"/>
                    <a:pt x="9716" y="2775"/>
                    <a:pt x="8870" y="2096"/>
                  </a:cubicBezTo>
                  <a:lnTo>
                    <a:pt x="9585" y="1120"/>
                  </a:lnTo>
                  <a:cubicBezTo>
                    <a:pt x="9704" y="953"/>
                    <a:pt x="9751" y="750"/>
                    <a:pt x="9704" y="548"/>
                  </a:cubicBezTo>
                  <a:cubicBezTo>
                    <a:pt x="9668" y="358"/>
                    <a:pt x="9537" y="179"/>
                    <a:pt x="9370" y="96"/>
                  </a:cubicBezTo>
                  <a:cubicBezTo>
                    <a:pt x="9254" y="30"/>
                    <a:pt x="9134" y="0"/>
                    <a:pt x="9015" y="0"/>
                  </a:cubicBezTo>
                  <a:cubicBezTo>
                    <a:pt x="8938" y="0"/>
                    <a:pt x="8861" y="13"/>
                    <a:pt x="8787" y="36"/>
                  </a:cubicBezTo>
                  <a:cubicBezTo>
                    <a:pt x="8596" y="96"/>
                    <a:pt x="8442" y="238"/>
                    <a:pt x="8358" y="417"/>
                  </a:cubicBezTo>
                  <a:lnTo>
                    <a:pt x="7846" y="1524"/>
                  </a:lnTo>
                  <a:cubicBezTo>
                    <a:pt x="7358" y="1310"/>
                    <a:pt x="6810" y="1203"/>
                    <a:pt x="6239" y="1203"/>
                  </a:cubicBezTo>
                  <a:cubicBezTo>
                    <a:pt x="5679" y="1203"/>
                    <a:pt x="5120" y="1322"/>
                    <a:pt x="4632" y="1524"/>
                  </a:cubicBezTo>
                  <a:lnTo>
                    <a:pt x="4132" y="417"/>
                  </a:lnTo>
                  <a:cubicBezTo>
                    <a:pt x="4036" y="238"/>
                    <a:pt x="3893" y="96"/>
                    <a:pt x="3691" y="36"/>
                  </a:cubicBezTo>
                  <a:cubicBezTo>
                    <a:pt x="3617" y="13"/>
                    <a:pt x="3540" y="0"/>
                    <a:pt x="346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65" name="Google Shape;10552;p67"/>
          <p:cNvGrpSpPr/>
          <p:nvPr/>
        </p:nvGrpSpPr>
        <p:grpSpPr>
          <a:xfrm>
            <a:off x="5199662" y="5765696"/>
            <a:ext cx="267574" cy="329415"/>
            <a:chOff x="3584201" y="4294996"/>
            <a:chExt cx="267574" cy="329415"/>
          </a:xfrm>
          <a:solidFill>
            <a:schemeClr val="accent1"/>
          </a:solidFill>
        </p:grpSpPr>
        <p:sp>
          <p:nvSpPr>
            <p:cNvPr id="1766" name="Google Shape;10553;p67"/>
            <p:cNvSpPr/>
            <p:nvPr/>
          </p:nvSpPr>
          <p:spPr>
            <a:xfrm>
              <a:off x="3584201" y="4294996"/>
              <a:ext cx="267574" cy="329415"/>
            </a:xfrm>
            <a:custGeom>
              <a:avLst/>
              <a:rect l="l" t="t" r="r" b="b"/>
              <a:pathLst>
                <a:path w="8407" h="10350">
                  <a:moveTo>
                    <a:pt x="4191" y="321"/>
                  </a:moveTo>
                  <a:lnTo>
                    <a:pt x="8097" y="1095"/>
                  </a:lnTo>
                  <a:lnTo>
                    <a:pt x="8097" y="6727"/>
                  </a:lnTo>
                  <a:lnTo>
                    <a:pt x="4191" y="10001"/>
                  </a:lnTo>
                  <a:lnTo>
                    <a:pt x="298" y="6727"/>
                  </a:lnTo>
                  <a:lnTo>
                    <a:pt x="298" y="1095"/>
                  </a:lnTo>
                  <a:lnTo>
                    <a:pt x="4191" y="321"/>
                  </a:lnTo>
                  <a:close/>
                  <a:moveTo>
                    <a:pt x="4168" y="0"/>
                  </a:moveTo>
                  <a:lnTo>
                    <a:pt x="120" y="810"/>
                  </a:lnTo>
                  <a:cubicBezTo>
                    <a:pt x="48" y="822"/>
                    <a:pt x="0" y="881"/>
                    <a:pt x="0" y="953"/>
                  </a:cubicBezTo>
                  <a:lnTo>
                    <a:pt x="0" y="6787"/>
                  </a:lnTo>
                  <a:cubicBezTo>
                    <a:pt x="0" y="6834"/>
                    <a:pt x="12" y="6882"/>
                    <a:pt x="60" y="6906"/>
                  </a:cubicBezTo>
                  <a:lnTo>
                    <a:pt x="4108" y="10323"/>
                  </a:lnTo>
                  <a:cubicBezTo>
                    <a:pt x="4138" y="10341"/>
                    <a:pt x="4171" y="10350"/>
                    <a:pt x="4203" y="10350"/>
                  </a:cubicBezTo>
                  <a:cubicBezTo>
                    <a:pt x="4236" y="10350"/>
                    <a:pt x="4269" y="10341"/>
                    <a:pt x="4299" y="10323"/>
                  </a:cubicBezTo>
                  <a:lnTo>
                    <a:pt x="8347" y="6906"/>
                  </a:lnTo>
                  <a:cubicBezTo>
                    <a:pt x="8382" y="6882"/>
                    <a:pt x="8406" y="6834"/>
                    <a:pt x="8406" y="6787"/>
                  </a:cubicBezTo>
                  <a:lnTo>
                    <a:pt x="8406" y="953"/>
                  </a:lnTo>
                  <a:cubicBezTo>
                    <a:pt x="8406" y="881"/>
                    <a:pt x="8347" y="822"/>
                    <a:pt x="8275" y="810"/>
                  </a:cubicBezTo>
                  <a:lnTo>
                    <a:pt x="4227" y="0"/>
                  </a:lnTo>
                  <a:lnTo>
                    <a:pt x="4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67" name="Google Shape;10554;p67"/>
            <p:cNvSpPr/>
            <p:nvPr/>
          </p:nvSpPr>
          <p:spPr>
            <a:xfrm>
              <a:off x="3604666" y="4315811"/>
              <a:ext cx="226644" cy="281610"/>
            </a:xfrm>
            <a:custGeom>
              <a:avLst/>
              <a:rect l="l" t="t" r="r" b="b"/>
              <a:pathLst>
                <a:path w="7121" h="8848">
                  <a:moveTo>
                    <a:pt x="3525" y="1"/>
                  </a:moveTo>
                  <a:lnTo>
                    <a:pt x="119" y="691"/>
                  </a:lnTo>
                  <a:cubicBezTo>
                    <a:pt x="36" y="703"/>
                    <a:pt x="0" y="763"/>
                    <a:pt x="0" y="834"/>
                  </a:cubicBezTo>
                  <a:lnTo>
                    <a:pt x="0" y="5835"/>
                  </a:lnTo>
                  <a:cubicBezTo>
                    <a:pt x="0" y="5883"/>
                    <a:pt x="12" y="5930"/>
                    <a:pt x="60" y="5954"/>
                  </a:cubicBezTo>
                  <a:lnTo>
                    <a:pt x="3465" y="8811"/>
                  </a:lnTo>
                  <a:cubicBezTo>
                    <a:pt x="3495" y="8835"/>
                    <a:pt x="3528" y="8847"/>
                    <a:pt x="3560" y="8847"/>
                  </a:cubicBezTo>
                  <a:cubicBezTo>
                    <a:pt x="3593" y="8847"/>
                    <a:pt x="3626" y="8835"/>
                    <a:pt x="3656" y="8811"/>
                  </a:cubicBezTo>
                  <a:lnTo>
                    <a:pt x="7061" y="5954"/>
                  </a:lnTo>
                  <a:cubicBezTo>
                    <a:pt x="7097" y="5930"/>
                    <a:pt x="7120" y="5883"/>
                    <a:pt x="7120" y="5835"/>
                  </a:cubicBezTo>
                  <a:lnTo>
                    <a:pt x="7120" y="4609"/>
                  </a:lnTo>
                  <a:cubicBezTo>
                    <a:pt x="7120" y="4513"/>
                    <a:pt x="7049" y="4454"/>
                    <a:pt x="6977" y="4454"/>
                  </a:cubicBezTo>
                  <a:cubicBezTo>
                    <a:pt x="6882" y="4454"/>
                    <a:pt x="6823" y="4525"/>
                    <a:pt x="6823" y="4609"/>
                  </a:cubicBezTo>
                  <a:lnTo>
                    <a:pt x="6823" y="5763"/>
                  </a:lnTo>
                  <a:lnTo>
                    <a:pt x="3572" y="8502"/>
                  </a:lnTo>
                  <a:lnTo>
                    <a:pt x="298" y="5763"/>
                  </a:lnTo>
                  <a:lnTo>
                    <a:pt x="298" y="953"/>
                  </a:lnTo>
                  <a:lnTo>
                    <a:pt x="3548" y="299"/>
                  </a:lnTo>
                  <a:lnTo>
                    <a:pt x="6811" y="953"/>
                  </a:lnTo>
                  <a:lnTo>
                    <a:pt x="6811" y="3847"/>
                  </a:lnTo>
                  <a:cubicBezTo>
                    <a:pt x="6799" y="3930"/>
                    <a:pt x="6870" y="4013"/>
                    <a:pt x="6966" y="4013"/>
                  </a:cubicBezTo>
                  <a:cubicBezTo>
                    <a:pt x="7049" y="4013"/>
                    <a:pt x="7108" y="3930"/>
                    <a:pt x="7108" y="3858"/>
                  </a:cubicBezTo>
                  <a:lnTo>
                    <a:pt x="7108" y="834"/>
                  </a:lnTo>
                  <a:cubicBezTo>
                    <a:pt x="7108" y="763"/>
                    <a:pt x="7061" y="703"/>
                    <a:pt x="6989" y="691"/>
                  </a:cubicBezTo>
                  <a:lnTo>
                    <a:pt x="3584" y="1"/>
                  </a:lnTo>
                  <a:lnTo>
                    <a:pt x="352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68" name="Google Shape;10555;p67"/>
            <p:cNvSpPr/>
            <p:nvPr/>
          </p:nvSpPr>
          <p:spPr>
            <a:xfrm>
              <a:off x="3645597" y="4362056"/>
              <a:ext cx="144019" cy="144019"/>
            </a:xfrm>
            <a:custGeom>
              <a:avLst/>
              <a:rect l="l" t="t" r="r" b="b"/>
              <a:pathLst>
                <a:path w="4525" h="4525">
                  <a:moveTo>
                    <a:pt x="2262" y="322"/>
                  </a:moveTo>
                  <a:cubicBezTo>
                    <a:pt x="3334" y="322"/>
                    <a:pt x="4215" y="1203"/>
                    <a:pt x="4215" y="2275"/>
                  </a:cubicBezTo>
                  <a:cubicBezTo>
                    <a:pt x="4215" y="3346"/>
                    <a:pt x="3334" y="4227"/>
                    <a:pt x="2262" y="4227"/>
                  </a:cubicBezTo>
                  <a:cubicBezTo>
                    <a:pt x="1191" y="4227"/>
                    <a:pt x="322" y="3346"/>
                    <a:pt x="322" y="2275"/>
                  </a:cubicBezTo>
                  <a:cubicBezTo>
                    <a:pt x="322" y="1203"/>
                    <a:pt x="1191" y="322"/>
                    <a:pt x="2262" y="322"/>
                  </a:cubicBezTo>
                  <a:close/>
                  <a:moveTo>
                    <a:pt x="2262" y="0"/>
                  </a:moveTo>
                  <a:cubicBezTo>
                    <a:pt x="1012" y="0"/>
                    <a:pt x="0" y="1012"/>
                    <a:pt x="0" y="2263"/>
                  </a:cubicBezTo>
                  <a:cubicBezTo>
                    <a:pt x="0" y="3513"/>
                    <a:pt x="1012" y="4525"/>
                    <a:pt x="2262" y="4525"/>
                  </a:cubicBezTo>
                  <a:cubicBezTo>
                    <a:pt x="3513" y="4525"/>
                    <a:pt x="4525" y="3513"/>
                    <a:pt x="4525" y="2263"/>
                  </a:cubicBezTo>
                  <a:cubicBezTo>
                    <a:pt x="4525" y="1012"/>
                    <a:pt x="3513" y="0"/>
                    <a:pt x="226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69" name="Google Shape;10556;p67"/>
            <p:cNvSpPr/>
            <p:nvPr/>
          </p:nvSpPr>
          <p:spPr>
            <a:xfrm>
              <a:off x="3692574" y="4377970"/>
              <a:ext cx="51561" cy="112574"/>
            </a:xfrm>
            <a:custGeom>
              <a:avLst/>
              <a:rect l="l" t="t" r="r" b="b"/>
              <a:pathLst>
                <a:path w="1620" h="3537">
                  <a:moveTo>
                    <a:pt x="810" y="0"/>
                  </a:moveTo>
                  <a:cubicBezTo>
                    <a:pt x="727" y="0"/>
                    <a:pt x="656" y="72"/>
                    <a:pt x="656" y="155"/>
                  </a:cubicBezTo>
                  <a:lnTo>
                    <a:pt x="656" y="489"/>
                  </a:lnTo>
                  <a:cubicBezTo>
                    <a:pt x="298" y="524"/>
                    <a:pt x="1" y="834"/>
                    <a:pt x="1" y="1203"/>
                  </a:cubicBezTo>
                  <a:cubicBezTo>
                    <a:pt x="1" y="1608"/>
                    <a:pt x="334" y="1917"/>
                    <a:pt x="715" y="1917"/>
                  </a:cubicBezTo>
                  <a:lnTo>
                    <a:pt x="882" y="1917"/>
                  </a:lnTo>
                  <a:cubicBezTo>
                    <a:pt x="1108" y="1917"/>
                    <a:pt x="1298" y="2108"/>
                    <a:pt x="1298" y="2334"/>
                  </a:cubicBezTo>
                  <a:cubicBezTo>
                    <a:pt x="1298" y="2560"/>
                    <a:pt x="1108" y="2751"/>
                    <a:pt x="882" y="2751"/>
                  </a:cubicBezTo>
                  <a:lnTo>
                    <a:pt x="644" y="2751"/>
                  </a:lnTo>
                  <a:cubicBezTo>
                    <a:pt x="465" y="2751"/>
                    <a:pt x="310" y="2608"/>
                    <a:pt x="310" y="2429"/>
                  </a:cubicBezTo>
                  <a:cubicBezTo>
                    <a:pt x="310" y="2334"/>
                    <a:pt x="239" y="2275"/>
                    <a:pt x="167" y="2275"/>
                  </a:cubicBezTo>
                  <a:cubicBezTo>
                    <a:pt x="84" y="2275"/>
                    <a:pt x="13" y="2346"/>
                    <a:pt x="13" y="2429"/>
                  </a:cubicBezTo>
                  <a:cubicBezTo>
                    <a:pt x="13" y="2787"/>
                    <a:pt x="298" y="3060"/>
                    <a:pt x="656" y="3060"/>
                  </a:cubicBezTo>
                  <a:lnTo>
                    <a:pt x="667" y="3060"/>
                  </a:lnTo>
                  <a:lnTo>
                    <a:pt x="667" y="3394"/>
                  </a:lnTo>
                  <a:cubicBezTo>
                    <a:pt x="667" y="3477"/>
                    <a:pt x="739" y="3537"/>
                    <a:pt x="822" y="3537"/>
                  </a:cubicBezTo>
                  <a:cubicBezTo>
                    <a:pt x="894" y="3537"/>
                    <a:pt x="965" y="3465"/>
                    <a:pt x="965" y="3394"/>
                  </a:cubicBezTo>
                  <a:lnTo>
                    <a:pt x="965" y="3048"/>
                  </a:lnTo>
                  <a:cubicBezTo>
                    <a:pt x="1322" y="3025"/>
                    <a:pt x="1620" y="2703"/>
                    <a:pt x="1620" y="2334"/>
                  </a:cubicBezTo>
                  <a:cubicBezTo>
                    <a:pt x="1620" y="1929"/>
                    <a:pt x="1298" y="1620"/>
                    <a:pt x="906" y="1620"/>
                  </a:cubicBezTo>
                  <a:lnTo>
                    <a:pt x="739" y="1620"/>
                  </a:lnTo>
                  <a:cubicBezTo>
                    <a:pt x="525" y="1620"/>
                    <a:pt x="334" y="1429"/>
                    <a:pt x="334" y="1203"/>
                  </a:cubicBezTo>
                  <a:cubicBezTo>
                    <a:pt x="334" y="977"/>
                    <a:pt x="525" y="786"/>
                    <a:pt x="739" y="786"/>
                  </a:cubicBezTo>
                  <a:lnTo>
                    <a:pt x="977" y="786"/>
                  </a:lnTo>
                  <a:cubicBezTo>
                    <a:pt x="1167" y="786"/>
                    <a:pt x="1310" y="941"/>
                    <a:pt x="1310" y="1120"/>
                  </a:cubicBezTo>
                  <a:lnTo>
                    <a:pt x="1310" y="1286"/>
                  </a:lnTo>
                  <a:cubicBezTo>
                    <a:pt x="1310" y="1358"/>
                    <a:pt x="1382" y="1429"/>
                    <a:pt x="1465" y="1429"/>
                  </a:cubicBezTo>
                  <a:cubicBezTo>
                    <a:pt x="1548" y="1429"/>
                    <a:pt x="1608" y="1358"/>
                    <a:pt x="1608" y="1286"/>
                  </a:cubicBezTo>
                  <a:lnTo>
                    <a:pt x="1608" y="1120"/>
                  </a:lnTo>
                  <a:cubicBezTo>
                    <a:pt x="1608" y="762"/>
                    <a:pt x="1322" y="477"/>
                    <a:pt x="965" y="477"/>
                  </a:cubicBezTo>
                  <a:lnTo>
                    <a:pt x="953" y="477"/>
                  </a:lnTo>
                  <a:lnTo>
                    <a:pt x="953" y="155"/>
                  </a:lnTo>
                  <a:cubicBezTo>
                    <a:pt x="953" y="60"/>
                    <a:pt x="882" y="0"/>
                    <a:pt x="81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70" name="Google Shape;10557;p67"/>
          <p:cNvGrpSpPr/>
          <p:nvPr/>
        </p:nvGrpSpPr>
        <p:grpSpPr>
          <a:xfrm>
            <a:off x="4698316" y="5766428"/>
            <a:ext cx="375946" cy="327823"/>
            <a:chOff x="3082855" y="4295728"/>
            <a:chExt cx="375946" cy="327823"/>
          </a:xfrm>
          <a:solidFill>
            <a:schemeClr val="accent1"/>
          </a:solidFill>
        </p:grpSpPr>
        <p:sp>
          <p:nvSpPr>
            <p:cNvPr id="1771" name="Google Shape;10558;p67"/>
            <p:cNvSpPr/>
            <p:nvPr/>
          </p:nvSpPr>
          <p:spPr>
            <a:xfrm>
              <a:off x="3082855" y="4295728"/>
              <a:ext cx="375946" cy="327823"/>
            </a:xfrm>
            <a:custGeom>
              <a:avLst/>
              <a:rect l="l" t="t" r="r" b="b"/>
              <a:pathLst>
                <a:path w="11812" h="10300">
                  <a:moveTo>
                    <a:pt x="6644" y="358"/>
                  </a:moveTo>
                  <a:lnTo>
                    <a:pt x="6311" y="3311"/>
                  </a:lnTo>
                  <a:cubicBezTo>
                    <a:pt x="6311" y="3311"/>
                    <a:pt x="6311" y="3335"/>
                    <a:pt x="6299" y="3335"/>
                  </a:cubicBezTo>
                  <a:lnTo>
                    <a:pt x="5525" y="3335"/>
                  </a:lnTo>
                  <a:cubicBezTo>
                    <a:pt x="5525" y="3335"/>
                    <a:pt x="5513" y="3335"/>
                    <a:pt x="5513" y="3311"/>
                  </a:cubicBezTo>
                  <a:lnTo>
                    <a:pt x="5180" y="358"/>
                  </a:lnTo>
                  <a:lnTo>
                    <a:pt x="6644" y="358"/>
                  </a:lnTo>
                  <a:close/>
                  <a:moveTo>
                    <a:pt x="11240" y="2930"/>
                  </a:moveTo>
                  <a:cubicBezTo>
                    <a:pt x="11347" y="2930"/>
                    <a:pt x="11431" y="3013"/>
                    <a:pt x="11431" y="3120"/>
                  </a:cubicBezTo>
                  <a:lnTo>
                    <a:pt x="11431" y="9764"/>
                  </a:lnTo>
                  <a:lnTo>
                    <a:pt x="11454" y="9764"/>
                  </a:lnTo>
                  <a:cubicBezTo>
                    <a:pt x="11454" y="9859"/>
                    <a:pt x="11359" y="9954"/>
                    <a:pt x="11252" y="9954"/>
                  </a:cubicBezTo>
                  <a:lnTo>
                    <a:pt x="560" y="9954"/>
                  </a:lnTo>
                  <a:cubicBezTo>
                    <a:pt x="453" y="9954"/>
                    <a:pt x="358" y="9859"/>
                    <a:pt x="358" y="9764"/>
                  </a:cubicBezTo>
                  <a:lnTo>
                    <a:pt x="358" y="3120"/>
                  </a:lnTo>
                  <a:cubicBezTo>
                    <a:pt x="358" y="3013"/>
                    <a:pt x="453" y="2930"/>
                    <a:pt x="560" y="2930"/>
                  </a:cubicBezTo>
                  <a:lnTo>
                    <a:pt x="5108" y="2930"/>
                  </a:lnTo>
                  <a:lnTo>
                    <a:pt x="5156" y="3346"/>
                  </a:lnTo>
                  <a:cubicBezTo>
                    <a:pt x="5168" y="3525"/>
                    <a:pt x="5335" y="3656"/>
                    <a:pt x="5513" y="3656"/>
                  </a:cubicBezTo>
                  <a:lnTo>
                    <a:pt x="6287" y="3656"/>
                  </a:lnTo>
                  <a:cubicBezTo>
                    <a:pt x="6466" y="3656"/>
                    <a:pt x="6608" y="3525"/>
                    <a:pt x="6644" y="3346"/>
                  </a:cubicBezTo>
                  <a:lnTo>
                    <a:pt x="6692" y="2930"/>
                  </a:lnTo>
                  <a:lnTo>
                    <a:pt x="11240" y="2930"/>
                  </a:lnTo>
                  <a:close/>
                  <a:moveTo>
                    <a:pt x="4977" y="1"/>
                  </a:moveTo>
                  <a:cubicBezTo>
                    <a:pt x="4930" y="1"/>
                    <a:pt x="4882" y="13"/>
                    <a:pt x="4846" y="60"/>
                  </a:cubicBezTo>
                  <a:cubicBezTo>
                    <a:pt x="4811" y="84"/>
                    <a:pt x="4799" y="144"/>
                    <a:pt x="4799" y="191"/>
                  </a:cubicBezTo>
                  <a:lnTo>
                    <a:pt x="5061" y="2584"/>
                  </a:lnTo>
                  <a:lnTo>
                    <a:pt x="536" y="2584"/>
                  </a:lnTo>
                  <a:cubicBezTo>
                    <a:pt x="239" y="2584"/>
                    <a:pt x="1" y="2823"/>
                    <a:pt x="1" y="3120"/>
                  </a:cubicBezTo>
                  <a:lnTo>
                    <a:pt x="1" y="9764"/>
                  </a:lnTo>
                  <a:cubicBezTo>
                    <a:pt x="1" y="10062"/>
                    <a:pt x="239" y="10300"/>
                    <a:pt x="536" y="10300"/>
                  </a:cubicBezTo>
                  <a:lnTo>
                    <a:pt x="11240" y="10300"/>
                  </a:lnTo>
                  <a:cubicBezTo>
                    <a:pt x="11538" y="10300"/>
                    <a:pt x="11776" y="10062"/>
                    <a:pt x="11776" y="9764"/>
                  </a:cubicBezTo>
                  <a:lnTo>
                    <a:pt x="11776" y="3120"/>
                  </a:lnTo>
                  <a:cubicBezTo>
                    <a:pt x="11812" y="2823"/>
                    <a:pt x="11550" y="2584"/>
                    <a:pt x="11252" y="2584"/>
                  </a:cubicBezTo>
                  <a:lnTo>
                    <a:pt x="6728" y="2584"/>
                  </a:lnTo>
                  <a:lnTo>
                    <a:pt x="7001" y="191"/>
                  </a:lnTo>
                  <a:cubicBezTo>
                    <a:pt x="7001" y="144"/>
                    <a:pt x="6989" y="84"/>
                    <a:pt x="6954" y="60"/>
                  </a:cubicBezTo>
                  <a:cubicBezTo>
                    <a:pt x="6930" y="25"/>
                    <a:pt x="6882" y="1"/>
                    <a:pt x="6823" y="1"/>
                  </a:cubicBezTo>
                  <a:lnTo>
                    <a:pt x="497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2" name="Google Shape;10559;p67"/>
            <p:cNvSpPr/>
            <p:nvPr/>
          </p:nvSpPr>
          <p:spPr>
            <a:xfrm>
              <a:off x="3118852" y="4424947"/>
              <a:ext cx="128488" cy="163371"/>
            </a:xfrm>
            <a:custGeom>
              <a:avLst/>
              <a:rect l="l" t="t" r="r" b="b"/>
              <a:pathLst>
                <a:path w="4037" h="5133">
                  <a:moveTo>
                    <a:pt x="2203" y="1251"/>
                  </a:moveTo>
                  <a:cubicBezTo>
                    <a:pt x="2418" y="1251"/>
                    <a:pt x="2596" y="1418"/>
                    <a:pt x="2596" y="1632"/>
                  </a:cubicBezTo>
                  <a:lnTo>
                    <a:pt x="2596" y="2013"/>
                  </a:lnTo>
                  <a:cubicBezTo>
                    <a:pt x="2584" y="2323"/>
                    <a:pt x="2322" y="2573"/>
                    <a:pt x="2013" y="2573"/>
                  </a:cubicBezTo>
                  <a:cubicBezTo>
                    <a:pt x="1703" y="2573"/>
                    <a:pt x="1453" y="2323"/>
                    <a:pt x="1453" y="2013"/>
                  </a:cubicBezTo>
                  <a:lnTo>
                    <a:pt x="1453" y="1632"/>
                  </a:lnTo>
                  <a:cubicBezTo>
                    <a:pt x="1453" y="1430"/>
                    <a:pt x="1608" y="1251"/>
                    <a:pt x="1834" y="1251"/>
                  </a:cubicBezTo>
                  <a:lnTo>
                    <a:pt x="2203" y="1251"/>
                  </a:lnTo>
                  <a:close/>
                  <a:moveTo>
                    <a:pt x="2191" y="2906"/>
                  </a:moveTo>
                  <a:lnTo>
                    <a:pt x="2191" y="3001"/>
                  </a:lnTo>
                  <a:cubicBezTo>
                    <a:pt x="2203" y="3061"/>
                    <a:pt x="2227" y="3144"/>
                    <a:pt x="2251" y="3180"/>
                  </a:cubicBezTo>
                  <a:lnTo>
                    <a:pt x="2013" y="3418"/>
                  </a:lnTo>
                  <a:lnTo>
                    <a:pt x="2001" y="3418"/>
                  </a:lnTo>
                  <a:lnTo>
                    <a:pt x="1763" y="3180"/>
                  </a:lnTo>
                  <a:cubicBezTo>
                    <a:pt x="1787" y="3120"/>
                    <a:pt x="1798" y="3061"/>
                    <a:pt x="1798" y="3001"/>
                  </a:cubicBezTo>
                  <a:lnTo>
                    <a:pt x="1798" y="2906"/>
                  </a:lnTo>
                  <a:cubicBezTo>
                    <a:pt x="1858" y="2918"/>
                    <a:pt x="1941" y="2918"/>
                    <a:pt x="2001" y="2918"/>
                  </a:cubicBezTo>
                  <a:cubicBezTo>
                    <a:pt x="2060" y="2918"/>
                    <a:pt x="2132" y="2906"/>
                    <a:pt x="2191" y="2906"/>
                  </a:cubicBezTo>
                  <a:close/>
                  <a:moveTo>
                    <a:pt x="2525" y="3394"/>
                  </a:moveTo>
                  <a:lnTo>
                    <a:pt x="2822" y="3537"/>
                  </a:lnTo>
                  <a:cubicBezTo>
                    <a:pt x="2882" y="3573"/>
                    <a:pt x="2918" y="3644"/>
                    <a:pt x="2918" y="3716"/>
                  </a:cubicBezTo>
                  <a:lnTo>
                    <a:pt x="2918" y="4787"/>
                  </a:lnTo>
                  <a:lnTo>
                    <a:pt x="1072" y="4787"/>
                  </a:lnTo>
                  <a:lnTo>
                    <a:pt x="1072" y="3716"/>
                  </a:lnTo>
                  <a:cubicBezTo>
                    <a:pt x="1072" y="3644"/>
                    <a:pt x="1120" y="3573"/>
                    <a:pt x="1179" y="3537"/>
                  </a:cubicBezTo>
                  <a:lnTo>
                    <a:pt x="1477" y="3394"/>
                  </a:lnTo>
                  <a:lnTo>
                    <a:pt x="1751" y="3656"/>
                  </a:lnTo>
                  <a:cubicBezTo>
                    <a:pt x="1822" y="3728"/>
                    <a:pt x="1906" y="3763"/>
                    <a:pt x="2001" y="3763"/>
                  </a:cubicBezTo>
                  <a:cubicBezTo>
                    <a:pt x="2084" y="3763"/>
                    <a:pt x="2179" y="3728"/>
                    <a:pt x="2251" y="3656"/>
                  </a:cubicBezTo>
                  <a:lnTo>
                    <a:pt x="2525" y="3394"/>
                  </a:lnTo>
                  <a:close/>
                  <a:moveTo>
                    <a:pt x="3680" y="334"/>
                  </a:moveTo>
                  <a:cubicBezTo>
                    <a:pt x="3680" y="334"/>
                    <a:pt x="3692" y="334"/>
                    <a:pt x="3692" y="358"/>
                  </a:cubicBezTo>
                  <a:lnTo>
                    <a:pt x="3692" y="4775"/>
                  </a:lnTo>
                  <a:lnTo>
                    <a:pt x="3680" y="4775"/>
                  </a:lnTo>
                  <a:lnTo>
                    <a:pt x="3299" y="4787"/>
                  </a:lnTo>
                  <a:lnTo>
                    <a:pt x="3299" y="3716"/>
                  </a:lnTo>
                  <a:cubicBezTo>
                    <a:pt x="3299" y="3513"/>
                    <a:pt x="3180" y="3335"/>
                    <a:pt x="3001" y="3227"/>
                  </a:cubicBezTo>
                  <a:lnTo>
                    <a:pt x="2560" y="3001"/>
                  </a:lnTo>
                  <a:lnTo>
                    <a:pt x="2560" y="2989"/>
                  </a:lnTo>
                  <a:lnTo>
                    <a:pt x="2560" y="2739"/>
                  </a:lnTo>
                  <a:cubicBezTo>
                    <a:pt x="2787" y="2573"/>
                    <a:pt x="2941" y="2311"/>
                    <a:pt x="2941" y="2013"/>
                  </a:cubicBezTo>
                  <a:lnTo>
                    <a:pt x="2941" y="1632"/>
                  </a:lnTo>
                  <a:cubicBezTo>
                    <a:pt x="2941" y="1227"/>
                    <a:pt x="2608" y="906"/>
                    <a:pt x="2203" y="906"/>
                  </a:cubicBezTo>
                  <a:lnTo>
                    <a:pt x="1834" y="906"/>
                  </a:lnTo>
                  <a:cubicBezTo>
                    <a:pt x="1429" y="906"/>
                    <a:pt x="1108" y="1239"/>
                    <a:pt x="1108" y="1632"/>
                  </a:cubicBezTo>
                  <a:lnTo>
                    <a:pt x="1108" y="2013"/>
                  </a:lnTo>
                  <a:cubicBezTo>
                    <a:pt x="1108" y="2311"/>
                    <a:pt x="1251" y="2573"/>
                    <a:pt x="1477" y="2739"/>
                  </a:cubicBezTo>
                  <a:lnTo>
                    <a:pt x="1477" y="2989"/>
                  </a:lnTo>
                  <a:lnTo>
                    <a:pt x="1477" y="3001"/>
                  </a:lnTo>
                  <a:lnTo>
                    <a:pt x="1048" y="3227"/>
                  </a:lnTo>
                  <a:cubicBezTo>
                    <a:pt x="870" y="3323"/>
                    <a:pt x="751" y="3513"/>
                    <a:pt x="751" y="3716"/>
                  </a:cubicBezTo>
                  <a:lnTo>
                    <a:pt x="751" y="4787"/>
                  </a:lnTo>
                  <a:lnTo>
                    <a:pt x="358" y="4787"/>
                  </a:lnTo>
                  <a:cubicBezTo>
                    <a:pt x="358" y="4787"/>
                    <a:pt x="346" y="4787"/>
                    <a:pt x="346" y="4775"/>
                  </a:cubicBezTo>
                  <a:lnTo>
                    <a:pt x="346" y="358"/>
                  </a:lnTo>
                  <a:cubicBezTo>
                    <a:pt x="346" y="358"/>
                    <a:pt x="346" y="334"/>
                    <a:pt x="358" y="334"/>
                  </a:cubicBezTo>
                  <a:lnTo>
                    <a:pt x="3680" y="334"/>
                  </a:lnTo>
                  <a:close/>
                  <a:moveTo>
                    <a:pt x="358" y="1"/>
                  </a:moveTo>
                  <a:cubicBezTo>
                    <a:pt x="167" y="1"/>
                    <a:pt x="1" y="168"/>
                    <a:pt x="1" y="358"/>
                  </a:cubicBezTo>
                  <a:lnTo>
                    <a:pt x="1" y="4775"/>
                  </a:lnTo>
                  <a:cubicBezTo>
                    <a:pt x="1" y="4966"/>
                    <a:pt x="167" y="5132"/>
                    <a:pt x="358" y="5132"/>
                  </a:cubicBezTo>
                  <a:lnTo>
                    <a:pt x="3680" y="5132"/>
                  </a:lnTo>
                  <a:cubicBezTo>
                    <a:pt x="3870" y="5132"/>
                    <a:pt x="4037" y="4966"/>
                    <a:pt x="4037" y="4775"/>
                  </a:cubicBezTo>
                  <a:lnTo>
                    <a:pt x="4037" y="358"/>
                  </a:lnTo>
                  <a:cubicBezTo>
                    <a:pt x="4037" y="168"/>
                    <a:pt x="3870" y="1"/>
                    <a:pt x="3680" y="1"/>
                  </a:cubicBezTo>
                  <a:lnTo>
                    <a:pt x="35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3" name="Google Shape;10560;p67"/>
            <p:cNvSpPr/>
            <p:nvPr/>
          </p:nvSpPr>
          <p:spPr>
            <a:xfrm>
              <a:off x="3271178" y="4424947"/>
              <a:ext cx="152008" cy="34533"/>
            </a:xfrm>
            <a:custGeom>
              <a:avLst/>
              <a:rect l="l" t="t" r="r" b="b"/>
              <a:pathLst>
                <a:path w="4776" h="1085">
                  <a:moveTo>
                    <a:pt x="4430" y="346"/>
                  </a:moveTo>
                  <a:cubicBezTo>
                    <a:pt x="4430" y="346"/>
                    <a:pt x="4442" y="346"/>
                    <a:pt x="4442" y="358"/>
                  </a:cubicBezTo>
                  <a:lnTo>
                    <a:pt x="4442" y="727"/>
                  </a:lnTo>
                  <a:lnTo>
                    <a:pt x="4430" y="727"/>
                  </a:lnTo>
                  <a:lnTo>
                    <a:pt x="370" y="739"/>
                  </a:lnTo>
                  <a:cubicBezTo>
                    <a:pt x="370" y="739"/>
                    <a:pt x="358" y="739"/>
                    <a:pt x="358" y="727"/>
                  </a:cubicBezTo>
                  <a:lnTo>
                    <a:pt x="358" y="358"/>
                  </a:lnTo>
                  <a:cubicBezTo>
                    <a:pt x="358" y="358"/>
                    <a:pt x="358" y="346"/>
                    <a:pt x="370" y="346"/>
                  </a:cubicBezTo>
                  <a:lnTo>
                    <a:pt x="4430" y="346"/>
                  </a:lnTo>
                  <a:close/>
                  <a:moveTo>
                    <a:pt x="358" y="1"/>
                  </a:moveTo>
                  <a:cubicBezTo>
                    <a:pt x="156" y="1"/>
                    <a:pt x="1" y="168"/>
                    <a:pt x="1" y="358"/>
                  </a:cubicBezTo>
                  <a:lnTo>
                    <a:pt x="1" y="727"/>
                  </a:lnTo>
                  <a:cubicBezTo>
                    <a:pt x="1" y="918"/>
                    <a:pt x="156" y="1084"/>
                    <a:pt x="358" y="1084"/>
                  </a:cubicBezTo>
                  <a:lnTo>
                    <a:pt x="4418" y="1084"/>
                  </a:lnTo>
                  <a:cubicBezTo>
                    <a:pt x="4609" y="1084"/>
                    <a:pt x="4775" y="918"/>
                    <a:pt x="4775" y="727"/>
                  </a:cubicBezTo>
                  <a:lnTo>
                    <a:pt x="4775" y="358"/>
                  </a:lnTo>
                  <a:cubicBezTo>
                    <a:pt x="4775" y="168"/>
                    <a:pt x="4621" y="1"/>
                    <a:pt x="4418" y="1"/>
                  </a:cubicBezTo>
                  <a:lnTo>
                    <a:pt x="358"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4" name="Google Shape;10561;p67"/>
            <p:cNvSpPr/>
            <p:nvPr/>
          </p:nvSpPr>
          <p:spPr>
            <a:xfrm>
              <a:off x="3271560" y="4471957"/>
              <a:ext cx="116393" cy="34501"/>
            </a:xfrm>
            <a:custGeom>
              <a:avLst/>
              <a:rect l="l" t="t" r="r" b="b"/>
              <a:pathLst>
                <a:path w="3657" h="1084">
                  <a:moveTo>
                    <a:pt x="3299" y="334"/>
                  </a:moveTo>
                  <a:cubicBezTo>
                    <a:pt x="3299" y="334"/>
                    <a:pt x="3323" y="334"/>
                    <a:pt x="3323" y="357"/>
                  </a:cubicBezTo>
                  <a:lnTo>
                    <a:pt x="3323" y="727"/>
                  </a:lnTo>
                  <a:lnTo>
                    <a:pt x="358" y="738"/>
                  </a:lnTo>
                  <a:cubicBezTo>
                    <a:pt x="358" y="738"/>
                    <a:pt x="346" y="738"/>
                    <a:pt x="346" y="727"/>
                  </a:cubicBezTo>
                  <a:lnTo>
                    <a:pt x="346" y="357"/>
                  </a:lnTo>
                  <a:cubicBezTo>
                    <a:pt x="346" y="357"/>
                    <a:pt x="346" y="334"/>
                    <a:pt x="358" y="334"/>
                  </a:cubicBezTo>
                  <a:lnTo>
                    <a:pt x="3299" y="334"/>
                  </a:lnTo>
                  <a:close/>
                  <a:moveTo>
                    <a:pt x="358" y="0"/>
                  </a:moveTo>
                  <a:cubicBezTo>
                    <a:pt x="168" y="0"/>
                    <a:pt x="1" y="155"/>
                    <a:pt x="1" y="357"/>
                  </a:cubicBezTo>
                  <a:lnTo>
                    <a:pt x="1" y="727"/>
                  </a:lnTo>
                  <a:cubicBezTo>
                    <a:pt x="1" y="917"/>
                    <a:pt x="168" y="1084"/>
                    <a:pt x="358" y="1084"/>
                  </a:cubicBezTo>
                  <a:lnTo>
                    <a:pt x="3299" y="1084"/>
                  </a:lnTo>
                  <a:cubicBezTo>
                    <a:pt x="3489" y="1084"/>
                    <a:pt x="3656" y="917"/>
                    <a:pt x="3656" y="727"/>
                  </a:cubicBezTo>
                  <a:lnTo>
                    <a:pt x="3656" y="357"/>
                  </a:lnTo>
                  <a:cubicBezTo>
                    <a:pt x="3656" y="155"/>
                    <a:pt x="3501" y="0"/>
                    <a:pt x="3299" y="0"/>
                  </a:cubicBezTo>
                  <a:lnTo>
                    <a:pt x="35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5" name="Google Shape;10562;p67"/>
            <p:cNvSpPr/>
            <p:nvPr/>
          </p:nvSpPr>
          <p:spPr>
            <a:xfrm>
              <a:off x="3271178" y="4518552"/>
              <a:ext cx="70148" cy="11394"/>
            </a:xfrm>
            <a:custGeom>
              <a:avLst/>
              <a:rect l="l" t="t" r="r" b="b"/>
              <a:pathLst>
                <a:path w="2204" h="358">
                  <a:moveTo>
                    <a:pt x="180" y="1"/>
                  </a:moveTo>
                  <a:cubicBezTo>
                    <a:pt x="84" y="1"/>
                    <a:pt x="1" y="84"/>
                    <a:pt x="1" y="179"/>
                  </a:cubicBezTo>
                  <a:cubicBezTo>
                    <a:pt x="1" y="286"/>
                    <a:pt x="72" y="358"/>
                    <a:pt x="180" y="358"/>
                  </a:cubicBezTo>
                  <a:lnTo>
                    <a:pt x="2025" y="358"/>
                  </a:lnTo>
                  <a:cubicBezTo>
                    <a:pt x="2108" y="358"/>
                    <a:pt x="2204" y="286"/>
                    <a:pt x="2204" y="179"/>
                  </a:cubicBezTo>
                  <a:cubicBezTo>
                    <a:pt x="2204" y="84"/>
                    <a:pt x="2120" y="1"/>
                    <a:pt x="2025" y="1"/>
                  </a:cubicBezTo>
                  <a:lnTo>
                    <a:pt x="18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6" name="Google Shape;10563;p67"/>
            <p:cNvSpPr/>
            <p:nvPr/>
          </p:nvSpPr>
          <p:spPr>
            <a:xfrm>
              <a:off x="3353038" y="4518552"/>
              <a:ext cx="34915" cy="11394"/>
            </a:xfrm>
            <a:custGeom>
              <a:avLst/>
              <a:rect l="l" t="t" r="r" b="b"/>
              <a:pathLst>
                <a:path w="1097" h="358">
                  <a:moveTo>
                    <a:pt x="179" y="1"/>
                  </a:moveTo>
                  <a:cubicBezTo>
                    <a:pt x="84" y="1"/>
                    <a:pt x="1" y="84"/>
                    <a:pt x="1" y="179"/>
                  </a:cubicBezTo>
                  <a:cubicBezTo>
                    <a:pt x="1" y="286"/>
                    <a:pt x="72" y="358"/>
                    <a:pt x="179" y="358"/>
                  </a:cubicBezTo>
                  <a:lnTo>
                    <a:pt x="917" y="358"/>
                  </a:lnTo>
                  <a:cubicBezTo>
                    <a:pt x="1013" y="358"/>
                    <a:pt x="1096" y="286"/>
                    <a:pt x="1096" y="179"/>
                  </a:cubicBezTo>
                  <a:cubicBezTo>
                    <a:pt x="1096" y="84"/>
                    <a:pt x="1025" y="1"/>
                    <a:pt x="917"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7" name="Google Shape;10564;p67"/>
            <p:cNvSpPr/>
            <p:nvPr/>
          </p:nvSpPr>
          <p:spPr>
            <a:xfrm>
              <a:off x="3271178" y="4554167"/>
              <a:ext cx="23170" cy="11426"/>
            </a:xfrm>
            <a:custGeom>
              <a:avLst/>
              <a:rect l="l" t="t" r="r" b="b"/>
              <a:pathLst>
                <a:path w="728" h="359">
                  <a:moveTo>
                    <a:pt x="180" y="1"/>
                  </a:moveTo>
                  <a:cubicBezTo>
                    <a:pt x="84" y="1"/>
                    <a:pt x="1" y="72"/>
                    <a:pt x="1" y="179"/>
                  </a:cubicBezTo>
                  <a:cubicBezTo>
                    <a:pt x="1" y="287"/>
                    <a:pt x="72" y="358"/>
                    <a:pt x="180" y="358"/>
                  </a:cubicBezTo>
                  <a:lnTo>
                    <a:pt x="549" y="358"/>
                  </a:lnTo>
                  <a:cubicBezTo>
                    <a:pt x="632" y="358"/>
                    <a:pt x="727" y="287"/>
                    <a:pt x="727" y="179"/>
                  </a:cubicBezTo>
                  <a:cubicBezTo>
                    <a:pt x="727" y="72"/>
                    <a:pt x="632" y="1"/>
                    <a:pt x="549" y="1"/>
                  </a:cubicBezTo>
                  <a:lnTo>
                    <a:pt x="180"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8" name="Google Shape;10565;p67"/>
            <p:cNvSpPr/>
            <p:nvPr/>
          </p:nvSpPr>
          <p:spPr>
            <a:xfrm>
              <a:off x="3306443" y="4554167"/>
              <a:ext cx="58372" cy="11426"/>
            </a:xfrm>
            <a:custGeom>
              <a:avLst/>
              <a:rect l="l" t="t" r="r" b="b"/>
              <a:pathLst>
                <a:path w="1834" h="359">
                  <a:moveTo>
                    <a:pt x="179" y="1"/>
                  </a:moveTo>
                  <a:cubicBezTo>
                    <a:pt x="95" y="1"/>
                    <a:pt x="0" y="72"/>
                    <a:pt x="0" y="179"/>
                  </a:cubicBezTo>
                  <a:cubicBezTo>
                    <a:pt x="0" y="287"/>
                    <a:pt x="84" y="358"/>
                    <a:pt x="179" y="358"/>
                  </a:cubicBezTo>
                  <a:lnTo>
                    <a:pt x="1655" y="358"/>
                  </a:lnTo>
                  <a:cubicBezTo>
                    <a:pt x="1750" y="358"/>
                    <a:pt x="1834" y="287"/>
                    <a:pt x="1834" y="179"/>
                  </a:cubicBezTo>
                  <a:cubicBezTo>
                    <a:pt x="1834" y="72"/>
                    <a:pt x="1750" y="1"/>
                    <a:pt x="1655"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79" name="Google Shape;10566;p67"/>
            <p:cNvSpPr/>
            <p:nvPr/>
          </p:nvSpPr>
          <p:spPr>
            <a:xfrm>
              <a:off x="3271178" y="4577306"/>
              <a:ext cx="23170" cy="11394"/>
            </a:xfrm>
            <a:custGeom>
              <a:avLst/>
              <a:rect l="l" t="t" r="r" b="b"/>
              <a:pathLst>
                <a:path w="728" h="358">
                  <a:moveTo>
                    <a:pt x="180" y="0"/>
                  </a:moveTo>
                  <a:cubicBezTo>
                    <a:pt x="84" y="0"/>
                    <a:pt x="1" y="84"/>
                    <a:pt x="1" y="179"/>
                  </a:cubicBezTo>
                  <a:cubicBezTo>
                    <a:pt x="1" y="286"/>
                    <a:pt x="72" y="357"/>
                    <a:pt x="180" y="357"/>
                  </a:cubicBezTo>
                  <a:lnTo>
                    <a:pt x="549" y="357"/>
                  </a:lnTo>
                  <a:cubicBezTo>
                    <a:pt x="632" y="357"/>
                    <a:pt x="727" y="286"/>
                    <a:pt x="727" y="179"/>
                  </a:cubicBezTo>
                  <a:cubicBezTo>
                    <a:pt x="727" y="84"/>
                    <a:pt x="632" y="0"/>
                    <a:pt x="549" y="0"/>
                  </a:cubicBezTo>
                  <a:lnTo>
                    <a:pt x="180"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80" name="Google Shape;10567;p67"/>
            <p:cNvSpPr/>
            <p:nvPr/>
          </p:nvSpPr>
          <p:spPr>
            <a:xfrm>
              <a:off x="3306443" y="4577306"/>
              <a:ext cx="58372" cy="11394"/>
            </a:xfrm>
            <a:custGeom>
              <a:avLst/>
              <a:rect l="l" t="t" r="r" b="b"/>
              <a:pathLst>
                <a:path w="1834" h="358">
                  <a:moveTo>
                    <a:pt x="179" y="0"/>
                  </a:moveTo>
                  <a:cubicBezTo>
                    <a:pt x="95" y="0"/>
                    <a:pt x="0" y="84"/>
                    <a:pt x="0" y="179"/>
                  </a:cubicBezTo>
                  <a:cubicBezTo>
                    <a:pt x="0" y="286"/>
                    <a:pt x="84" y="357"/>
                    <a:pt x="179" y="357"/>
                  </a:cubicBezTo>
                  <a:lnTo>
                    <a:pt x="1655" y="357"/>
                  </a:lnTo>
                  <a:cubicBezTo>
                    <a:pt x="1750" y="357"/>
                    <a:pt x="1834" y="286"/>
                    <a:pt x="1834" y="179"/>
                  </a:cubicBezTo>
                  <a:cubicBezTo>
                    <a:pt x="1822" y="84"/>
                    <a:pt x="1750" y="0"/>
                    <a:pt x="1655"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81" name="Google Shape;10568;p67"/>
            <p:cNvSpPr/>
            <p:nvPr/>
          </p:nvSpPr>
          <p:spPr>
            <a:xfrm>
              <a:off x="3265513" y="4377970"/>
              <a:ext cx="11394" cy="11394"/>
            </a:xfrm>
            <a:custGeom>
              <a:avLst/>
              <a:rect l="l" t="t" r="r" b="b"/>
              <a:pathLst>
                <a:path w="358" h="358">
                  <a:moveTo>
                    <a:pt x="179" y="0"/>
                  </a:moveTo>
                  <a:cubicBezTo>
                    <a:pt x="72" y="0"/>
                    <a:pt x="0" y="72"/>
                    <a:pt x="0" y="179"/>
                  </a:cubicBezTo>
                  <a:cubicBezTo>
                    <a:pt x="0" y="274"/>
                    <a:pt x="72" y="358"/>
                    <a:pt x="179" y="358"/>
                  </a:cubicBezTo>
                  <a:cubicBezTo>
                    <a:pt x="262" y="358"/>
                    <a:pt x="358" y="286"/>
                    <a:pt x="358" y="179"/>
                  </a:cubicBezTo>
                  <a:cubicBezTo>
                    <a:pt x="358" y="72"/>
                    <a:pt x="262"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82" name="Google Shape;10569;p67"/>
          <p:cNvGrpSpPr/>
          <p:nvPr/>
        </p:nvGrpSpPr>
        <p:grpSpPr>
          <a:xfrm>
            <a:off x="4364477" y="5761876"/>
            <a:ext cx="150831" cy="336926"/>
            <a:chOff x="2749016" y="4291176"/>
            <a:chExt cx="150831" cy="336926"/>
          </a:xfrm>
          <a:solidFill>
            <a:schemeClr val="accent1"/>
          </a:solidFill>
        </p:grpSpPr>
        <p:sp>
          <p:nvSpPr>
            <p:cNvPr id="1783" name="Google Shape;10570;p67"/>
            <p:cNvSpPr/>
            <p:nvPr/>
          </p:nvSpPr>
          <p:spPr>
            <a:xfrm>
              <a:off x="2799399" y="4307472"/>
              <a:ext cx="51942" cy="114865"/>
            </a:xfrm>
            <a:custGeom>
              <a:avLst/>
              <a:rect l="l" t="t" r="r" b="b"/>
              <a:pathLst>
                <a:path w="1632" h="3609">
                  <a:moveTo>
                    <a:pt x="810" y="1"/>
                  </a:moveTo>
                  <a:cubicBezTo>
                    <a:pt x="727" y="1"/>
                    <a:pt x="667" y="72"/>
                    <a:pt x="667" y="144"/>
                  </a:cubicBezTo>
                  <a:lnTo>
                    <a:pt x="667" y="489"/>
                  </a:lnTo>
                  <a:cubicBezTo>
                    <a:pt x="298" y="525"/>
                    <a:pt x="1" y="846"/>
                    <a:pt x="1" y="1215"/>
                  </a:cubicBezTo>
                  <a:cubicBezTo>
                    <a:pt x="1" y="1620"/>
                    <a:pt x="322" y="1942"/>
                    <a:pt x="727" y="1942"/>
                  </a:cubicBezTo>
                  <a:lnTo>
                    <a:pt x="894" y="1942"/>
                  </a:lnTo>
                  <a:cubicBezTo>
                    <a:pt x="1132" y="1942"/>
                    <a:pt x="1322" y="2144"/>
                    <a:pt x="1322" y="2382"/>
                  </a:cubicBezTo>
                  <a:cubicBezTo>
                    <a:pt x="1322" y="2620"/>
                    <a:pt x="1132" y="2811"/>
                    <a:pt x="894" y="2811"/>
                  </a:cubicBezTo>
                  <a:lnTo>
                    <a:pt x="632" y="2811"/>
                  </a:lnTo>
                  <a:cubicBezTo>
                    <a:pt x="441" y="2811"/>
                    <a:pt x="298" y="2656"/>
                    <a:pt x="298" y="2466"/>
                  </a:cubicBezTo>
                  <a:cubicBezTo>
                    <a:pt x="298" y="2382"/>
                    <a:pt x="215" y="2323"/>
                    <a:pt x="144" y="2323"/>
                  </a:cubicBezTo>
                  <a:cubicBezTo>
                    <a:pt x="48" y="2323"/>
                    <a:pt x="1" y="2394"/>
                    <a:pt x="1" y="2466"/>
                  </a:cubicBezTo>
                  <a:cubicBezTo>
                    <a:pt x="1" y="2823"/>
                    <a:pt x="298" y="3120"/>
                    <a:pt x="644" y="3120"/>
                  </a:cubicBezTo>
                  <a:lnTo>
                    <a:pt x="667" y="3120"/>
                  </a:lnTo>
                  <a:lnTo>
                    <a:pt x="667" y="3466"/>
                  </a:lnTo>
                  <a:cubicBezTo>
                    <a:pt x="667" y="3549"/>
                    <a:pt x="739" y="3609"/>
                    <a:pt x="810" y="3609"/>
                  </a:cubicBezTo>
                  <a:cubicBezTo>
                    <a:pt x="906" y="3609"/>
                    <a:pt x="965" y="3537"/>
                    <a:pt x="965" y="3466"/>
                  </a:cubicBezTo>
                  <a:lnTo>
                    <a:pt x="965" y="3120"/>
                  </a:lnTo>
                  <a:cubicBezTo>
                    <a:pt x="1334" y="3097"/>
                    <a:pt x="1632" y="2763"/>
                    <a:pt x="1632" y="2394"/>
                  </a:cubicBezTo>
                  <a:cubicBezTo>
                    <a:pt x="1632" y="1989"/>
                    <a:pt x="1298" y="1668"/>
                    <a:pt x="906" y="1668"/>
                  </a:cubicBezTo>
                  <a:lnTo>
                    <a:pt x="739" y="1668"/>
                  </a:lnTo>
                  <a:cubicBezTo>
                    <a:pt x="501" y="1668"/>
                    <a:pt x="310" y="1477"/>
                    <a:pt x="310" y="1239"/>
                  </a:cubicBezTo>
                  <a:cubicBezTo>
                    <a:pt x="310" y="1001"/>
                    <a:pt x="501" y="799"/>
                    <a:pt x="739" y="799"/>
                  </a:cubicBezTo>
                  <a:lnTo>
                    <a:pt x="989" y="799"/>
                  </a:lnTo>
                  <a:cubicBezTo>
                    <a:pt x="1191" y="799"/>
                    <a:pt x="1334" y="953"/>
                    <a:pt x="1334" y="1144"/>
                  </a:cubicBezTo>
                  <a:lnTo>
                    <a:pt x="1334" y="1311"/>
                  </a:lnTo>
                  <a:cubicBezTo>
                    <a:pt x="1322" y="1382"/>
                    <a:pt x="1394" y="1453"/>
                    <a:pt x="1489" y="1453"/>
                  </a:cubicBezTo>
                  <a:cubicBezTo>
                    <a:pt x="1572" y="1453"/>
                    <a:pt x="1632" y="1382"/>
                    <a:pt x="1632" y="1311"/>
                  </a:cubicBezTo>
                  <a:lnTo>
                    <a:pt x="1632" y="1144"/>
                  </a:lnTo>
                  <a:cubicBezTo>
                    <a:pt x="1632" y="787"/>
                    <a:pt x="1334" y="489"/>
                    <a:pt x="977" y="489"/>
                  </a:cubicBezTo>
                  <a:lnTo>
                    <a:pt x="965" y="489"/>
                  </a:lnTo>
                  <a:lnTo>
                    <a:pt x="965" y="144"/>
                  </a:lnTo>
                  <a:cubicBezTo>
                    <a:pt x="965" y="60"/>
                    <a:pt x="894" y="1"/>
                    <a:pt x="81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84" name="Google Shape;10571;p67"/>
            <p:cNvSpPr/>
            <p:nvPr/>
          </p:nvSpPr>
          <p:spPr>
            <a:xfrm>
              <a:off x="2750894" y="4291176"/>
              <a:ext cx="147075" cy="336926"/>
            </a:xfrm>
            <a:custGeom>
              <a:avLst/>
              <a:rect l="l" t="t" r="r" b="b"/>
              <a:pathLst>
                <a:path w="4621" h="10586">
                  <a:moveTo>
                    <a:pt x="2310" y="299"/>
                  </a:moveTo>
                  <a:cubicBezTo>
                    <a:pt x="3406" y="299"/>
                    <a:pt x="4323" y="1192"/>
                    <a:pt x="4323" y="2311"/>
                  </a:cubicBezTo>
                  <a:cubicBezTo>
                    <a:pt x="4323" y="3418"/>
                    <a:pt x="3430" y="4323"/>
                    <a:pt x="2310" y="4323"/>
                  </a:cubicBezTo>
                  <a:cubicBezTo>
                    <a:pt x="1203" y="4311"/>
                    <a:pt x="298" y="3418"/>
                    <a:pt x="298" y="2311"/>
                  </a:cubicBezTo>
                  <a:cubicBezTo>
                    <a:pt x="298" y="1215"/>
                    <a:pt x="1191" y="299"/>
                    <a:pt x="2310" y="299"/>
                  </a:cubicBezTo>
                  <a:close/>
                  <a:moveTo>
                    <a:pt x="4299" y="7288"/>
                  </a:moveTo>
                  <a:lnTo>
                    <a:pt x="4299" y="7621"/>
                  </a:lnTo>
                  <a:lnTo>
                    <a:pt x="3620" y="7621"/>
                  </a:lnTo>
                  <a:cubicBezTo>
                    <a:pt x="3525" y="7621"/>
                    <a:pt x="3465" y="7704"/>
                    <a:pt x="3465" y="7776"/>
                  </a:cubicBezTo>
                  <a:cubicBezTo>
                    <a:pt x="3465" y="7859"/>
                    <a:pt x="3549" y="7919"/>
                    <a:pt x="3620" y="7919"/>
                  </a:cubicBezTo>
                  <a:lnTo>
                    <a:pt x="3787" y="7919"/>
                  </a:lnTo>
                  <a:lnTo>
                    <a:pt x="3727" y="8442"/>
                  </a:lnTo>
                  <a:lnTo>
                    <a:pt x="882" y="8442"/>
                  </a:lnTo>
                  <a:lnTo>
                    <a:pt x="822" y="7919"/>
                  </a:lnTo>
                  <a:lnTo>
                    <a:pt x="2894" y="7919"/>
                  </a:lnTo>
                  <a:cubicBezTo>
                    <a:pt x="2977" y="7919"/>
                    <a:pt x="3037" y="7847"/>
                    <a:pt x="3037" y="7776"/>
                  </a:cubicBezTo>
                  <a:cubicBezTo>
                    <a:pt x="3037" y="7680"/>
                    <a:pt x="2965" y="7621"/>
                    <a:pt x="2894" y="7621"/>
                  </a:cubicBezTo>
                  <a:lnTo>
                    <a:pt x="298" y="7621"/>
                  </a:lnTo>
                  <a:lnTo>
                    <a:pt x="298" y="7288"/>
                  </a:lnTo>
                  <a:lnTo>
                    <a:pt x="4299" y="7288"/>
                  </a:lnTo>
                  <a:close/>
                  <a:moveTo>
                    <a:pt x="3692" y="8776"/>
                  </a:moveTo>
                  <a:lnTo>
                    <a:pt x="3608" y="9455"/>
                  </a:lnTo>
                  <a:lnTo>
                    <a:pt x="1013" y="9455"/>
                  </a:lnTo>
                  <a:lnTo>
                    <a:pt x="929" y="8776"/>
                  </a:lnTo>
                  <a:lnTo>
                    <a:pt x="3692" y="8776"/>
                  </a:lnTo>
                  <a:close/>
                  <a:moveTo>
                    <a:pt x="3573" y="9764"/>
                  </a:moveTo>
                  <a:lnTo>
                    <a:pt x="3501" y="10288"/>
                  </a:lnTo>
                  <a:lnTo>
                    <a:pt x="1120" y="10288"/>
                  </a:lnTo>
                  <a:lnTo>
                    <a:pt x="1060" y="9764"/>
                  </a:lnTo>
                  <a:lnTo>
                    <a:pt x="3573" y="9764"/>
                  </a:lnTo>
                  <a:close/>
                  <a:moveTo>
                    <a:pt x="2310" y="1"/>
                  </a:moveTo>
                  <a:cubicBezTo>
                    <a:pt x="1048" y="1"/>
                    <a:pt x="1" y="1049"/>
                    <a:pt x="1" y="2311"/>
                  </a:cubicBezTo>
                  <a:cubicBezTo>
                    <a:pt x="1" y="3537"/>
                    <a:pt x="953" y="4549"/>
                    <a:pt x="2156" y="4621"/>
                  </a:cubicBezTo>
                  <a:lnTo>
                    <a:pt x="2156" y="6966"/>
                  </a:lnTo>
                  <a:lnTo>
                    <a:pt x="155" y="6966"/>
                  </a:lnTo>
                  <a:cubicBezTo>
                    <a:pt x="60" y="6966"/>
                    <a:pt x="1" y="7049"/>
                    <a:pt x="1" y="7121"/>
                  </a:cubicBezTo>
                  <a:lnTo>
                    <a:pt x="1" y="7788"/>
                  </a:lnTo>
                  <a:cubicBezTo>
                    <a:pt x="1" y="7883"/>
                    <a:pt x="72" y="7942"/>
                    <a:pt x="155" y="7942"/>
                  </a:cubicBezTo>
                  <a:lnTo>
                    <a:pt x="513" y="7942"/>
                  </a:lnTo>
                  <a:lnTo>
                    <a:pt x="822" y="10455"/>
                  </a:lnTo>
                  <a:cubicBezTo>
                    <a:pt x="834" y="10526"/>
                    <a:pt x="894" y="10586"/>
                    <a:pt x="965" y="10586"/>
                  </a:cubicBezTo>
                  <a:lnTo>
                    <a:pt x="3620" y="10586"/>
                  </a:lnTo>
                  <a:cubicBezTo>
                    <a:pt x="3692" y="10586"/>
                    <a:pt x="3763" y="10526"/>
                    <a:pt x="3763" y="10455"/>
                  </a:cubicBezTo>
                  <a:lnTo>
                    <a:pt x="4084" y="7942"/>
                  </a:lnTo>
                  <a:lnTo>
                    <a:pt x="4442" y="7942"/>
                  </a:lnTo>
                  <a:cubicBezTo>
                    <a:pt x="4525" y="7942"/>
                    <a:pt x="4585" y="7859"/>
                    <a:pt x="4585" y="7788"/>
                  </a:cubicBezTo>
                  <a:lnTo>
                    <a:pt x="4585" y="7121"/>
                  </a:lnTo>
                  <a:cubicBezTo>
                    <a:pt x="4620" y="7026"/>
                    <a:pt x="4549" y="6966"/>
                    <a:pt x="4465" y="6966"/>
                  </a:cubicBezTo>
                  <a:lnTo>
                    <a:pt x="2453" y="6966"/>
                  </a:lnTo>
                  <a:lnTo>
                    <a:pt x="2453" y="4621"/>
                  </a:lnTo>
                  <a:cubicBezTo>
                    <a:pt x="3668" y="4549"/>
                    <a:pt x="4620" y="3537"/>
                    <a:pt x="4620" y="2311"/>
                  </a:cubicBezTo>
                  <a:cubicBezTo>
                    <a:pt x="4620" y="1037"/>
                    <a:pt x="3573" y="1"/>
                    <a:pt x="2310"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85" name="Google Shape;10572;p67"/>
            <p:cNvSpPr/>
            <p:nvPr/>
          </p:nvSpPr>
          <p:spPr>
            <a:xfrm>
              <a:off x="2749016" y="4443917"/>
              <a:ext cx="69734" cy="52706"/>
            </a:xfrm>
            <a:custGeom>
              <a:avLst/>
              <a:rect l="l" t="t" r="r" b="b"/>
              <a:pathLst>
                <a:path w="2191" h="1656">
                  <a:moveTo>
                    <a:pt x="1107" y="310"/>
                  </a:moveTo>
                  <a:cubicBezTo>
                    <a:pt x="1381" y="310"/>
                    <a:pt x="1643" y="441"/>
                    <a:pt x="1786" y="667"/>
                  </a:cubicBezTo>
                  <a:lnTo>
                    <a:pt x="417" y="667"/>
                  </a:lnTo>
                  <a:cubicBezTo>
                    <a:pt x="572" y="441"/>
                    <a:pt x="822" y="310"/>
                    <a:pt x="1107" y="310"/>
                  </a:cubicBezTo>
                  <a:close/>
                  <a:moveTo>
                    <a:pt x="1786" y="976"/>
                  </a:moveTo>
                  <a:cubicBezTo>
                    <a:pt x="1619" y="1203"/>
                    <a:pt x="1369" y="1334"/>
                    <a:pt x="1107" y="1334"/>
                  </a:cubicBezTo>
                  <a:cubicBezTo>
                    <a:pt x="822" y="1334"/>
                    <a:pt x="572" y="1203"/>
                    <a:pt x="417" y="976"/>
                  </a:cubicBezTo>
                  <a:lnTo>
                    <a:pt x="1786" y="976"/>
                  </a:lnTo>
                  <a:close/>
                  <a:moveTo>
                    <a:pt x="1107" y="0"/>
                  </a:moveTo>
                  <a:cubicBezTo>
                    <a:pt x="607" y="0"/>
                    <a:pt x="179" y="310"/>
                    <a:pt x="12" y="774"/>
                  </a:cubicBezTo>
                  <a:cubicBezTo>
                    <a:pt x="0" y="798"/>
                    <a:pt x="0" y="846"/>
                    <a:pt x="12" y="881"/>
                  </a:cubicBezTo>
                  <a:cubicBezTo>
                    <a:pt x="179" y="1334"/>
                    <a:pt x="607" y="1655"/>
                    <a:pt x="1107" y="1655"/>
                  </a:cubicBezTo>
                  <a:cubicBezTo>
                    <a:pt x="1596" y="1655"/>
                    <a:pt x="2024" y="1334"/>
                    <a:pt x="2191" y="881"/>
                  </a:cubicBezTo>
                  <a:lnTo>
                    <a:pt x="2191" y="846"/>
                  </a:lnTo>
                  <a:lnTo>
                    <a:pt x="2191" y="822"/>
                  </a:lnTo>
                  <a:lnTo>
                    <a:pt x="2191" y="798"/>
                  </a:lnTo>
                  <a:lnTo>
                    <a:pt x="2191" y="774"/>
                  </a:lnTo>
                  <a:cubicBezTo>
                    <a:pt x="2024" y="310"/>
                    <a:pt x="1596" y="0"/>
                    <a:pt x="110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86" name="Google Shape;10573;p67"/>
            <p:cNvSpPr/>
            <p:nvPr/>
          </p:nvSpPr>
          <p:spPr>
            <a:xfrm>
              <a:off x="2829731" y="4443917"/>
              <a:ext cx="70116" cy="52706"/>
            </a:xfrm>
            <a:custGeom>
              <a:avLst/>
              <a:rect l="l" t="t" r="r" b="b"/>
              <a:pathLst>
                <a:path w="2203" h="1656">
                  <a:moveTo>
                    <a:pt x="1096" y="310"/>
                  </a:moveTo>
                  <a:cubicBezTo>
                    <a:pt x="1381" y="310"/>
                    <a:pt x="1631" y="441"/>
                    <a:pt x="1786" y="667"/>
                  </a:cubicBezTo>
                  <a:lnTo>
                    <a:pt x="417" y="667"/>
                  </a:lnTo>
                  <a:cubicBezTo>
                    <a:pt x="560" y="441"/>
                    <a:pt x="810" y="310"/>
                    <a:pt x="1096" y="310"/>
                  </a:cubicBezTo>
                  <a:close/>
                  <a:moveTo>
                    <a:pt x="1786" y="976"/>
                  </a:moveTo>
                  <a:cubicBezTo>
                    <a:pt x="1631" y="1203"/>
                    <a:pt x="1381" y="1334"/>
                    <a:pt x="1096" y="1334"/>
                  </a:cubicBezTo>
                  <a:cubicBezTo>
                    <a:pt x="810" y="1334"/>
                    <a:pt x="560" y="1203"/>
                    <a:pt x="417" y="976"/>
                  </a:cubicBezTo>
                  <a:lnTo>
                    <a:pt x="1786" y="976"/>
                  </a:lnTo>
                  <a:close/>
                  <a:moveTo>
                    <a:pt x="1096" y="0"/>
                  </a:moveTo>
                  <a:cubicBezTo>
                    <a:pt x="607" y="0"/>
                    <a:pt x="179" y="310"/>
                    <a:pt x="12" y="774"/>
                  </a:cubicBezTo>
                  <a:cubicBezTo>
                    <a:pt x="0" y="798"/>
                    <a:pt x="0" y="846"/>
                    <a:pt x="12" y="881"/>
                  </a:cubicBezTo>
                  <a:cubicBezTo>
                    <a:pt x="179" y="1334"/>
                    <a:pt x="607" y="1655"/>
                    <a:pt x="1096" y="1655"/>
                  </a:cubicBezTo>
                  <a:cubicBezTo>
                    <a:pt x="1584" y="1655"/>
                    <a:pt x="2024" y="1334"/>
                    <a:pt x="2179" y="881"/>
                  </a:cubicBezTo>
                  <a:cubicBezTo>
                    <a:pt x="2203" y="846"/>
                    <a:pt x="2203" y="822"/>
                    <a:pt x="2179" y="774"/>
                  </a:cubicBezTo>
                  <a:cubicBezTo>
                    <a:pt x="2024" y="310"/>
                    <a:pt x="1584" y="0"/>
                    <a:pt x="109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87" name="Google Shape;10574;p67"/>
          <p:cNvGrpSpPr/>
          <p:nvPr/>
        </p:nvGrpSpPr>
        <p:grpSpPr>
          <a:xfrm>
            <a:off x="8743177" y="5750132"/>
            <a:ext cx="248254" cy="361942"/>
            <a:chOff x="7127716" y="4279432"/>
            <a:chExt cx="248254" cy="361942"/>
          </a:xfrm>
          <a:solidFill>
            <a:schemeClr val="accent1"/>
          </a:solidFill>
        </p:grpSpPr>
        <p:sp>
          <p:nvSpPr>
            <p:cNvPr id="1788" name="Google Shape;10575;p67"/>
            <p:cNvSpPr/>
            <p:nvPr/>
          </p:nvSpPr>
          <p:spPr>
            <a:xfrm>
              <a:off x="7167500" y="4279432"/>
              <a:ext cx="169068" cy="226644"/>
            </a:xfrm>
            <a:custGeom>
              <a:avLst/>
              <a:rect l="l" t="t" r="r" b="b"/>
              <a:pathLst>
                <a:path w="5312" h="7121">
                  <a:moveTo>
                    <a:pt x="4085" y="310"/>
                  </a:moveTo>
                  <a:lnTo>
                    <a:pt x="4085" y="1715"/>
                  </a:lnTo>
                  <a:cubicBezTo>
                    <a:pt x="4085" y="1834"/>
                    <a:pt x="4049" y="1930"/>
                    <a:pt x="4001" y="2037"/>
                  </a:cubicBezTo>
                  <a:lnTo>
                    <a:pt x="3918" y="2204"/>
                  </a:lnTo>
                  <a:cubicBezTo>
                    <a:pt x="3906" y="2239"/>
                    <a:pt x="3906" y="2251"/>
                    <a:pt x="3906" y="2275"/>
                  </a:cubicBezTo>
                  <a:lnTo>
                    <a:pt x="3906" y="2632"/>
                  </a:lnTo>
                  <a:cubicBezTo>
                    <a:pt x="3906" y="2989"/>
                    <a:pt x="3763" y="3311"/>
                    <a:pt x="3501" y="3561"/>
                  </a:cubicBezTo>
                  <a:cubicBezTo>
                    <a:pt x="3283" y="3801"/>
                    <a:pt x="2975" y="3921"/>
                    <a:pt x="2650" y="3921"/>
                  </a:cubicBezTo>
                  <a:cubicBezTo>
                    <a:pt x="2620" y="3921"/>
                    <a:pt x="2591" y="3920"/>
                    <a:pt x="2561" y="3918"/>
                  </a:cubicBezTo>
                  <a:cubicBezTo>
                    <a:pt x="1906" y="3870"/>
                    <a:pt x="1382" y="3311"/>
                    <a:pt x="1382" y="2608"/>
                  </a:cubicBezTo>
                  <a:lnTo>
                    <a:pt x="1382" y="2299"/>
                  </a:lnTo>
                  <a:cubicBezTo>
                    <a:pt x="1382" y="2263"/>
                    <a:pt x="1382" y="2251"/>
                    <a:pt x="1370" y="2215"/>
                  </a:cubicBezTo>
                  <a:lnTo>
                    <a:pt x="1287" y="2061"/>
                  </a:lnTo>
                  <a:cubicBezTo>
                    <a:pt x="1239" y="1953"/>
                    <a:pt x="1204" y="1846"/>
                    <a:pt x="1204" y="1727"/>
                  </a:cubicBezTo>
                  <a:lnTo>
                    <a:pt x="1204" y="1227"/>
                  </a:lnTo>
                  <a:cubicBezTo>
                    <a:pt x="1204" y="727"/>
                    <a:pt x="1608" y="310"/>
                    <a:pt x="2120" y="310"/>
                  </a:cubicBezTo>
                  <a:lnTo>
                    <a:pt x="4085" y="310"/>
                  </a:lnTo>
                  <a:close/>
                  <a:moveTo>
                    <a:pt x="3204" y="4168"/>
                  </a:moveTo>
                  <a:lnTo>
                    <a:pt x="3204" y="4359"/>
                  </a:lnTo>
                  <a:cubicBezTo>
                    <a:pt x="3204" y="4418"/>
                    <a:pt x="3216" y="4466"/>
                    <a:pt x="3228" y="4525"/>
                  </a:cubicBezTo>
                  <a:lnTo>
                    <a:pt x="2656" y="4942"/>
                  </a:lnTo>
                  <a:lnTo>
                    <a:pt x="2073" y="4525"/>
                  </a:lnTo>
                  <a:cubicBezTo>
                    <a:pt x="2085" y="4478"/>
                    <a:pt x="2096" y="4418"/>
                    <a:pt x="2096" y="4359"/>
                  </a:cubicBezTo>
                  <a:lnTo>
                    <a:pt x="2096" y="4168"/>
                  </a:lnTo>
                  <a:cubicBezTo>
                    <a:pt x="2239" y="4216"/>
                    <a:pt x="2382" y="4263"/>
                    <a:pt x="2549" y="4263"/>
                  </a:cubicBezTo>
                  <a:lnTo>
                    <a:pt x="2656" y="4263"/>
                  </a:lnTo>
                  <a:cubicBezTo>
                    <a:pt x="2847" y="4263"/>
                    <a:pt x="3025" y="4228"/>
                    <a:pt x="3204" y="4168"/>
                  </a:cubicBezTo>
                  <a:close/>
                  <a:moveTo>
                    <a:pt x="2132" y="1"/>
                  </a:moveTo>
                  <a:cubicBezTo>
                    <a:pt x="1442" y="1"/>
                    <a:pt x="894" y="549"/>
                    <a:pt x="894" y="1239"/>
                  </a:cubicBezTo>
                  <a:lnTo>
                    <a:pt x="894" y="1739"/>
                  </a:lnTo>
                  <a:cubicBezTo>
                    <a:pt x="894" y="1906"/>
                    <a:pt x="942" y="2073"/>
                    <a:pt x="1001" y="2215"/>
                  </a:cubicBezTo>
                  <a:lnTo>
                    <a:pt x="1061" y="2346"/>
                  </a:lnTo>
                  <a:lnTo>
                    <a:pt x="1061" y="2620"/>
                  </a:lnTo>
                  <a:cubicBezTo>
                    <a:pt x="1061" y="3180"/>
                    <a:pt x="1346" y="3692"/>
                    <a:pt x="1775" y="3989"/>
                  </a:cubicBezTo>
                  <a:lnTo>
                    <a:pt x="1775" y="4359"/>
                  </a:lnTo>
                  <a:cubicBezTo>
                    <a:pt x="1775" y="4454"/>
                    <a:pt x="1715" y="4525"/>
                    <a:pt x="1644" y="4537"/>
                  </a:cubicBezTo>
                  <a:lnTo>
                    <a:pt x="632" y="4859"/>
                  </a:lnTo>
                  <a:cubicBezTo>
                    <a:pt x="251" y="4966"/>
                    <a:pt x="1" y="5299"/>
                    <a:pt x="1" y="5704"/>
                  </a:cubicBezTo>
                  <a:lnTo>
                    <a:pt x="1" y="6954"/>
                  </a:lnTo>
                  <a:cubicBezTo>
                    <a:pt x="1" y="7037"/>
                    <a:pt x="72" y="7121"/>
                    <a:pt x="168" y="7121"/>
                  </a:cubicBezTo>
                  <a:cubicBezTo>
                    <a:pt x="251" y="7121"/>
                    <a:pt x="334" y="7037"/>
                    <a:pt x="334" y="6954"/>
                  </a:cubicBezTo>
                  <a:lnTo>
                    <a:pt x="334" y="5704"/>
                  </a:lnTo>
                  <a:cubicBezTo>
                    <a:pt x="334" y="5466"/>
                    <a:pt x="477" y="5252"/>
                    <a:pt x="715" y="5180"/>
                  </a:cubicBezTo>
                  <a:lnTo>
                    <a:pt x="1727" y="4871"/>
                  </a:lnTo>
                  <a:cubicBezTo>
                    <a:pt x="1787" y="4859"/>
                    <a:pt x="1835" y="4823"/>
                    <a:pt x="1882" y="4799"/>
                  </a:cubicBezTo>
                  <a:lnTo>
                    <a:pt x="2442" y="5204"/>
                  </a:lnTo>
                  <a:cubicBezTo>
                    <a:pt x="2501" y="5252"/>
                    <a:pt x="2573" y="5287"/>
                    <a:pt x="2656" y="5287"/>
                  </a:cubicBezTo>
                  <a:cubicBezTo>
                    <a:pt x="2728" y="5287"/>
                    <a:pt x="2799" y="5252"/>
                    <a:pt x="2858" y="5204"/>
                  </a:cubicBezTo>
                  <a:lnTo>
                    <a:pt x="3430" y="4799"/>
                  </a:lnTo>
                  <a:cubicBezTo>
                    <a:pt x="3466" y="4823"/>
                    <a:pt x="3513" y="4859"/>
                    <a:pt x="3573" y="4871"/>
                  </a:cubicBezTo>
                  <a:lnTo>
                    <a:pt x="4585" y="5180"/>
                  </a:lnTo>
                  <a:cubicBezTo>
                    <a:pt x="4823" y="5252"/>
                    <a:pt x="4978" y="5466"/>
                    <a:pt x="4978" y="5704"/>
                  </a:cubicBezTo>
                  <a:lnTo>
                    <a:pt x="4978" y="6954"/>
                  </a:lnTo>
                  <a:cubicBezTo>
                    <a:pt x="4978" y="7037"/>
                    <a:pt x="5049" y="7121"/>
                    <a:pt x="5133" y="7121"/>
                  </a:cubicBezTo>
                  <a:cubicBezTo>
                    <a:pt x="5228" y="7121"/>
                    <a:pt x="5299" y="7037"/>
                    <a:pt x="5299" y="6954"/>
                  </a:cubicBezTo>
                  <a:lnTo>
                    <a:pt x="5299" y="5704"/>
                  </a:lnTo>
                  <a:cubicBezTo>
                    <a:pt x="5311" y="5299"/>
                    <a:pt x="5061" y="4954"/>
                    <a:pt x="4692" y="4835"/>
                  </a:cubicBezTo>
                  <a:lnTo>
                    <a:pt x="3680" y="4525"/>
                  </a:lnTo>
                  <a:cubicBezTo>
                    <a:pt x="3609" y="4501"/>
                    <a:pt x="3549" y="4418"/>
                    <a:pt x="3549" y="4347"/>
                  </a:cubicBezTo>
                  <a:lnTo>
                    <a:pt x="3549" y="3978"/>
                  </a:lnTo>
                  <a:cubicBezTo>
                    <a:pt x="3620" y="3930"/>
                    <a:pt x="3692" y="3870"/>
                    <a:pt x="3751" y="3811"/>
                  </a:cubicBezTo>
                  <a:cubicBezTo>
                    <a:pt x="4061" y="3513"/>
                    <a:pt x="4263" y="3085"/>
                    <a:pt x="4263" y="2656"/>
                  </a:cubicBezTo>
                  <a:lnTo>
                    <a:pt x="4263" y="2334"/>
                  </a:lnTo>
                  <a:lnTo>
                    <a:pt x="4323" y="2204"/>
                  </a:lnTo>
                  <a:cubicBezTo>
                    <a:pt x="4394" y="2061"/>
                    <a:pt x="4418" y="1894"/>
                    <a:pt x="4418" y="1727"/>
                  </a:cubicBezTo>
                  <a:lnTo>
                    <a:pt x="4418" y="168"/>
                  </a:lnTo>
                  <a:cubicBezTo>
                    <a:pt x="4418" y="72"/>
                    <a:pt x="4347" y="1"/>
                    <a:pt x="4263" y="1"/>
                  </a:cubicBezTo>
                  <a:lnTo>
                    <a:pt x="213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89" name="Google Shape;10576;p67"/>
            <p:cNvSpPr/>
            <p:nvPr/>
          </p:nvSpPr>
          <p:spPr>
            <a:xfrm>
              <a:off x="7246719" y="4455279"/>
              <a:ext cx="10248" cy="50033"/>
            </a:xfrm>
            <a:custGeom>
              <a:avLst/>
              <a:rect l="l" t="t" r="r" b="b"/>
              <a:pathLst>
                <a:path w="322" h="1572">
                  <a:moveTo>
                    <a:pt x="167" y="0"/>
                  </a:moveTo>
                  <a:cubicBezTo>
                    <a:pt x="72" y="0"/>
                    <a:pt x="0" y="72"/>
                    <a:pt x="0" y="167"/>
                  </a:cubicBezTo>
                  <a:lnTo>
                    <a:pt x="0" y="1417"/>
                  </a:lnTo>
                  <a:cubicBezTo>
                    <a:pt x="0" y="1501"/>
                    <a:pt x="72" y="1572"/>
                    <a:pt x="167" y="1572"/>
                  </a:cubicBezTo>
                  <a:cubicBezTo>
                    <a:pt x="250" y="1572"/>
                    <a:pt x="322" y="1501"/>
                    <a:pt x="322" y="1417"/>
                  </a:cubicBezTo>
                  <a:lnTo>
                    <a:pt x="322" y="167"/>
                  </a:lnTo>
                  <a:cubicBezTo>
                    <a:pt x="322" y="72"/>
                    <a:pt x="250"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0" name="Google Shape;10577;p67"/>
            <p:cNvSpPr/>
            <p:nvPr/>
          </p:nvSpPr>
          <p:spPr>
            <a:xfrm>
              <a:off x="7195572" y="4466642"/>
              <a:ext cx="11012" cy="38670"/>
            </a:xfrm>
            <a:custGeom>
              <a:avLst/>
              <a:rect l="l" t="t" r="r" b="b"/>
              <a:pathLst>
                <a:path w="346" h="1215">
                  <a:moveTo>
                    <a:pt x="167" y="1"/>
                  </a:moveTo>
                  <a:cubicBezTo>
                    <a:pt x="71" y="1"/>
                    <a:pt x="0" y="72"/>
                    <a:pt x="0" y="167"/>
                  </a:cubicBezTo>
                  <a:lnTo>
                    <a:pt x="0" y="1060"/>
                  </a:lnTo>
                  <a:cubicBezTo>
                    <a:pt x="0" y="1144"/>
                    <a:pt x="71" y="1215"/>
                    <a:pt x="167" y="1215"/>
                  </a:cubicBezTo>
                  <a:cubicBezTo>
                    <a:pt x="250" y="1215"/>
                    <a:pt x="322" y="1144"/>
                    <a:pt x="322" y="1060"/>
                  </a:cubicBezTo>
                  <a:lnTo>
                    <a:pt x="322" y="167"/>
                  </a:lnTo>
                  <a:cubicBezTo>
                    <a:pt x="345" y="72"/>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1" name="Google Shape;10578;p67"/>
            <p:cNvSpPr/>
            <p:nvPr/>
          </p:nvSpPr>
          <p:spPr>
            <a:xfrm>
              <a:off x="7297866" y="4466642"/>
              <a:ext cx="10280" cy="38670"/>
            </a:xfrm>
            <a:custGeom>
              <a:avLst/>
              <a:rect l="l" t="t" r="r" b="b"/>
              <a:pathLst>
                <a:path w="323" h="1215">
                  <a:moveTo>
                    <a:pt x="167" y="1"/>
                  </a:moveTo>
                  <a:cubicBezTo>
                    <a:pt x="72" y="1"/>
                    <a:pt x="1" y="72"/>
                    <a:pt x="1" y="167"/>
                  </a:cubicBezTo>
                  <a:lnTo>
                    <a:pt x="1" y="1060"/>
                  </a:lnTo>
                  <a:cubicBezTo>
                    <a:pt x="1" y="1144"/>
                    <a:pt x="72" y="1215"/>
                    <a:pt x="167" y="1215"/>
                  </a:cubicBezTo>
                  <a:cubicBezTo>
                    <a:pt x="251" y="1215"/>
                    <a:pt x="322" y="1144"/>
                    <a:pt x="322" y="1060"/>
                  </a:cubicBezTo>
                  <a:lnTo>
                    <a:pt x="322" y="167"/>
                  </a:lnTo>
                  <a:cubicBezTo>
                    <a:pt x="322" y="72"/>
                    <a:pt x="251"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2" name="Google Shape;10579;p67"/>
            <p:cNvSpPr/>
            <p:nvPr/>
          </p:nvSpPr>
          <p:spPr>
            <a:xfrm>
              <a:off x="7235357" y="4608369"/>
              <a:ext cx="33005" cy="33005"/>
            </a:xfrm>
            <a:custGeom>
              <a:avLst/>
              <a:rect l="l" t="t" r="r" b="b"/>
              <a:pathLst>
                <a:path w="1037" h="1037">
                  <a:moveTo>
                    <a:pt x="524" y="322"/>
                  </a:moveTo>
                  <a:cubicBezTo>
                    <a:pt x="619" y="322"/>
                    <a:pt x="715" y="417"/>
                    <a:pt x="715" y="512"/>
                  </a:cubicBezTo>
                  <a:cubicBezTo>
                    <a:pt x="715" y="620"/>
                    <a:pt x="619" y="715"/>
                    <a:pt x="524" y="715"/>
                  </a:cubicBezTo>
                  <a:cubicBezTo>
                    <a:pt x="417" y="715"/>
                    <a:pt x="322" y="620"/>
                    <a:pt x="322" y="512"/>
                  </a:cubicBezTo>
                  <a:cubicBezTo>
                    <a:pt x="322" y="417"/>
                    <a:pt x="417" y="322"/>
                    <a:pt x="524" y="322"/>
                  </a:cubicBezTo>
                  <a:close/>
                  <a:moveTo>
                    <a:pt x="524" y="0"/>
                  </a:moveTo>
                  <a:cubicBezTo>
                    <a:pt x="238" y="0"/>
                    <a:pt x="0" y="239"/>
                    <a:pt x="0" y="512"/>
                  </a:cubicBezTo>
                  <a:cubicBezTo>
                    <a:pt x="0" y="798"/>
                    <a:pt x="238" y="1036"/>
                    <a:pt x="524" y="1036"/>
                  </a:cubicBezTo>
                  <a:cubicBezTo>
                    <a:pt x="798" y="1036"/>
                    <a:pt x="1036" y="798"/>
                    <a:pt x="1036" y="512"/>
                  </a:cubicBezTo>
                  <a:cubicBezTo>
                    <a:pt x="1036" y="239"/>
                    <a:pt x="798" y="0"/>
                    <a:pt x="52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3" name="Google Shape;10580;p67"/>
            <p:cNvSpPr/>
            <p:nvPr/>
          </p:nvSpPr>
          <p:spPr>
            <a:xfrm>
              <a:off x="7127716" y="4608369"/>
              <a:ext cx="33387" cy="33005"/>
            </a:xfrm>
            <a:custGeom>
              <a:avLst/>
              <a:rect l="l" t="t" r="r" b="b"/>
              <a:pathLst>
                <a:path w="1049" h="1037">
                  <a:moveTo>
                    <a:pt x="525" y="322"/>
                  </a:moveTo>
                  <a:cubicBezTo>
                    <a:pt x="632" y="322"/>
                    <a:pt x="715" y="417"/>
                    <a:pt x="715" y="512"/>
                  </a:cubicBezTo>
                  <a:cubicBezTo>
                    <a:pt x="715" y="620"/>
                    <a:pt x="632" y="715"/>
                    <a:pt x="525" y="715"/>
                  </a:cubicBezTo>
                  <a:cubicBezTo>
                    <a:pt x="418" y="715"/>
                    <a:pt x="334" y="620"/>
                    <a:pt x="334" y="512"/>
                  </a:cubicBezTo>
                  <a:cubicBezTo>
                    <a:pt x="334" y="417"/>
                    <a:pt x="418" y="322"/>
                    <a:pt x="525" y="322"/>
                  </a:cubicBezTo>
                  <a:close/>
                  <a:moveTo>
                    <a:pt x="525" y="0"/>
                  </a:moveTo>
                  <a:cubicBezTo>
                    <a:pt x="239" y="0"/>
                    <a:pt x="1" y="239"/>
                    <a:pt x="1" y="512"/>
                  </a:cubicBezTo>
                  <a:cubicBezTo>
                    <a:pt x="1" y="798"/>
                    <a:pt x="239" y="1036"/>
                    <a:pt x="525" y="1036"/>
                  </a:cubicBezTo>
                  <a:cubicBezTo>
                    <a:pt x="810" y="1036"/>
                    <a:pt x="1049" y="798"/>
                    <a:pt x="1049" y="512"/>
                  </a:cubicBezTo>
                  <a:cubicBezTo>
                    <a:pt x="1049" y="239"/>
                    <a:pt x="810" y="0"/>
                    <a:pt x="52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4" name="Google Shape;10581;p67"/>
            <p:cNvSpPr/>
            <p:nvPr/>
          </p:nvSpPr>
          <p:spPr>
            <a:xfrm>
              <a:off x="7342965" y="4608369"/>
              <a:ext cx="33005" cy="33005"/>
            </a:xfrm>
            <a:custGeom>
              <a:avLst/>
              <a:rect l="l" t="t" r="r" b="b"/>
              <a:pathLst>
                <a:path w="1037" h="1037">
                  <a:moveTo>
                    <a:pt x="513" y="322"/>
                  </a:moveTo>
                  <a:cubicBezTo>
                    <a:pt x="620" y="322"/>
                    <a:pt x="715" y="417"/>
                    <a:pt x="715" y="512"/>
                  </a:cubicBezTo>
                  <a:cubicBezTo>
                    <a:pt x="715" y="620"/>
                    <a:pt x="620" y="715"/>
                    <a:pt x="513" y="715"/>
                  </a:cubicBezTo>
                  <a:cubicBezTo>
                    <a:pt x="417" y="715"/>
                    <a:pt x="322" y="620"/>
                    <a:pt x="322" y="512"/>
                  </a:cubicBezTo>
                  <a:cubicBezTo>
                    <a:pt x="322" y="417"/>
                    <a:pt x="417" y="322"/>
                    <a:pt x="513" y="322"/>
                  </a:cubicBezTo>
                  <a:close/>
                  <a:moveTo>
                    <a:pt x="513" y="0"/>
                  </a:moveTo>
                  <a:cubicBezTo>
                    <a:pt x="227" y="0"/>
                    <a:pt x="1" y="239"/>
                    <a:pt x="1" y="512"/>
                  </a:cubicBezTo>
                  <a:cubicBezTo>
                    <a:pt x="1" y="798"/>
                    <a:pt x="227" y="1036"/>
                    <a:pt x="513" y="1036"/>
                  </a:cubicBezTo>
                  <a:cubicBezTo>
                    <a:pt x="798" y="1036"/>
                    <a:pt x="1036" y="798"/>
                    <a:pt x="1036" y="512"/>
                  </a:cubicBezTo>
                  <a:cubicBezTo>
                    <a:pt x="1036" y="239"/>
                    <a:pt x="810" y="0"/>
                    <a:pt x="51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5" name="Google Shape;10582;p67"/>
            <p:cNvSpPr/>
            <p:nvPr/>
          </p:nvSpPr>
          <p:spPr>
            <a:xfrm>
              <a:off x="7159194" y="4517788"/>
              <a:ext cx="186064" cy="84916"/>
            </a:xfrm>
            <a:custGeom>
              <a:avLst/>
              <a:rect l="l" t="t" r="r" b="b"/>
              <a:pathLst>
                <a:path w="5846" h="2668">
                  <a:moveTo>
                    <a:pt x="2929" y="1"/>
                  </a:moveTo>
                  <a:cubicBezTo>
                    <a:pt x="2834" y="1"/>
                    <a:pt x="2762" y="72"/>
                    <a:pt x="2762" y="168"/>
                  </a:cubicBezTo>
                  <a:lnTo>
                    <a:pt x="2762" y="715"/>
                  </a:lnTo>
                  <a:lnTo>
                    <a:pt x="1607" y="715"/>
                  </a:lnTo>
                  <a:cubicBezTo>
                    <a:pt x="1381" y="715"/>
                    <a:pt x="1167" y="822"/>
                    <a:pt x="1036" y="1013"/>
                  </a:cubicBezTo>
                  <a:lnTo>
                    <a:pt x="60" y="2394"/>
                  </a:lnTo>
                  <a:cubicBezTo>
                    <a:pt x="0" y="2465"/>
                    <a:pt x="24" y="2573"/>
                    <a:pt x="95" y="2632"/>
                  </a:cubicBezTo>
                  <a:cubicBezTo>
                    <a:pt x="127" y="2655"/>
                    <a:pt x="160" y="2665"/>
                    <a:pt x="192" y="2665"/>
                  </a:cubicBezTo>
                  <a:cubicBezTo>
                    <a:pt x="245" y="2665"/>
                    <a:pt x="296" y="2636"/>
                    <a:pt x="333" y="2585"/>
                  </a:cubicBezTo>
                  <a:lnTo>
                    <a:pt x="1322" y="1203"/>
                  </a:lnTo>
                  <a:cubicBezTo>
                    <a:pt x="1393" y="1120"/>
                    <a:pt x="1500" y="1061"/>
                    <a:pt x="1619" y="1061"/>
                  </a:cubicBezTo>
                  <a:lnTo>
                    <a:pt x="2774" y="1061"/>
                  </a:lnTo>
                  <a:lnTo>
                    <a:pt x="2774" y="2311"/>
                  </a:lnTo>
                  <a:cubicBezTo>
                    <a:pt x="2774" y="2394"/>
                    <a:pt x="2858" y="2465"/>
                    <a:pt x="2941" y="2465"/>
                  </a:cubicBezTo>
                  <a:cubicBezTo>
                    <a:pt x="3036" y="2465"/>
                    <a:pt x="3108" y="2394"/>
                    <a:pt x="3108" y="2311"/>
                  </a:cubicBezTo>
                  <a:lnTo>
                    <a:pt x="3108" y="1061"/>
                  </a:lnTo>
                  <a:lnTo>
                    <a:pt x="4262" y="1061"/>
                  </a:lnTo>
                  <a:cubicBezTo>
                    <a:pt x="4382" y="1061"/>
                    <a:pt x="4489" y="1120"/>
                    <a:pt x="4560" y="1203"/>
                  </a:cubicBezTo>
                  <a:lnTo>
                    <a:pt x="5548" y="2585"/>
                  </a:lnTo>
                  <a:cubicBezTo>
                    <a:pt x="5572" y="2632"/>
                    <a:pt x="5632" y="2668"/>
                    <a:pt x="5679" y="2668"/>
                  </a:cubicBezTo>
                  <a:cubicBezTo>
                    <a:pt x="5715" y="2668"/>
                    <a:pt x="5751" y="2644"/>
                    <a:pt x="5775" y="2632"/>
                  </a:cubicBezTo>
                  <a:cubicBezTo>
                    <a:pt x="5834" y="2561"/>
                    <a:pt x="5846" y="2454"/>
                    <a:pt x="5798" y="2382"/>
                  </a:cubicBezTo>
                  <a:lnTo>
                    <a:pt x="4822" y="1001"/>
                  </a:lnTo>
                  <a:cubicBezTo>
                    <a:pt x="4679" y="822"/>
                    <a:pt x="4477" y="703"/>
                    <a:pt x="4251" y="703"/>
                  </a:cubicBezTo>
                  <a:lnTo>
                    <a:pt x="3096" y="703"/>
                  </a:lnTo>
                  <a:lnTo>
                    <a:pt x="3096" y="168"/>
                  </a:lnTo>
                  <a:cubicBezTo>
                    <a:pt x="3096" y="72"/>
                    <a:pt x="3012" y="1"/>
                    <a:pt x="292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6" name="Google Shape;10583;p67"/>
            <p:cNvSpPr/>
            <p:nvPr/>
          </p:nvSpPr>
          <p:spPr>
            <a:xfrm>
              <a:off x="7217915" y="4321126"/>
              <a:ext cx="68238" cy="25812"/>
            </a:xfrm>
            <a:custGeom>
              <a:avLst/>
              <a:rect l="l" t="t" r="r" b="b"/>
              <a:pathLst>
                <a:path w="2144" h="811">
                  <a:moveTo>
                    <a:pt x="933" y="1"/>
                  </a:moveTo>
                  <a:cubicBezTo>
                    <a:pt x="491" y="1"/>
                    <a:pt x="139" y="113"/>
                    <a:pt x="120" y="120"/>
                  </a:cubicBezTo>
                  <a:cubicBezTo>
                    <a:pt x="36" y="155"/>
                    <a:pt x="1" y="215"/>
                    <a:pt x="1" y="286"/>
                  </a:cubicBezTo>
                  <a:lnTo>
                    <a:pt x="1" y="643"/>
                  </a:lnTo>
                  <a:cubicBezTo>
                    <a:pt x="1" y="727"/>
                    <a:pt x="72" y="810"/>
                    <a:pt x="155" y="810"/>
                  </a:cubicBezTo>
                  <a:cubicBezTo>
                    <a:pt x="251" y="810"/>
                    <a:pt x="322" y="727"/>
                    <a:pt x="322" y="643"/>
                  </a:cubicBezTo>
                  <a:lnTo>
                    <a:pt x="322" y="417"/>
                  </a:lnTo>
                  <a:cubicBezTo>
                    <a:pt x="455" y="384"/>
                    <a:pt x="683" y="341"/>
                    <a:pt x="940" y="341"/>
                  </a:cubicBezTo>
                  <a:cubicBezTo>
                    <a:pt x="1236" y="341"/>
                    <a:pt x="1572" y="398"/>
                    <a:pt x="1846" y="596"/>
                  </a:cubicBezTo>
                  <a:cubicBezTo>
                    <a:pt x="1877" y="622"/>
                    <a:pt x="1914" y="634"/>
                    <a:pt x="1951" y="634"/>
                  </a:cubicBezTo>
                  <a:cubicBezTo>
                    <a:pt x="1999" y="634"/>
                    <a:pt x="2045" y="613"/>
                    <a:pt x="2072" y="572"/>
                  </a:cubicBezTo>
                  <a:cubicBezTo>
                    <a:pt x="2144" y="489"/>
                    <a:pt x="2120" y="393"/>
                    <a:pt x="2048" y="334"/>
                  </a:cubicBezTo>
                  <a:cubicBezTo>
                    <a:pt x="1703" y="74"/>
                    <a:pt x="1289" y="1"/>
                    <a:pt x="93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797" name="Google Shape;10584;p67"/>
          <p:cNvGrpSpPr/>
          <p:nvPr/>
        </p:nvGrpSpPr>
        <p:grpSpPr>
          <a:xfrm>
            <a:off x="9180869" y="5750132"/>
            <a:ext cx="248255" cy="361942"/>
            <a:chOff x="7565408" y="4279432"/>
            <a:chExt cx="248255" cy="361942"/>
          </a:xfrm>
          <a:solidFill>
            <a:schemeClr val="accent1"/>
          </a:solidFill>
        </p:grpSpPr>
        <p:sp>
          <p:nvSpPr>
            <p:cNvPr id="1798" name="Google Shape;10585;p67"/>
            <p:cNvSpPr/>
            <p:nvPr/>
          </p:nvSpPr>
          <p:spPr>
            <a:xfrm>
              <a:off x="7610126" y="4279432"/>
              <a:ext cx="158055" cy="236892"/>
            </a:xfrm>
            <a:custGeom>
              <a:avLst/>
              <a:rect l="l" t="t" r="r" b="b"/>
              <a:pathLst>
                <a:path w="4966" h="7443">
                  <a:moveTo>
                    <a:pt x="2501" y="346"/>
                  </a:moveTo>
                  <a:cubicBezTo>
                    <a:pt x="2882" y="346"/>
                    <a:pt x="3191" y="572"/>
                    <a:pt x="3227" y="870"/>
                  </a:cubicBezTo>
                  <a:cubicBezTo>
                    <a:pt x="3001" y="775"/>
                    <a:pt x="2763" y="727"/>
                    <a:pt x="2501" y="727"/>
                  </a:cubicBezTo>
                  <a:cubicBezTo>
                    <a:pt x="2239" y="727"/>
                    <a:pt x="1989" y="775"/>
                    <a:pt x="1763" y="870"/>
                  </a:cubicBezTo>
                  <a:cubicBezTo>
                    <a:pt x="1798" y="572"/>
                    <a:pt x="2108" y="346"/>
                    <a:pt x="2501" y="346"/>
                  </a:cubicBezTo>
                  <a:close/>
                  <a:moveTo>
                    <a:pt x="2501" y="1061"/>
                  </a:moveTo>
                  <a:cubicBezTo>
                    <a:pt x="3394" y="1061"/>
                    <a:pt x="4108" y="1787"/>
                    <a:pt x="4108" y="2668"/>
                  </a:cubicBezTo>
                  <a:cubicBezTo>
                    <a:pt x="4108" y="2799"/>
                    <a:pt x="4084" y="2918"/>
                    <a:pt x="4061" y="3049"/>
                  </a:cubicBezTo>
                  <a:cubicBezTo>
                    <a:pt x="4025" y="2918"/>
                    <a:pt x="3953" y="2799"/>
                    <a:pt x="3846" y="2715"/>
                  </a:cubicBezTo>
                  <a:cubicBezTo>
                    <a:pt x="3191" y="2132"/>
                    <a:pt x="2036" y="1977"/>
                    <a:pt x="1989" y="1977"/>
                  </a:cubicBezTo>
                  <a:cubicBezTo>
                    <a:pt x="1983" y="1976"/>
                    <a:pt x="1977" y="1976"/>
                    <a:pt x="1970" y="1976"/>
                  </a:cubicBezTo>
                  <a:cubicBezTo>
                    <a:pt x="1892" y="1976"/>
                    <a:pt x="1810" y="2044"/>
                    <a:pt x="1810" y="2132"/>
                  </a:cubicBezTo>
                  <a:cubicBezTo>
                    <a:pt x="1798" y="2215"/>
                    <a:pt x="1870" y="2311"/>
                    <a:pt x="1953" y="2311"/>
                  </a:cubicBezTo>
                  <a:cubicBezTo>
                    <a:pt x="1977" y="2311"/>
                    <a:pt x="3072" y="2454"/>
                    <a:pt x="3644" y="2966"/>
                  </a:cubicBezTo>
                  <a:cubicBezTo>
                    <a:pt x="3715" y="3037"/>
                    <a:pt x="3763" y="3144"/>
                    <a:pt x="3763" y="3251"/>
                  </a:cubicBezTo>
                  <a:lnTo>
                    <a:pt x="3763" y="3394"/>
                  </a:lnTo>
                  <a:cubicBezTo>
                    <a:pt x="3751" y="4061"/>
                    <a:pt x="3179" y="4632"/>
                    <a:pt x="2501" y="4632"/>
                  </a:cubicBezTo>
                  <a:cubicBezTo>
                    <a:pt x="1798" y="4632"/>
                    <a:pt x="1251" y="4061"/>
                    <a:pt x="1251" y="3382"/>
                  </a:cubicBezTo>
                  <a:cubicBezTo>
                    <a:pt x="1251" y="3335"/>
                    <a:pt x="1274" y="3275"/>
                    <a:pt x="1310" y="3251"/>
                  </a:cubicBezTo>
                  <a:cubicBezTo>
                    <a:pt x="1441" y="3144"/>
                    <a:pt x="1632" y="2977"/>
                    <a:pt x="1751" y="2739"/>
                  </a:cubicBezTo>
                  <a:cubicBezTo>
                    <a:pt x="1798" y="2656"/>
                    <a:pt x="1763" y="2561"/>
                    <a:pt x="1679" y="2513"/>
                  </a:cubicBezTo>
                  <a:cubicBezTo>
                    <a:pt x="1651" y="2503"/>
                    <a:pt x="1625" y="2497"/>
                    <a:pt x="1600" y="2497"/>
                  </a:cubicBezTo>
                  <a:cubicBezTo>
                    <a:pt x="1538" y="2497"/>
                    <a:pt x="1487" y="2529"/>
                    <a:pt x="1453" y="2596"/>
                  </a:cubicBezTo>
                  <a:cubicBezTo>
                    <a:pt x="1370" y="2775"/>
                    <a:pt x="1215" y="2906"/>
                    <a:pt x="1108" y="2977"/>
                  </a:cubicBezTo>
                  <a:cubicBezTo>
                    <a:pt x="1048" y="3025"/>
                    <a:pt x="989" y="3085"/>
                    <a:pt x="965" y="3156"/>
                  </a:cubicBezTo>
                  <a:cubicBezTo>
                    <a:pt x="917" y="2989"/>
                    <a:pt x="893" y="2835"/>
                    <a:pt x="893" y="2668"/>
                  </a:cubicBezTo>
                  <a:cubicBezTo>
                    <a:pt x="893" y="1775"/>
                    <a:pt x="1620" y="1061"/>
                    <a:pt x="2501" y="1061"/>
                  </a:cubicBezTo>
                  <a:close/>
                  <a:moveTo>
                    <a:pt x="3048" y="4871"/>
                  </a:moveTo>
                  <a:lnTo>
                    <a:pt x="3048" y="5109"/>
                  </a:lnTo>
                  <a:cubicBezTo>
                    <a:pt x="3048" y="5156"/>
                    <a:pt x="3048" y="5192"/>
                    <a:pt x="3060" y="5240"/>
                  </a:cubicBezTo>
                  <a:lnTo>
                    <a:pt x="2501" y="5656"/>
                  </a:lnTo>
                  <a:lnTo>
                    <a:pt x="1929" y="5240"/>
                  </a:lnTo>
                  <a:cubicBezTo>
                    <a:pt x="1941" y="5192"/>
                    <a:pt x="1941" y="5156"/>
                    <a:pt x="1941" y="5109"/>
                  </a:cubicBezTo>
                  <a:lnTo>
                    <a:pt x="1941" y="4871"/>
                  </a:lnTo>
                  <a:cubicBezTo>
                    <a:pt x="2108" y="4930"/>
                    <a:pt x="2298" y="4954"/>
                    <a:pt x="2501" y="4954"/>
                  </a:cubicBezTo>
                  <a:cubicBezTo>
                    <a:pt x="2691" y="4954"/>
                    <a:pt x="2870" y="4930"/>
                    <a:pt x="3048" y="4871"/>
                  </a:cubicBezTo>
                  <a:close/>
                  <a:moveTo>
                    <a:pt x="2477" y="1"/>
                  </a:moveTo>
                  <a:cubicBezTo>
                    <a:pt x="1905" y="1"/>
                    <a:pt x="1429" y="394"/>
                    <a:pt x="1429" y="882"/>
                  </a:cubicBezTo>
                  <a:cubicBezTo>
                    <a:pt x="1429" y="930"/>
                    <a:pt x="1429" y="965"/>
                    <a:pt x="1441" y="1013"/>
                  </a:cubicBezTo>
                  <a:cubicBezTo>
                    <a:pt x="893" y="1358"/>
                    <a:pt x="536" y="1965"/>
                    <a:pt x="536" y="2656"/>
                  </a:cubicBezTo>
                  <a:cubicBezTo>
                    <a:pt x="536" y="3096"/>
                    <a:pt x="691" y="3549"/>
                    <a:pt x="977" y="3882"/>
                  </a:cubicBezTo>
                  <a:cubicBezTo>
                    <a:pt x="1096" y="4216"/>
                    <a:pt x="1322" y="4501"/>
                    <a:pt x="1608" y="4692"/>
                  </a:cubicBezTo>
                  <a:lnTo>
                    <a:pt x="1608" y="5097"/>
                  </a:lnTo>
                  <a:cubicBezTo>
                    <a:pt x="1608" y="5168"/>
                    <a:pt x="1560" y="5240"/>
                    <a:pt x="1489" y="5275"/>
                  </a:cubicBezTo>
                  <a:lnTo>
                    <a:pt x="417" y="5752"/>
                  </a:lnTo>
                  <a:cubicBezTo>
                    <a:pt x="155" y="5871"/>
                    <a:pt x="0" y="6109"/>
                    <a:pt x="0" y="6383"/>
                  </a:cubicBezTo>
                  <a:lnTo>
                    <a:pt x="0" y="7276"/>
                  </a:lnTo>
                  <a:cubicBezTo>
                    <a:pt x="0" y="7371"/>
                    <a:pt x="72" y="7442"/>
                    <a:pt x="155" y="7442"/>
                  </a:cubicBezTo>
                  <a:cubicBezTo>
                    <a:pt x="251" y="7442"/>
                    <a:pt x="322" y="7371"/>
                    <a:pt x="322" y="7276"/>
                  </a:cubicBezTo>
                  <a:lnTo>
                    <a:pt x="322" y="6383"/>
                  </a:lnTo>
                  <a:cubicBezTo>
                    <a:pt x="322" y="6240"/>
                    <a:pt x="417" y="6109"/>
                    <a:pt x="548" y="6049"/>
                  </a:cubicBezTo>
                  <a:lnTo>
                    <a:pt x="1620" y="5573"/>
                  </a:lnTo>
                  <a:cubicBezTo>
                    <a:pt x="1667" y="5549"/>
                    <a:pt x="1691" y="5525"/>
                    <a:pt x="1727" y="5513"/>
                  </a:cubicBezTo>
                  <a:lnTo>
                    <a:pt x="2263" y="5906"/>
                  </a:lnTo>
                  <a:cubicBezTo>
                    <a:pt x="2322" y="5954"/>
                    <a:pt x="2394" y="5990"/>
                    <a:pt x="2465" y="5990"/>
                  </a:cubicBezTo>
                  <a:cubicBezTo>
                    <a:pt x="2537" y="5990"/>
                    <a:pt x="2620" y="5954"/>
                    <a:pt x="2679" y="5906"/>
                  </a:cubicBezTo>
                  <a:lnTo>
                    <a:pt x="3215" y="5513"/>
                  </a:lnTo>
                  <a:cubicBezTo>
                    <a:pt x="3239" y="5537"/>
                    <a:pt x="3287" y="5549"/>
                    <a:pt x="3310" y="5573"/>
                  </a:cubicBezTo>
                  <a:lnTo>
                    <a:pt x="4382" y="6049"/>
                  </a:lnTo>
                  <a:cubicBezTo>
                    <a:pt x="4525" y="6109"/>
                    <a:pt x="4608" y="6240"/>
                    <a:pt x="4608" y="6383"/>
                  </a:cubicBezTo>
                  <a:lnTo>
                    <a:pt x="4608" y="7276"/>
                  </a:lnTo>
                  <a:cubicBezTo>
                    <a:pt x="4608" y="7371"/>
                    <a:pt x="4680" y="7442"/>
                    <a:pt x="4775" y="7442"/>
                  </a:cubicBezTo>
                  <a:cubicBezTo>
                    <a:pt x="4858" y="7442"/>
                    <a:pt x="4942" y="7371"/>
                    <a:pt x="4942" y="7276"/>
                  </a:cubicBezTo>
                  <a:lnTo>
                    <a:pt x="4942" y="6383"/>
                  </a:lnTo>
                  <a:cubicBezTo>
                    <a:pt x="4965" y="6121"/>
                    <a:pt x="4799" y="5871"/>
                    <a:pt x="4549" y="5752"/>
                  </a:cubicBezTo>
                  <a:lnTo>
                    <a:pt x="3477" y="5275"/>
                  </a:lnTo>
                  <a:cubicBezTo>
                    <a:pt x="3406" y="5240"/>
                    <a:pt x="3358" y="5168"/>
                    <a:pt x="3358" y="5097"/>
                  </a:cubicBezTo>
                  <a:lnTo>
                    <a:pt x="3358" y="4692"/>
                  </a:lnTo>
                  <a:cubicBezTo>
                    <a:pt x="3644" y="4501"/>
                    <a:pt x="3870" y="4216"/>
                    <a:pt x="3989" y="3882"/>
                  </a:cubicBezTo>
                  <a:cubicBezTo>
                    <a:pt x="4263" y="3549"/>
                    <a:pt x="4430" y="3096"/>
                    <a:pt x="4430" y="2656"/>
                  </a:cubicBezTo>
                  <a:cubicBezTo>
                    <a:pt x="4430" y="1965"/>
                    <a:pt x="4072" y="1358"/>
                    <a:pt x="3525" y="1013"/>
                  </a:cubicBezTo>
                  <a:cubicBezTo>
                    <a:pt x="3537" y="965"/>
                    <a:pt x="3537" y="930"/>
                    <a:pt x="3537" y="882"/>
                  </a:cubicBezTo>
                  <a:cubicBezTo>
                    <a:pt x="3537" y="394"/>
                    <a:pt x="3060" y="1"/>
                    <a:pt x="24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799" name="Google Shape;10586;p67"/>
            <p:cNvSpPr/>
            <p:nvPr/>
          </p:nvSpPr>
          <p:spPr>
            <a:xfrm>
              <a:off x="7684411" y="4478004"/>
              <a:ext cx="10248" cy="38702"/>
            </a:xfrm>
            <a:custGeom>
              <a:avLst/>
              <a:rect l="l" t="t" r="r" b="b"/>
              <a:pathLst>
                <a:path w="322" h="1216">
                  <a:moveTo>
                    <a:pt x="167" y="1"/>
                  </a:moveTo>
                  <a:cubicBezTo>
                    <a:pt x="72" y="1"/>
                    <a:pt x="0" y="72"/>
                    <a:pt x="0" y="167"/>
                  </a:cubicBezTo>
                  <a:lnTo>
                    <a:pt x="0" y="1060"/>
                  </a:lnTo>
                  <a:cubicBezTo>
                    <a:pt x="0" y="1144"/>
                    <a:pt x="72" y="1215"/>
                    <a:pt x="167" y="1215"/>
                  </a:cubicBezTo>
                  <a:cubicBezTo>
                    <a:pt x="250" y="1215"/>
                    <a:pt x="322" y="1144"/>
                    <a:pt x="322" y="1060"/>
                  </a:cubicBezTo>
                  <a:lnTo>
                    <a:pt x="322" y="167"/>
                  </a:lnTo>
                  <a:cubicBezTo>
                    <a:pt x="322"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0" name="Google Shape;10587;p67"/>
            <p:cNvSpPr/>
            <p:nvPr/>
          </p:nvSpPr>
          <p:spPr>
            <a:xfrm>
              <a:off x="7638929" y="4489366"/>
              <a:ext cx="10248" cy="27340"/>
            </a:xfrm>
            <a:custGeom>
              <a:avLst/>
              <a:rect l="l" t="t" r="r" b="b"/>
              <a:pathLst>
                <a:path w="322" h="859">
                  <a:moveTo>
                    <a:pt x="167" y="1"/>
                  </a:moveTo>
                  <a:cubicBezTo>
                    <a:pt x="72" y="1"/>
                    <a:pt x="0" y="72"/>
                    <a:pt x="0" y="168"/>
                  </a:cubicBezTo>
                  <a:lnTo>
                    <a:pt x="0" y="703"/>
                  </a:lnTo>
                  <a:cubicBezTo>
                    <a:pt x="0" y="787"/>
                    <a:pt x="72" y="858"/>
                    <a:pt x="167" y="858"/>
                  </a:cubicBezTo>
                  <a:cubicBezTo>
                    <a:pt x="250" y="858"/>
                    <a:pt x="322" y="787"/>
                    <a:pt x="322" y="703"/>
                  </a:cubicBezTo>
                  <a:lnTo>
                    <a:pt x="322" y="168"/>
                  </a:lnTo>
                  <a:cubicBezTo>
                    <a:pt x="322"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1" name="Google Shape;10588;p67"/>
            <p:cNvSpPr/>
            <p:nvPr/>
          </p:nvSpPr>
          <p:spPr>
            <a:xfrm>
              <a:off x="7729479" y="4489366"/>
              <a:ext cx="10662" cy="27340"/>
            </a:xfrm>
            <a:custGeom>
              <a:avLst/>
              <a:rect l="l" t="t" r="r" b="b"/>
              <a:pathLst>
                <a:path w="335" h="859">
                  <a:moveTo>
                    <a:pt x="156" y="1"/>
                  </a:moveTo>
                  <a:cubicBezTo>
                    <a:pt x="72" y="1"/>
                    <a:pt x="1" y="72"/>
                    <a:pt x="1" y="168"/>
                  </a:cubicBezTo>
                  <a:lnTo>
                    <a:pt x="1" y="703"/>
                  </a:lnTo>
                  <a:cubicBezTo>
                    <a:pt x="1" y="787"/>
                    <a:pt x="72" y="858"/>
                    <a:pt x="156" y="858"/>
                  </a:cubicBezTo>
                  <a:cubicBezTo>
                    <a:pt x="251" y="858"/>
                    <a:pt x="322" y="787"/>
                    <a:pt x="322" y="703"/>
                  </a:cubicBezTo>
                  <a:lnTo>
                    <a:pt x="322" y="168"/>
                  </a:lnTo>
                  <a:cubicBezTo>
                    <a:pt x="334" y="72"/>
                    <a:pt x="263" y="1"/>
                    <a:pt x="1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2" name="Google Shape;10589;p67"/>
            <p:cNvSpPr/>
            <p:nvPr/>
          </p:nvSpPr>
          <p:spPr>
            <a:xfrm>
              <a:off x="7673017" y="4608369"/>
              <a:ext cx="33005" cy="33005"/>
            </a:xfrm>
            <a:custGeom>
              <a:avLst/>
              <a:rect l="l" t="t" r="r" b="b"/>
              <a:pathLst>
                <a:path w="1037" h="1037">
                  <a:moveTo>
                    <a:pt x="525" y="322"/>
                  </a:moveTo>
                  <a:cubicBezTo>
                    <a:pt x="620" y="322"/>
                    <a:pt x="715" y="417"/>
                    <a:pt x="715" y="512"/>
                  </a:cubicBezTo>
                  <a:cubicBezTo>
                    <a:pt x="715" y="620"/>
                    <a:pt x="620" y="715"/>
                    <a:pt x="525" y="715"/>
                  </a:cubicBezTo>
                  <a:cubicBezTo>
                    <a:pt x="418" y="715"/>
                    <a:pt x="322" y="620"/>
                    <a:pt x="322" y="512"/>
                  </a:cubicBezTo>
                  <a:cubicBezTo>
                    <a:pt x="322" y="417"/>
                    <a:pt x="418" y="322"/>
                    <a:pt x="525" y="322"/>
                  </a:cubicBezTo>
                  <a:close/>
                  <a:moveTo>
                    <a:pt x="525" y="0"/>
                  </a:moveTo>
                  <a:cubicBezTo>
                    <a:pt x="239" y="0"/>
                    <a:pt x="1" y="239"/>
                    <a:pt x="1" y="512"/>
                  </a:cubicBezTo>
                  <a:cubicBezTo>
                    <a:pt x="1" y="798"/>
                    <a:pt x="239" y="1036"/>
                    <a:pt x="525" y="1036"/>
                  </a:cubicBezTo>
                  <a:cubicBezTo>
                    <a:pt x="799" y="1036"/>
                    <a:pt x="1037" y="798"/>
                    <a:pt x="1037" y="512"/>
                  </a:cubicBezTo>
                  <a:cubicBezTo>
                    <a:pt x="1037" y="239"/>
                    <a:pt x="799" y="0"/>
                    <a:pt x="52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3" name="Google Shape;10590;p67"/>
            <p:cNvSpPr/>
            <p:nvPr/>
          </p:nvSpPr>
          <p:spPr>
            <a:xfrm>
              <a:off x="7565408" y="4608369"/>
              <a:ext cx="33387" cy="33005"/>
            </a:xfrm>
            <a:custGeom>
              <a:avLst/>
              <a:rect l="l" t="t" r="r" b="b"/>
              <a:pathLst>
                <a:path w="1049" h="1037">
                  <a:moveTo>
                    <a:pt x="524" y="322"/>
                  </a:moveTo>
                  <a:cubicBezTo>
                    <a:pt x="632" y="322"/>
                    <a:pt x="715" y="417"/>
                    <a:pt x="715" y="512"/>
                  </a:cubicBezTo>
                  <a:cubicBezTo>
                    <a:pt x="715" y="620"/>
                    <a:pt x="632" y="715"/>
                    <a:pt x="524" y="715"/>
                  </a:cubicBezTo>
                  <a:cubicBezTo>
                    <a:pt x="417" y="715"/>
                    <a:pt x="334" y="620"/>
                    <a:pt x="334" y="512"/>
                  </a:cubicBezTo>
                  <a:cubicBezTo>
                    <a:pt x="334" y="417"/>
                    <a:pt x="417" y="322"/>
                    <a:pt x="524" y="322"/>
                  </a:cubicBezTo>
                  <a:close/>
                  <a:moveTo>
                    <a:pt x="524" y="0"/>
                  </a:moveTo>
                  <a:cubicBezTo>
                    <a:pt x="239" y="0"/>
                    <a:pt x="1" y="239"/>
                    <a:pt x="1" y="512"/>
                  </a:cubicBezTo>
                  <a:cubicBezTo>
                    <a:pt x="1" y="798"/>
                    <a:pt x="239" y="1036"/>
                    <a:pt x="524" y="1036"/>
                  </a:cubicBezTo>
                  <a:cubicBezTo>
                    <a:pt x="810" y="1036"/>
                    <a:pt x="1048" y="798"/>
                    <a:pt x="1048" y="512"/>
                  </a:cubicBezTo>
                  <a:cubicBezTo>
                    <a:pt x="1048" y="239"/>
                    <a:pt x="810" y="0"/>
                    <a:pt x="52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4" name="Google Shape;10591;p67"/>
            <p:cNvSpPr/>
            <p:nvPr/>
          </p:nvSpPr>
          <p:spPr>
            <a:xfrm>
              <a:off x="7780657" y="4608369"/>
              <a:ext cx="33005" cy="33005"/>
            </a:xfrm>
            <a:custGeom>
              <a:avLst/>
              <a:rect l="l" t="t" r="r" b="b"/>
              <a:pathLst>
                <a:path w="1037" h="1037">
                  <a:moveTo>
                    <a:pt x="512" y="322"/>
                  </a:moveTo>
                  <a:cubicBezTo>
                    <a:pt x="619" y="322"/>
                    <a:pt x="715" y="417"/>
                    <a:pt x="715" y="512"/>
                  </a:cubicBezTo>
                  <a:cubicBezTo>
                    <a:pt x="715" y="620"/>
                    <a:pt x="619" y="715"/>
                    <a:pt x="512" y="715"/>
                  </a:cubicBezTo>
                  <a:cubicBezTo>
                    <a:pt x="417" y="715"/>
                    <a:pt x="322" y="620"/>
                    <a:pt x="322" y="512"/>
                  </a:cubicBezTo>
                  <a:cubicBezTo>
                    <a:pt x="322" y="417"/>
                    <a:pt x="417" y="322"/>
                    <a:pt x="512" y="322"/>
                  </a:cubicBezTo>
                  <a:close/>
                  <a:moveTo>
                    <a:pt x="512" y="0"/>
                  </a:moveTo>
                  <a:cubicBezTo>
                    <a:pt x="238" y="0"/>
                    <a:pt x="0" y="239"/>
                    <a:pt x="0" y="512"/>
                  </a:cubicBezTo>
                  <a:cubicBezTo>
                    <a:pt x="0" y="798"/>
                    <a:pt x="238" y="1036"/>
                    <a:pt x="512" y="1036"/>
                  </a:cubicBezTo>
                  <a:cubicBezTo>
                    <a:pt x="798" y="1036"/>
                    <a:pt x="1036" y="798"/>
                    <a:pt x="1036" y="512"/>
                  </a:cubicBezTo>
                  <a:cubicBezTo>
                    <a:pt x="1036" y="239"/>
                    <a:pt x="798" y="0"/>
                    <a:pt x="51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5" name="Google Shape;10592;p67"/>
            <p:cNvSpPr/>
            <p:nvPr/>
          </p:nvSpPr>
          <p:spPr>
            <a:xfrm>
              <a:off x="7596090" y="4528801"/>
              <a:ext cx="186859" cy="73362"/>
            </a:xfrm>
            <a:custGeom>
              <a:avLst/>
              <a:rect l="l" t="t" r="r" b="b"/>
              <a:pathLst>
                <a:path w="5871" h="2305">
                  <a:moveTo>
                    <a:pt x="2942" y="0"/>
                  </a:moveTo>
                  <a:cubicBezTo>
                    <a:pt x="2847" y="0"/>
                    <a:pt x="2775" y="72"/>
                    <a:pt x="2775" y="155"/>
                  </a:cubicBezTo>
                  <a:lnTo>
                    <a:pt x="2775" y="357"/>
                  </a:lnTo>
                  <a:lnTo>
                    <a:pt x="1608" y="357"/>
                  </a:lnTo>
                  <a:cubicBezTo>
                    <a:pt x="1394" y="357"/>
                    <a:pt x="1180" y="453"/>
                    <a:pt x="1049" y="655"/>
                  </a:cubicBezTo>
                  <a:lnTo>
                    <a:pt x="60" y="2036"/>
                  </a:lnTo>
                  <a:cubicBezTo>
                    <a:pt x="1" y="2108"/>
                    <a:pt x="37" y="2215"/>
                    <a:pt x="108" y="2274"/>
                  </a:cubicBezTo>
                  <a:cubicBezTo>
                    <a:pt x="133" y="2295"/>
                    <a:pt x="163" y="2304"/>
                    <a:pt x="193" y="2304"/>
                  </a:cubicBezTo>
                  <a:cubicBezTo>
                    <a:pt x="249" y="2304"/>
                    <a:pt x="308" y="2273"/>
                    <a:pt x="346" y="2227"/>
                  </a:cubicBezTo>
                  <a:lnTo>
                    <a:pt x="1334" y="846"/>
                  </a:lnTo>
                  <a:cubicBezTo>
                    <a:pt x="1406" y="750"/>
                    <a:pt x="1513" y="691"/>
                    <a:pt x="1632" y="691"/>
                  </a:cubicBezTo>
                  <a:lnTo>
                    <a:pt x="2787" y="691"/>
                  </a:lnTo>
                  <a:lnTo>
                    <a:pt x="2787" y="1941"/>
                  </a:lnTo>
                  <a:cubicBezTo>
                    <a:pt x="2787" y="2036"/>
                    <a:pt x="2858" y="2108"/>
                    <a:pt x="2954" y="2108"/>
                  </a:cubicBezTo>
                  <a:cubicBezTo>
                    <a:pt x="3037" y="2108"/>
                    <a:pt x="3120" y="2036"/>
                    <a:pt x="3120" y="1941"/>
                  </a:cubicBezTo>
                  <a:lnTo>
                    <a:pt x="3120" y="691"/>
                  </a:lnTo>
                  <a:lnTo>
                    <a:pt x="4275" y="691"/>
                  </a:lnTo>
                  <a:cubicBezTo>
                    <a:pt x="4394" y="691"/>
                    <a:pt x="4502" y="750"/>
                    <a:pt x="4573" y="846"/>
                  </a:cubicBezTo>
                  <a:lnTo>
                    <a:pt x="5561" y="2227"/>
                  </a:lnTo>
                  <a:cubicBezTo>
                    <a:pt x="5585" y="2274"/>
                    <a:pt x="5645" y="2298"/>
                    <a:pt x="5692" y="2298"/>
                  </a:cubicBezTo>
                  <a:cubicBezTo>
                    <a:pt x="5716" y="2298"/>
                    <a:pt x="5764" y="2286"/>
                    <a:pt x="5775" y="2274"/>
                  </a:cubicBezTo>
                  <a:cubicBezTo>
                    <a:pt x="5859" y="2215"/>
                    <a:pt x="5871" y="2108"/>
                    <a:pt x="5811" y="2036"/>
                  </a:cubicBezTo>
                  <a:lnTo>
                    <a:pt x="4823" y="655"/>
                  </a:lnTo>
                  <a:cubicBezTo>
                    <a:pt x="4692" y="476"/>
                    <a:pt x="4490" y="357"/>
                    <a:pt x="4263" y="357"/>
                  </a:cubicBezTo>
                  <a:lnTo>
                    <a:pt x="3097" y="357"/>
                  </a:lnTo>
                  <a:lnTo>
                    <a:pt x="3097" y="155"/>
                  </a:lnTo>
                  <a:cubicBezTo>
                    <a:pt x="3097" y="72"/>
                    <a:pt x="3025" y="0"/>
                    <a:pt x="294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06" name="Google Shape;10593;p67"/>
          <p:cNvGrpSpPr/>
          <p:nvPr/>
        </p:nvGrpSpPr>
        <p:grpSpPr>
          <a:xfrm>
            <a:off x="7879570" y="5750132"/>
            <a:ext cx="225498" cy="361560"/>
            <a:chOff x="6264109" y="4279432"/>
            <a:chExt cx="225498" cy="361560"/>
          </a:xfrm>
          <a:solidFill>
            <a:schemeClr val="accent1"/>
          </a:solidFill>
        </p:grpSpPr>
        <p:sp>
          <p:nvSpPr>
            <p:cNvPr id="1807" name="Google Shape;10594;p67"/>
            <p:cNvSpPr/>
            <p:nvPr/>
          </p:nvSpPr>
          <p:spPr>
            <a:xfrm>
              <a:off x="6264109" y="4279432"/>
              <a:ext cx="225498" cy="361560"/>
            </a:xfrm>
            <a:custGeom>
              <a:avLst/>
              <a:rect l="l" t="t" r="r" b="b"/>
              <a:pathLst>
                <a:path w="7085" h="11360">
                  <a:moveTo>
                    <a:pt x="6716" y="870"/>
                  </a:moveTo>
                  <a:cubicBezTo>
                    <a:pt x="6716" y="870"/>
                    <a:pt x="6728" y="870"/>
                    <a:pt x="6728" y="882"/>
                  </a:cubicBezTo>
                  <a:lnTo>
                    <a:pt x="6728" y="1239"/>
                  </a:lnTo>
                  <a:lnTo>
                    <a:pt x="6751" y="1239"/>
                  </a:lnTo>
                  <a:lnTo>
                    <a:pt x="6192" y="1251"/>
                  </a:lnTo>
                  <a:cubicBezTo>
                    <a:pt x="6108" y="1251"/>
                    <a:pt x="6037" y="1322"/>
                    <a:pt x="6037" y="1418"/>
                  </a:cubicBezTo>
                  <a:cubicBezTo>
                    <a:pt x="6037" y="1501"/>
                    <a:pt x="6108" y="1584"/>
                    <a:pt x="6192" y="1584"/>
                  </a:cubicBezTo>
                  <a:lnTo>
                    <a:pt x="6394" y="1584"/>
                  </a:lnTo>
                  <a:lnTo>
                    <a:pt x="6394" y="7454"/>
                  </a:lnTo>
                  <a:cubicBezTo>
                    <a:pt x="6394" y="7454"/>
                    <a:pt x="6394" y="7478"/>
                    <a:pt x="6370" y="7478"/>
                  </a:cubicBezTo>
                  <a:lnTo>
                    <a:pt x="679" y="7478"/>
                  </a:lnTo>
                  <a:cubicBezTo>
                    <a:pt x="679" y="7478"/>
                    <a:pt x="655" y="7478"/>
                    <a:pt x="655" y="7454"/>
                  </a:cubicBezTo>
                  <a:lnTo>
                    <a:pt x="655" y="1584"/>
                  </a:lnTo>
                  <a:lnTo>
                    <a:pt x="5477" y="1584"/>
                  </a:lnTo>
                  <a:cubicBezTo>
                    <a:pt x="5573" y="1584"/>
                    <a:pt x="5644" y="1501"/>
                    <a:pt x="5644" y="1418"/>
                  </a:cubicBezTo>
                  <a:cubicBezTo>
                    <a:pt x="5644" y="1322"/>
                    <a:pt x="5573" y="1251"/>
                    <a:pt x="5477" y="1251"/>
                  </a:cubicBezTo>
                  <a:lnTo>
                    <a:pt x="322" y="1251"/>
                  </a:lnTo>
                  <a:cubicBezTo>
                    <a:pt x="322" y="1251"/>
                    <a:pt x="298" y="1251"/>
                    <a:pt x="298" y="1239"/>
                  </a:cubicBezTo>
                  <a:lnTo>
                    <a:pt x="298" y="882"/>
                  </a:lnTo>
                  <a:cubicBezTo>
                    <a:pt x="298" y="882"/>
                    <a:pt x="298" y="870"/>
                    <a:pt x="322" y="870"/>
                  </a:cubicBezTo>
                  <a:lnTo>
                    <a:pt x="6716" y="870"/>
                  </a:lnTo>
                  <a:close/>
                  <a:moveTo>
                    <a:pt x="5358" y="7811"/>
                  </a:moveTo>
                  <a:lnTo>
                    <a:pt x="5858" y="10335"/>
                  </a:lnTo>
                  <a:lnTo>
                    <a:pt x="3691" y="10335"/>
                  </a:lnTo>
                  <a:lnTo>
                    <a:pt x="3691" y="8371"/>
                  </a:lnTo>
                  <a:cubicBezTo>
                    <a:pt x="3691" y="8276"/>
                    <a:pt x="3620" y="8204"/>
                    <a:pt x="3537" y="8204"/>
                  </a:cubicBezTo>
                  <a:cubicBezTo>
                    <a:pt x="3441" y="8204"/>
                    <a:pt x="3370" y="8276"/>
                    <a:pt x="3370" y="8371"/>
                  </a:cubicBezTo>
                  <a:lnTo>
                    <a:pt x="3370" y="10335"/>
                  </a:lnTo>
                  <a:lnTo>
                    <a:pt x="1215" y="10335"/>
                  </a:lnTo>
                  <a:lnTo>
                    <a:pt x="1715" y="7811"/>
                  </a:lnTo>
                  <a:lnTo>
                    <a:pt x="5358" y="7811"/>
                  </a:lnTo>
                  <a:close/>
                  <a:moveTo>
                    <a:pt x="3549" y="1"/>
                  </a:moveTo>
                  <a:cubicBezTo>
                    <a:pt x="3453" y="1"/>
                    <a:pt x="3382" y="72"/>
                    <a:pt x="3382" y="168"/>
                  </a:cubicBezTo>
                  <a:lnTo>
                    <a:pt x="3382" y="537"/>
                  </a:lnTo>
                  <a:lnTo>
                    <a:pt x="346" y="537"/>
                  </a:lnTo>
                  <a:cubicBezTo>
                    <a:pt x="155" y="537"/>
                    <a:pt x="0" y="691"/>
                    <a:pt x="0" y="882"/>
                  </a:cubicBezTo>
                  <a:lnTo>
                    <a:pt x="0" y="1239"/>
                  </a:lnTo>
                  <a:cubicBezTo>
                    <a:pt x="0" y="1430"/>
                    <a:pt x="155" y="1584"/>
                    <a:pt x="346" y="1584"/>
                  </a:cubicBezTo>
                  <a:lnTo>
                    <a:pt x="358" y="1584"/>
                  </a:lnTo>
                  <a:lnTo>
                    <a:pt x="358" y="7454"/>
                  </a:lnTo>
                  <a:cubicBezTo>
                    <a:pt x="358" y="7645"/>
                    <a:pt x="512" y="7799"/>
                    <a:pt x="703" y="7799"/>
                  </a:cubicBezTo>
                  <a:lnTo>
                    <a:pt x="1382" y="7799"/>
                  </a:lnTo>
                  <a:lnTo>
                    <a:pt x="715" y="11157"/>
                  </a:lnTo>
                  <a:cubicBezTo>
                    <a:pt x="703" y="11252"/>
                    <a:pt x="762" y="11347"/>
                    <a:pt x="858" y="11359"/>
                  </a:cubicBezTo>
                  <a:lnTo>
                    <a:pt x="882" y="11359"/>
                  </a:lnTo>
                  <a:cubicBezTo>
                    <a:pt x="953" y="11359"/>
                    <a:pt x="1036" y="11300"/>
                    <a:pt x="1048" y="11217"/>
                  </a:cubicBezTo>
                  <a:lnTo>
                    <a:pt x="1167" y="10645"/>
                  </a:lnTo>
                  <a:lnTo>
                    <a:pt x="3382" y="10645"/>
                  </a:lnTo>
                  <a:lnTo>
                    <a:pt x="3382" y="11193"/>
                  </a:lnTo>
                  <a:cubicBezTo>
                    <a:pt x="3382" y="11288"/>
                    <a:pt x="3453" y="11359"/>
                    <a:pt x="3549" y="11359"/>
                  </a:cubicBezTo>
                  <a:cubicBezTo>
                    <a:pt x="3632" y="11359"/>
                    <a:pt x="3703" y="11288"/>
                    <a:pt x="3703" y="11193"/>
                  </a:cubicBezTo>
                  <a:lnTo>
                    <a:pt x="3703" y="10645"/>
                  </a:lnTo>
                  <a:lnTo>
                    <a:pt x="5930" y="10645"/>
                  </a:lnTo>
                  <a:lnTo>
                    <a:pt x="6049" y="11217"/>
                  </a:lnTo>
                  <a:cubicBezTo>
                    <a:pt x="6061" y="11300"/>
                    <a:pt x="6132" y="11359"/>
                    <a:pt x="6204" y="11359"/>
                  </a:cubicBezTo>
                  <a:lnTo>
                    <a:pt x="6239" y="11359"/>
                  </a:lnTo>
                  <a:cubicBezTo>
                    <a:pt x="6323" y="11336"/>
                    <a:pt x="6382" y="11252"/>
                    <a:pt x="6370" y="11157"/>
                  </a:cubicBezTo>
                  <a:lnTo>
                    <a:pt x="5704" y="7799"/>
                  </a:lnTo>
                  <a:lnTo>
                    <a:pt x="6382" y="7799"/>
                  </a:lnTo>
                  <a:cubicBezTo>
                    <a:pt x="6585" y="7799"/>
                    <a:pt x="6728" y="7645"/>
                    <a:pt x="6728" y="7454"/>
                  </a:cubicBezTo>
                  <a:lnTo>
                    <a:pt x="6728" y="1584"/>
                  </a:lnTo>
                  <a:lnTo>
                    <a:pt x="6739" y="1584"/>
                  </a:lnTo>
                  <a:cubicBezTo>
                    <a:pt x="6942" y="1584"/>
                    <a:pt x="7085" y="1430"/>
                    <a:pt x="7085" y="1239"/>
                  </a:cubicBezTo>
                  <a:lnTo>
                    <a:pt x="7085" y="882"/>
                  </a:lnTo>
                  <a:cubicBezTo>
                    <a:pt x="7085" y="691"/>
                    <a:pt x="6930" y="537"/>
                    <a:pt x="6751" y="537"/>
                  </a:cubicBezTo>
                  <a:lnTo>
                    <a:pt x="3715" y="537"/>
                  </a:lnTo>
                  <a:lnTo>
                    <a:pt x="3715" y="168"/>
                  </a:lnTo>
                  <a:cubicBezTo>
                    <a:pt x="3715" y="72"/>
                    <a:pt x="3632" y="1"/>
                    <a:pt x="354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08" name="Google Shape;10595;p67"/>
            <p:cNvSpPr/>
            <p:nvPr/>
          </p:nvSpPr>
          <p:spPr>
            <a:xfrm>
              <a:off x="6303129" y="4370395"/>
              <a:ext cx="146693" cy="106495"/>
            </a:xfrm>
            <a:custGeom>
              <a:avLst/>
              <a:rect l="l" t="t" r="r" b="b"/>
              <a:pathLst>
                <a:path w="4609" h="3346">
                  <a:moveTo>
                    <a:pt x="3561" y="0"/>
                  </a:moveTo>
                  <a:cubicBezTo>
                    <a:pt x="3466" y="0"/>
                    <a:pt x="3394" y="72"/>
                    <a:pt x="3394" y="167"/>
                  </a:cubicBezTo>
                  <a:cubicBezTo>
                    <a:pt x="3394" y="250"/>
                    <a:pt x="3466" y="334"/>
                    <a:pt x="3561" y="334"/>
                  </a:cubicBezTo>
                  <a:lnTo>
                    <a:pt x="4049" y="334"/>
                  </a:lnTo>
                  <a:lnTo>
                    <a:pt x="2406" y="1965"/>
                  </a:lnTo>
                  <a:lnTo>
                    <a:pt x="2394" y="1965"/>
                  </a:lnTo>
                  <a:lnTo>
                    <a:pt x="2025" y="1596"/>
                  </a:lnTo>
                  <a:cubicBezTo>
                    <a:pt x="1959" y="1530"/>
                    <a:pt x="1870" y="1498"/>
                    <a:pt x="1781" y="1498"/>
                  </a:cubicBezTo>
                  <a:cubicBezTo>
                    <a:pt x="1692" y="1498"/>
                    <a:pt x="1602" y="1530"/>
                    <a:pt x="1537" y="1596"/>
                  </a:cubicBezTo>
                  <a:lnTo>
                    <a:pt x="60" y="3072"/>
                  </a:lnTo>
                  <a:cubicBezTo>
                    <a:pt x="1" y="3132"/>
                    <a:pt x="1" y="3227"/>
                    <a:pt x="60" y="3310"/>
                  </a:cubicBezTo>
                  <a:cubicBezTo>
                    <a:pt x="84" y="3334"/>
                    <a:pt x="132" y="3346"/>
                    <a:pt x="179" y="3346"/>
                  </a:cubicBezTo>
                  <a:cubicBezTo>
                    <a:pt x="227" y="3346"/>
                    <a:pt x="263" y="3334"/>
                    <a:pt x="298" y="3310"/>
                  </a:cubicBezTo>
                  <a:lnTo>
                    <a:pt x="1775" y="1834"/>
                  </a:lnTo>
                  <a:lnTo>
                    <a:pt x="1787" y="1834"/>
                  </a:lnTo>
                  <a:lnTo>
                    <a:pt x="2156" y="2203"/>
                  </a:lnTo>
                  <a:cubicBezTo>
                    <a:pt x="2215" y="2263"/>
                    <a:pt x="2311" y="2310"/>
                    <a:pt x="2394" y="2310"/>
                  </a:cubicBezTo>
                  <a:cubicBezTo>
                    <a:pt x="2477" y="2310"/>
                    <a:pt x="2573" y="2274"/>
                    <a:pt x="2632" y="2203"/>
                  </a:cubicBezTo>
                  <a:lnTo>
                    <a:pt x="4263" y="572"/>
                  </a:lnTo>
                  <a:lnTo>
                    <a:pt x="4263" y="1060"/>
                  </a:lnTo>
                  <a:cubicBezTo>
                    <a:pt x="4263" y="1143"/>
                    <a:pt x="4347" y="1227"/>
                    <a:pt x="4430" y="1227"/>
                  </a:cubicBezTo>
                  <a:cubicBezTo>
                    <a:pt x="4525" y="1227"/>
                    <a:pt x="4597" y="1143"/>
                    <a:pt x="4597" y="1060"/>
                  </a:cubicBezTo>
                  <a:lnTo>
                    <a:pt x="4597" y="167"/>
                  </a:lnTo>
                  <a:cubicBezTo>
                    <a:pt x="4609" y="72"/>
                    <a:pt x="4537" y="0"/>
                    <a:pt x="4454" y="0"/>
                  </a:cubicBezTo>
                  <a:lnTo>
                    <a:pt x="356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09" name="Google Shape;10596;p67"/>
          <p:cNvGrpSpPr/>
          <p:nvPr/>
        </p:nvGrpSpPr>
        <p:grpSpPr>
          <a:xfrm>
            <a:off x="9545039" y="5755065"/>
            <a:ext cx="395266" cy="351312"/>
            <a:chOff x="7929578" y="4284365"/>
            <a:chExt cx="395266" cy="351312"/>
          </a:xfrm>
          <a:solidFill>
            <a:schemeClr val="accent1"/>
          </a:solidFill>
        </p:grpSpPr>
        <p:sp>
          <p:nvSpPr>
            <p:cNvPr id="1810" name="Google Shape;10597;p67"/>
            <p:cNvSpPr/>
            <p:nvPr/>
          </p:nvSpPr>
          <p:spPr>
            <a:xfrm>
              <a:off x="7954213" y="4588668"/>
              <a:ext cx="11394" cy="47009"/>
            </a:xfrm>
            <a:custGeom>
              <a:avLst/>
              <a:rect l="l" t="t" r="r" b="b"/>
              <a:pathLst>
                <a:path w="358" h="1477">
                  <a:moveTo>
                    <a:pt x="179" y="0"/>
                  </a:moveTo>
                  <a:cubicBezTo>
                    <a:pt x="84" y="0"/>
                    <a:pt x="0" y="84"/>
                    <a:pt x="0" y="179"/>
                  </a:cubicBezTo>
                  <a:lnTo>
                    <a:pt x="0" y="1298"/>
                  </a:lnTo>
                  <a:cubicBezTo>
                    <a:pt x="0" y="1405"/>
                    <a:pt x="84" y="1477"/>
                    <a:pt x="179" y="1477"/>
                  </a:cubicBezTo>
                  <a:cubicBezTo>
                    <a:pt x="286" y="1477"/>
                    <a:pt x="358" y="1405"/>
                    <a:pt x="358" y="1298"/>
                  </a:cubicBezTo>
                  <a:lnTo>
                    <a:pt x="358" y="179"/>
                  </a:lnTo>
                  <a:cubicBezTo>
                    <a:pt x="358" y="96"/>
                    <a:pt x="286" y="0"/>
                    <a:pt x="17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11" name="Google Shape;10598;p67"/>
            <p:cNvSpPr/>
            <p:nvPr/>
          </p:nvSpPr>
          <p:spPr>
            <a:xfrm>
              <a:off x="7929578" y="4432522"/>
              <a:ext cx="213372" cy="203155"/>
            </a:xfrm>
            <a:custGeom>
              <a:avLst/>
              <a:rect l="l" t="t" r="r" b="b"/>
              <a:pathLst>
                <a:path w="6704" h="6383">
                  <a:moveTo>
                    <a:pt x="6192" y="1013"/>
                  </a:moveTo>
                  <a:lnTo>
                    <a:pt x="6275" y="1275"/>
                  </a:lnTo>
                  <a:cubicBezTo>
                    <a:pt x="6287" y="1358"/>
                    <a:pt x="6275" y="1430"/>
                    <a:pt x="6216" y="1489"/>
                  </a:cubicBezTo>
                  <a:lnTo>
                    <a:pt x="6108" y="1596"/>
                  </a:lnTo>
                  <a:lnTo>
                    <a:pt x="5858" y="1334"/>
                  </a:lnTo>
                  <a:lnTo>
                    <a:pt x="6192" y="1013"/>
                  </a:lnTo>
                  <a:close/>
                  <a:moveTo>
                    <a:pt x="1941" y="382"/>
                  </a:moveTo>
                  <a:cubicBezTo>
                    <a:pt x="2251" y="382"/>
                    <a:pt x="2536" y="501"/>
                    <a:pt x="2763" y="727"/>
                  </a:cubicBezTo>
                  <a:cubicBezTo>
                    <a:pt x="2965" y="953"/>
                    <a:pt x="3096" y="1251"/>
                    <a:pt x="3132" y="1573"/>
                  </a:cubicBezTo>
                  <a:cubicBezTo>
                    <a:pt x="3144" y="1692"/>
                    <a:pt x="3156" y="1846"/>
                    <a:pt x="3179" y="2001"/>
                  </a:cubicBezTo>
                  <a:cubicBezTo>
                    <a:pt x="2977" y="1680"/>
                    <a:pt x="2656" y="1430"/>
                    <a:pt x="2239" y="1287"/>
                  </a:cubicBezTo>
                  <a:cubicBezTo>
                    <a:pt x="1947" y="1199"/>
                    <a:pt x="1670" y="1191"/>
                    <a:pt x="1579" y="1191"/>
                  </a:cubicBezTo>
                  <a:cubicBezTo>
                    <a:pt x="1559" y="1191"/>
                    <a:pt x="1548" y="1192"/>
                    <a:pt x="1548" y="1192"/>
                  </a:cubicBezTo>
                  <a:cubicBezTo>
                    <a:pt x="1513" y="1192"/>
                    <a:pt x="1465" y="1204"/>
                    <a:pt x="1429" y="1251"/>
                  </a:cubicBezTo>
                  <a:lnTo>
                    <a:pt x="1108" y="1585"/>
                  </a:lnTo>
                  <a:cubicBezTo>
                    <a:pt x="1036" y="1668"/>
                    <a:pt x="1036" y="1787"/>
                    <a:pt x="1108" y="1846"/>
                  </a:cubicBezTo>
                  <a:cubicBezTo>
                    <a:pt x="1143" y="1882"/>
                    <a:pt x="1191" y="1900"/>
                    <a:pt x="1237" y="1900"/>
                  </a:cubicBezTo>
                  <a:cubicBezTo>
                    <a:pt x="1283" y="1900"/>
                    <a:pt x="1328" y="1882"/>
                    <a:pt x="1358" y="1846"/>
                  </a:cubicBezTo>
                  <a:lnTo>
                    <a:pt x="1632" y="1561"/>
                  </a:lnTo>
                  <a:cubicBezTo>
                    <a:pt x="1870" y="1573"/>
                    <a:pt x="2620" y="1668"/>
                    <a:pt x="2906" y="2299"/>
                  </a:cubicBezTo>
                  <a:cubicBezTo>
                    <a:pt x="2834" y="2763"/>
                    <a:pt x="2417" y="3120"/>
                    <a:pt x="1929" y="3120"/>
                  </a:cubicBezTo>
                  <a:cubicBezTo>
                    <a:pt x="1393" y="3120"/>
                    <a:pt x="941" y="2680"/>
                    <a:pt x="941" y="2144"/>
                  </a:cubicBezTo>
                  <a:cubicBezTo>
                    <a:pt x="941" y="2037"/>
                    <a:pt x="870" y="1966"/>
                    <a:pt x="762" y="1966"/>
                  </a:cubicBezTo>
                  <a:cubicBezTo>
                    <a:pt x="751" y="1966"/>
                    <a:pt x="715" y="1966"/>
                    <a:pt x="703" y="1977"/>
                  </a:cubicBezTo>
                  <a:cubicBezTo>
                    <a:pt x="715" y="1835"/>
                    <a:pt x="751" y="1680"/>
                    <a:pt x="751" y="1573"/>
                  </a:cubicBezTo>
                  <a:cubicBezTo>
                    <a:pt x="774" y="1251"/>
                    <a:pt x="893" y="953"/>
                    <a:pt x="1120" y="727"/>
                  </a:cubicBezTo>
                  <a:cubicBezTo>
                    <a:pt x="1334" y="501"/>
                    <a:pt x="1632" y="382"/>
                    <a:pt x="1941" y="382"/>
                  </a:cubicBezTo>
                  <a:close/>
                  <a:moveTo>
                    <a:pt x="631" y="2442"/>
                  </a:moveTo>
                  <a:cubicBezTo>
                    <a:pt x="703" y="2763"/>
                    <a:pt x="917" y="3049"/>
                    <a:pt x="1179" y="3228"/>
                  </a:cubicBezTo>
                  <a:lnTo>
                    <a:pt x="1179" y="3442"/>
                  </a:lnTo>
                  <a:lnTo>
                    <a:pt x="1167" y="3442"/>
                  </a:lnTo>
                  <a:cubicBezTo>
                    <a:pt x="822" y="3382"/>
                    <a:pt x="572" y="3287"/>
                    <a:pt x="417" y="3216"/>
                  </a:cubicBezTo>
                  <a:cubicBezTo>
                    <a:pt x="405" y="3216"/>
                    <a:pt x="417" y="3204"/>
                    <a:pt x="417" y="3204"/>
                  </a:cubicBezTo>
                  <a:cubicBezTo>
                    <a:pt x="501" y="2989"/>
                    <a:pt x="572" y="2728"/>
                    <a:pt x="631" y="2442"/>
                  </a:cubicBezTo>
                  <a:close/>
                  <a:moveTo>
                    <a:pt x="3239" y="2454"/>
                  </a:moveTo>
                  <a:cubicBezTo>
                    <a:pt x="3275" y="2692"/>
                    <a:pt x="3334" y="2942"/>
                    <a:pt x="3418" y="3144"/>
                  </a:cubicBezTo>
                  <a:lnTo>
                    <a:pt x="3084" y="3454"/>
                  </a:lnTo>
                  <a:cubicBezTo>
                    <a:pt x="3037" y="3478"/>
                    <a:pt x="3001" y="3513"/>
                    <a:pt x="2941" y="3513"/>
                  </a:cubicBezTo>
                  <a:lnTo>
                    <a:pt x="2894" y="3513"/>
                  </a:lnTo>
                  <a:cubicBezTo>
                    <a:pt x="2775" y="3513"/>
                    <a:pt x="2679" y="3418"/>
                    <a:pt x="2679" y="3299"/>
                  </a:cubicBezTo>
                  <a:lnTo>
                    <a:pt x="2679" y="3239"/>
                  </a:lnTo>
                  <a:cubicBezTo>
                    <a:pt x="2953" y="3061"/>
                    <a:pt x="3144" y="2787"/>
                    <a:pt x="3239" y="2454"/>
                  </a:cubicBezTo>
                  <a:close/>
                  <a:moveTo>
                    <a:pt x="2358" y="3418"/>
                  </a:moveTo>
                  <a:cubicBezTo>
                    <a:pt x="2370" y="3525"/>
                    <a:pt x="2429" y="3620"/>
                    <a:pt x="2489" y="3692"/>
                  </a:cubicBezTo>
                  <a:lnTo>
                    <a:pt x="2203" y="3954"/>
                  </a:lnTo>
                  <a:cubicBezTo>
                    <a:pt x="2132" y="4031"/>
                    <a:pt x="2033" y="4070"/>
                    <a:pt x="1934" y="4070"/>
                  </a:cubicBezTo>
                  <a:cubicBezTo>
                    <a:pt x="1834" y="4070"/>
                    <a:pt x="1733" y="4031"/>
                    <a:pt x="1655" y="3954"/>
                  </a:cubicBezTo>
                  <a:lnTo>
                    <a:pt x="1489" y="3799"/>
                  </a:lnTo>
                  <a:cubicBezTo>
                    <a:pt x="1524" y="3740"/>
                    <a:pt x="1536" y="3680"/>
                    <a:pt x="1536" y="3620"/>
                  </a:cubicBezTo>
                  <a:lnTo>
                    <a:pt x="1536" y="3418"/>
                  </a:lnTo>
                  <a:cubicBezTo>
                    <a:pt x="1667" y="3466"/>
                    <a:pt x="1810" y="3478"/>
                    <a:pt x="1941" y="3478"/>
                  </a:cubicBezTo>
                  <a:cubicBezTo>
                    <a:pt x="2084" y="3478"/>
                    <a:pt x="2227" y="3454"/>
                    <a:pt x="2358" y="3418"/>
                  </a:cubicBezTo>
                  <a:close/>
                  <a:moveTo>
                    <a:pt x="1941" y="1"/>
                  </a:moveTo>
                  <a:cubicBezTo>
                    <a:pt x="1120" y="1"/>
                    <a:pt x="465" y="656"/>
                    <a:pt x="393" y="1537"/>
                  </a:cubicBezTo>
                  <a:cubicBezTo>
                    <a:pt x="358" y="1882"/>
                    <a:pt x="239" y="2644"/>
                    <a:pt x="72" y="3061"/>
                  </a:cubicBezTo>
                  <a:cubicBezTo>
                    <a:pt x="0" y="3251"/>
                    <a:pt x="96" y="3454"/>
                    <a:pt x="274" y="3537"/>
                  </a:cubicBezTo>
                  <a:cubicBezTo>
                    <a:pt x="405" y="3597"/>
                    <a:pt x="608" y="3692"/>
                    <a:pt x="893" y="3751"/>
                  </a:cubicBezTo>
                  <a:lnTo>
                    <a:pt x="417" y="3990"/>
                  </a:lnTo>
                  <a:cubicBezTo>
                    <a:pt x="155" y="4121"/>
                    <a:pt x="0" y="4371"/>
                    <a:pt x="0" y="4668"/>
                  </a:cubicBezTo>
                  <a:lnTo>
                    <a:pt x="0" y="6204"/>
                  </a:lnTo>
                  <a:cubicBezTo>
                    <a:pt x="0" y="6311"/>
                    <a:pt x="72" y="6383"/>
                    <a:pt x="179" y="6383"/>
                  </a:cubicBezTo>
                  <a:cubicBezTo>
                    <a:pt x="286" y="6383"/>
                    <a:pt x="358" y="6311"/>
                    <a:pt x="358" y="6204"/>
                  </a:cubicBezTo>
                  <a:lnTo>
                    <a:pt x="358" y="4668"/>
                  </a:lnTo>
                  <a:cubicBezTo>
                    <a:pt x="358" y="4525"/>
                    <a:pt x="453" y="4371"/>
                    <a:pt x="584" y="4311"/>
                  </a:cubicBezTo>
                  <a:lnTo>
                    <a:pt x="1191" y="4013"/>
                  </a:lnTo>
                  <a:lnTo>
                    <a:pt x="1405" y="4216"/>
                  </a:lnTo>
                  <a:cubicBezTo>
                    <a:pt x="1548" y="4347"/>
                    <a:pt x="1739" y="4418"/>
                    <a:pt x="1929" y="4418"/>
                  </a:cubicBezTo>
                  <a:cubicBezTo>
                    <a:pt x="2120" y="4418"/>
                    <a:pt x="2310" y="4347"/>
                    <a:pt x="2453" y="4216"/>
                  </a:cubicBezTo>
                  <a:lnTo>
                    <a:pt x="2822" y="3859"/>
                  </a:lnTo>
                  <a:lnTo>
                    <a:pt x="2929" y="3859"/>
                  </a:lnTo>
                  <a:cubicBezTo>
                    <a:pt x="3084" y="3859"/>
                    <a:pt x="3215" y="3799"/>
                    <a:pt x="3322" y="3692"/>
                  </a:cubicBezTo>
                  <a:lnTo>
                    <a:pt x="5584" y="1561"/>
                  </a:lnTo>
                  <a:lnTo>
                    <a:pt x="5835" y="1811"/>
                  </a:lnTo>
                  <a:lnTo>
                    <a:pt x="3001" y="4656"/>
                  </a:lnTo>
                  <a:cubicBezTo>
                    <a:pt x="2822" y="4835"/>
                    <a:pt x="2715" y="5073"/>
                    <a:pt x="2715" y="5347"/>
                  </a:cubicBezTo>
                  <a:lnTo>
                    <a:pt x="2715" y="6192"/>
                  </a:lnTo>
                  <a:cubicBezTo>
                    <a:pt x="2715" y="6299"/>
                    <a:pt x="2787" y="6371"/>
                    <a:pt x="2894" y="6371"/>
                  </a:cubicBezTo>
                  <a:cubicBezTo>
                    <a:pt x="3001" y="6371"/>
                    <a:pt x="3072" y="6299"/>
                    <a:pt x="3072" y="6192"/>
                  </a:cubicBezTo>
                  <a:lnTo>
                    <a:pt x="3072" y="5371"/>
                  </a:lnTo>
                  <a:cubicBezTo>
                    <a:pt x="3072" y="5204"/>
                    <a:pt x="3132" y="5061"/>
                    <a:pt x="3251" y="4954"/>
                  </a:cubicBezTo>
                  <a:lnTo>
                    <a:pt x="6466" y="1739"/>
                  </a:lnTo>
                  <a:cubicBezTo>
                    <a:pt x="6597" y="1608"/>
                    <a:pt x="6656" y="1394"/>
                    <a:pt x="6608" y="1204"/>
                  </a:cubicBezTo>
                  <a:lnTo>
                    <a:pt x="6513" y="727"/>
                  </a:lnTo>
                  <a:lnTo>
                    <a:pt x="6632" y="608"/>
                  </a:lnTo>
                  <a:cubicBezTo>
                    <a:pt x="6704" y="537"/>
                    <a:pt x="6704" y="430"/>
                    <a:pt x="6644" y="358"/>
                  </a:cubicBezTo>
                  <a:cubicBezTo>
                    <a:pt x="6607" y="321"/>
                    <a:pt x="6560" y="303"/>
                    <a:pt x="6513" y="303"/>
                  </a:cubicBezTo>
                  <a:cubicBezTo>
                    <a:pt x="6470" y="303"/>
                    <a:pt x="6428" y="318"/>
                    <a:pt x="6394" y="346"/>
                  </a:cubicBezTo>
                  <a:lnTo>
                    <a:pt x="3727" y="2858"/>
                  </a:lnTo>
                  <a:cubicBezTo>
                    <a:pt x="3608" y="2430"/>
                    <a:pt x="3501" y="1846"/>
                    <a:pt x="3489" y="1537"/>
                  </a:cubicBezTo>
                  <a:cubicBezTo>
                    <a:pt x="3429" y="656"/>
                    <a:pt x="2751" y="1"/>
                    <a:pt x="194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12" name="Google Shape;10599;p67"/>
            <p:cNvSpPr/>
            <p:nvPr/>
          </p:nvSpPr>
          <p:spPr>
            <a:xfrm>
              <a:off x="8090243" y="4284365"/>
              <a:ext cx="234601" cy="196344"/>
            </a:xfrm>
            <a:custGeom>
              <a:avLst/>
              <a:rect l="l" t="t" r="r" b="b"/>
              <a:pathLst>
                <a:path w="7371" h="6169">
                  <a:moveTo>
                    <a:pt x="572" y="1"/>
                  </a:moveTo>
                  <a:cubicBezTo>
                    <a:pt x="251" y="1"/>
                    <a:pt x="1" y="251"/>
                    <a:pt x="1" y="560"/>
                  </a:cubicBezTo>
                  <a:lnTo>
                    <a:pt x="1" y="5275"/>
                  </a:lnTo>
                  <a:cubicBezTo>
                    <a:pt x="1" y="5382"/>
                    <a:pt x="72" y="5454"/>
                    <a:pt x="179" y="5454"/>
                  </a:cubicBezTo>
                  <a:cubicBezTo>
                    <a:pt x="286" y="5454"/>
                    <a:pt x="358" y="5382"/>
                    <a:pt x="358" y="5275"/>
                  </a:cubicBezTo>
                  <a:lnTo>
                    <a:pt x="358" y="560"/>
                  </a:lnTo>
                  <a:cubicBezTo>
                    <a:pt x="358" y="441"/>
                    <a:pt x="453" y="358"/>
                    <a:pt x="572" y="358"/>
                  </a:cubicBezTo>
                  <a:lnTo>
                    <a:pt x="6787" y="358"/>
                  </a:lnTo>
                  <a:cubicBezTo>
                    <a:pt x="6906" y="358"/>
                    <a:pt x="7002" y="441"/>
                    <a:pt x="7002" y="560"/>
                  </a:cubicBezTo>
                  <a:lnTo>
                    <a:pt x="7002" y="5608"/>
                  </a:lnTo>
                  <a:cubicBezTo>
                    <a:pt x="7002" y="5728"/>
                    <a:pt x="6906" y="5811"/>
                    <a:pt x="6787" y="5811"/>
                  </a:cubicBezTo>
                  <a:lnTo>
                    <a:pt x="2191" y="5811"/>
                  </a:lnTo>
                  <a:cubicBezTo>
                    <a:pt x="2084" y="5811"/>
                    <a:pt x="2013" y="5894"/>
                    <a:pt x="2013" y="5989"/>
                  </a:cubicBezTo>
                  <a:cubicBezTo>
                    <a:pt x="2013" y="6097"/>
                    <a:pt x="2084" y="6168"/>
                    <a:pt x="2191" y="6168"/>
                  </a:cubicBezTo>
                  <a:lnTo>
                    <a:pt x="6787" y="6168"/>
                  </a:lnTo>
                  <a:cubicBezTo>
                    <a:pt x="7097" y="6168"/>
                    <a:pt x="7359" y="5918"/>
                    <a:pt x="7359" y="5608"/>
                  </a:cubicBezTo>
                  <a:lnTo>
                    <a:pt x="7359" y="560"/>
                  </a:lnTo>
                  <a:cubicBezTo>
                    <a:pt x="7371" y="251"/>
                    <a:pt x="7097" y="1"/>
                    <a:pt x="6787" y="1"/>
                  </a:cubicBezTo>
                  <a:lnTo>
                    <a:pt x="572"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13" name="Google Shape;10600;p67"/>
            <p:cNvSpPr/>
            <p:nvPr/>
          </p:nvSpPr>
          <p:spPr>
            <a:xfrm>
              <a:off x="8145591" y="4309382"/>
              <a:ext cx="136063" cy="135299"/>
            </a:xfrm>
            <a:custGeom>
              <a:avLst/>
              <a:rect l="l" t="t" r="r" b="b"/>
              <a:pathLst>
                <a:path w="4275" h="4251">
                  <a:moveTo>
                    <a:pt x="1953" y="739"/>
                  </a:moveTo>
                  <a:cubicBezTo>
                    <a:pt x="2322" y="739"/>
                    <a:pt x="2655" y="882"/>
                    <a:pt x="2917" y="1084"/>
                  </a:cubicBezTo>
                  <a:lnTo>
                    <a:pt x="1822" y="2179"/>
                  </a:lnTo>
                  <a:cubicBezTo>
                    <a:pt x="1750" y="2263"/>
                    <a:pt x="1750" y="2382"/>
                    <a:pt x="1822" y="2441"/>
                  </a:cubicBezTo>
                  <a:cubicBezTo>
                    <a:pt x="1845" y="2465"/>
                    <a:pt x="1905" y="2501"/>
                    <a:pt x="1953" y="2501"/>
                  </a:cubicBezTo>
                  <a:cubicBezTo>
                    <a:pt x="2000" y="2501"/>
                    <a:pt x="2048" y="2477"/>
                    <a:pt x="2084" y="2441"/>
                  </a:cubicBezTo>
                  <a:lnTo>
                    <a:pt x="2643" y="1882"/>
                  </a:lnTo>
                  <a:cubicBezTo>
                    <a:pt x="2715" y="2001"/>
                    <a:pt x="2762" y="2155"/>
                    <a:pt x="2762" y="2298"/>
                  </a:cubicBezTo>
                  <a:cubicBezTo>
                    <a:pt x="2762" y="2739"/>
                    <a:pt x="2405" y="3096"/>
                    <a:pt x="1965" y="3096"/>
                  </a:cubicBezTo>
                  <a:cubicBezTo>
                    <a:pt x="1536" y="3096"/>
                    <a:pt x="1179" y="2739"/>
                    <a:pt x="1179" y="2298"/>
                  </a:cubicBezTo>
                  <a:cubicBezTo>
                    <a:pt x="1179" y="1870"/>
                    <a:pt x="1536" y="1513"/>
                    <a:pt x="1965" y="1513"/>
                  </a:cubicBezTo>
                  <a:cubicBezTo>
                    <a:pt x="2072" y="1513"/>
                    <a:pt x="2143" y="1441"/>
                    <a:pt x="2143" y="1334"/>
                  </a:cubicBezTo>
                  <a:cubicBezTo>
                    <a:pt x="2143" y="1227"/>
                    <a:pt x="2072" y="1155"/>
                    <a:pt x="1965" y="1155"/>
                  </a:cubicBezTo>
                  <a:cubicBezTo>
                    <a:pt x="1334" y="1155"/>
                    <a:pt x="822" y="1679"/>
                    <a:pt x="822" y="2298"/>
                  </a:cubicBezTo>
                  <a:cubicBezTo>
                    <a:pt x="822" y="2941"/>
                    <a:pt x="1345" y="3453"/>
                    <a:pt x="1965" y="3453"/>
                  </a:cubicBezTo>
                  <a:cubicBezTo>
                    <a:pt x="2607" y="3453"/>
                    <a:pt x="3119" y="2929"/>
                    <a:pt x="3119" y="2298"/>
                  </a:cubicBezTo>
                  <a:cubicBezTo>
                    <a:pt x="3119" y="2060"/>
                    <a:pt x="3036" y="1822"/>
                    <a:pt x="2893" y="1632"/>
                  </a:cubicBezTo>
                  <a:lnTo>
                    <a:pt x="3191" y="1334"/>
                  </a:lnTo>
                  <a:cubicBezTo>
                    <a:pt x="3381" y="1608"/>
                    <a:pt x="3512" y="1953"/>
                    <a:pt x="3512" y="2310"/>
                  </a:cubicBezTo>
                  <a:cubicBezTo>
                    <a:pt x="3512" y="3168"/>
                    <a:pt x="2822" y="3870"/>
                    <a:pt x="1953" y="3870"/>
                  </a:cubicBezTo>
                  <a:cubicBezTo>
                    <a:pt x="1095" y="3870"/>
                    <a:pt x="393" y="3168"/>
                    <a:pt x="393" y="2310"/>
                  </a:cubicBezTo>
                  <a:cubicBezTo>
                    <a:pt x="393" y="1441"/>
                    <a:pt x="1095" y="739"/>
                    <a:pt x="1953" y="739"/>
                  </a:cubicBezTo>
                  <a:close/>
                  <a:moveTo>
                    <a:pt x="3500" y="0"/>
                  </a:moveTo>
                  <a:cubicBezTo>
                    <a:pt x="3393" y="0"/>
                    <a:pt x="3322" y="72"/>
                    <a:pt x="3322" y="179"/>
                  </a:cubicBezTo>
                  <a:lnTo>
                    <a:pt x="3322" y="679"/>
                  </a:lnTo>
                  <a:lnTo>
                    <a:pt x="3179" y="834"/>
                  </a:lnTo>
                  <a:cubicBezTo>
                    <a:pt x="2846" y="548"/>
                    <a:pt x="2417" y="381"/>
                    <a:pt x="1941" y="381"/>
                  </a:cubicBezTo>
                  <a:cubicBezTo>
                    <a:pt x="869" y="381"/>
                    <a:pt x="0" y="1251"/>
                    <a:pt x="0" y="2322"/>
                  </a:cubicBezTo>
                  <a:cubicBezTo>
                    <a:pt x="0" y="3394"/>
                    <a:pt x="869" y="4251"/>
                    <a:pt x="1941" y="4251"/>
                  </a:cubicBezTo>
                  <a:cubicBezTo>
                    <a:pt x="3012" y="4251"/>
                    <a:pt x="3870" y="3394"/>
                    <a:pt x="3870" y="2322"/>
                  </a:cubicBezTo>
                  <a:cubicBezTo>
                    <a:pt x="3870" y="1858"/>
                    <a:pt x="3715" y="1429"/>
                    <a:pt x="3429" y="1084"/>
                  </a:cubicBezTo>
                  <a:lnTo>
                    <a:pt x="3572" y="941"/>
                  </a:lnTo>
                  <a:lnTo>
                    <a:pt x="4084" y="941"/>
                  </a:lnTo>
                  <a:cubicBezTo>
                    <a:pt x="4191" y="941"/>
                    <a:pt x="4262" y="858"/>
                    <a:pt x="4262" y="751"/>
                  </a:cubicBezTo>
                  <a:cubicBezTo>
                    <a:pt x="4262" y="655"/>
                    <a:pt x="4191" y="584"/>
                    <a:pt x="4084" y="584"/>
                  </a:cubicBezTo>
                  <a:lnTo>
                    <a:pt x="3929" y="584"/>
                  </a:lnTo>
                  <a:lnTo>
                    <a:pt x="4203" y="310"/>
                  </a:lnTo>
                  <a:cubicBezTo>
                    <a:pt x="4274" y="239"/>
                    <a:pt x="4274" y="120"/>
                    <a:pt x="4203" y="60"/>
                  </a:cubicBezTo>
                  <a:cubicBezTo>
                    <a:pt x="4167" y="24"/>
                    <a:pt x="4120" y="6"/>
                    <a:pt x="4073" y="6"/>
                  </a:cubicBezTo>
                  <a:cubicBezTo>
                    <a:pt x="4027" y="6"/>
                    <a:pt x="3983" y="24"/>
                    <a:pt x="3953" y="60"/>
                  </a:cubicBezTo>
                  <a:lnTo>
                    <a:pt x="3679" y="322"/>
                  </a:lnTo>
                  <a:lnTo>
                    <a:pt x="3679" y="179"/>
                  </a:lnTo>
                  <a:cubicBezTo>
                    <a:pt x="3679" y="72"/>
                    <a:pt x="3608" y="0"/>
                    <a:pt x="350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14" name="Google Shape;10601;p67"/>
          <p:cNvGrpSpPr/>
          <p:nvPr/>
        </p:nvGrpSpPr>
        <p:grpSpPr>
          <a:xfrm>
            <a:off x="8210963" y="5794477"/>
            <a:ext cx="426315" cy="332826"/>
            <a:chOff x="6639652" y="4323777"/>
            <a:chExt cx="426315" cy="332826"/>
          </a:xfrm>
          <a:solidFill>
            <a:schemeClr val="accent1"/>
          </a:solidFill>
        </p:grpSpPr>
        <p:sp>
          <p:nvSpPr>
            <p:cNvPr id="1815" name="Google Shape;10602;p67"/>
            <p:cNvSpPr/>
            <p:nvPr/>
          </p:nvSpPr>
          <p:spPr>
            <a:xfrm>
              <a:off x="6639652" y="4323777"/>
              <a:ext cx="426315" cy="332826"/>
            </a:xfrm>
            <a:custGeom>
              <a:avLst/>
              <a:rect l="l" t="t" r="r" b="b"/>
              <a:pathLst>
                <a:path w="10967" h="8562">
                  <a:moveTo>
                    <a:pt x="10585" y="382"/>
                  </a:moveTo>
                  <a:lnTo>
                    <a:pt x="10609" y="727"/>
                  </a:lnTo>
                  <a:lnTo>
                    <a:pt x="9335" y="727"/>
                  </a:lnTo>
                  <a:cubicBezTo>
                    <a:pt x="9252" y="727"/>
                    <a:pt x="9156" y="799"/>
                    <a:pt x="9156" y="906"/>
                  </a:cubicBezTo>
                  <a:cubicBezTo>
                    <a:pt x="9156" y="989"/>
                    <a:pt x="9240" y="1084"/>
                    <a:pt x="9335" y="1084"/>
                  </a:cubicBezTo>
                  <a:lnTo>
                    <a:pt x="10323" y="1084"/>
                  </a:lnTo>
                  <a:lnTo>
                    <a:pt x="10323" y="6168"/>
                  </a:lnTo>
                  <a:lnTo>
                    <a:pt x="4442" y="6168"/>
                  </a:lnTo>
                  <a:lnTo>
                    <a:pt x="4442" y="6002"/>
                  </a:lnTo>
                  <a:cubicBezTo>
                    <a:pt x="4442" y="5918"/>
                    <a:pt x="4370" y="5823"/>
                    <a:pt x="4263" y="5823"/>
                  </a:cubicBezTo>
                  <a:lnTo>
                    <a:pt x="3977" y="5823"/>
                  </a:lnTo>
                  <a:cubicBezTo>
                    <a:pt x="3953" y="5728"/>
                    <a:pt x="3906" y="5621"/>
                    <a:pt x="3846" y="5513"/>
                  </a:cubicBezTo>
                  <a:lnTo>
                    <a:pt x="4037" y="5323"/>
                  </a:lnTo>
                  <a:cubicBezTo>
                    <a:pt x="4108" y="5252"/>
                    <a:pt x="4108" y="5144"/>
                    <a:pt x="4037" y="5085"/>
                  </a:cubicBezTo>
                  <a:lnTo>
                    <a:pt x="3513" y="4561"/>
                  </a:lnTo>
                  <a:cubicBezTo>
                    <a:pt x="3489" y="4537"/>
                    <a:pt x="3441" y="4513"/>
                    <a:pt x="3394" y="4513"/>
                  </a:cubicBezTo>
                  <a:cubicBezTo>
                    <a:pt x="3358" y="4513"/>
                    <a:pt x="3311" y="4537"/>
                    <a:pt x="3275" y="4561"/>
                  </a:cubicBezTo>
                  <a:lnTo>
                    <a:pt x="3084" y="4751"/>
                  </a:lnTo>
                  <a:cubicBezTo>
                    <a:pt x="2977" y="4692"/>
                    <a:pt x="2882" y="4668"/>
                    <a:pt x="2775" y="4621"/>
                  </a:cubicBezTo>
                  <a:lnTo>
                    <a:pt x="2775" y="4335"/>
                  </a:lnTo>
                  <a:cubicBezTo>
                    <a:pt x="2775" y="4251"/>
                    <a:pt x="2703" y="4156"/>
                    <a:pt x="2596" y="4156"/>
                  </a:cubicBezTo>
                  <a:lnTo>
                    <a:pt x="2168" y="4156"/>
                  </a:lnTo>
                  <a:lnTo>
                    <a:pt x="2168" y="1084"/>
                  </a:lnTo>
                  <a:lnTo>
                    <a:pt x="8728" y="1084"/>
                  </a:lnTo>
                  <a:cubicBezTo>
                    <a:pt x="8811" y="1084"/>
                    <a:pt x="8906" y="1001"/>
                    <a:pt x="8906" y="894"/>
                  </a:cubicBezTo>
                  <a:cubicBezTo>
                    <a:pt x="8906" y="799"/>
                    <a:pt x="8835" y="715"/>
                    <a:pt x="8728" y="715"/>
                  </a:cubicBezTo>
                  <a:lnTo>
                    <a:pt x="1882" y="715"/>
                  </a:lnTo>
                  <a:lnTo>
                    <a:pt x="1882" y="382"/>
                  </a:lnTo>
                  <a:lnTo>
                    <a:pt x="10585" y="382"/>
                  </a:lnTo>
                  <a:close/>
                  <a:moveTo>
                    <a:pt x="10609" y="6502"/>
                  </a:moveTo>
                  <a:lnTo>
                    <a:pt x="10609" y="6835"/>
                  </a:lnTo>
                  <a:lnTo>
                    <a:pt x="4394" y="6835"/>
                  </a:lnTo>
                  <a:cubicBezTo>
                    <a:pt x="4430" y="6811"/>
                    <a:pt x="4442" y="6764"/>
                    <a:pt x="4442" y="6716"/>
                  </a:cubicBezTo>
                  <a:lnTo>
                    <a:pt x="4442" y="6526"/>
                  </a:lnTo>
                  <a:lnTo>
                    <a:pt x="10490" y="6526"/>
                  </a:lnTo>
                  <a:cubicBezTo>
                    <a:pt x="10526" y="6526"/>
                    <a:pt x="10561" y="6514"/>
                    <a:pt x="10585" y="6502"/>
                  </a:cubicBezTo>
                  <a:lnTo>
                    <a:pt x="10609" y="6502"/>
                  </a:lnTo>
                  <a:close/>
                  <a:moveTo>
                    <a:pt x="2453" y="4501"/>
                  </a:moveTo>
                  <a:lnTo>
                    <a:pt x="2453" y="4740"/>
                  </a:lnTo>
                  <a:cubicBezTo>
                    <a:pt x="2453" y="4811"/>
                    <a:pt x="2513" y="4894"/>
                    <a:pt x="2584" y="4906"/>
                  </a:cubicBezTo>
                  <a:cubicBezTo>
                    <a:pt x="2751" y="4930"/>
                    <a:pt x="2894" y="5013"/>
                    <a:pt x="3049" y="5097"/>
                  </a:cubicBezTo>
                  <a:cubicBezTo>
                    <a:pt x="3078" y="5117"/>
                    <a:pt x="3110" y="5126"/>
                    <a:pt x="3141" y="5126"/>
                  </a:cubicBezTo>
                  <a:cubicBezTo>
                    <a:pt x="3183" y="5126"/>
                    <a:pt x="3223" y="5108"/>
                    <a:pt x="3251" y="5073"/>
                  </a:cubicBezTo>
                  <a:lnTo>
                    <a:pt x="3430" y="4894"/>
                  </a:lnTo>
                  <a:lnTo>
                    <a:pt x="3715" y="5168"/>
                  </a:lnTo>
                  <a:lnTo>
                    <a:pt x="3537" y="5347"/>
                  </a:lnTo>
                  <a:cubicBezTo>
                    <a:pt x="3477" y="5406"/>
                    <a:pt x="3477" y="5502"/>
                    <a:pt x="3501" y="5561"/>
                  </a:cubicBezTo>
                  <a:cubicBezTo>
                    <a:pt x="3596" y="5704"/>
                    <a:pt x="3656" y="5859"/>
                    <a:pt x="3703" y="6025"/>
                  </a:cubicBezTo>
                  <a:cubicBezTo>
                    <a:pt x="3715" y="6097"/>
                    <a:pt x="3787" y="6156"/>
                    <a:pt x="3858" y="6156"/>
                  </a:cubicBezTo>
                  <a:lnTo>
                    <a:pt x="4096" y="6156"/>
                  </a:lnTo>
                  <a:lnTo>
                    <a:pt x="4096" y="6561"/>
                  </a:lnTo>
                  <a:lnTo>
                    <a:pt x="3858" y="6561"/>
                  </a:lnTo>
                  <a:cubicBezTo>
                    <a:pt x="3787" y="6561"/>
                    <a:pt x="3715" y="6621"/>
                    <a:pt x="3703" y="6692"/>
                  </a:cubicBezTo>
                  <a:cubicBezTo>
                    <a:pt x="3656" y="6859"/>
                    <a:pt x="3596" y="7002"/>
                    <a:pt x="3501" y="7157"/>
                  </a:cubicBezTo>
                  <a:cubicBezTo>
                    <a:pt x="3465" y="7228"/>
                    <a:pt x="3477" y="7311"/>
                    <a:pt x="3537" y="7359"/>
                  </a:cubicBezTo>
                  <a:lnTo>
                    <a:pt x="3715" y="7538"/>
                  </a:lnTo>
                  <a:lnTo>
                    <a:pt x="3430" y="7823"/>
                  </a:lnTo>
                  <a:lnTo>
                    <a:pt x="3251" y="7645"/>
                  </a:lnTo>
                  <a:cubicBezTo>
                    <a:pt x="3215" y="7608"/>
                    <a:pt x="3169" y="7594"/>
                    <a:pt x="3126" y="7594"/>
                  </a:cubicBezTo>
                  <a:cubicBezTo>
                    <a:pt x="3098" y="7594"/>
                    <a:pt x="3072" y="7600"/>
                    <a:pt x="3049" y="7609"/>
                  </a:cubicBezTo>
                  <a:cubicBezTo>
                    <a:pt x="2894" y="7704"/>
                    <a:pt x="2751" y="7764"/>
                    <a:pt x="2584" y="7799"/>
                  </a:cubicBezTo>
                  <a:cubicBezTo>
                    <a:pt x="2513" y="7823"/>
                    <a:pt x="2453" y="7895"/>
                    <a:pt x="2453" y="7966"/>
                  </a:cubicBezTo>
                  <a:lnTo>
                    <a:pt x="2453" y="8204"/>
                  </a:lnTo>
                  <a:lnTo>
                    <a:pt x="2048" y="8204"/>
                  </a:lnTo>
                  <a:lnTo>
                    <a:pt x="2048" y="7966"/>
                  </a:lnTo>
                  <a:cubicBezTo>
                    <a:pt x="2048" y="7895"/>
                    <a:pt x="1989" y="7823"/>
                    <a:pt x="1917" y="7799"/>
                  </a:cubicBezTo>
                  <a:cubicBezTo>
                    <a:pt x="1751" y="7764"/>
                    <a:pt x="1596" y="7704"/>
                    <a:pt x="1453" y="7609"/>
                  </a:cubicBezTo>
                  <a:cubicBezTo>
                    <a:pt x="1426" y="7596"/>
                    <a:pt x="1396" y="7589"/>
                    <a:pt x="1366" y="7589"/>
                  </a:cubicBezTo>
                  <a:cubicBezTo>
                    <a:pt x="1317" y="7589"/>
                    <a:pt x="1269" y="7607"/>
                    <a:pt x="1239" y="7645"/>
                  </a:cubicBezTo>
                  <a:lnTo>
                    <a:pt x="1060" y="7823"/>
                  </a:lnTo>
                  <a:lnTo>
                    <a:pt x="786" y="7538"/>
                  </a:lnTo>
                  <a:lnTo>
                    <a:pt x="965" y="7359"/>
                  </a:lnTo>
                  <a:cubicBezTo>
                    <a:pt x="1025" y="7299"/>
                    <a:pt x="1025" y="7216"/>
                    <a:pt x="989" y="7157"/>
                  </a:cubicBezTo>
                  <a:cubicBezTo>
                    <a:pt x="905" y="7002"/>
                    <a:pt x="846" y="6859"/>
                    <a:pt x="798" y="6692"/>
                  </a:cubicBezTo>
                  <a:cubicBezTo>
                    <a:pt x="786" y="6621"/>
                    <a:pt x="703" y="6561"/>
                    <a:pt x="632" y="6561"/>
                  </a:cubicBezTo>
                  <a:lnTo>
                    <a:pt x="393" y="6561"/>
                  </a:lnTo>
                  <a:lnTo>
                    <a:pt x="393" y="6156"/>
                  </a:lnTo>
                  <a:lnTo>
                    <a:pt x="632" y="6156"/>
                  </a:lnTo>
                  <a:cubicBezTo>
                    <a:pt x="703" y="6156"/>
                    <a:pt x="786" y="6097"/>
                    <a:pt x="798" y="6025"/>
                  </a:cubicBezTo>
                  <a:cubicBezTo>
                    <a:pt x="822" y="5859"/>
                    <a:pt x="905" y="5704"/>
                    <a:pt x="989" y="5561"/>
                  </a:cubicBezTo>
                  <a:cubicBezTo>
                    <a:pt x="1036" y="5490"/>
                    <a:pt x="1025" y="5394"/>
                    <a:pt x="965" y="5347"/>
                  </a:cubicBezTo>
                  <a:lnTo>
                    <a:pt x="786" y="5168"/>
                  </a:lnTo>
                  <a:lnTo>
                    <a:pt x="1060" y="4894"/>
                  </a:lnTo>
                  <a:lnTo>
                    <a:pt x="1239" y="5073"/>
                  </a:lnTo>
                  <a:cubicBezTo>
                    <a:pt x="1272" y="5106"/>
                    <a:pt x="1317" y="5121"/>
                    <a:pt x="1361" y="5121"/>
                  </a:cubicBezTo>
                  <a:cubicBezTo>
                    <a:pt x="1394" y="5121"/>
                    <a:pt x="1427" y="5112"/>
                    <a:pt x="1453" y="5097"/>
                  </a:cubicBezTo>
                  <a:cubicBezTo>
                    <a:pt x="1596" y="5013"/>
                    <a:pt x="1751" y="4954"/>
                    <a:pt x="1917" y="4906"/>
                  </a:cubicBezTo>
                  <a:cubicBezTo>
                    <a:pt x="1989" y="4894"/>
                    <a:pt x="2048" y="4811"/>
                    <a:pt x="2048" y="4740"/>
                  </a:cubicBezTo>
                  <a:lnTo>
                    <a:pt x="2048" y="4501"/>
                  </a:lnTo>
                  <a:lnTo>
                    <a:pt x="2453" y="4501"/>
                  </a:lnTo>
                  <a:close/>
                  <a:moveTo>
                    <a:pt x="1715" y="1"/>
                  </a:moveTo>
                  <a:cubicBezTo>
                    <a:pt x="1632" y="1"/>
                    <a:pt x="1536" y="84"/>
                    <a:pt x="1536" y="191"/>
                  </a:cubicBezTo>
                  <a:lnTo>
                    <a:pt x="1536" y="882"/>
                  </a:lnTo>
                  <a:cubicBezTo>
                    <a:pt x="1536" y="977"/>
                    <a:pt x="1608" y="1061"/>
                    <a:pt x="1715" y="1061"/>
                  </a:cubicBezTo>
                  <a:lnTo>
                    <a:pt x="1822" y="1061"/>
                  </a:lnTo>
                  <a:lnTo>
                    <a:pt x="1822" y="4144"/>
                  </a:lnTo>
                  <a:cubicBezTo>
                    <a:pt x="1751" y="4156"/>
                    <a:pt x="1679" y="4240"/>
                    <a:pt x="1679" y="4311"/>
                  </a:cubicBezTo>
                  <a:lnTo>
                    <a:pt x="1679" y="4597"/>
                  </a:lnTo>
                  <a:cubicBezTo>
                    <a:pt x="1572" y="4621"/>
                    <a:pt x="1465" y="4668"/>
                    <a:pt x="1358" y="4728"/>
                  </a:cubicBezTo>
                  <a:lnTo>
                    <a:pt x="1167" y="4537"/>
                  </a:lnTo>
                  <a:cubicBezTo>
                    <a:pt x="1144" y="4501"/>
                    <a:pt x="1096" y="4490"/>
                    <a:pt x="1048" y="4490"/>
                  </a:cubicBezTo>
                  <a:cubicBezTo>
                    <a:pt x="1001" y="4490"/>
                    <a:pt x="965" y="4501"/>
                    <a:pt x="929" y="4537"/>
                  </a:cubicBezTo>
                  <a:lnTo>
                    <a:pt x="405" y="5049"/>
                  </a:lnTo>
                  <a:cubicBezTo>
                    <a:pt x="334" y="5132"/>
                    <a:pt x="334" y="5228"/>
                    <a:pt x="405" y="5287"/>
                  </a:cubicBezTo>
                  <a:lnTo>
                    <a:pt x="608" y="5490"/>
                  </a:lnTo>
                  <a:cubicBezTo>
                    <a:pt x="548" y="5585"/>
                    <a:pt x="513" y="5692"/>
                    <a:pt x="465" y="5799"/>
                  </a:cubicBezTo>
                  <a:lnTo>
                    <a:pt x="191" y="5799"/>
                  </a:lnTo>
                  <a:cubicBezTo>
                    <a:pt x="96" y="5799"/>
                    <a:pt x="1" y="5871"/>
                    <a:pt x="1" y="5978"/>
                  </a:cubicBezTo>
                  <a:lnTo>
                    <a:pt x="1" y="6716"/>
                  </a:lnTo>
                  <a:cubicBezTo>
                    <a:pt x="1" y="6811"/>
                    <a:pt x="84" y="6895"/>
                    <a:pt x="191" y="6895"/>
                  </a:cubicBezTo>
                  <a:lnTo>
                    <a:pt x="465" y="6895"/>
                  </a:lnTo>
                  <a:cubicBezTo>
                    <a:pt x="501" y="7002"/>
                    <a:pt x="548" y="7109"/>
                    <a:pt x="608" y="7216"/>
                  </a:cubicBezTo>
                  <a:lnTo>
                    <a:pt x="405" y="7407"/>
                  </a:lnTo>
                  <a:cubicBezTo>
                    <a:pt x="334" y="7478"/>
                    <a:pt x="334" y="7585"/>
                    <a:pt x="405" y="7645"/>
                  </a:cubicBezTo>
                  <a:lnTo>
                    <a:pt x="929" y="8169"/>
                  </a:lnTo>
                  <a:cubicBezTo>
                    <a:pt x="965" y="8204"/>
                    <a:pt x="1010" y="8222"/>
                    <a:pt x="1053" y="8222"/>
                  </a:cubicBezTo>
                  <a:cubicBezTo>
                    <a:pt x="1096" y="8222"/>
                    <a:pt x="1138" y="8204"/>
                    <a:pt x="1167" y="8169"/>
                  </a:cubicBezTo>
                  <a:lnTo>
                    <a:pt x="1358" y="7966"/>
                  </a:lnTo>
                  <a:cubicBezTo>
                    <a:pt x="1465" y="8026"/>
                    <a:pt x="1572" y="8061"/>
                    <a:pt x="1679" y="8109"/>
                  </a:cubicBezTo>
                  <a:lnTo>
                    <a:pt x="1679" y="8383"/>
                  </a:lnTo>
                  <a:cubicBezTo>
                    <a:pt x="1679" y="8478"/>
                    <a:pt x="1751" y="8561"/>
                    <a:pt x="1858" y="8561"/>
                  </a:cubicBezTo>
                  <a:lnTo>
                    <a:pt x="2596" y="8561"/>
                  </a:lnTo>
                  <a:cubicBezTo>
                    <a:pt x="2679" y="8561"/>
                    <a:pt x="2775" y="8490"/>
                    <a:pt x="2775" y="8383"/>
                  </a:cubicBezTo>
                  <a:lnTo>
                    <a:pt x="2775" y="8109"/>
                  </a:lnTo>
                  <a:cubicBezTo>
                    <a:pt x="2882" y="8073"/>
                    <a:pt x="2989" y="8026"/>
                    <a:pt x="3084" y="7966"/>
                  </a:cubicBezTo>
                  <a:lnTo>
                    <a:pt x="3275" y="8169"/>
                  </a:lnTo>
                  <a:cubicBezTo>
                    <a:pt x="3316" y="8204"/>
                    <a:pt x="3364" y="8222"/>
                    <a:pt x="3407" y="8222"/>
                  </a:cubicBezTo>
                  <a:cubicBezTo>
                    <a:pt x="3450" y="8222"/>
                    <a:pt x="3489" y="8204"/>
                    <a:pt x="3513" y="8169"/>
                  </a:cubicBezTo>
                  <a:lnTo>
                    <a:pt x="4037" y="7645"/>
                  </a:lnTo>
                  <a:cubicBezTo>
                    <a:pt x="4108" y="7573"/>
                    <a:pt x="4108" y="7466"/>
                    <a:pt x="4037" y="7407"/>
                  </a:cubicBezTo>
                  <a:lnTo>
                    <a:pt x="3846" y="7216"/>
                  </a:lnTo>
                  <a:cubicBezTo>
                    <a:pt x="3846" y="7192"/>
                    <a:pt x="3858" y="7192"/>
                    <a:pt x="3858" y="7180"/>
                  </a:cubicBezTo>
                  <a:lnTo>
                    <a:pt x="10764" y="7180"/>
                  </a:lnTo>
                  <a:cubicBezTo>
                    <a:pt x="10859" y="7180"/>
                    <a:pt x="10942" y="7109"/>
                    <a:pt x="10942" y="7002"/>
                  </a:cubicBezTo>
                  <a:lnTo>
                    <a:pt x="10942" y="6299"/>
                  </a:lnTo>
                  <a:cubicBezTo>
                    <a:pt x="10942" y="6216"/>
                    <a:pt x="10871" y="6121"/>
                    <a:pt x="10764" y="6121"/>
                  </a:cubicBezTo>
                  <a:lnTo>
                    <a:pt x="10657" y="6121"/>
                  </a:lnTo>
                  <a:lnTo>
                    <a:pt x="10657" y="1037"/>
                  </a:lnTo>
                  <a:lnTo>
                    <a:pt x="10788" y="1037"/>
                  </a:lnTo>
                  <a:lnTo>
                    <a:pt x="10788" y="1061"/>
                  </a:lnTo>
                  <a:cubicBezTo>
                    <a:pt x="10871" y="1061"/>
                    <a:pt x="10966" y="989"/>
                    <a:pt x="10966" y="882"/>
                  </a:cubicBezTo>
                  <a:lnTo>
                    <a:pt x="10966" y="191"/>
                  </a:lnTo>
                  <a:cubicBezTo>
                    <a:pt x="10966" y="96"/>
                    <a:pt x="10883" y="1"/>
                    <a:pt x="10788" y="1"/>
                  </a:cubicBezTo>
                  <a:lnTo>
                    <a:pt x="171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16" name="Google Shape;10603;p67"/>
            <p:cNvSpPr/>
            <p:nvPr/>
          </p:nvSpPr>
          <p:spPr>
            <a:xfrm>
              <a:off x="6830793" y="4458937"/>
              <a:ext cx="41244" cy="85675"/>
            </a:xfrm>
            <a:custGeom>
              <a:avLst/>
              <a:rect l="l" t="t" r="r" b="b"/>
              <a:pathLst>
                <a:path w="1061" h="2204">
                  <a:moveTo>
                    <a:pt x="715" y="358"/>
                  </a:moveTo>
                  <a:lnTo>
                    <a:pt x="715" y="1858"/>
                  </a:lnTo>
                  <a:lnTo>
                    <a:pt x="370" y="1858"/>
                  </a:lnTo>
                  <a:lnTo>
                    <a:pt x="370" y="358"/>
                  </a:lnTo>
                  <a:lnTo>
                    <a:pt x="715" y="358"/>
                  </a:lnTo>
                  <a:close/>
                  <a:moveTo>
                    <a:pt x="179" y="1"/>
                  </a:moveTo>
                  <a:cubicBezTo>
                    <a:pt x="96" y="1"/>
                    <a:pt x="1" y="72"/>
                    <a:pt x="1" y="179"/>
                  </a:cubicBezTo>
                  <a:lnTo>
                    <a:pt x="1" y="2025"/>
                  </a:lnTo>
                  <a:cubicBezTo>
                    <a:pt x="1" y="2108"/>
                    <a:pt x="72" y="2203"/>
                    <a:pt x="179" y="2203"/>
                  </a:cubicBezTo>
                  <a:lnTo>
                    <a:pt x="882" y="2203"/>
                  </a:lnTo>
                  <a:cubicBezTo>
                    <a:pt x="965" y="2203"/>
                    <a:pt x="1061" y="2132"/>
                    <a:pt x="1061" y="2025"/>
                  </a:cubicBezTo>
                  <a:lnTo>
                    <a:pt x="1061" y="179"/>
                  </a:lnTo>
                  <a:cubicBezTo>
                    <a:pt x="1061" y="84"/>
                    <a:pt x="989" y="1"/>
                    <a:pt x="882"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17" name="Google Shape;10604;p67"/>
            <p:cNvSpPr/>
            <p:nvPr/>
          </p:nvSpPr>
          <p:spPr>
            <a:xfrm>
              <a:off x="6879423" y="4426556"/>
              <a:ext cx="41205" cy="118522"/>
            </a:xfrm>
            <a:custGeom>
              <a:avLst/>
              <a:rect l="l" t="t" r="r" b="b"/>
              <a:pathLst>
                <a:path w="1060" h="3049">
                  <a:moveTo>
                    <a:pt x="702" y="345"/>
                  </a:moveTo>
                  <a:lnTo>
                    <a:pt x="702" y="2691"/>
                  </a:lnTo>
                  <a:lnTo>
                    <a:pt x="357" y="2691"/>
                  </a:lnTo>
                  <a:lnTo>
                    <a:pt x="357" y="345"/>
                  </a:lnTo>
                  <a:lnTo>
                    <a:pt x="702" y="345"/>
                  </a:lnTo>
                  <a:close/>
                  <a:moveTo>
                    <a:pt x="179" y="0"/>
                  </a:moveTo>
                  <a:cubicBezTo>
                    <a:pt x="95" y="0"/>
                    <a:pt x="0" y="72"/>
                    <a:pt x="0" y="179"/>
                  </a:cubicBezTo>
                  <a:lnTo>
                    <a:pt x="0" y="2869"/>
                  </a:lnTo>
                  <a:cubicBezTo>
                    <a:pt x="0" y="2965"/>
                    <a:pt x="71" y="3048"/>
                    <a:pt x="179" y="3048"/>
                  </a:cubicBezTo>
                  <a:lnTo>
                    <a:pt x="881" y="3048"/>
                  </a:lnTo>
                  <a:cubicBezTo>
                    <a:pt x="964" y="3048"/>
                    <a:pt x="1060" y="2977"/>
                    <a:pt x="1060" y="2869"/>
                  </a:cubicBezTo>
                  <a:lnTo>
                    <a:pt x="1060" y="179"/>
                  </a:lnTo>
                  <a:cubicBezTo>
                    <a:pt x="1048" y="72"/>
                    <a:pt x="964" y="0"/>
                    <a:pt x="881"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18" name="Google Shape;10605;p67"/>
            <p:cNvSpPr/>
            <p:nvPr/>
          </p:nvSpPr>
          <p:spPr>
            <a:xfrm>
              <a:off x="6927549" y="4443194"/>
              <a:ext cx="41205" cy="101418"/>
            </a:xfrm>
            <a:custGeom>
              <a:avLst/>
              <a:rect l="l" t="t" r="r" b="b"/>
              <a:pathLst>
                <a:path w="1060" h="2609">
                  <a:moveTo>
                    <a:pt x="715" y="358"/>
                  </a:moveTo>
                  <a:lnTo>
                    <a:pt x="715" y="2263"/>
                  </a:lnTo>
                  <a:lnTo>
                    <a:pt x="369" y="2263"/>
                  </a:lnTo>
                  <a:lnTo>
                    <a:pt x="369" y="358"/>
                  </a:lnTo>
                  <a:lnTo>
                    <a:pt x="715" y="358"/>
                  </a:lnTo>
                  <a:close/>
                  <a:moveTo>
                    <a:pt x="179" y="1"/>
                  </a:moveTo>
                  <a:cubicBezTo>
                    <a:pt x="84" y="1"/>
                    <a:pt x="0" y="72"/>
                    <a:pt x="0" y="179"/>
                  </a:cubicBezTo>
                  <a:lnTo>
                    <a:pt x="0" y="2430"/>
                  </a:lnTo>
                  <a:cubicBezTo>
                    <a:pt x="0" y="2513"/>
                    <a:pt x="72" y="2608"/>
                    <a:pt x="179" y="2608"/>
                  </a:cubicBezTo>
                  <a:lnTo>
                    <a:pt x="881" y="2608"/>
                  </a:lnTo>
                  <a:cubicBezTo>
                    <a:pt x="965" y="2608"/>
                    <a:pt x="1060" y="2537"/>
                    <a:pt x="1060" y="2430"/>
                  </a:cubicBezTo>
                  <a:lnTo>
                    <a:pt x="1060" y="179"/>
                  </a:lnTo>
                  <a:cubicBezTo>
                    <a:pt x="1060" y="72"/>
                    <a:pt x="977" y="1"/>
                    <a:pt x="881"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19" name="Google Shape;10606;p67"/>
            <p:cNvSpPr/>
            <p:nvPr/>
          </p:nvSpPr>
          <p:spPr>
            <a:xfrm>
              <a:off x="6976141" y="4387645"/>
              <a:ext cx="41244" cy="156967"/>
            </a:xfrm>
            <a:custGeom>
              <a:avLst/>
              <a:rect l="l" t="t" r="r" b="b"/>
              <a:pathLst>
                <a:path w="1061" h="4038">
                  <a:moveTo>
                    <a:pt x="679" y="358"/>
                  </a:moveTo>
                  <a:lnTo>
                    <a:pt x="679" y="3692"/>
                  </a:lnTo>
                  <a:lnTo>
                    <a:pt x="346" y="3692"/>
                  </a:lnTo>
                  <a:lnTo>
                    <a:pt x="346" y="358"/>
                  </a:lnTo>
                  <a:lnTo>
                    <a:pt x="679" y="358"/>
                  </a:lnTo>
                  <a:close/>
                  <a:moveTo>
                    <a:pt x="179" y="1"/>
                  </a:moveTo>
                  <a:cubicBezTo>
                    <a:pt x="72" y="1"/>
                    <a:pt x="0" y="96"/>
                    <a:pt x="0" y="180"/>
                  </a:cubicBezTo>
                  <a:lnTo>
                    <a:pt x="0" y="3859"/>
                  </a:lnTo>
                  <a:cubicBezTo>
                    <a:pt x="0" y="3942"/>
                    <a:pt x="72" y="4037"/>
                    <a:pt x="179" y="4037"/>
                  </a:cubicBezTo>
                  <a:lnTo>
                    <a:pt x="881" y="4037"/>
                  </a:lnTo>
                  <a:cubicBezTo>
                    <a:pt x="965" y="4037"/>
                    <a:pt x="1060" y="3966"/>
                    <a:pt x="1060" y="3859"/>
                  </a:cubicBezTo>
                  <a:lnTo>
                    <a:pt x="1060" y="180"/>
                  </a:lnTo>
                  <a:cubicBezTo>
                    <a:pt x="1060" y="96"/>
                    <a:pt x="977" y="1"/>
                    <a:pt x="881"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0" name="Google Shape;10607;p67"/>
            <p:cNvSpPr/>
            <p:nvPr/>
          </p:nvSpPr>
          <p:spPr>
            <a:xfrm>
              <a:off x="6745193" y="4404321"/>
              <a:ext cx="50029" cy="13916"/>
            </a:xfrm>
            <a:custGeom>
              <a:avLst/>
              <a:rect l="l" t="t" r="r" b="b"/>
              <a:pathLst>
                <a:path w="1287" h="358">
                  <a:moveTo>
                    <a:pt x="179" y="1"/>
                  </a:moveTo>
                  <a:cubicBezTo>
                    <a:pt x="95" y="1"/>
                    <a:pt x="0" y="72"/>
                    <a:pt x="0" y="179"/>
                  </a:cubicBezTo>
                  <a:cubicBezTo>
                    <a:pt x="12" y="274"/>
                    <a:pt x="95" y="358"/>
                    <a:pt x="179" y="358"/>
                  </a:cubicBezTo>
                  <a:lnTo>
                    <a:pt x="1107" y="358"/>
                  </a:lnTo>
                  <a:cubicBezTo>
                    <a:pt x="1191" y="358"/>
                    <a:pt x="1286" y="286"/>
                    <a:pt x="1286" y="179"/>
                  </a:cubicBezTo>
                  <a:cubicBezTo>
                    <a:pt x="1286" y="96"/>
                    <a:pt x="1203" y="1"/>
                    <a:pt x="1107"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1" name="Google Shape;10608;p67"/>
            <p:cNvSpPr/>
            <p:nvPr/>
          </p:nvSpPr>
          <p:spPr>
            <a:xfrm>
              <a:off x="6745193" y="4426090"/>
              <a:ext cx="69465" cy="13916"/>
            </a:xfrm>
            <a:custGeom>
              <a:avLst/>
              <a:rect l="l" t="t" r="r" b="b"/>
              <a:pathLst>
                <a:path w="1787" h="358">
                  <a:moveTo>
                    <a:pt x="179" y="0"/>
                  </a:moveTo>
                  <a:cubicBezTo>
                    <a:pt x="95" y="0"/>
                    <a:pt x="0" y="72"/>
                    <a:pt x="0" y="179"/>
                  </a:cubicBezTo>
                  <a:cubicBezTo>
                    <a:pt x="0" y="274"/>
                    <a:pt x="72" y="357"/>
                    <a:pt x="179" y="357"/>
                  </a:cubicBezTo>
                  <a:lnTo>
                    <a:pt x="1608" y="357"/>
                  </a:lnTo>
                  <a:cubicBezTo>
                    <a:pt x="1703" y="357"/>
                    <a:pt x="1786" y="274"/>
                    <a:pt x="1786" y="179"/>
                  </a:cubicBezTo>
                  <a:cubicBezTo>
                    <a:pt x="1786" y="72"/>
                    <a:pt x="1703" y="0"/>
                    <a:pt x="1608" y="0"/>
                  </a:cubicBezTo>
                  <a:lnTo>
                    <a:pt x="179"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2" name="Google Shape;10609;p67"/>
            <p:cNvSpPr/>
            <p:nvPr/>
          </p:nvSpPr>
          <p:spPr>
            <a:xfrm>
              <a:off x="6745193" y="4447353"/>
              <a:ext cx="69465" cy="13955"/>
            </a:xfrm>
            <a:custGeom>
              <a:avLst/>
              <a:rect l="l" t="t" r="r" b="b"/>
              <a:pathLst>
                <a:path w="1787" h="359">
                  <a:moveTo>
                    <a:pt x="179" y="1"/>
                  </a:moveTo>
                  <a:cubicBezTo>
                    <a:pt x="95" y="1"/>
                    <a:pt x="0" y="72"/>
                    <a:pt x="0" y="179"/>
                  </a:cubicBezTo>
                  <a:cubicBezTo>
                    <a:pt x="0" y="287"/>
                    <a:pt x="72" y="358"/>
                    <a:pt x="179" y="358"/>
                  </a:cubicBezTo>
                  <a:lnTo>
                    <a:pt x="1608" y="358"/>
                  </a:lnTo>
                  <a:cubicBezTo>
                    <a:pt x="1703" y="358"/>
                    <a:pt x="1786" y="287"/>
                    <a:pt x="1786" y="179"/>
                  </a:cubicBezTo>
                  <a:cubicBezTo>
                    <a:pt x="1774" y="72"/>
                    <a:pt x="1703" y="1"/>
                    <a:pt x="1608"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3" name="Google Shape;10610;p67"/>
            <p:cNvSpPr/>
            <p:nvPr/>
          </p:nvSpPr>
          <p:spPr>
            <a:xfrm>
              <a:off x="6745193" y="4468189"/>
              <a:ext cx="69465" cy="13916"/>
            </a:xfrm>
            <a:custGeom>
              <a:avLst/>
              <a:rect l="l" t="t" r="r" b="b"/>
              <a:pathLst>
                <a:path w="1787" h="358">
                  <a:moveTo>
                    <a:pt x="179" y="1"/>
                  </a:moveTo>
                  <a:cubicBezTo>
                    <a:pt x="95" y="1"/>
                    <a:pt x="0" y="72"/>
                    <a:pt x="0" y="179"/>
                  </a:cubicBezTo>
                  <a:cubicBezTo>
                    <a:pt x="0" y="263"/>
                    <a:pt x="72" y="358"/>
                    <a:pt x="179" y="358"/>
                  </a:cubicBezTo>
                  <a:lnTo>
                    <a:pt x="1608" y="358"/>
                  </a:lnTo>
                  <a:cubicBezTo>
                    <a:pt x="1703" y="358"/>
                    <a:pt x="1786" y="286"/>
                    <a:pt x="1786" y="179"/>
                  </a:cubicBezTo>
                  <a:cubicBezTo>
                    <a:pt x="1774" y="72"/>
                    <a:pt x="1703" y="1"/>
                    <a:pt x="1608" y="1"/>
                  </a:cubicBezTo>
                  <a:lnTo>
                    <a:pt x="17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4" name="Google Shape;10611;p67"/>
            <p:cNvSpPr/>
            <p:nvPr/>
          </p:nvSpPr>
          <p:spPr>
            <a:xfrm>
              <a:off x="6684551" y="4528830"/>
              <a:ext cx="83809" cy="83809"/>
            </a:xfrm>
            <a:custGeom>
              <a:avLst/>
              <a:rect l="l" t="t" r="r" b="b"/>
              <a:pathLst>
                <a:path w="2156" h="2156">
                  <a:moveTo>
                    <a:pt x="1084" y="0"/>
                  </a:moveTo>
                  <a:cubicBezTo>
                    <a:pt x="489" y="0"/>
                    <a:pt x="0" y="489"/>
                    <a:pt x="0" y="1084"/>
                  </a:cubicBezTo>
                  <a:cubicBezTo>
                    <a:pt x="0" y="1322"/>
                    <a:pt x="72" y="1548"/>
                    <a:pt x="227" y="1739"/>
                  </a:cubicBezTo>
                  <a:cubicBezTo>
                    <a:pt x="263" y="1782"/>
                    <a:pt x="313" y="1808"/>
                    <a:pt x="365" y="1808"/>
                  </a:cubicBezTo>
                  <a:cubicBezTo>
                    <a:pt x="398" y="1808"/>
                    <a:pt x="432" y="1798"/>
                    <a:pt x="465" y="1774"/>
                  </a:cubicBezTo>
                  <a:cubicBezTo>
                    <a:pt x="536" y="1715"/>
                    <a:pt x="548" y="1608"/>
                    <a:pt x="489" y="1536"/>
                  </a:cubicBezTo>
                  <a:cubicBezTo>
                    <a:pt x="381" y="1405"/>
                    <a:pt x="346" y="1251"/>
                    <a:pt x="346" y="1084"/>
                  </a:cubicBezTo>
                  <a:cubicBezTo>
                    <a:pt x="346" y="679"/>
                    <a:pt x="667" y="358"/>
                    <a:pt x="1072" y="358"/>
                  </a:cubicBezTo>
                  <a:cubicBezTo>
                    <a:pt x="1477" y="358"/>
                    <a:pt x="1798" y="691"/>
                    <a:pt x="1798" y="1084"/>
                  </a:cubicBezTo>
                  <a:cubicBezTo>
                    <a:pt x="1798" y="1322"/>
                    <a:pt x="1679" y="1560"/>
                    <a:pt x="1477" y="1703"/>
                  </a:cubicBezTo>
                  <a:cubicBezTo>
                    <a:pt x="1453" y="1703"/>
                    <a:pt x="1453" y="1715"/>
                    <a:pt x="1441" y="1715"/>
                  </a:cubicBezTo>
                  <a:lnTo>
                    <a:pt x="1429" y="1715"/>
                  </a:lnTo>
                  <a:lnTo>
                    <a:pt x="1417" y="1727"/>
                  </a:lnTo>
                  <a:lnTo>
                    <a:pt x="1394" y="1727"/>
                  </a:lnTo>
                  <a:cubicBezTo>
                    <a:pt x="1382" y="1727"/>
                    <a:pt x="1382" y="1739"/>
                    <a:pt x="1370" y="1739"/>
                  </a:cubicBezTo>
                  <a:cubicBezTo>
                    <a:pt x="1358" y="1739"/>
                    <a:pt x="1358" y="1762"/>
                    <a:pt x="1334" y="1762"/>
                  </a:cubicBezTo>
                  <a:lnTo>
                    <a:pt x="1322" y="1762"/>
                  </a:lnTo>
                  <a:cubicBezTo>
                    <a:pt x="1322" y="1762"/>
                    <a:pt x="1310" y="1762"/>
                    <a:pt x="1310" y="1774"/>
                  </a:cubicBezTo>
                  <a:lnTo>
                    <a:pt x="1298" y="1774"/>
                  </a:lnTo>
                  <a:cubicBezTo>
                    <a:pt x="1274" y="1774"/>
                    <a:pt x="1274" y="1774"/>
                    <a:pt x="1263" y="1786"/>
                  </a:cubicBezTo>
                  <a:cubicBezTo>
                    <a:pt x="1251" y="1786"/>
                    <a:pt x="1251" y="1786"/>
                    <a:pt x="1239" y="1798"/>
                  </a:cubicBezTo>
                  <a:lnTo>
                    <a:pt x="798" y="1798"/>
                  </a:lnTo>
                  <a:cubicBezTo>
                    <a:pt x="786" y="1798"/>
                    <a:pt x="786" y="1798"/>
                    <a:pt x="774" y="1786"/>
                  </a:cubicBezTo>
                  <a:cubicBezTo>
                    <a:pt x="762" y="1786"/>
                    <a:pt x="762" y="1786"/>
                    <a:pt x="739" y="1774"/>
                  </a:cubicBezTo>
                  <a:lnTo>
                    <a:pt x="727" y="1774"/>
                  </a:lnTo>
                  <a:cubicBezTo>
                    <a:pt x="708" y="1766"/>
                    <a:pt x="688" y="1763"/>
                    <a:pt x="668" y="1763"/>
                  </a:cubicBezTo>
                  <a:cubicBezTo>
                    <a:pt x="599" y="1763"/>
                    <a:pt x="528" y="1808"/>
                    <a:pt x="501" y="1882"/>
                  </a:cubicBezTo>
                  <a:cubicBezTo>
                    <a:pt x="477" y="1965"/>
                    <a:pt x="524" y="2072"/>
                    <a:pt x="608" y="2096"/>
                  </a:cubicBezTo>
                  <a:lnTo>
                    <a:pt x="620" y="2096"/>
                  </a:lnTo>
                  <a:cubicBezTo>
                    <a:pt x="643" y="2096"/>
                    <a:pt x="655" y="2120"/>
                    <a:pt x="667" y="2120"/>
                  </a:cubicBezTo>
                  <a:cubicBezTo>
                    <a:pt x="679" y="2120"/>
                    <a:pt x="703" y="2132"/>
                    <a:pt x="715" y="2132"/>
                  </a:cubicBezTo>
                  <a:lnTo>
                    <a:pt x="727" y="2132"/>
                  </a:lnTo>
                  <a:cubicBezTo>
                    <a:pt x="739" y="2132"/>
                    <a:pt x="762" y="2132"/>
                    <a:pt x="762" y="2143"/>
                  </a:cubicBezTo>
                  <a:lnTo>
                    <a:pt x="774" y="2143"/>
                  </a:lnTo>
                  <a:cubicBezTo>
                    <a:pt x="786" y="2143"/>
                    <a:pt x="798" y="2143"/>
                    <a:pt x="822" y="2155"/>
                  </a:cubicBezTo>
                  <a:lnTo>
                    <a:pt x="1132" y="2155"/>
                  </a:lnTo>
                  <a:cubicBezTo>
                    <a:pt x="1143" y="2155"/>
                    <a:pt x="1155" y="2155"/>
                    <a:pt x="1179" y="2143"/>
                  </a:cubicBezTo>
                  <a:lnTo>
                    <a:pt x="1191" y="2143"/>
                  </a:lnTo>
                  <a:cubicBezTo>
                    <a:pt x="1203" y="2143"/>
                    <a:pt x="1215" y="2143"/>
                    <a:pt x="1215" y="2132"/>
                  </a:cubicBezTo>
                  <a:lnTo>
                    <a:pt x="1227" y="2132"/>
                  </a:lnTo>
                  <a:cubicBezTo>
                    <a:pt x="1251" y="2132"/>
                    <a:pt x="1263" y="2120"/>
                    <a:pt x="1274" y="2120"/>
                  </a:cubicBezTo>
                  <a:cubicBezTo>
                    <a:pt x="1286" y="2120"/>
                    <a:pt x="1310" y="2096"/>
                    <a:pt x="1322" y="2096"/>
                  </a:cubicBezTo>
                  <a:lnTo>
                    <a:pt x="1334" y="2096"/>
                  </a:lnTo>
                  <a:cubicBezTo>
                    <a:pt x="1346" y="2096"/>
                    <a:pt x="1346" y="2084"/>
                    <a:pt x="1370" y="2084"/>
                  </a:cubicBezTo>
                  <a:lnTo>
                    <a:pt x="1382" y="2084"/>
                  </a:lnTo>
                  <a:cubicBezTo>
                    <a:pt x="1394" y="2084"/>
                    <a:pt x="1405" y="2072"/>
                    <a:pt x="1429" y="2072"/>
                  </a:cubicBezTo>
                  <a:cubicBezTo>
                    <a:pt x="1441" y="2072"/>
                    <a:pt x="1453" y="2060"/>
                    <a:pt x="1465" y="2060"/>
                  </a:cubicBezTo>
                  <a:lnTo>
                    <a:pt x="1489" y="2060"/>
                  </a:lnTo>
                  <a:cubicBezTo>
                    <a:pt x="1501" y="2060"/>
                    <a:pt x="1501" y="2036"/>
                    <a:pt x="1513" y="2036"/>
                  </a:cubicBezTo>
                  <a:lnTo>
                    <a:pt x="1524" y="2036"/>
                  </a:lnTo>
                  <a:cubicBezTo>
                    <a:pt x="1548" y="2024"/>
                    <a:pt x="1560" y="2024"/>
                    <a:pt x="1572" y="2013"/>
                  </a:cubicBezTo>
                  <a:cubicBezTo>
                    <a:pt x="1870" y="1798"/>
                    <a:pt x="2048" y="1477"/>
                    <a:pt x="2048" y="1120"/>
                  </a:cubicBezTo>
                  <a:cubicBezTo>
                    <a:pt x="2156" y="477"/>
                    <a:pt x="1679" y="0"/>
                    <a:pt x="108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25" name="Google Shape;10612;p67"/>
          <p:cNvGrpSpPr/>
          <p:nvPr/>
        </p:nvGrpSpPr>
        <p:grpSpPr>
          <a:xfrm>
            <a:off x="6973123" y="5768337"/>
            <a:ext cx="287275" cy="326296"/>
            <a:chOff x="5357662" y="4297637"/>
            <a:chExt cx="287275" cy="326296"/>
          </a:xfrm>
          <a:solidFill>
            <a:schemeClr val="accent1"/>
          </a:solidFill>
        </p:grpSpPr>
        <p:sp>
          <p:nvSpPr>
            <p:cNvPr id="1826" name="Google Shape;10613;p67"/>
            <p:cNvSpPr/>
            <p:nvPr/>
          </p:nvSpPr>
          <p:spPr>
            <a:xfrm>
              <a:off x="5357662" y="4385545"/>
              <a:ext cx="287275" cy="238388"/>
            </a:xfrm>
            <a:custGeom>
              <a:avLst/>
              <a:rect l="l" t="t" r="r" b="b"/>
              <a:pathLst>
                <a:path w="9026" h="7490">
                  <a:moveTo>
                    <a:pt x="2906" y="5573"/>
                  </a:moveTo>
                  <a:lnTo>
                    <a:pt x="2906" y="7144"/>
                  </a:lnTo>
                  <a:lnTo>
                    <a:pt x="322" y="7144"/>
                  </a:lnTo>
                  <a:lnTo>
                    <a:pt x="322" y="5573"/>
                  </a:lnTo>
                  <a:lnTo>
                    <a:pt x="2906" y="5573"/>
                  </a:lnTo>
                  <a:close/>
                  <a:moveTo>
                    <a:pt x="5799" y="3037"/>
                  </a:moveTo>
                  <a:lnTo>
                    <a:pt x="5799" y="7144"/>
                  </a:lnTo>
                  <a:lnTo>
                    <a:pt x="3227" y="7144"/>
                  </a:lnTo>
                  <a:lnTo>
                    <a:pt x="3227" y="5406"/>
                  </a:lnTo>
                  <a:lnTo>
                    <a:pt x="3227" y="3037"/>
                  </a:lnTo>
                  <a:lnTo>
                    <a:pt x="5799" y="3037"/>
                  </a:lnTo>
                  <a:close/>
                  <a:moveTo>
                    <a:pt x="5966" y="1"/>
                  </a:moveTo>
                  <a:cubicBezTo>
                    <a:pt x="5882" y="1"/>
                    <a:pt x="5799" y="72"/>
                    <a:pt x="5799" y="167"/>
                  </a:cubicBezTo>
                  <a:lnTo>
                    <a:pt x="5799" y="2727"/>
                  </a:lnTo>
                  <a:lnTo>
                    <a:pt x="3061" y="2727"/>
                  </a:lnTo>
                  <a:cubicBezTo>
                    <a:pt x="2977" y="2727"/>
                    <a:pt x="2906" y="2799"/>
                    <a:pt x="2906" y="2894"/>
                  </a:cubicBezTo>
                  <a:lnTo>
                    <a:pt x="2906" y="5251"/>
                  </a:lnTo>
                  <a:lnTo>
                    <a:pt x="156" y="5251"/>
                  </a:lnTo>
                  <a:cubicBezTo>
                    <a:pt x="72" y="5251"/>
                    <a:pt x="1" y="5335"/>
                    <a:pt x="1" y="5418"/>
                  </a:cubicBezTo>
                  <a:lnTo>
                    <a:pt x="1" y="7323"/>
                  </a:lnTo>
                  <a:cubicBezTo>
                    <a:pt x="1" y="7418"/>
                    <a:pt x="72" y="7490"/>
                    <a:pt x="156" y="7490"/>
                  </a:cubicBezTo>
                  <a:lnTo>
                    <a:pt x="8871" y="7490"/>
                  </a:lnTo>
                  <a:cubicBezTo>
                    <a:pt x="8954" y="7490"/>
                    <a:pt x="9026" y="7418"/>
                    <a:pt x="9026" y="7323"/>
                  </a:cubicBezTo>
                  <a:lnTo>
                    <a:pt x="9026" y="1417"/>
                  </a:lnTo>
                  <a:cubicBezTo>
                    <a:pt x="9026" y="1322"/>
                    <a:pt x="8954" y="1251"/>
                    <a:pt x="8871" y="1251"/>
                  </a:cubicBezTo>
                  <a:cubicBezTo>
                    <a:pt x="8776" y="1251"/>
                    <a:pt x="8704" y="1322"/>
                    <a:pt x="8704" y="1417"/>
                  </a:cubicBezTo>
                  <a:lnTo>
                    <a:pt x="8704" y="7144"/>
                  </a:lnTo>
                  <a:lnTo>
                    <a:pt x="6132" y="7144"/>
                  </a:lnTo>
                  <a:lnTo>
                    <a:pt x="6132" y="2870"/>
                  </a:lnTo>
                  <a:lnTo>
                    <a:pt x="6132" y="310"/>
                  </a:lnTo>
                  <a:lnTo>
                    <a:pt x="8704" y="310"/>
                  </a:lnTo>
                  <a:lnTo>
                    <a:pt x="8704" y="763"/>
                  </a:lnTo>
                  <a:cubicBezTo>
                    <a:pt x="8704" y="846"/>
                    <a:pt x="8776" y="929"/>
                    <a:pt x="8871" y="929"/>
                  </a:cubicBezTo>
                  <a:cubicBezTo>
                    <a:pt x="8954" y="929"/>
                    <a:pt x="9026" y="846"/>
                    <a:pt x="9026" y="763"/>
                  </a:cubicBezTo>
                  <a:lnTo>
                    <a:pt x="9026" y="167"/>
                  </a:lnTo>
                  <a:cubicBezTo>
                    <a:pt x="9026" y="72"/>
                    <a:pt x="8954" y="1"/>
                    <a:pt x="8871" y="1"/>
                  </a:cubicBezTo>
                  <a:lnTo>
                    <a:pt x="596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7" name="Google Shape;10614;p67"/>
            <p:cNvSpPr/>
            <p:nvPr/>
          </p:nvSpPr>
          <p:spPr>
            <a:xfrm>
              <a:off x="5377363" y="4576542"/>
              <a:ext cx="62191" cy="10248"/>
            </a:xfrm>
            <a:custGeom>
              <a:avLst/>
              <a:rect l="l" t="t" r="r" b="b"/>
              <a:pathLst>
                <a:path w="1954" h="322">
                  <a:moveTo>
                    <a:pt x="168" y="0"/>
                  </a:moveTo>
                  <a:cubicBezTo>
                    <a:pt x="84" y="0"/>
                    <a:pt x="1" y="72"/>
                    <a:pt x="1" y="167"/>
                  </a:cubicBezTo>
                  <a:cubicBezTo>
                    <a:pt x="1" y="250"/>
                    <a:pt x="84" y="322"/>
                    <a:pt x="168" y="322"/>
                  </a:cubicBezTo>
                  <a:lnTo>
                    <a:pt x="1787" y="322"/>
                  </a:lnTo>
                  <a:cubicBezTo>
                    <a:pt x="1882" y="322"/>
                    <a:pt x="1953" y="250"/>
                    <a:pt x="1953" y="167"/>
                  </a:cubicBezTo>
                  <a:cubicBezTo>
                    <a:pt x="1953" y="72"/>
                    <a:pt x="1882" y="0"/>
                    <a:pt x="1787"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8" name="Google Shape;10615;p67"/>
            <p:cNvSpPr/>
            <p:nvPr/>
          </p:nvSpPr>
          <p:spPr>
            <a:xfrm>
              <a:off x="5470204" y="4495827"/>
              <a:ext cx="62191" cy="10630"/>
            </a:xfrm>
            <a:custGeom>
              <a:avLst/>
              <a:rect l="l" t="t" r="r" b="b"/>
              <a:pathLst>
                <a:path w="1954" h="334">
                  <a:moveTo>
                    <a:pt x="168" y="0"/>
                  </a:moveTo>
                  <a:cubicBezTo>
                    <a:pt x="84" y="0"/>
                    <a:pt x="1" y="84"/>
                    <a:pt x="1" y="167"/>
                  </a:cubicBezTo>
                  <a:cubicBezTo>
                    <a:pt x="1" y="262"/>
                    <a:pt x="84" y="334"/>
                    <a:pt x="168" y="334"/>
                  </a:cubicBezTo>
                  <a:lnTo>
                    <a:pt x="1787" y="334"/>
                  </a:lnTo>
                  <a:cubicBezTo>
                    <a:pt x="1882" y="334"/>
                    <a:pt x="1954" y="262"/>
                    <a:pt x="1954" y="167"/>
                  </a:cubicBezTo>
                  <a:cubicBezTo>
                    <a:pt x="1954" y="84"/>
                    <a:pt x="1882" y="0"/>
                    <a:pt x="1787" y="0"/>
                  </a:cubicBezTo>
                  <a:lnTo>
                    <a:pt x="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29" name="Google Shape;10616;p67"/>
            <p:cNvSpPr/>
            <p:nvPr/>
          </p:nvSpPr>
          <p:spPr>
            <a:xfrm>
              <a:off x="5562694" y="4409798"/>
              <a:ext cx="62159" cy="10280"/>
            </a:xfrm>
            <a:custGeom>
              <a:avLst/>
              <a:rect l="l" t="t" r="r" b="b"/>
              <a:pathLst>
                <a:path w="1953" h="323">
                  <a:moveTo>
                    <a:pt x="167" y="1"/>
                  </a:moveTo>
                  <a:cubicBezTo>
                    <a:pt x="71" y="1"/>
                    <a:pt x="0" y="72"/>
                    <a:pt x="0" y="167"/>
                  </a:cubicBezTo>
                  <a:cubicBezTo>
                    <a:pt x="0" y="251"/>
                    <a:pt x="71" y="322"/>
                    <a:pt x="167" y="322"/>
                  </a:cubicBezTo>
                  <a:lnTo>
                    <a:pt x="1786" y="322"/>
                  </a:lnTo>
                  <a:cubicBezTo>
                    <a:pt x="1881" y="322"/>
                    <a:pt x="1953" y="251"/>
                    <a:pt x="1953" y="167"/>
                  </a:cubicBezTo>
                  <a:cubicBezTo>
                    <a:pt x="1953" y="72"/>
                    <a:pt x="1881" y="1"/>
                    <a:pt x="1786"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30" name="Google Shape;10617;p67"/>
            <p:cNvSpPr/>
            <p:nvPr/>
          </p:nvSpPr>
          <p:spPr>
            <a:xfrm>
              <a:off x="5358043" y="4297637"/>
              <a:ext cx="238388" cy="237624"/>
            </a:xfrm>
            <a:custGeom>
              <a:avLst/>
              <a:rect l="l" t="t" r="r" b="b"/>
              <a:pathLst>
                <a:path w="7490" h="7466">
                  <a:moveTo>
                    <a:pt x="6061" y="0"/>
                  </a:moveTo>
                  <a:cubicBezTo>
                    <a:pt x="5966" y="0"/>
                    <a:pt x="5894" y="72"/>
                    <a:pt x="5894" y="155"/>
                  </a:cubicBezTo>
                  <a:cubicBezTo>
                    <a:pt x="5894" y="250"/>
                    <a:pt x="5966" y="322"/>
                    <a:pt x="6061" y="322"/>
                  </a:cubicBezTo>
                  <a:lnTo>
                    <a:pt x="6942" y="322"/>
                  </a:lnTo>
                  <a:lnTo>
                    <a:pt x="60" y="7204"/>
                  </a:lnTo>
                  <a:cubicBezTo>
                    <a:pt x="1" y="7263"/>
                    <a:pt x="1" y="7358"/>
                    <a:pt x="60" y="7418"/>
                  </a:cubicBezTo>
                  <a:cubicBezTo>
                    <a:pt x="72" y="7454"/>
                    <a:pt x="120" y="7466"/>
                    <a:pt x="167" y="7466"/>
                  </a:cubicBezTo>
                  <a:cubicBezTo>
                    <a:pt x="215" y="7466"/>
                    <a:pt x="251" y="7454"/>
                    <a:pt x="286" y="7418"/>
                  </a:cubicBezTo>
                  <a:lnTo>
                    <a:pt x="7156" y="548"/>
                  </a:lnTo>
                  <a:lnTo>
                    <a:pt x="7156" y="1429"/>
                  </a:lnTo>
                  <a:cubicBezTo>
                    <a:pt x="7156" y="1512"/>
                    <a:pt x="7240" y="1584"/>
                    <a:pt x="7323" y="1584"/>
                  </a:cubicBezTo>
                  <a:cubicBezTo>
                    <a:pt x="7406" y="1584"/>
                    <a:pt x="7490" y="1512"/>
                    <a:pt x="7490" y="1429"/>
                  </a:cubicBezTo>
                  <a:lnTo>
                    <a:pt x="7490" y="155"/>
                  </a:lnTo>
                  <a:cubicBezTo>
                    <a:pt x="7490" y="72"/>
                    <a:pt x="7406" y="0"/>
                    <a:pt x="7323" y="0"/>
                  </a:cubicBezTo>
                  <a:lnTo>
                    <a:pt x="606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31" name="Google Shape;10618;p67"/>
          <p:cNvGrpSpPr/>
          <p:nvPr/>
        </p:nvGrpSpPr>
        <p:grpSpPr>
          <a:xfrm>
            <a:off x="7389585" y="5765250"/>
            <a:ext cx="331611" cy="331674"/>
            <a:chOff x="5774124" y="4294550"/>
            <a:chExt cx="331611" cy="331674"/>
          </a:xfrm>
          <a:solidFill>
            <a:schemeClr val="accent1"/>
          </a:solidFill>
        </p:grpSpPr>
        <p:sp>
          <p:nvSpPr>
            <p:cNvPr id="1832" name="Google Shape;10619;p67"/>
            <p:cNvSpPr/>
            <p:nvPr/>
          </p:nvSpPr>
          <p:spPr>
            <a:xfrm>
              <a:off x="5774124" y="4419664"/>
              <a:ext cx="331611" cy="206560"/>
            </a:xfrm>
            <a:custGeom>
              <a:avLst/>
              <a:rect l="l" t="t" r="r" b="b"/>
              <a:pathLst>
                <a:path w="10419" h="6490">
                  <a:moveTo>
                    <a:pt x="2751" y="2905"/>
                  </a:moveTo>
                  <a:lnTo>
                    <a:pt x="2751" y="6191"/>
                  </a:lnTo>
                  <a:lnTo>
                    <a:pt x="1429" y="6191"/>
                  </a:lnTo>
                  <a:lnTo>
                    <a:pt x="1429" y="2905"/>
                  </a:lnTo>
                  <a:lnTo>
                    <a:pt x="2751" y="2905"/>
                  </a:lnTo>
                  <a:close/>
                  <a:moveTo>
                    <a:pt x="5847" y="2084"/>
                  </a:moveTo>
                  <a:lnTo>
                    <a:pt x="5847" y="6191"/>
                  </a:lnTo>
                  <a:lnTo>
                    <a:pt x="4525" y="6191"/>
                  </a:lnTo>
                  <a:lnTo>
                    <a:pt x="4525" y="2084"/>
                  </a:lnTo>
                  <a:lnTo>
                    <a:pt x="5847" y="2084"/>
                  </a:lnTo>
                  <a:close/>
                  <a:moveTo>
                    <a:pt x="8942" y="298"/>
                  </a:moveTo>
                  <a:lnTo>
                    <a:pt x="8942" y="6191"/>
                  </a:lnTo>
                  <a:lnTo>
                    <a:pt x="7609" y="6191"/>
                  </a:lnTo>
                  <a:lnTo>
                    <a:pt x="7609" y="298"/>
                  </a:lnTo>
                  <a:lnTo>
                    <a:pt x="8942" y="298"/>
                  </a:lnTo>
                  <a:close/>
                  <a:moveTo>
                    <a:pt x="7466" y="0"/>
                  </a:moveTo>
                  <a:cubicBezTo>
                    <a:pt x="7383" y="0"/>
                    <a:pt x="7323" y="72"/>
                    <a:pt x="7323" y="155"/>
                  </a:cubicBezTo>
                  <a:lnTo>
                    <a:pt x="7323" y="6191"/>
                  </a:lnTo>
                  <a:lnTo>
                    <a:pt x="6156" y="6191"/>
                  </a:lnTo>
                  <a:lnTo>
                    <a:pt x="6156" y="1941"/>
                  </a:lnTo>
                  <a:cubicBezTo>
                    <a:pt x="6156" y="1846"/>
                    <a:pt x="6085" y="1786"/>
                    <a:pt x="6013" y="1786"/>
                  </a:cubicBezTo>
                  <a:lnTo>
                    <a:pt x="4370" y="1786"/>
                  </a:lnTo>
                  <a:cubicBezTo>
                    <a:pt x="4287" y="1786"/>
                    <a:pt x="4227" y="1858"/>
                    <a:pt x="4227" y="1941"/>
                  </a:cubicBezTo>
                  <a:lnTo>
                    <a:pt x="4227" y="6191"/>
                  </a:lnTo>
                  <a:lnTo>
                    <a:pt x="3061" y="6191"/>
                  </a:lnTo>
                  <a:lnTo>
                    <a:pt x="3061" y="2751"/>
                  </a:lnTo>
                  <a:cubicBezTo>
                    <a:pt x="3061" y="2667"/>
                    <a:pt x="2989" y="2608"/>
                    <a:pt x="2918" y="2608"/>
                  </a:cubicBezTo>
                  <a:lnTo>
                    <a:pt x="1275" y="2608"/>
                  </a:lnTo>
                  <a:cubicBezTo>
                    <a:pt x="1191" y="2608"/>
                    <a:pt x="1132" y="2679"/>
                    <a:pt x="1132" y="2751"/>
                  </a:cubicBezTo>
                  <a:lnTo>
                    <a:pt x="1132" y="6191"/>
                  </a:lnTo>
                  <a:lnTo>
                    <a:pt x="144" y="6191"/>
                  </a:lnTo>
                  <a:cubicBezTo>
                    <a:pt x="60" y="6191"/>
                    <a:pt x="1" y="6263"/>
                    <a:pt x="1" y="6346"/>
                  </a:cubicBezTo>
                  <a:cubicBezTo>
                    <a:pt x="1" y="6430"/>
                    <a:pt x="72" y="6489"/>
                    <a:pt x="144" y="6489"/>
                  </a:cubicBezTo>
                  <a:lnTo>
                    <a:pt x="10264" y="6489"/>
                  </a:lnTo>
                  <a:cubicBezTo>
                    <a:pt x="10359" y="6489"/>
                    <a:pt x="10419" y="6418"/>
                    <a:pt x="10419" y="6346"/>
                  </a:cubicBezTo>
                  <a:cubicBezTo>
                    <a:pt x="10395" y="6251"/>
                    <a:pt x="10323" y="6191"/>
                    <a:pt x="10240" y="6191"/>
                  </a:cubicBezTo>
                  <a:lnTo>
                    <a:pt x="9252" y="6191"/>
                  </a:lnTo>
                  <a:lnTo>
                    <a:pt x="9252" y="155"/>
                  </a:lnTo>
                  <a:cubicBezTo>
                    <a:pt x="9252" y="60"/>
                    <a:pt x="9180" y="0"/>
                    <a:pt x="9109" y="0"/>
                  </a:cubicBezTo>
                  <a:lnTo>
                    <a:pt x="746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33" name="Google Shape;10620;p67"/>
            <p:cNvSpPr/>
            <p:nvPr/>
          </p:nvSpPr>
          <p:spPr>
            <a:xfrm>
              <a:off x="5778294" y="4294550"/>
              <a:ext cx="316461" cy="191442"/>
            </a:xfrm>
            <a:custGeom>
              <a:avLst/>
              <a:rect l="l" t="t" r="r" b="b"/>
              <a:pathLst>
                <a:path w="9943" h="6015">
                  <a:moveTo>
                    <a:pt x="9447" y="0"/>
                  </a:moveTo>
                  <a:cubicBezTo>
                    <a:pt x="9433" y="0"/>
                    <a:pt x="9420" y="1"/>
                    <a:pt x="9407" y="2"/>
                  </a:cubicBezTo>
                  <a:lnTo>
                    <a:pt x="8097" y="169"/>
                  </a:lnTo>
                  <a:cubicBezTo>
                    <a:pt x="7847" y="193"/>
                    <a:pt x="7644" y="455"/>
                    <a:pt x="7680" y="705"/>
                  </a:cubicBezTo>
                  <a:cubicBezTo>
                    <a:pt x="7703" y="951"/>
                    <a:pt x="7914" y="1123"/>
                    <a:pt x="8167" y="1123"/>
                  </a:cubicBezTo>
                  <a:cubicBezTo>
                    <a:pt x="8183" y="1123"/>
                    <a:pt x="8200" y="1123"/>
                    <a:pt x="8216" y="1121"/>
                  </a:cubicBezTo>
                  <a:lnTo>
                    <a:pt x="8323" y="1109"/>
                  </a:lnTo>
                  <a:lnTo>
                    <a:pt x="8323" y="1109"/>
                  </a:lnTo>
                  <a:cubicBezTo>
                    <a:pt x="6716" y="2967"/>
                    <a:pt x="4811" y="3919"/>
                    <a:pt x="3465" y="4407"/>
                  </a:cubicBezTo>
                  <a:cubicBezTo>
                    <a:pt x="1787" y="5003"/>
                    <a:pt x="477" y="5062"/>
                    <a:pt x="477" y="5062"/>
                  </a:cubicBezTo>
                  <a:cubicBezTo>
                    <a:pt x="203" y="5074"/>
                    <a:pt x="1" y="5288"/>
                    <a:pt x="13" y="5550"/>
                  </a:cubicBezTo>
                  <a:cubicBezTo>
                    <a:pt x="24" y="5824"/>
                    <a:pt x="239" y="6015"/>
                    <a:pt x="489" y="6015"/>
                  </a:cubicBezTo>
                  <a:lnTo>
                    <a:pt x="501" y="6015"/>
                  </a:lnTo>
                  <a:cubicBezTo>
                    <a:pt x="560" y="6015"/>
                    <a:pt x="1953" y="5967"/>
                    <a:pt x="3775" y="5312"/>
                  </a:cubicBezTo>
                  <a:cubicBezTo>
                    <a:pt x="4811" y="4943"/>
                    <a:pt x="5775" y="4467"/>
                    <a:pt x="6656" y="3872"/>
                  </a:cubicBezTo>
                  <a:cubicBezTo>
                    <a:pt x="6728" y="3824"/>
                    <a:pt x="6740" y="3729"/>
                    <a:pt x="6692" y="3669"/>
                  </a:cubicBezTo>
                  <a:cubicBezTo>
                    <a:pt x="6670" y="3618"/>
                    <a:pt x="6621" y="3594"/>
                    <a:pt x="6573" y="3594"/>
                  </a:cubicBezTo>
                  <a:cubicBezTo>
                    <a:pt x="6542" y="3594"/>
                    <a:pt x="6512" y="3603"/>
                    <a:pt x="6490" y="3622"/>
                  </a:cubicBezTo>
                  <a:cubicBezTo>
                    <a:pt x="5620" y="4205"/>
                    <a:pt x="4692" y="4681"/>
                    <a:pt x="3692" y="5038"/>
                  </a:cubicBezTo>
                  <a:cubicBezTo>
                    <a:pt x="1906" y="5669"/>
                    <a:pt x="560" y="5717"/>
                    <a:pt x="525" y="5717"/>
                  </a:cubicBezTo>
                  <a:cubicBezTo>
                    <a:pt x="429" y="5717"/>
                    <a:pt x="358" y="5646"/>
                    <a:pt x="346" y="5550"/>
                  </a:cubicBezTo>
                  <a:cubicBezTo>
                    <a:pt x="346" y="5467"/>
                    <a:pt x="417" y="5372"/>
                    <a:pt x="501" y="5372"/>
                  </a:cubicBezTo>
                  <a:cubicBezTo>
                    <a:pt x="525" y="5372"/>
                    <a:pt x="1858" y="5336"/>
                    <a:pt x="3596" y="4705"/>
                  </a:cubicBezTo>
                  <a:cubicBezTo>
                    <a:pt x="5061" y="4181"/>
                    <a:pt x="7144" y="3133"/>
                    <a:pt x="8835" y="1014"/>
                  </a:cubicBezTo>
                  <a:cubicBezTo>
                    <a:pt x="8927" y="911"/>
                    <a:pt x="8842" y="763"/>
                    <a:pt x="8718" y="763"/>
                  </a:cubicBezTo>
                  <a:cubicBezTo>
                    <a:pt x="8714" y="763"/>
                    <a:pt x="8709" y="764"/>
                    <a:pt x="8704" y="764"/>
                  </a:cubicBezTo>
                  <a:lnTo>
                    <a:pt x="8216" y="824"/>
                  </a:lnTo>
                  <a:cubicBezTo>
                    <a:pt x="8208" y="825"/>
                    <a:pt x="8200" y="825"/>
                    <a:pt x="8192" y="825"/>
                  </a:cubicBezTo>
                  <a:cubicBezTo>
                    <a:pt x="8109" y="825"/>
                    <a:pt x="8047" y="769"/>
                    <a:pt x="8025" y="693"/>
                  </a:cubicBezTo>
                  <a:cubicBezTo>
                    <a:pt x="7990" y="586"/>
                    <a:pt x="8061" y="478"/>
                    <a:pt x="8168" y="478"/>
                  </a:cubicBezTo>
                  <a:lnTo>
                    <a:pt x="9478" y="312"/>
                  </a:lnTo>
                  <a:cubicBezTo>
                    <a:pt x="9484" y="311"/>
                    <a:pt x="9490" y="311"/>
                    <a:pt x="9496" y="311"/>
                  </a:cubicBezTo>
                  <a:cubicBezTo>
                    <a:pt x="9594" y="311"/>
                    <a:pt x="9669" y="400"/>
                    <a:pt x="9669" y="490"/>
                  </a:cubicBezTo>
                  <a:lnTo>
                    <a:pt x="9669" y="1800"/>
                  </a:lnTo>
                  <a:cubicBezTo>
                    <a:pt x="9669" y="1895"/>
                    <a:pt x="9597" y="1979"/>
                    <a:pt x="9490" y="1979"/>
                  </a:cubicBezTo>
                  <a:cubicBezTo>
                    <a:pt x="9407" y="1979"/>
                    <a:pt x="9311" y="1907"/>
                    <a:pt x="9311" y="1800"/>
                  </a:cubicBezTo>
                  <a:lnTo>
                    <a:pt x="9311" y="1407"/>
                  </a:lnTo>
                  <a:cubicBezTo>
                    <a:pt x="9311" y="1348"/>
                    <a:pt x="9264" y="1288"/>
                    <a:pt x="9204" y="1252"/>
                  </a:cubicBezTo>
                  <a:cubicBezTo>
                    <a:pt x="9187" y="1242"/>
                    <a:pt x="9169" y="1238"/>
                    <a:pt x="9152" y="1238"/>
                  </a:cubicBezTo>
                  <a:cubicBezTo>
                    <a:pt x="9106" y="1238"/>
                    <a:pt x="9060" y="1266"/>
                    <a:pt x="9026" y="1300"/>
                  </a:cubicBezTo>
                  <a:cubicBezTo>
                    <a:pt x="8466" y="2002"/>
                    <a:pt x="7811" y="2633"/>
                    <a:pt x="7097" y="3193"/>
                  </a:cubicBezTo>
                  <a:cubicBezTo>
                    <a:pt x="7037" y="3229"/>
                    <a:pt x="7025" y="3336"/>
                    <a:pt x="7061" y="3395"/>
                  </a:cubicBezTo>
                  <a:cubicBezTo>
                    <a:pt x="7091" y="3433"/>
                    <a:pt x="7144" y="3451"/>
                    <a:pt x="7194" y="3451"/>
                  </a:cubicBezTo>
                  <a:cubicBezTo>
                    <a:pt x="7224" y="3451"/>
                    <a:pt x="7253" y="3445"/>
                    <a:pt x="7275" y="3431"/>
                  </a:cubicBezTo>
                  <a:cubicBezTo>
                    <a:pt x="7895" y="2943"/>
                    <a:pt x="8466" y="2419"/>
                    <a:pt x="8990" y="1824"/>
                  </a:cubicBezTo>
                  <a:cubicBezTo>
                    <a:pt x="9002" y="2074"/>
                    <a:pt x="9204" y="2276"/>
                    <a:pt x="9466" y="2276"/>
                  </a:cubicBezTo>
                  <a:cubicBezTo>
                    <a:pt x="9728" y="2276"/>
                    <a:pt x="9942" y="2074"/>
                    <a:pt x="9942" y="1800"/>
                  </a:cubicBezTo>
                  <a:lnTo>
                    <a:pt x="9942" y="478"/>
                  </a:lnTo>
                  <a:cubicBezTo>
                    <a:pt x="9942" y="347"/>
                    <a:pt x="9883" y="216"/>
                    <a:pt x="9776" y="121"/>
                  </a:cubicBezTo>
                  <a:cubicBezTo>
                    <a:pt x="9679" y="46"/>
                    <a:pt x="9564" y="0"/>
                    <a:pt x="944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34" name="Google Shape;10621;p67"/>
          <p:cNvGrpSpPr/>
          <p:nvPr/>
        </p:nvGrpSpPr>
        <p:grpSpPr>
          <a:xfrm>
            <a:off x="6505895" y="5758089"/>
            <a:ext cx="345997" cy="346029"/>
            <a:chOff x="4890434" y="4287389"/>
            <a:chExt cx="345997" cy="346029"/>
          </a:xfrm>
          <a:solidFill>
            <a:schemeClr val="accent1"/>
          </a:solidFill>
        </p:grpSpPr>
        <p:sp>
          <p:nvSpPr>
            <p:cNvPr id="1835" name="Google Shape;10622;p67"/>
            <p:cNvSpPr/>
            <p:nvPr/>
          </p:nvSpPr>
          <p:spPr>
            <a:xfrm>
              <a:off x="5111349" y="4400695"/>
              <a:ext cx="54998" cy="54998"/>
            </a:xfrm>
            <a:custGeom>
              <a:avLst/>
              <a:rect l="l" t="t" r="r" b="b"/>
              <a:pathLst>
                <a:path w="1728" h="1728">
                  <a:moveTo>
                    <a:pt x="858" y="346"/>
                  </a:moveTo>
                  <a:cubicBezTo>
                    <a:pt x="1144" y="346"/>
                    <a:pt x="1382" y="584"/>
                    <a:pt x="1382" y="870"/>
                  </a:cubicBezTo>
                  <a:cubicBezTo>
                    <a:pt x="1382" y="1144"/>
                    <a:pt x="1144" y="1382"/>
                    <a:pt x="858" y="1382"/>
                  </a:cubicBezTo>
                  <a:cubicBezTo>
                    <a:pt x="572" y="1382"/>
                    <a:pt x="346" y="1144"/>
                    <a:pt x="346" y="870"/>
                  </a:cubicBezTo>
                  <a:cubicBezTo>
                    <a:pt x="346" y="584"/>
                    <a:pt x="584" y="346"/>
                    <a:pt x="858" y="346"/>
                  </a:cubicBezTo>
                  <a:close/>
                  <a:moveTo>
                    <a:pt x="858" y="1"/>
                  </a:moveTo>
                  <a:cubicBezTo>
                    <a:pt x="382" y="1"/>
                    <a:pt x="1" y="394"/>
                    <a:pt x="1" y="870"/>
                  </a:cubicBezTo>
                  <a:cubicBezTo>
                    <a:pt x="1" y="1346"/>
                    <a:pt x="382" y="1727"/>
                    <a:pt x="858" y="1727"/>
                  </a:cubicBezTo>
                  <a:cubicBezTo>
                    <a:pt x="1334" y="1727"/>
                    <a:pt x="1727" y="1346"/>
                    <a:pt x="1727" y="870"/>
                  </a:cubicBezTo>
                  <a:cubicBezTo>
                    <a:pt x="1727" y="394"/>
                    <a:pt x="1334" y="1"/>
                    <a:pt x="85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36" name="Google Shape;10623;p67"/>
            <p:cNvSpPr/>
            <p:nvPr/>
          </p:nvSpPr>
          <p:spPr>
            <a:xfrm>
              <a:off x="5113640" y="4466642"/>
              <a:ext cx="70498" cy="51179"/>
            </a:xfrm>
            <a:custGeom>
              <a:avLst/>
              <a:rect l="l" t="t" r="r" b="b"/>
              <a:pathLst>
                <a:path w="2215" h="1608">
                  <a:moveTo>
                    <a:pt x="786" y="1"/>
                  </a:moveTo>
                  <a:cubicBezTo>
                    <a:pt x="548" y="1"/>
                    <a:pt x="333" y="60"/>
                    <a:pt x="119" y="167"/>
                  </a:cubicBezTo>
                  <a:cubicBezTo>
                    <a:pt x="36" y="203"/>
                    <a:pt x="0" y="310"/>
                    <a:pt x="48" y="405"/>
                  </a:cubicBezTo>
                  <a:cubicBezTo>
                    <a:pt x="73" y="463"/>
                    <a:pt x="132" y="498"/>
                    <a:pt x="198" y="498"/>
                  </a:cubicBezTo>
                  <a:cubicBezTo>
                    <a:pt x="226" y="498"/>
                    <a:pt x="257" y="491"/>
                    <a:pt x="286" y="477"/>
                  </a:cubicBezTo>
                  <a:cubicBezTo>
                    <a:pt x="429" y="382"/>
                    <a:pt x="607" y="346"/>
                    <a:pt x="786" y="346"/>
                  </a:cubicBezTo>
                  <a:cubicBezTo>
                    <a:pt x="1322" y="346"/>
                    <a:pt x="1774" y="727"/>
                    <a:pt x="1857" y="1251"/>
                  </a:cubicBezTo>
                  <a:lnTo>
                    <a:pt x="786" y="1251"/>
                  </a:lnTo>
                  <a:cubicBezTo>
                    <a:pt x="703" y="1251"/>
                    <a:pt x="607" y="1322"/>
                    <a:pt x="607" y="1429"/>
                  </a:cubicBezTo>
                  <a:cubicBezTo>
                    <a:pt x="607" y="1513"/>
                    <a:pt x="679" y="1608"/>
                    <a:pt x="786" y="1608"/>
                  </a:cubicBezTo>
                  <a:lnTo>
                    <a:pt x="2036" y="1608"/>
                  </a:lnTo>
                  <a:cubicBezTo>
                    <a:pt x="2131" y="1608"/>
                    <a:pt x="2215" y="1536"/>
                    <a:pt x="2215" y="1429"/>
                  </a:cubicBezTo>
                  <a:cubicBezTo>
                    <a:pt x="2215" y="643"/>
                    <a:pt x="1572" y="1"/>
                    <a:pt x="78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37" name="Google Shape;10624;p67"/>
            <p:cNvSpPr/>
            <p:nvPr/>
          </p:nvSpPr>
          <p:spPr>
            <a:xfrm>
              <a:off x="4943490" y="4467023"/>
              <a:ext cx="70880" cy="51179"/>
            </a:xfrm>
            <a:custGeom>
              <a:avLst/>
              <a:rect l="l" t="t" r="r" b="b"/>
              <a:pathLst>
                <a:path w="2227" h="1608">
                  <a:moveTo>
                    <a:pt x="1429" y="0"/>
                  </a:moveTo>
                  <a:cubicBezTo>
                    <a:pt x="643" y="0"/>
                    <a:pt x="0" y="643"/>
                    <a:pt x="0" y="1429"/>
                  </a:cubicBezTo>
                  <a:cubicBezTo>
                    <a:pt x="0" y="1524"/>
                    <a:pt x="84" y="1608"/>
                    <a:pt x="179" y="1608"/>
                  </a:cubicBezTo>
                  <a:lnTo>
                    <a:pt x="1453" y="1608"/>
                  </a:lnTo>
                  <a:cubicBezTo>
                    <a:pt x="1536" y="1608"/>
                    <a:pt x="1631" y="1536"/>
                    <a:pt x="1631" y="1429"/>
                  </a:cubicBezTo>
                  <a:cubicBezTo>
                    <a:pt x="1608" y="1322"/>
                    <a:pt x="1536" y="1251"/>
                    <a:pt x="1453" y="1251"/>
                  </a:cubicBezTo>
                  <a:lnTo>
                    <a:pt x="357" y="1251"/>
                  </a:lnTo>
                  <a:cubicBezTo>
                    <a:pt x="453" y="727"/>
                    <a:pt x="893" y="346"/>
                    <a:pt x="1429" y="346"/>
                  </a:cubicBezTo>
                  <a:cubicBezTo>
                    <a:pt x="1608" y="346"/>
                    <a:pt x="1786" y="393"/>
                    <a:pt x="1941" y="477"/>
                  </a:cubicBezTo>
                  <a:cubicBezTo>
                    <a:pt x="1966" y="491"/>
                    <a:pt x="1994" y="498"/>
                    <a:pt x="2022" y="498"/>
                  </a:cubicBezTo>
                  <a:cubicBezTo>
                    <a:pt x="2084" y="498"/>
                    <a:pt x="2146" y="463"/>
                    <a:pt x="2179" y="405"/>
                  </a:cubicBezTo>
                  <a:cubicBezTo>
                    <a:pt x="2227" y="310"/>
                    <a:pt x="2191" y="215"/>
                    <a:pt x="2108" y="167"/>
                  </a:cubicBezTo>
                  <a:cubicBezTo>
                    <a:pt x="1893" y="60"/>
                    <a:pt x="1667" y="0"/>
                    <a:pt x="142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38" name="Google Shape;10625;p67"/>
            <p:cNvSpPr/>
            <p:nvPr/>
          </p:nvSpPr>
          <p:spPr>
            <a:xfrm>
              <a:off x="4961282" y="4400695"/>
              <a:ext cx="54616" cy="54998"/>
            </a:xfrm>
            <a:custGeom>
              <a:avLst/>
              <a:rect l="l" t="t" r="r" b="b"/>
              <a:pathLst>
                <a:path w="1716" h="1728">
                  <a:moveTo>
                    <a:pt x="858" y="346"/>
                  </a:moveTo>
                  <a:cubicBezTo>
                    <a:pt x="1144" y="346"/>
                    <a:pt x="1382" y="584"/>
                    <a:pt x="1382" y="870"/>
                  </a:cubicBezTo>
                  <a:cubicBezTo>
                    <a:pt x="1382" y="1144"/>
                    <a:pt x="1144" y="1382"/>
                    <a:pt x="858" y="1382"/>
                  </a:cubicBezTo>
                  <a:cubicBezTo>
                    <a:pt x="572" y="1382"/>
                    <a:pt x="334" y="1144"/>
                    <a:pt x="334" y="870"/>
                  </a:cubicBezTo>
                  <a:cubicBezTo>
                    <a:pt x="358" y="584"/>
                    <a:pt x="572" y="346"/>
                    <a:pt x="858" y="346"/>
                  </a:cubicBezTo>
                  <a:close/>
                  <a:moveTo>
                    <a:pt x="858" y="1"/>
                  </a:moveTo>
                  <a:cubicBezTo>
                    <a:pt x="382" y="1"/>
                    <a:pt x="1" y="394"/>
                    <a:pt x="1" y="870"/>
                  </a:cubicBezTo>
                  <a:cubicBezTo>
                    <a:pt x="1" y="1346"/>
                    <a:pt x="382" y="1727"/>
                    <a:pt x="858" y="1727"/>
                  </a:cubicBezTo>
                  <a:cubicBezTo>
                    <a:pt x="1334" y="1727"/>
                    <a:pt x="1715" y="1346"/>
                    <a:pt x="1715" y="870"/>
                  </a:cubicBezTo>
                  <a:cubicBezTo>
                    <a:pt x="1715" y="394"/>
                    <a:pt x="1334" y="1"/>
                    <a:pt x="85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39" name="Google Shape;10626;p67"/>
            <p:cNvSpPr/>
            <p:nvPr/>
          </p:nvSpPr>
          <p:spPr>
            <a:xfrm>
              <a:off x="5028374" y="4386691"/>
              <a:ext cx="71262" cy="70880"/>
            </a:xfrm>
            <a:custGeom>
              <a:avLst/>
              <a:rect l="l" t="t" r="r" b="b"/>
              <a:pathLst>
                <a:path w="2239" h="2227">
                  <a:moveTo>
                    <a:pt x="1119" y="358"/>
                  </a:moveTo>
                  <a:cubicBezTo>
                    <a:pt x="1536" y="358"/>
                    <a:pt x="1893" y="691"/>
                    <a:pt x="1893" y="1131"/>
                  </a:cubicBezTo>
                  <a:cubicBezTo>
                    <a:pt x="1893" y="1548"/>
                    <a:pt x="1548" y="1905"/>
                    <a:pt x="1119" y="1905"/>
                  </a:cubicBezTo>
                  <a:cubicBezTo>
                    <a:pt x="703" y="1905"/>
                    <a:pt x="345" y="1560"/>
                    <a:pt x="345" y="1131"/>
                  </a:cubicBezTo>
                  <a:cubicBezTo>
                    <a:pt x="345" y="691"/>
                    <a:pt x="679" y="358"/>
                    <a:pt x="1119" y="358"/>
                  </a:cubicBezTo>
                  <a:close/>
                  <a:moveTo>
                    <a:pt x="1119" y="0"/>
                  </a:moveTo>
                  <a:cubicBezTo>
                    <a:pt x="512" y="0"/>
                    <a:pt x="0" y="500"/>
                    <a:pt x="0" y="1108"/>
                  </a:cubicBezTo>
                  <a:cubicBezTo>
                    <a:pt x="0" y="1739"/>
                    <a:pt x="512" y="2227"/>
                    <a:pt x="1119" y="2227"/>
                  </a:cubicBezTo>
                  <a:cubicBezTo>
                    <a:pt x="1727" y="2227"/>
                    <a:pt x="2239" y="1727"/>
                    <a:pt x="2239" y="1108"/>
                  </a:cubicBezTo>
                  <a:cubicBezTo>
                    <a:pt x="2239" y="500"/>
                    <a:pt x="1727" y="0"/>
                    <a:pt x="111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0" name="Google Shape;10627;p67"/>
            <p:cNvSpPr/>
            <p:nvPr/>
          </p:nvSpPr>
          <p:spPr>
            <a:xfrm>
              <a:off x="5004122" y="4468901"/>
              <a:ext cx="120149" cy="65596"/>
            </a:xfrm>
            <a:custGeom>
              <a:avLst/>
              <a:rect l="l" t="t" r="r" b="b"/>
              <a:pathLst>
                <a:path w="3775" h="2061">
                  <a:moveTo>
                    <a:pt x="1881" y="346"/>
                  </a:moveTo>
                  <a:cubicBezTo>
                    <a:pt x="2667" y="346"/>
                    <a:pt x="3322" y="942"/>
                    <a:pt x="3393" y="1704"/>
                  </a:cubicBezTo>
                  <a:lnTo>
                    <a:pt x="357" y="1704"/>
                  </a:lnTo>
                  <a:cubicBezTo>
                    <a:pt x="453" y="942"/>
                    <a:pt x="1096" y="346"/>
                    <a:pt x="1881" y="346"/>
                  </a:cubicBezTo>
                  <a:close/>
                  <a:moveTo>
                    <a:pt x="1881" y="1"/>
                  </a:moveTo>
                  <a:cubicBezTo>
                    <a:pt x="834" y="1"/>
                    <a:pt x="0" y="846"/>
                    <a:pt x="0" y="1882"/>
                  </a:cubicBezTo>
                  <a:cubicBezTo>
                    <a:pt x="0" y="1966"/>
                    <a:pt x="84" y="2061"/>
                    <a:pt x="179" y="2061"/>
                  </a:cubicBezTo>
                  <a:lnTo>
                    <a:pt x="3596" y="2061"/>
                  </a:lnTo>
                  <a:cubicBezTo>
                    <a:pt x="3679" y="2061"/>
                    <a:pt x="3774" y="1977"/>
                    <a:pt x="3774" y="1882"/>
                  </a:cubicBezTo>
                  <a:cubicBezTo>
                    <a:pt x="3751" y="834"/>
                    <a:pt x="2905" y="1"/>
                    <a:pt x="18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1" name="Google Shape;10628;p67"/>
            <p:cNvSpPr/>
            <p:nvPr/>
          </p:nvSpPr>
          <p:spPr>
            <a:xfrm>
              <a:off x="4890434" y="4287389"/>
              <a:ext cx="345997" cy="346029"/>
            </a:xfrm>
            <a:custGeom>
              <a:avLst/>
              <a:rect l="l" t="t" r="r" b="b"/>
              <a:pathLst>
                <a:path w="10871" h="10872">
                  <a:moveTo>
                    <a:pt x="5608" y="953"/>
                  </a:moveTo>
                  <a:cubicBezTo>
                    <a:pt x="7954" y="1049"/>
                    <a:pt x="9823" y="2918"/>
                    <a:pt x="9918" y="5252"/>
                  </a:cubicBezTo>
                  <a:lnTo>
                    <a:pt x="9502" y="5252"/>
                  </a:lnTo>
                  <a:cubicBezTo>
                    <a:pt x="9406" y="5252"/>
                    <a:pt x="9323" y="5335"/>
                    <a:pt x="9323" y="5442"/>
                  </a:cubicBezTo>
                  <a:cubicBezTo>
                    <a:pt x="9323" y="5525"/>
                    <a:pt x="9394" y="5621"/>
                    <a:pt x="9502" y="5621"/>
                  </a:cubicBezTo>
                  <a:lnTo>
                    <a:pt x="9918" y="5621"/>
                  </a:lnTo>
                  <a:cubicBezTo>
                    <a:pt x="9847" y="7954"/>
                    <a:pt x="7954" y="9824"/>
                    <a:pt x="5608" y="9919"/>
                  </a:cubicBezTo>
                  <a:lnTo>
                    <a:pt x="5608" y="9502"/>
                  </a:lnTo>
                  <a:cubicBezTo>
                    <a:pt x="5608" y="9407"/>
                    <a:pt x="5537" y="9323"/>
                    <a:pt x="5430" y="9323"/>
                  </a:cubicBezTo>
                  <a:cubicBezTo>
                    <a:pt x="5346" y="9323"/>
                    <a:pt x="5251" y="9395"/>
                    <a:pt x="5251" y="9502"/>
                  </a:cubicBezTo>
                  <a:lnTo>
                    <a:pt x="5251" y="9919"/>
                  </a:lnTo>
                  <a:cubicBezTo>
                    <a:pt x="2917" y="9824"/>
                    <a:pt x="1048" y="7954"/>
                    <a:pt x="953" y="5621"/>
                  </a:cubicBezTo>
                  <a:lnTo>
                    <a:pt x="1370" y="5621"/>
                  </a:lnTo>
                  <a:cubicBezTo>
                    <a:pt x="1465" y="5621"/>
                    <a:pt x="1548" y="5537"/>
                    <a:pt x="1548" y="5442"/>
                  </a:cubicBezTo>
                  <a:cubicBezTo>
                    <a:pt x="1548" y="5347"/>
                    <a:pt x="1477" y="5252"/>
                    <a:pt x="1370" y="5252"/>
                  </a:cubicBezTo>
                  <a:lnTo>
                    <a:pt x="953" y="5252"/>
                  </a:lnTo>
                  <a:cubicBezTo>
                    <a:pt x="1048" y="2918"/>
                    <a:pt x="2917" y="1049"/>
                    <a:pt x="5251" y="953"/>
                  </a:cubicBezTo>
                  <a:lnTo>
                    <a:pt x="5251" y="1370"/>
                  </a:lnTo>
                  <a:cubicBezTo>
                    <a:pt x="5251" y="1465"/>
                    <a:pt x="5334" y="1549"/>
                    <a:pt x="5430" y="1549"/>
                  </a:cubicBezTo>
                  <a:cubicBezTo>
                    <a:pt x="5525" y="1549"/>
                    <a:pt x="5608" y="1477"/>
                    <a:pt x="5608" y="1370"/>
                  </a:cubicBezTo>
                  <a:lnTo>
                    <a:pt x="5608" y="953"/>
                  </a:lnTo>
                  <a:close/>
                  <a:moveTo>
                    <a:pt x="5441" y="1"/>
                  </a:moveTo>
                  <a:cubicBezTo>
                    <a:pt x="5346" y="1"/>
                    <a:pt x="5263" y="84"/>
                    <a:pt x="5263" y="179"/>
                  </a:cubicBezTo>
                  <a:lnTo>
                    <a:pt x="5263" y="596"/>
                  </a:lnTo>
                  <a:cubicBezTo>
                    <a:pt x="2727" y="691"/>
                    <a:pt x="691" y="2727"/>
                    <a:pt x="596" y="5263"/>
                  </a:cubicBezTo>
                  <a:lnTo>
                    <a:pt x="179" y="5263"/>
                  </a:lnTo>
                  <a:cubicBezTo>
                    <a:pt x="96" y="5263"/>
                    <a:pt x="0" y="5335"/>
                    <a:pt x="0" y="5442"/>
                  </a:cubicBezTo>
                  <a:cubicBezTo>
                    <a:pt x="0" y="5525"/>
                    <a:pt x="84" y="5621"/>
                    <a:pt x="179" y="5621"/>
                  </a:cubicBezTo>
                  <a:lnTo>
                    <a:pt x="596" y="5621"/>
                  </a:lnTo>
                  <a:cubicBezTo>
                    <a:pt x="691" y="8145"/>
                    <a:pt x="2727" y="10181"/>
                    <a:pt x="5263" y="10276"/>
                  </a:cubicBezTo>
                  <a:lnTo>
                    <a:pt x="5263" y="10693"/>
                  </a:lnTo>
                  <a:cubicBezTo>
                    <a:pt x="5263" y="10776"/>
                    <a:pt x="5334" y="10871"/>
                    <a:pt x="5441" y="10871"/>
                  </a:cubicBezTo>
                  <a:cubicBezTo>
                    <a:pt x="5525" y="10871"/>
                    <a:pt x="5620" y="10800"/>
                    <a:pt x="5620" y="10693"/>
                  </a:cubicBezTo>
                  <a:lnTo>
                    <a:pt x="5620" y="10276"/>
                  </a:lnTo>
                  <a:cubicBezTo>
                    <a:pt x="8144" y="10181"/>
                    <a:pt x="10180" y="8145"/>
                    <a:pt x="10275" y="5621"/>
                  </a:cubicBezTo>
                  <a:lnTo>
                    <a:pt x="10692" y="5621"/>
                  </a:lnTo>
                  <a:cubicBezTo>
                    <a:pt x="10775" y="5621"/>
                    <a:pt x="10871" y="5537"/>
                    <a:pt x="10871" y="5442"/>
                  </a:cubicBezTo>
                  <a:cubicBezTo>
                    <a:pt x="10871" y="5347"/>
                    <a:pt x="10799" y="5263"/>
                    <a:pt x="10692" y="5263"/>
                  </a:cubicBezTo>
                  <a:lnTo>
                    <a:pt x="10275" y="5263"/>
                  </a:lnTo>
                  <a:cubicBezTo>
                    <a:pt x="10180" y="2727"/>
                    <a:pt x="8144" y="691"/>
                    <a:pt x="5620" y="596"/>
                  </a:cubicBezTo>
                  <a:lnTo>
                    <a:pt x="5620" y="179"/>
                  </a:lnTo>
                  <a:cubicBezTo>
                    <a:pt x="5620" y="96"/>
                    <a:pt x="5537" y="1"/>
                    <a:pt x="544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42" name="Google Shape;10629;p67"/>
          <p:cNvGrpSpPr/>
          <p:nvPr/>
        </p:nvGrpSpPr>
        <p:grpSpPr>
          <a:xfrm>
            <a:off x="3781270" y="5281759"/>
            <a:ext cx="422542" cy="342973"/>
            <a:chOff x="2165809" y="3811059"/>
            <a:chExt cx="422542" cy="342973"/>
          </a:xfrm>
          <a:solidFill>
            <a:schemeClr val="accent1"/>
          </a:solidFill>
        </p:grpSpPr>
        <p:sp>
          <p:nvSpPr>
            <p:cNvPr id="1843" name="Google Shape;10630;p67"/>
            <p:cNvSpPr/>
            <p:nvPr/>
          </p:nvSpPr>
          <p:spPr>
            <a:xfrm>
              <a:off x="2165809" y="3811059"/>
              <a:ext cx="422542" cy="342973"/>
            </a:xfrm>
            <a:custGeom>
              <a:avLst/>
              <a:rect l="l" t="t" r="r" b="b"/>
              <a:pathLst>
                <a:path w="13276" h="10776">
                  <a:moveTo>
                    <a:pt x="2084" y="382"/>
                  </a:moveTo>
                  <a:cubicBezTo>
                    <a:pt x="2084" y="382"/>
                    <a:pt x="2108" y="382"/>
                    <a:pt x="2108" y="406"/>
                  </a:cubicBezTo>
                  <a:lnTo>
                    <a:pt x="2108" y="1239"/>
                  </a:lnTo>
                  <a:cubicBezTo>
                    <a:pt x="2108" y="1239"/>
                    <a:pt x="2108" y="1251"/>
                    <a:pt x="2084" y="1251"/>
                  </a:cubicBezTo>
                  <a:lnTo>
                    <a:pt x="1667" y="1251"/>
                  </a:lnTo>
                  <a:cubicBezTo>
                    <a:pt x="1667" y="1251"/>
                    <a:pt x="1655" y="1251"/>
                    <a:pt x="1655" y="1239"/>
                  </a:cubicBezTo>
                  <a:lnTo>
                    <a:pt x="1655" y="406"/>
                  </a:lnTo>
                  <a:lnTo>
                    <a:pt x="2084" y="382"/>
                  </a:lnTo>
                  <a:close/>
                  <a:moveTo>
                    <a:pt x="11645" y="382"/>
                  </a:moveTo>
                  <a:cubicBezTo>
                    <a:pt x="11645" y="382"/>
                    <a:pt x="11657" y="382"/>
                    <a:pt x="11657" y="406"/>
                  </a:cubicBezTo>
                  <a:lnTo>
                    <a:pt x="11657" y="1239"/>
                  </a:lnTo>
                  <a:cubicBezTo>
                    <a:pt x="11657" y="1239"/>
                    <a:pt x="11657" y="1251"/>
                    <a:pt x="11645" y="1251"/>
                  </a:cubicBezTo>
                  <a:lnTo>
                    <a:pt x="11216" y="1251"/>
                  </a:lnTo>
                  <a:cubicBezTo>
                    <a:pt x="11216" y="1251"/>
                    <a:pt x="11192" y="1251"/>
                    <a:pt x="11192" y="1239"/>
                  </a:cubicBezTo>
                  <a:lnTo>
                    <a:pt x="11192" y="406"/>
                  </a:lnTo>
                  <a:lnTo>
                    <a:pt x="11216" y="406"/>
                  </a:lnTo>
                  <a:lnTo>
                    <a:pt x="11645" y="382"/>
                  </a:lnTo>
                  <a:close/>
                  <a:moveTo>
                    <a:pt x="12478" y="1215"/>
                  </a:moveTo>
                  <a:cubicBezTo>
                    <a:pt x="12716" y="1215"/>
                    <a:pt x="12907" y="1418"/>
                    <a:pt x="12907" y="1656"/>
                  </a:cubicBezTo>
                  <a:lnTo>
                    <a:pt x="12907" y="9954"/>
                  </a:lnTo>
                  <a:cubicBezTo>
                    <a:pt x="12895" y="10193"/>
                    <a:pt x="12704" y="10383"/>
                    <a:pt x="12466" y="10383"/>
                  </a:cubicBezTo>
                  <a:lnTo>
                    <a:pt x="834" y="10383"/>
                  </a:lnTo>
                  <a:cubicBezTo>
                    <a:pt x="596" y="10383"/>
                    <a:pt x="405" y="10193"/>
                    <a:pt x="405" y="9954"/>
                  </a:cubicBezTo>
                  <a:lnTo>
                    <a:pt x="405" y="1656"/>
                  </a:lnTo>
                  <a:cubicBezTo>
                    <a:pt x="405" y="1418"/>
                    <a:pt x="596" y="1215"/>
                    <a:pt x="834" y="1215"/>
                  </a:cubicBezTo>
                  <a:lnTo>
                    <a:pt x="1262" y="1215"/>
                  </a:lnTo>
                  <a:lnTo>
                    <a:pt x="1262" y="1239"/>
                  </a:lnTo>
                  <a:cubicBezTo>
                    <a:pt x="1262" y="1453"/>
                    <a:pt x="1441" y="1632"/>
                    <a:pt x="1667" y="1632"/>
                  </a:cubicBezTo>
                  <a:lnTo>
                    <a:pt x="2084" y="1632"/>
                  </a:lnTo>
                  <a:cubicBezTo>
                    <a:pt x="2310" y="1632"/>
                    <a:pt x="2489" y="1453"/>
                    <a:pt x="2489" y="1239"/>
                  </a:cubicBezTo>
                  <a:lnTo>
                    <a:pt x="2489" y="1215"/>
                  </a:lnTo>
                  <a:lnTo>
                    <a:pt x="10823" y="1215"/>
                  </a:lnTo>
                  <a:lnTo>
                    <a:pt x="10823" y="1239"/>
                  </a:lnTo>
                  <a:cubicBezTo>
                    <a:pt x="10823" y="1453"/>
                    <a:pt x="11002" y="1632"/>
                    <a:pt x="11228" y="1632"/>
                  </a:cubicBezTo>
                  <a:lnTo>
                    <a:pt x="11645" y="1632"/>
                  </a:lnTo>
                  <a:cubicBezTo>
                    <a:pt x="11859" y="1632"/>
                    <a:pt x="12038" y="1453"/>
                    <a:pt x="12038" y="1239"/>
                  </a:cubicBezTo>
                  <a:lnTo>
                    <a:pt x="12038" y="1215"/>
                  </a:lnTo>
                  <a:lnTo>
                    <a:pt x="12478" y="1215"/>
                  </a:lnTo>
                  <a:close/>
                  <a:moveTo>
                    <a:pt x="1655" y="1"/>
                  </a:moveTo>
                  <a:cubicBezTo>
                    <a:pt x="1429" y="1"/>
                    <a:pt x="1251" y="179"/>
                    <a:pt x="1251" y="406"/>
                  </a:cubicBezTo>
                  <a:lnTo>
                    <a:pt x="1251" y="834"/>
                  </a:lnTo>
                  <a:lnTo>
                    <a:pt x="822" y="834"/>
                  </a:lnTo>
                  <a:cubicBezTo>
                    <a:pt x="381" y="834"/>
                    <a:pt x="0" y="1203"/>
                    <a:pt x="0" y="1656"/>
                  </a:cubicBezTo>
                  <a:lnTo>
                    <a:pt x="0" y="9954"/>
                  </a:lnTo>
                  <a:cubicBezTo>
                    <a:pt x="0" y="10395"/>
                    <a:pt x="381" y="10776"/>
                    <a:pt x="822" y="10776"/>
                  </a:cubicBezTo>
                  <a:lnTo>
                    <a:pt x="12442" y="10776"/>
                  </a:lnTo>
                  <a:cubicBezTo>
                    <a:pt x="12895" y="10776"/>
                    <a:pt x="13264" y="10395"/>
                    <a:pt x="13264" y="9954"/>
                  </a:cubicBezTo>
                  <a:lnTo>
                    <a:pt x="13264" y="1656"/>
                  </a:lnTo>
                  <a:cubicBezTo>
                    <a:pt x="13276" y="1203"/>
                    <a:pt x="12907" y="834"/>
                    <a:pt x="12466" y="834"/>
                  </a:cubicBezTo>
                  <a:lnTo>
                    <a:pt x="12026" y="834"/>
                  </a:lnTo>
                  <a:lnTo>
                    <a:pt x="12026" y="406"/>
                  </a:lnTo>
                  <a:cubicBezTo>
                    <a:pt x="12026" y="179"/>
                    <a:pt x="11847" y="1"/>
                    <a:pt x="11621" y="1"/>
                  </a:cubicBezTo>
                  <a:lnTo>
                    <a:pt x="11216" y="1"/>
                  </a:lnTo>
                  <a:cubicBezTo>
                    <a:pt x="10990" y="1"/>
                    <a:pt x="10811" y="179"/>
                    <a:pt x="10811" y="406"/>
                  </a:cubicBezTo>
                  <a:lnTo>
                    <a:pt x="10811" y="834"/>
                  </a:lnTo>
                  <a:lnTo>
                    <a:pt x="2477" y="834"/>
                  </a:lnTo>
                  <a:lnTo>
                    <a:pt x="2477" y="406"/>
                  </a:lnTo>
                  <a:cubicBezTo>
                    <a:pt x="2477" y="179"/>
                    <a:pt x="2298" y="1"/>
                    <a:pt x="2072" y="1"/>
                  </a:cubicBezTo>
                  <a:lnTo>
                    <a:pt x="16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4" name="Google Shape;10631;p67"/>
            <p:cNvSpPr/>
            <p:nvPr/>
          </p:nvSpPr>
          <p:spPr>
            <a:xfrm>
              <a:off x="2193085" y="3877387"/>
              <a:ext cx="368753" cy="12158"/>
            </a:xfrm>
            <a:custGeom>
              <a:avLst/>
              <a:rect l="l" t="t" r="r" b="b"/>
              <a:pathLst>
                <a:path w="11586" h="382">
                  <a:moveTo>
                    <a:pt x="191" y="0"/>
                  </a:moveTo>
                  <a:cubicBezTo>
                    <a:pt x="84" y="0"/>
                    <a:pt x="1" y="84"/>
                    <a:pt x="1" y="191"/>
                  </a:cubicBezTo>
                  <a:cubicBezTo>
                    <a:pt x="1" y="298"/>
                    <a:pt x="84" y="381"/>
                    <a:pt x="191" y="381"/>
                  </a:cubicBezTo>
                  <a:lnTo>
                    <a:pt x="11395" y="381"/>
                  </a:lnTo>
                  <a:cubicBezTo>
                    <a:pt x="11502" y="381"/>
                    <a:pt x="11585" y="298"/>
                    <a:pt x="11585" y="191"/>
                  </a:cubicBezTo>
                  <a:cubicBezTo>
                    <a:pt x="11585" y="84"/>
                    <a:pt x="11502" y="0"/>
                    <a:pt x="11395"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5" name="Google Shape;10632;p67"/>
            <p:cNvSpPr/>
            <p:nvPr/>
          </p:nvSpPr>
          <p:spPr>
            <a:xfrm>
              <a:off x="2212404" y="3930062"/>
              <a:ext cx="51942" cy="12158"/>
            </a:xfrm>
            <a:custGeom>
              <a:avLst/>
              <a:rect l="l" t="t" r="r" b="b"/>
              <a:pathLst>
                <a:path w="1632" h="382">
                  <a:moveTo>
                    <a:pt x="191" y="0"/>
                  </a:moveTo>
                  <a:cubicBezTo>
                    <a:pt x="84" y="0"/>
                    <a:pt x="1" y="84"/>
                    <a:pt x="1" y="191"/>
                  </a:cubicBezTo>
                  <a:cubicBezTo>
                    <a:pt x="1" y="298"/>
                    <a:pt x="84" y="381"/>
                    <a:pt x="191" y="381"/>
                  </a:cubicBezTo>
                  <a:lnTo>
                    <a:pt x="1442" y="381"/>
                  </a:lnTo>
                  <a:cubicBezTo>
                    <a:pt x="1549" y="381"/>
                    <a:pt x="1632" y="286"/>
                    <a:pt x="1632" y="191"/>
                  </a:cubicBezTo>
                  <a:cubicBezTo>
                    <a:pt x="1632" y="84"/>
                    <a:pt x="1561" y="0"/>
                    <a:pt x="1442"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6" name="Google Shape;10633;p67"/>
            <p:cNvSpPr/>
            <p:nvPr/>
          </p:nvSpPr>
          <p:spPr>
            <a:xfrm>
              <a:off x="2305245" y="3930062"/>
              <a:ext cx="51974" cy="12158"/>
            </a:xfrm>
            <a:custGeom>
              <a:avLst/>
              <a:rect l="l" t="t" r="r" b="b"/>
              <a:pathLst>
                <a:path w="1633" h="382">
                  <a:moveTo>
                    <a:pt x="191" y="0"/>
                  </a:moveTo>
                  <a:cubicBezTo>
                    <a:pt x="84" y="0"/>
                    <a:pt x="1" y="84"/>
                    <a:pt x="1" y="191"/>
                  </a:cubicBezTo>
                  <a:cubicBezTo>
                    <a:pt x="1" y="298"/>
                    <a:pt x="84" y="381"/>
                    <a:pt x="191" y="381"/>
                  </a:cubicBezTo>
                  <a:lnTo>
                    <a:pt x="1442" y="381"/>
                  </a:lnTo>
                  <a:cubicBezTo>
                    <a:pt x="1549" y="381"/>
                    <a:pt x="1632" y="286"/>
                    <a:pt x="1632" y="191"/>
                  </a:cubicBezTo>
                  <a:cubicBezTo>
                    <a:pt x="1632" y="84"/>
                    <a:pt x="1549" y="0"/>
                    <a:pt x="1442"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7" name="Google Shape;10634;p67"/>
            <p:cNvSpPr/>
            <p:nvPr/>
          </p:nvSpPr>
          <p:spPr>
            <a:xfrm>
              <a:off x="2489813" y="3930062"/>
              <a:ext cx="52324" cy="12158"/>
            </a:xfrm>
            <a:custGeom>
              <a:avLst/>
              <a:rect l="l" t="t" r="r" b="b"/>
              <a:pathLst>
                <a:path w="1644" h="382">
                  <a:moveTo>
                    <a:pt x="203" y="0"/>
                  </a:moveTo>
                  <a:cubicBezTo>
                    <a:pt x="95" y="0"/>
                    <a:pt x="0" y="84"/>
                    <a:pt x="0" y="191"/>
                  </a:cubicBezTo>
                  <a:cubicBezTo>
                    <a:pt x="0" y="298"/>
                    <a:pt x="95" y="381"/>
                    <a:pt x="203" y="381"/>
                  </a:cubicBezTo>
                  <a:lnTo>
                    <a:pt x="1441" y="381"/>
                  </a:lnTo>
                  <a:cubicBezTo>
                    <a:pt x="1548" y="381"/>
                    <a:pt x="1643" y="286"/>
                    <a:pt x="1643" y="191"/>
                  </a:cubicBezTo>
                  <a:cubicBezTo>
                    <a:pt x="1643" y="84"/>
                    <a:pt x="1572" y="0"/>
                    <a:pt x="1441"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8" name="Google Shape;10635;p67"/>
            <p:cNvSpPr/>
            <p:nvPr/>
          </p:nvSpPr>
          <p:spPr>
            <a:xfrm>
              <a:off x="2212404" y="3983118"/>
              <a:ext cx="51942" cy="12158"/>
            </a:xfrm>
            <a:custGeom>
              <a:avLst/>
              <a:rect l="l" t="t" r="r" b="b"/>
              <a:pathLst>
                <a:path w="1632" h="382">
                  <a:moveTo>
                    <a:pt x="191" y="0"/>
                  </a:moveTo>
                  <a:cubicBezTo>
                    <a:pt x="84" y="0"/>
                    <a:pt x="1" y="84"/>
                    <a:pt x="1" y="191"/>
                  </a:cubicBezTo>
                  <a:cubicBezTo>
                    <a:pt x="1" y="298"/>
                    <a:pt x="84" y="381"/>
                    <a:pt x="191" y="381"/>
                  </a:cubicBezTo>
                  <a:lnTo>
                    <a:pt x="1442" y="381"/>
                  </a:lnTo>
                  <a:cubicBezTo>
                    <a:pt x="1549" y="381"/>
                    <a:pt x="1632" y="286"/>
                    <a:pt x="1632" y="191"/>
                  </a:cubicBezTo>
                  <a:cubicBezTo>
                    <a:pt x="1632" y="84"/>
                    <a:pt x="1561" y="0"/>
                    <a:pt x="1442"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49" name="Google Shape;10636;p67"/>
            <p:cNvSpPr/>
            <p:nvPr/>
          </p:nvSpPr>
          <p:spPr>
            <a:xfrm>
              <a:off x="2397736" y="3983118"/>
              <a:ext cx="51942" cy="12158"/>
            </a:xfrm>
            <a:custGeom>
              <a:avLst/>
              <a:rect l="l" t="t" r="r" b="b"/>
              <a:pathLst>
                <a:path w="1632" h="382">
                  <a:moveTo>
                    <a:pt x="191" y="0"/>
                  </a:moveTo>
                  <a:cubicBezTo>
                    <a:pt x="83" y="0"/>
                    <a:pt x="0" y="84"/>
                    <a:pt x="0" y="191"/>
                  </a:cubicBezTo>
                  <a:cubicBezTo>
                    <a:pt x="0" y="298"/>
                    <a:pt x="83" y="381"/>
                    <a:pt x="191" y="381"/>
                  </a:cubicBezTo>
                  <a:lnTo>
                    <a:pt x="1441" y="381"/>
                  </a:lnTo>
                  <a:cubicBezTo>
                    <a:pt x="1548" y="381"/>
                    <a:pt x="1631" y="286"/>
                    <a:pt x="1631" y="191"/>
                  </a:cubicBezTo>
                  <a:cubicBezTo>
                    <a:pt x="1631" y="84"/>
                    <a:pt x="1548" y="0"/>
                    <a:pt x="1441"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0" name="Google Shape;10637;p67"/>
            <p:cNvSpPr/>
            <p:nvPr/>
          </p:nvSpPr>
          <p:spPr>
            <a:xfrm>
              <a:off x="2212404" y="4036175"/>
              <a:ext cx="51942" cy="12158"/>
            </a:xfrm>
            <a:custGeom>
              <a:avLst/>
              <a:rect l="l" t="t" r="r" b="b"/>
              <a:pathLst>
                <a:path w="1632" h="382">
                  <a:moveTo>
                    <a:pt x="191" y="0"/>
                  </a:moveTo>
                  <a:cubicBezTo>
                    <a:pt x="84" y="0"/>
                    <a:pt x="1" y="83"/>
                    <a:pt x="1" y="191"/>
                  </a:cubicBezTo>
                  <a:cubicBezTo>
                    <a:pt x="1" y="298"/>
                    <a:pt x="84" y="381"/>
                    <a:pt x="191" y="381"/>
                  </a:cubicBezTo>
                  <a:lnTo>
                    <a:pt x="1442" y="381"/>
                  </a:lnTo>
                  <a:cubicBezTo>
                    <a:pt x="1549" y="381"/>
                    <a:pt x="1632" y="298"/>
                    <a:pt x="1632" y="191"/>
                  </a:cubicBezTo>
                  <a:cubicBezTo>
                    <a:pt x="1632" y="83"/>
                    <a:pt x="1561" y="0"/>
                    <a:pt x="1442"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1" name="Google Shape;10638;p67"/>
            <p:cNvSpPr/>
            <p:nvPr/>
          </p:nvSpPr>
          <p:spPr>
            <a:xfrm>
              <a:off x="2305245" y="4036175"/>
              <a:ext cx="51974" cy="12158"/>
            </a:xfrm>
            <a:custGeom>
              <a:avLst/>
              <a:rect l="l" t="t" r="r" b="b"/>
              <a:pathLst>
                <a:path w="1633" h="382">
                  <a:moveTo>
                    <a:pt x="191" y="0"/>
                  </a:moveTo>
                  <a:cubicBezTo>
                    <a:pt x="84" y="0"/>
                    <a:pt x="1" y="83"/>
                    <a:pt x="1" y="191"/>
                  </a:cubicBezTo>
                  <a:cubicBezTo>
                    <a:pt x="1" y="298"/>
                    <a:pt x="84" y="381"/>
                    <a:pt x="191" y="381"/>
                  </a:cubicBezTo>
                  <a:lnTo>
                    <a:pt x="1442" y="381"/>
                  </a:lnTo>
                  <a:cubicBezTo>
                    <a:pt x="1549" y="381"/>
                    <a:pt x="1632" y="298"/>
                    <a:pt x="1632" y="191"/>
                  </a:cubicBezTo>
                  <a:cubicBezTo>
                    <a:pt x="1632" y="83"/>
                    <a:pt x="1549" y="0"/>
                    <a:pt x="1442"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2" name="Google Shape;10639;p67"/>
            <p:cNvSpPr/>
            <p:nvPr/>
          </p:nvSpPr>
          <p:spPr>
            <a:xfrm>
              <a:off x="2489813" y="4036175"/>
              <a:ext cx="52324" cy="12158"/>
            </a:xfrm>
            <a:custGeom>
              <a:avLst/>
              <a:rect l="l" t="t" r="r" b="b"/>
              <a:pathLst>
                <a:path w="1644" h="382">
                  <a:moveTo>
                    <a:pt x="203" y="0"/>
                  </a:moveTo>
                  <a:cubicBezTo>
                    <a:pt x="95" y="0"/>
                    <a:pt x="0" y="83"/>
                    <a:pt x="0" y="191"/>
                  </a:cubicBezTo>
                  <a:cubicBezTo>
                    <a:pt x="0" y="298"/>
                    <a:pt x="95" y="381"/>
                    <a:pt x="203" y="381"/>
                  </a:cubicBezTo>
                  <a:lnTo>
                    <a:pt x="1441" y="381"/>
                  </a:lnTo>
                  <a:cubicBezTo>
                    <a:pt x="1548" y="381"/>
                    <a:pt x="1643" y="298"/>
                    <a:pt x="1643" y="191"/>
                  </a:cubicBezTo>
                  <a:cubicBezTo>
                    <a:pt x="1643" y="83"/>
                    <a:pt x="1572" y="0"/>
                    <a:pt x="1441"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3" name="Google Shape;10640;p67"/>
            <p:cNvSpPr/>
            <p:nvPr/>
          </p:nvSpPr>
          <p:spPr>
            <a:xfrm>
              <a:off x="2305245" y="4088467"/>
              <a:ext cx="51974" cy="12540"/>
            </a:xfrm>
            <a:custGeom>
              <a:avLst/>
              <a:rect l="l" t="t" r="r" b="b"/>
              <a:pathLst>
                <a:path w="1633" h="394">
                  <a:moveTo>
                    <a:pt x="191" y="0"/>
                  </a:moveTo>
                  <a:cubicBezTo>
                    <a:pt x="84" y="0"/>
                    <a:pt x="1" y="95"/>
                    <a:pt x="1" y="191"/>
                  </a:cubicBezTo>
                  <a:cubicBezTo>
                    <a:pt x="1" y="298"/>
                    <a:pt x="84" y="393"/>
                    <a:pt x="191" y="393"/>
                  </a:cubicBezTo>
                  <a:lnTo>
                    <a:pt x="1442" y="393"/>
                  </a:lnTo>
                  <a:cubicBezTo>
                    <a:pt x="1549" y="393"/>
                    <a:pt x="1632" y="298"/>
                    <a:pt x="1632" y="191"/>
                  </a:cubicBezTo>
                  <a:cubicBezTo>
                    <a:pt x="1632" y="95"/>
                    <a:pt x="1549" y="0"/>
                    <a:pt x="1442"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4" name="Google Shape;10641;p67"/>
            <p:cNvSpPr/>
            <p:nvPr/>
          </p:nvSpPr>
          <p:spPr>
            <a:xfrm>
              <a:off x="2397736" y="4088467"/>
              <a:ext cx="51942" cy="12540"/>
            </a:xfrm>
            <a:custGeom>
              <a:avLst/>
              <a:rect l="l" t="t" r="r" b="b"/>
              <a:pathLst>
                <a:path w="1632" h="394">
                  <a:moveTo>
                    <a:pt x="191" y="0"/>
                  </a:moveTo>
                  <a:cubicBezTo>
                    <a:pt x="83" y="0"/>
                    <a:pt x="0" y="95"/>
                    <a:pt x="0" y="191"/>
                  </a:cubicBezTo>
                  <a:cubicBezTo>
                    <a:pt x="0" y="298"/>
                    <a:pt x="83" y="393"/>
                    <a:pt x="191" y="393"/>
                  </a:cubicBezTo>
                  <a:lnTo>
                    <a:pt x="1441" y="393"/>
                  </a:lnTo>
                  <a:cubicBezTo>
                    <a:pt x="1548" y="393"/>
                    <a:pt x="1631" y="298"/>
                    <a:pt x="1631" y="191"/>
                  </a:cubicBezTo>
                  <a:cubicBezTo>
                    <a:pt x="1631" y="95"/>
                    <a:pt x="1548" y="0"/>
                    <a:pt x="1441" y="0"/>
                  </a:cubicBezTo>
                  <a:lnTo>
                    <a:pt x="19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5" name="Google Shape;10642;p67"/>
            <p:cNvSpPr/>
            <p:nvPr/>
          </p:nvSpPr>
          <p:spPr>
            <a:xfrm>
              <a:off x="2489813" y="4088467"/>
              <a:ext cx="52324" cy="12540"/>
            </a:xfrm>
            <a:custGeom>
              <a:avLst/>
              <a:rect l="l" t="t" r="r" b="b"/>
              <a:pathLst>
                <a:path w="1644" h="394">
                  <a:moveTo>
                    <a:pt x="203" y="0"/>
                  </a:moveTo>
                  <a:cubicBezTo>
                    <a:pt x="95" y="0"/>
                    <a:pt x="0" y="95"/>
                    <a:pt x="0" y="191"/>
                  </a:cubicBezTo>
                  <a:cubicBezTo>
                    <a:pt x="0" y="298"/>
                    <a:pt x="95" y="393"/>
                    <a:pt x="203" y="393"/>
                  </a:cubicBezTo>
                  <a:lnTo>
                    <a:pt x="1441" y="393"/>
                  </a:lnTo>
                  <a:cubicBezTo>
                    <a:pt x="1548" y="393"/>
                    <a:pt x="1643" y="298"/>
                    <a:pt x="1643" y="191"/>
                  </a:cubicBezTo>
                  <a:cubicBezTo>
                    <a:pt x="1643" y="95"/>
                    <a:pt x="1572" y="0"/>
                    <a:pt x="1441"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6" name="Google Shape;10643;p67"/>
            <p:cNvSpPr/>
            <p:nvPr/>
          </p:nvSpPr>
          <p:spPr>
            <a:xfrm>
              <a:off x="2304863" y="3969751"/>
              <a:ext cx="53088" cy="38766"/>
            </a:xfrm>
            <a:custGeom>
              <a:avLst/>
              <a:rect l="l" t="t" r="r" b="b"/>
              <a:pathLst>
                <a:path w="1668" h="1218">
                  <a:moveTo>
                    <a:pt x="1454" y="1"/>
                  </a:moveTo>
                  <a:cubicBezTo>
                    <a:pt x="1406" y="1"/>
                    <a:pt x="1358" y="21"/>
                    <a:pt x="1323" y="63"/>
                  </a:cubicBezTo>
                  <a:lnTo>
                    <a:pt x="620" y="754"/>
                  </a:lnTo>
                  <a:lnTo>
                    <a:pt x="334" y="480"/>
                  </a:lnTo>
                  <a:cubicBezTo>
                    <a:pt x="299" y="438"/>
                    <a:pt x="251" y="417"/>
                    <a:pt x="203" y="417"/>
                  </a:cubicBezTo>
                  <a:cubicBezTo>
                    <a:pt x="156" y="417"/>
                    <a:pt x="108" y="438"/>
                    <a:pt x="72" y="480"/>
                  </a:cubicBezTo>
                  <a:cubicBezTo>
                    <a:pt x="1" y="551"/>
                    <a:pt x="1" y="670"/>
                    <a:pt x="72" y="742"/>
                  </a:cubicBezTo>
                  <a:lnTo>
                    <a:pt x="489" y="1158"/>
                  </a:lnTo>
                  <a:cubicBezTo>
                    <a:pt x="513" y="1194"/>
                    <a:pt x="572" y="1218"/>
                    <a:pt x="620" y="1218"/>
                  </a:cubicBezTo>
                  <a:cubicBezTo>
                    <a:pt x="668" y="1218"/>
                    <a:pt x="727" y="1206"/>
                    <a:pt x="751" y="1158"/>
                  </a:cubicBezTo>
                  <a:lnTo>
                    <a:pt x="1585" y="325"/>
                  </a:lnTo>
                  <a:cubicBezTo>
                    <a:pt x="1668" y="254"/>
                    <a:pt x="1668" y="134"/>
                    <a:pt x="1585" y="63"/>
                  </a:cubicBezTo>
                  <a:cubicBezTo>
                    <a:pt x="1549" y="21"/>
                    <a:pt x="1501" y="1"/>
                    <a:pt x="1454"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7" name="Google Shape;10644;p67"/>
            <p:cNvSpPr/>
            <p:nvPr/>
          </p:nvSpPr>
          <p:spPr>
            <a:xfrm>
              <a:off x="2489813" y="3969751"/>
              <a:ext cx="53088" cy="38766"/>
            </a:xfrm>
            <a:custGeom>
              <a:avLst/>
              <a:rect l="l" t="t" r="r" b="b"/>
              <a:pathLst>
                <a:path w="1668" h="1218">
                  <a:moveTo>
                    <a:pt x="1465" y="1"/>
                  </a:moveTo>
                  <a:cubicBezTo>
                    <a:pt x="1417" y="1"/>
                    <a:pt x="1369" y="21"/>
                    <a:pt x="1334" y="63"/>
                  </a:cubicBezTo>
                  <a:lnTo>
                    <a:pt x="631" y="754"/>
                  </a:lnTo>
                  <a:lnTo>
                    <a:pt x="346" y="480"/>
                  </a:lnTo>
                  <a:cubicBezTo>
                    <a:pt x="310" y="438"/>
                    <a:pt x="262" y="417"/>
                    <a:pt x="215" y="417"/>
                  </a:cubicBezTo>
                  <a:cubicBezTo>
                    <a:pt x="167" y="417"/>
                    <a:pt x="119" y="438"/>
                    <a:pt x="84" y="480"/>
                  </a:cubicBezTo>
                  <a:cubicBezTo>
                    <a:pt x="0" y="551"/>
                    <a:pt x="0" y="670"/>
                    <a:pt x="84" y="742"/>
                  </a:cubicBezTo>
                  <a:lnTo>
                    <a:pt x="500" y="1158"/>
                  </a:lnTo>
                  <a:cubicBezTo>
                    <a:pt x="524" y="1194"/>
                    <a:pt x="584" y="1218"/>
                    <a:pt x="631" y="1218"/>
                  </a:cubicBezTo>
                  <a:cubicBezTo>
                    <a:pt x="667" y="1218"/>
                    <a:pt x="738" y="1206"/>
                    <a:pt x="762" y="1158"/>
                  </a:cubicBezTo>
                  <a:lnTo>
                    <a:pt x="1596" y="325"/>
                  </a:lnTo>
                  <a:cubicBezTo>
                    <a:pt x="1667" y="254"/>
                    <a:pt x="1667" y="134"/>
                    <a:pt x="1596" y="63"/>
                  </a:cubicBezTo>
                  <a:cubicBezTo>
                    <a:pt x="1560" y="21"/>
                    <a:pt x="1512" y="1"/>
                    <a:pt x="146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8" name="Google Shape;10645;p67"/>
            <p:cNvSpPr/>
            <p:nvPr/>
          </p:nvSpPr>
          <p:spPr>
            <a:xfrm>
              <a:off x="2396972" y="4022807"/>
              <a:ext cx="53088" cy="38766"/>
            </a:xfrm>
            <a:custGeom>
              <a:avLst/>
              <a:rect l="l" t="t" r="r" b="b"/>
              <a:pathLst>
                <a:path w="1668" h="1218">
                  <a:moveTo>
                    <a:pt x="1465" y="0"/>
                  </a:moveTo>
                  <a:cubicBezTo>
                    <a:pt x="1417" y="0"/>
                    <a:pt x="1369" y="21"/>
                    <a:pt x="1334" y="63"/>
                  </a:cubicBezTo>
                  <a:lnTo>
                    <a:pt x="631" y="753"/>
                  </a:lnTo>
                  <a:lnTo>
                    <a:pt x="345" y="480"/>
                  </a:lnTo>
                  <a:cubicBezTo>
                    <a:pt x="310" y="438"/>
                    <a:pt x="262" y="417"/>
                    <a:pt x="215" y="417"/>
                  </a:cubicBezTo>
                  <a:cubicBezTo>
                    <a:pt x="167" y="417"/>
                    <a:pt x="119" y="438"/>
                    <a:pt x="84" y="480"/>
                  </a:cubicBezTo>
                  <a:cubicBezTo>
                    <a:pt x="0" y="551"/>
                    <a:pt x="0" y="670"/>
                    <a:pt x="84" y="742"/>
                  </a:cubicBezTo>
                  <a:lnTo>
                    <a:pt x="500" y="1158"/>
                  </a:lnTo>
                  <a:cubicBezTo>
                    <a:pt x="536" y="1206"/>
                    <a:pt x="584" y="1218"/>
                    <a:pt x="631" y="1218"/>
                  </a:cubicBezTo>
                  <a:cubicBezTo>
                    <a:pt x="667" y="1218"/>
                    <a:pt x="738" y="1206"/>
                    <a:pt x="762" y="1158"/>
                  </a:cubicBezTo>
                  <a:lnTo>
                    <a:pt x="1596" y="325"/>
                  </a:lnTo>
                  <a:cubicBezTo>
                    <a:pt x="1667" y="253"/>
                    <a:pt x="1667" y="134"/>
                    <a:pt x="1596" y="63"/>
                  </a:cubicBezTo>
                  <a:cubicBezTo>
                    <a:pt x="1560" y="21"/>
                    <a:pt x="1512" y="0"/>
                    <a:pt x="146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59" name="Google Shape;10646;p67"/>
            <p:cNvSpPr/>
            <p:nvPr/>
          </p:nvSpPr>
          <p:spPr>
            <a:xfrm>
              <a:off x="2212404" y="4075386"/>
              <a:ext cx="53088" cy="38861"/>
            </a:xfrm>
            <a:custGeom>
              <a:avLst/>
              <a:rect l="l" t="t" r="r" b="b"/>
              <a:pathLst>
                <a:path w="1668" h="1221">
                  <a:moveTo>
                    <a:pt x="1455" y="0"/>
                  </a:moveTo>
                  <a:cubicBezTo>
                    <a:pt x="1406" y="0"/>
                    <a:pt x="1358" y="18"/>
                    <a:pt x="1322" y="54"/>
                  </a:cubicBezTo>
                  <a:lnTo>
                    <a:pt x="620" y="756"/>
                  </a:lnTo>
                  <a:lnTo>
                    <a:pt x="346" y="471"/>
                  </a:lnTo>
                  <a:cubicBezTo>
                    <a:pt x="304" y="435"/>
                    <a:pt x="254" y="417"/>
                    <a:pt x="205" y="417"/>
                  </a:cubicBezTo>
                  <a:cubicBezTo>
                    <a:pt x="156" y="417"/>
                    <a:pt x="108" y="435"/>
                    <a:pt x="72" y="471"/>
                  </a:cubicBezTo>
                  <a:cubicBezTo>
                    <a:pt x="1" y="554"/>
                    <a:pt x="1" y="673"/>
                    <a:pt x="72" y="745"/>
                  </a:cubicBezTo>
                  <a:lnTo>
                    <a:pt x="489" y="1161"/>
                  </a:lnTo>
                  <a:cubicBezTo>
                    <a:pt x="537" y="1197"/>
                    <a:pt x="584" y="1221"/>
                    <a:pt x="620" y="1221"/>
                  </a:cubicBezTo>
                  <a:cubicBezTo>
                    <a:pt x="668" y="1221"/>
                    <a:pt x="727" y="1197"/>
                    <a:pt x="763" y="1161"/>
                  </a:cubicBezTo>
                  <a:lnTo>
                    <a:pt x="1596" y="328"/>
                  </a:lnTo>
                  <a:cubicBezTo>
                    <a:pt x="1668" y="268"/>
                    <a:pt x="1668" y="137"/>
                    <a:pt x="1596" y="54"/>
                  </a:cubicBezTo>
                  <a:cubicBezTo>
                    <a:pt x="1555" y="18"/>
                    <a:pt x="1504" y="0"/>
                    <a:pt x="14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60" name="Google Shape;10647;p67"/>
            <p:cNvSpPr/>
            <p:nvPr/>
          </p:nvSpPr>
          <p:spPr>
            <a:xfrm>
              <a:off x="2396972" y="3916694"/>
              <a:ext cx="53088" cy="38798"/>
            </a:xfrm>
            <a:custGeom>
              <a:avLst/>
              <a:rect l="l" t="t" r="r" b="b"/>
              <a:pathLst>
                <a:path w="1668" h="1219">
                  <a:moveTo>
                    <a:pt x="1465" y="1"/>
                  </a:moveTo>
                  <a:cubicBezTo>
                    <a:pt x="1417" y="1"/>
                    <a:pt x="1369" y="21"/>
                    <a:pt x="1334" y="63"/>
                  </a:cubicBezTo>
                  <a:lnTo>
                    <a:pt x="631" y="754"/>
                  </a:lnTo>
                  <a:lnTo>
                    <a:pt x="345" y="480"/>
                  </a:lnTo>
                  <a:cubicBezTo>
                    <a:pt x="310" y="438"/>
                    <a:pt x="262" y="417"/>
                    <a:pt x="215" y="417"/>
                  </a:cubicBezTo>
                  <a:cubicBezTo>
                    <a:pt x="167" y="417"/>
                    <a:pt x="119" y="438"/>
                    <a:pt x="84" y="480"/>
                  </a:cubicBezTo>
                  <a:cubicBezTo>
                    <a:pt x="0" y="551"/>
                    <a:pt x="0" y="670"/>
                    <a:pt x="84" y="742"/>
                  </a:cubicBezTo>
                  <a:lnTo>
                    <a:pt x="500" y="1159"/>
                  </a:lnTo>
                  <a:cubicBezTo>
                    <a:pt x="536" y="1206"/>
                    <a:pt x="584" y="1218"/>
                    <a:pt x="631" y="1218"/>
                  </a:cubicBezTo>
                  <a:cubicBezTo>
                    <a:pt x="667" y="1218"/>
                    <a:pt x="738" y="1206"/>
                    <a:pt x="762" y="1159"/>
                  </a:cubicBezTo>
                  <a:lnTo>
                    <a:pt x="1596" y="325"/>
                  </a:lnTo>
                  <a:cubicBezTo>
                    <a:pt x="1667" y="266"/>
                    <a:pt x="1667" y="135"/>
                    <a:pt x="1596" y="63"/>
                  </a:cubicBezTo>
                  <a:cubicBezTo>
                    <a:pt x="1560" y="21"/>
                    <a:pt x="1512" y="1"/>
                    <a:pt x="146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861" name="Google Shape;10648;p67"/>
          <p:cNvSpPr/>
          <p:nvPr/>
        </p:nvSpPr>
        <p:spPr>
          <a:xfrm>
            <a:off x="7832974" y="4868351"/>
            <a:ext cx="347524" cy="289917"/>
          </a:xfrm>
          <a:custGeom>
            <a:avLst/>
            <a:rect l="l" t="t" r="r" b="b"/>
            <a:pathLst>
              <a:path w="10919" h="9109">
                <a:moveTo>
                  <a:pt x="2917" y="310"/>
                </a:moveTo>
                <a:cubicBezTo>
                  <a:pt x="3119" y="310"/>
                  <a:pt x="3286" y="476"/>
                  <a:pt x="3286" y="679"/>
                </a:cubicBezTo>
                <a:lnTo>
                  <a:pt x="3286" y="1036"/>
                </a:lnTo>
                <a:cubicBezTo>
                  <a:pt x="3250" y="1322"/>
                  <a:pt x="3012" y="1560"/>
                  <a:pt x="2715" y="1560"/>
                </a:cubicBezTo>
                <a:cubicBezTo>
                  <a:pt x="2417" y="1560"/>
                  <a:pt x="2179" y="1322"/>
                  <a:pt x="2179" y="1024"/>
                </a:cubicBezTo>
                <a:lnTo>
                  <a:pt x="2179" y="679"/>
                </a:lnTo>
                <a:cubicBezTo>
                  <a:pt x="2179" y="476"/>
                  <a:pt x="2346" y="310"/>
                  <a:pt x="2560" y="310"/>
                </a:cubicBezTo>
                <a:lnTo>
                  <a:pt x="2917" y="310"/>
                </a:lnTo>
                <a:close/>
                <a:moveTo>
                  <a:pt x="5715" y="310"/>
                </a:moveTo>
                <a:cubicBezTo>
                  <a:pt x="5917" y="310"/>
                  <a:pt x="6084" y="476"/>
                  <a:pt x="6084" y="679"/>
                </a:cubicBezTo>
                <a:lnTo>
                  <a:pt x="6084" y="1036"/>
                </a:lnTo>
                <a:cubicBezTo>
                  <a:pt x="6048" y="1322"/>
                  <a:pt x="5810" y="1560"/>
                  <a:pt x="5513" y="1560"/>
                </a:cubicBezTo>
                <a:cubicBezTo>
                  <a:pt x="5215" y="1560"/>
                  <a:pt x="4977" y="1322"/>
                  <a:pt x="4977" y="1024"/>
                </a:cubicBezTo>
                <a:lnTo>
                  <a:pt x="4977" y="679"/>
                </a:lnTo>
                <a:cubicBezTo>
                  <a:pt x="4977" y="476"/>
                  <a:pt x="5144" y="310"/>
                  <a:pt x="5358" y="310"/>
                </a:cubicBezTo>
                <a:lnTo>
                  <a:pt x="5715" y="310"/>
                </a:lnTo>
                <a:close/>
                <a:moveTo>
                  <a:pt x="8513" y="310"/>
                </a:moveTo>
                <a:cubicBezTo>
                  <a:pt x="8715" y="310"/>
                  <a:pt x="8882" y="476"/>
                  <a:pt x="8882" y="679"/>
                </a:cubicBezTo>
                <a:lnTo>
                  <a:pt x="8882" y="1036"/>
                </a:lnTo>
                <a:cubicBezTo>
                  <a:pt x="8846" y="1322"/>
                  <a:pt x="8608" y="1560"/>
                  <a:pt x="8311" y="1560"/>
                </a:cubicBezTo>
                <a:cubicBezTo>
                  <a:pt x="8013" y="1560"/>
                  <a:pt x="7775" y="1322"/>
                  <a:pt x="7775" y="1024"/>
                </a:cubicBezTo>
                <a:lnTo>
                  <a:pt x="7775" y="679"/>
                </a:lnTo>
                <a:cubicBezTo>
                  <a:pt x="7775" y="476"/>
                  <a:pt x="7941" y="310"/>
                  <a:pt x="8156" y="310"/>
                </a:cubicBezTo>
                <a:lnTo>
                  <a:pt x="8513" y="310"/>
                </a:lnTo>
                <a:close/>
                <a:moveTo>
                  <a:pt x="2893" y="1881"/>
                </a:moveTo>
                <a:lnTo>
                  <a:pt x="2893" y="1977"/>
                </a:lnTo>
                <a:cubicBezTo>
                  <a:pt x="2893" y="2036"/>
                  <a:pt x="2905" y="2096"/>
                  <a:pt x="2941" y="2143"/>
                </a:cubicBezTo>
                <a:lnTo>
                  <a:pt x="2715" y="2358"/>
                </a:lnTo>
                <a:lnTo>
                  <a:pt x="2691" y="2358"/>
                </a:lnTo>
                <a:lnTo>
                  <a:pt x="2465" y="2143"/>
                </a:lnTo>
                <a:cubicBezTo>
                  <a:pt x="2500" y="2096"/>
                  <a:pt x="2512" y="2036"/>
                  <a:pt x="2512" y="1977"/>
                </a:cubicBezTo>
                <a:lnTo>
                  <a:pt x="2512" y="1881"/>
                </a:lnTo>
                <a:lnTo>
                  <a:pt x="2893" y="1881"/>
                </a:lnTo>
                <a:close/>
                <a:moveTo>
                  <a:pt x="5715" y="1881"/>
                </a:moveTo>
                <a:lnTo>
                  <a:pt x="5715" y="1977"/>
                </a:lnTo>
                <a:cubicBezTo>
                  <a:pt x="5715" y="2036"/>
                  <a:pt x="5727" y="2096"/>
                  <a:pt x="5751" y="2143"/>
                </a:cubicBezTo>
                <a:lnTo>
                  <a:pt x="5536" y="2358"/>
                </a:lnTo>
                <a:lnTo>
                  <a:pt x="5501" y="2358"/>
                </a:lnTo>
                <a:lnTo>
                  <a:pt x="5274" y="2143"/>
                </a:lnTo>
                <a:cubicBezTo>
                  <a:pt x="5310" y="2096"/>
                  <a:pt x="5322" y="2036"/>
                  <a:pt x="5322" y="1977"/>
                </a:cubicBezTo>
                <a:lnTo>
                  <a:pt x="5322" y="1881"/>
                </a:lnTo>
                <a:lnTo>
                  <a:pt x="5715" y="1881"/>
                </a:lnTo>
                <a:close/>
                <a:moveTo>
                  <a:pt x="8501" y="1881"/>
                </a:moveTo>
                <a:lnTo>
                  <a:pt x="8501" y="1977"/>
                </a:lnTo>
                <a:cubicBezTo>
                  <a:pt x="8501" y="2036"/>
                  <a:pt x="8525" y="2096"/>
                  <a:pt x="8549" y="2143"/>
                </a:cubicBezTo>
                <a:lnTo>
                  <a:pt x="8334" y="2358"/>
                </a:lnTo>
                <a:lnTo>
                  <a:pt x="8299" y="2358"/>
                </a:lnTo>
                <a:lnTo>
                  <a:pt x="8072" y="2143"/>
                </a:lnTo>
                <a:cubicBezTo>
                  <a:pt x="8108" y="2096"/>
                  <a:pt x="8120" y="2036"/>
                  <a:pt x="8120" y="1977"/>
                </a:cubicBezTo>
                <a:lnTo>
                  <a:pt x="8120" y="1881"/>
                </a:lnTo>
                <a:lnTo>
                  <a:pt x="8501" y="1881"/>
                </a:lnTo>
                <a:close/>
                <a:moveTo>
                  <a:pt x="9906" y="3286"/>
                </a:moveTo>
                <a:cubicBezTo>
                  <a:pt x="10120" y="3286"/>
                  <a:pt x="10275" y="3453"/>
                  <a:pt x="10275" y="3655"/>
                </a:cubicBezTo>
                <a:lnTo>
                  <a:pt x="10275" y="4012"/>
                </a:lnTo>
                <a:cubicBezTo>
                  <a:pt x="10263" y="4298"/>
                  <a:pt x="10013" y="4536"/>
                  <a:pt x="9716" y="4536"/>
                </a:cubicBezTo>
                <a:cubicBezTo>
                  <a:pt x="9418" y="4536"/>
                  <a:pt x="9180" y="4298"/>
                  <a:pt x="9180" y="4001"/>
                </a:cubicBezTo>
                <a:lnTo>
                  <a:pt x="9180" y="3655"/>
                </a:lnTo>
                <a:cubicBezTo>
                  <a:pt x="9180" y="3453"/>
                  <a:pt x="9346" y="3286"/>
                  <a:pt x="9549" y="3286"/>
                </a:cubicBezTo>
                <a:lnTo>
                  <a:pt x="9906" y="3286"/>
                </a:lnTo>
                <a:close/>
                <a:moveTo>
                  <a:pt x="1512" y="3286"/>
                </a:moveTo>
                <a:cubicBezTo>
                  <a:pt x="1691" y="3286"/>
                  <a:pt x="1857" y="3453"/>
                  <a:pt x="1857" y="3655"/>
                </a:cubicBezTo>
                <a:lnTo>
                  <a:pt x="1857" y="4012"/>
                </a:lnTo>
                <a:cubicBezTo>
                  <a:pt x="1857" y="4310"/>
                  <a:pt x="1619" y="4548"/>
                  <a:pt x="1322" y="4548"/>
                </a:cubicBezTo>
                <a:cubicBezTo>
                  <a:pt x="1024" y="4548"/>
                  <a:pt x="786" y="4310"/>
                  <a:pt x="786" y="4012"/>
                </a:cubicBezTo>
                <a:lnTo>
                  <a:pt x="786" y="3655"/>
                </a:lnTo>
                <a:cubicBezTo>
                  <a:pt x="786" y="3453"/>
                  <a:pt x="953" y="3286"/>
                  <a:pt x="1155" y="3286"/>
                </a:cubicBezTo>
                <a:lnTo>
                  <a:pt x="1512" y="3286"/>
                </a:lnTo>
                <a:close/>
                <a:moveTo>
                  <a:pt x="4310" y="3286"/>
                </a:moveTo>
                <a:cubicBezTo>
                  <a:pt x="4489" y="3286"/>
                  <a:pt x="4655" y="3453"/>
                  <a:pt x="4655" y="3655"/>
                </a:cubicBezTo>
                <a:lnTo>
                  <a:pt x="4655" y="4012"/>
                </a:lnTo>
                <a:cubicBezTo>
                  <a:pt x="4655" y="4310"/>
                  <a:pt x="4417" y="4548"/>
                  <a:pt x="4120" y="4548"/>
                </a:cubicBezTo>
                <a:cubicBezTo>
                  <a:pt x="3822" y="4548"/>
                  <a:pt x="3584" y="4310"/>
                  <a:pt x="3584" y="4012"/>
                </a:cubicBezTo>
                <a:lnTo>
                  <a:pt x="3584" y="3655"/>
                </a:lnTo>
                <a:cubicBezTo>
                  <a:pt x="3584" y="3453"/>
                  <a:pt x="3750" y="3286"/>
                  <a:pt x="3953" y="3286"/>
                </a:cubicBezTo>
                <a:lnTo>
                  <a:pt x="4310" y="3286"/>
                </a:lnTo>
                <a:close/>
                <a:moveTo>
                  <a:pt x="7108" y="3286"/>
                </a:moveTo>
                <a:cubicBezTo>
                  <a:pt x="7287" y="3286"/>
                  <a:pt x="7453" y="3453"/>
                  <a:pt x="7453" y="3655"/>
                </a:cubicBezTo>
                <a:lnTo>
                  <a:pt x="7453" y="4012"/>
                </a:lnTo>
                <a:cubicBezTo>
                  <a:pt x="7453" y="4310"/>
                  <a:pt x="7215" y="4548"/>
                  <a:pt x="6918" y="4548"/>
                </a:cubicBezTo>
                <a:cubicBezTo>
                  <a:pt x="6620" y="4548"/>
                  <a:pt x="6382" y="4310"/>
                  <a:pt x="6382" y="4012"/>
                </a:cubicBezTo>
                <a:lnTo>
                  <a:pt x="6382" y="3655"/>
                </a:lnTo>
                <a:cubicBezTo>
                  <a:pt x="6382" y="3453"/>
                  <a:pt x="6548" y="3286"/>
                  <a:pt x="6751" y="3286"/>
                </a:cubicBezTo>
                <a:lnTo>
                  <a:pt x="7108" y="3286"/>
                </a:lnTo>
                <a:close/>
                <a:moveTo>
                  <a:pt x="1500" y="4858"/>
                </a:moveTo>
                <a:lnTo>
                  <a:pt x="1500" y="4953"/>
                </a:lnTo>
                <a:cubicBezTo>
                  <a:pt x="1500" y="5013"/>
                  <a:pt x="1512" y="5072"/>
                  <a:pt x="1548" y="5120"/>
                </a:cubicBezTo>
                <a:lnTo>
                  <a:pt x="1322" y="5334"/>
                </a:lnTo>
                <a:lnTo>
                  <a:pt x="1286" y="5334"/>
                </a:lnTo>
                <a:lnTo>
                  <a:pt x="1072" y="5120"/>
                </a:lnTo>
                <a:cubicBezTo>
                  <a:pt x="1095" y="5072"/>
                  <a:pt x="1107" y="5013"/>
                  <a:pt x="1107" y="4953"/>
                </a:cubicBezTo>
                <a:lnTo>
                  <a:pt x="1107" y="4858"/>
                </a:lnTo>
                <a:lnTo>
                  <a:pt x="1500" y="4858"/>
                </a:lnTo>
                <a:close/>
                <a:moveTo>
                  <a:pt x="4298" y="4858"/>
                </a:moveTo>
                <a:lnTo>
                  <a:pt x="4298" y="4953"/>
                </a:lnTo>
                <a:cubicBezTo>
                  <a:pt x="4298" y="5013"/>
                  <a:pt x="4310" y="5072"/>
                  <a:pt x="4334" y="5120"/>
                </a:cubicBezTo>
                <a:lnTo>
                  <a:pt x="4120" y="5334"/>
                </a:lnTo>
                <a:lnTo>
                  <a:pt x="4084" y="5334"/>
                </a:lnTo>
                <a:lnTo>
                  <a:pt x="3870" y="5120"/>
                </a:lnTo>
                <a:cubicBezTo>
                  <a:pt x="3893" y="5072"/>
                  <a:pt x="3905" y="5013"/>
                  <a:pt x="3905" y="4953"/>
                </a:cubicBezTo>
                <a:lnTo>
                  <a:pt x="3905" y="4858"/>
                </a:lnTo>
                <a:lnTo>
                  <a:pt x="4298" y="4858"/>
                </a:lnTo>
                <a:close/>
                <a:moveTo>
                  <a:pt x="7108" y="4858"/>
                </a:moveTo>
                <a:lnTo>
                  <a:pt x="7108" y="4953"/>
                </a:lnTo>
                <a:cubicBezTo>
                  <a:pt x="7108" y="5013"/>
                  <a:pt x="7120" y="5072"/>
                  <a:pt x="7156" y="5120"/>
                </a:cubicBezTo>
                <a:lnTo>
                  <a:pt x="6929" y="5334"/>
                </a:lnTo>
                <a:lnTo>
                  <a:pt x="6906" y="5334"/>
                </a:lnTo>
                <a:lnTo>
                  <a:pt x="6679" y="5120"/>
                </a:lnTo>
                <a:cubicBezTo>
                  <a:pt x="6703" y="5072"/>
                  <a:pt x="6715" y="5013"/>
                  <a:pt x="6715" y="4953"/>
                </a:cubicBezTo>
                <a:lnTo>
                  <a:pt x="6715" y="4858"/>
                </a:lnTo>
                <a:lnTo>
                  <a:pt x="7108" y="4858"/>
                </a:lnTo>
                <a:close/>
                <a:moveTo>
                  <a:pt x="9906" y="4858"/>
                </a:moveTo>
                <a:lnTo>
                  <a:pt x="9906" y="4953"/>
                </a:lnTo>
                <a:cubicBezTo>
                  <a:pt x="9906" y="5013"/>
                  <a:pt x="9918" y="5072"/>
                  <a:pt x="9954" y="5120"/>
                </a:cubicBezTo>
                <a:lnTo>
                  <a:pt x="9727" y="5334"/>
                </a:lnTo>
                <a:lnTo>
                  <a:pt x="9704" y="5334"/>
                </a:lnTo>
                <a:lnTo>
                  <a:pt x="9477" y="5120"/>
                </a:lnTo>
                <a:cubicBezTo>
                  <a:pt x="9501" y="5072"/>
                  <a:pt x="9525" y="5013"/>
                  <a:pt x="9525" y="4953"/>
                </a:cubicBezTo>
                <a:lnTo>
                  <a:pt x="9525" y="4858"/>
                </a:lnTo>
                <a:lnTo>
                  <a:pt x="9906" y="4858"/>
                </a:lnTo>
                <a:close/>
                <a:moveTo>
                  <a:pt x="2453" y="0"/>
                </a:moveTo>
                <a:cubicBezTo>
                  <a:pt x="2084" y="0"/>
                  <a:pt x="1762" y="310"/>
                  <a:pt x="1762" y="679"/>
                </a:cubicBezTo>
                <a:lnTo>
                  <a:pt x="1762" y="1036"/>
                </a:lnTo>
                <a:cubicBezTo>
                  <a:pt x="1762" y="1322"/>
                  <a:pt x="1905" y="1572"/>
                  <a:pt x="2119" y="1726"/>
                </a:cubicBezTo>
                <a:lnTo>
                  <a:pt x="2119" y="1977"/>
                </a:lnTo>
                <a:cubicBezTo>
                  <a:pt x="2119" y="1977"/>
                  <a:pt x="2119" y="1988"/>
                  <a:pt x="2107" y="1988"/>
                </a:cubicBezTo>
                <a:lnTo>
                  <a:pt x="1691" y="2203"/>
                </a:lnTo>
                <a:cubicBezTo>
                  <a:pt x="1512" y="2286"/>
                  <a:pt x="1405" y="2465"/>
                  <a:pt x="1405" y="2655"/>
                </a:cubicBezTo>
                <a:lnTo>
                  <a:pt x="1405" y="2989"/>
                </a:lnTo>
                <a:lnTo>
                  <a:pt x="1036" y="2989"/>
                </a:lnTo>
                <a:cubicBezTo>
                  <a:pt x="667" y="2989"/>
                  <a:pt x="357" y="3298"/>
                  <a:pt x="357" y="3667"/>
                </a:cubicBezTo>
                <a:lnTo>
                  <a:pt x="357" y="4024"/>
                </a:lnTo>
                <a:cubicBezTo>
                  <a:pt x="357" y="4310"/>
                  <a:pt x="488" y="4560"/>
                  <a:pt x="714" y="4715"/>
                </a:cubicBezTo>
                <a:lnTo>
                  <a:pt x="714" y="4965"/>
                </a:lnTo>
                <a:cubicBezTo>
                  <a:pt x="714" y="4965"/>
                  <a:pt x="714" y="4977"/>
                  <a:pt x="691" y="4977"/>
                </a:cubicBezTo>
                <a:lnTo>
                  <a:pt x="274" y="5191"/>
                </a:lnTo>
                <a:cubicBezTo>
                  <a:pt x="95" y="5275"/>
                  <a:pt x="0" y="5453"/>
                  <a:pt x="0" y="5656"/>
                </a:cubicBezTo>
                <a:lnTo>
                  <a:pt x="0" y="7382"/>
                </a:lnTo>
                <a:cubicBezTo>
                  <a:pt x="0" y="7513"/>
                  <a:pt x="36" y="7644"/>
                  <a:pt x="119" y="7751"/>
                </a:cubicBezTo>
                <a:lnTo>
                  <a:pt x="298" y="8013"/>
                </a:lnTo>
                <a:cubicBezTo>
                  <a:pt x="333" y="8073"/>
                  <a:pt x="357" y="8156"/>
                  <a:pt x="357" y="8227"/>
                </a:cubicBezTo>
                <a:lnTo>
                  <a:pt x="357" y="8942"/>
                </a:lnTo>
                <a:cubicBezTo>
                  <a:pt x="357" y="9025"/>
                  <a:pt x="429" y="9108"/>
                  <a:pt x="512" y="9108"/>
                </a:cubicBezTo>
                <a:cubicBezTo>
                  <a:pt x="607" y="9108"/>
                  <a:pt x="679" y="9025"/>
                  <a:pt x="679" y="8942"/>
                </a:cubicBezTo>
                <a:lnTo>
                  <a:pt x="679" y="8227"/>
                </a:lnTo>
                <a:cubicBezTo>
                  <a:pt x="679" y="8096"/>
                  <a:pt x="631" y="7953"/>
                  <a:pt x="560" y="7858"/>
                </a:cubicBezTo>
                <a:lnTo>
                  <a:pt x="381" y="7584"/>
                </a:lnTo>
                <a:cubicBezTo>
                  <a:pt x="333" y="7525"/>
                  <a:pt x="321" y="7453"/>
                  <a:pt x="321" y="7382"/>
                </a:cubicBezTo>
                <a:lnTo>
                  <a:pt x="321" y="5656"/>
                </a:lnTo>
                <a:cubicBezTo>
                  <a:pt x="321" y="5572"/>
                  <a:pt x="369" y="5513"/>
                  <a:pt x="429" y="5477"/>
                </a:cubicBezTo>
                <a:lnTo>
                  <a:pt x="714" y="5322"/>
                </a:lnTo>
                <a:lnTo>
                  <a:pt x="976" y="5596"/>
                </a:lnTo>
                <a:cubicBezTo>
                  <a:pt x="1036" y="5656"/>
                  <a:pt x="1131" y="5691"/>
                  <a:pt x="1214" y="5691"/>
                </a:cubicBezTo>
                <a:cubicBezTo>
                  <a:pt x="1310" y="5691"/>
                  <a:pt x="1381" y="5667"/>
                  <a:pt x="1453" y="5596"/>
                </a:cubicBezTo>
                <a:lnTo>
                  <a:pt x="1726" y="5322"/>
                </a:lnTo>
                <a:lnTo>
                  <a:pt x="2000" y="5477"/>
                </a:lnTo>
                <a:cubicBezTo>
                  <a:pt x="2060" y="5501"/>
                  <a:pt x="2107" y="5572"/>
                  <a:pt x="2107" y="5656"/>
                </a:cubicBezTo>
                <a:lnTo>
                  <a:pt x="2107" y="7382"/>
                </a:lnTo>
                <a:cubicBezTo>
                  <a:pt x="2107" y="7453"/>
                  <a:pt x="2096" y="7525"/>
                  <a:pt x="2048" y="7584"/>
                </a:cubicBezTo>
                <a:lnTo>
                  <a:pt x="1869" y="7858"/>
                </a:lnTo>
                <a:cubicBezTo>
                  <a:pt x="1798" y="7977"/>
                  <a:pt x="1750" y="8096"/>
                  <a:pt x="1750" y="8227"/>
                </a:cubicBezTo>
                <a:lnTo>
                  <a:pt x="1750" y="8942"/>
                </a:lnTo>
                <a:cubicBezTo>
                  <a:pt x="1750" y="9025"/>
                  <a:pt x="1822" y="9108"/>
                  <a:pt x="1917" y="9108"/>
                </a:cubicBezTo>
                <a:cubicBezTo>
                  <a:pt x="2000" y="9108"/>
                  <a:pt x="2084" y="9025"/>
                  <a:pt x="2084" y="8942"/>
                </a:cubicBezTo>
                <a:lnTo>
                  <a:pt x="2084" y="8227"/>
                </a:lnTo>
                <a:cubicBezTo>
                  <a:pt x="2084" y="8156"/>
                  <a:pt x="2096" y="8073"/>
                  <a:pt x="2143" y="8013"/>
                </a:cubicBezTo>
                <a:lnTo>
                  <a:pt x="2322" y="7751"/>
                </a:lnTo>
                <a:cubicBezTo>
                  <a:pt x="2393" y="7632"/>
                  <a:pt x="2441" y="7513"/>
                  <a:pt x="2441" y="7382"/>
                </a:cubicBezTo>
                <a:lnTo>
                  <a:pt x="2441" y="5656"/>
                </a:lnTo>
                <a:cubicBezTo>
                  <a:pt x="2441" y="5453"/>
                  <a:pt x="2334" y="5275"/>
                  <a:pt x="2155" y="5191"/>
                </a:cubicBezTo>
                <a:lnTo>
                  <a:pt x="1738" y="4977"/>
                </a:lnTo>
                <a:lnTo>
                  <a:pt x="1726" y="4965"/>
                </a:lnTo>
                <a:lnTo>
                  <a:pt x="1726" y="4703"/>
                </a:lnTo>
                <a:cubicBezTo>
                  <a:pt x="1929" y="4536"/>
                  <a:pt x="2084" y="4298"/>
                  <a:pt x="2084" y="4012"/>
                </a:cubicBezTo>
                <a:lnTo>
                  <a:pt x="2084" y="3655"/>
                </a:lnTo>
                <a:cubicBezTo>
                  <a:pt x="2084" y="3405"/>
                  <a:pt x="1929" y="3179"/>
                  <a:pt x="1726" y="3060"/>
                </a:cubicBezTo>
                <a:lnTo>
                  <a:pt x="1726" y="2643"/>
                </a:lnTo>
                <a:cubicBezTo>
                  <a:pt x="1726" y="2572"/>
                  <a:pt x="1762" y="2512"/>
                  <a:pt x="1822" y="2465"/>
                </a:cubicBezTo>
                <a:lnTo>
                  <a:pt x="2107" y="2322"/>
                </a:lnTo>
                <a:lnTo>
                  <a:pt x="2381" y="2584"/>
                </a:lnTo>
                <a:cubicBezTo>
                  <a:pt x="2441" y="2643"/>
                  <a:pt x="2524" y="2691"/>
                  <a:pt x="2619" y="2691"/>
                </a:cubicBezTo>
                <a:cubicBezTo>
                  <a:pt x="2703" y="2691"/>
                  <a:pt x="2774" y="2655"/>
                  <a:pt x="2858" y="2584"/>
                </a:cubicBezTo>
                <a:lnTo>
                  <a:pt x="3119" y="2322"/>
                </a:lnTo>
                <a:lnTo>
                  <a:pt x="3405" y="2465"/>
                </a:lnTo>
                <a:cubicBezTo>
                  <a:pt x="3465" y="2500"/>
                  <a:pt x="3512" y="2572"/>
                  <a:pt x="3512" y="2643"/>
                </a:cubicBezTo>
                <a:lnTo>
                  <a:pt x="3512" y="3060"/>
                </a:lnTo>
                <a:cubicBezTo>
                  <a:pt x="3298" y="3179"/>
                  <a:pt x="3155" y="3405"/>
                  <a:pt x="3155" y="3655"/>
                </a:cubicBezTo>
                <a:lnTo>
                  <a:pt x="3155" y="4012"/>
                </a:lnTo>
                <a:cubicBezTo>
                  <a:pt x="3155" y="4298"/>
                  <a:pt x="3286" y="4548"/>
                  <a:pt x="3512" y="4703"/>
                </a:cubicBezTo>
                <a:lnTo>
                  <a:pt x="3512" y="4953"/>
                </a:lnTo>
                <a:cubicBezTo>
                  <a:pt x="3512" y="4953"/>
                  <a:pt x="3512" y="4965"/>
                  <a:pt x="3489" y="4965"/>
                </a:cubicBezTo>
                <a:lnTo>
                  <a:pt x="3072" y="5179"/>
                </a:lnTo>
                <a:cubicBezTo>
                  <a:pt x="2893" y="5263"/>
                  <a:pt x="2798" y="5441"/>
                  <a:pt x="2798" y="5632"/>
                </a:cubicBezTo>
                <a:lnTo>
                  <a:pt x="2798" y="7358"/>
                </a:lnTo>
                <a:cubicBezTo>
                  <a:pt x="2798" y="7501"/>
                  <a:pt x="2834" y="7632"/>
                  <a:pt x="2917" y="7739"/>
                </a:cubicBezTo>
                <a:lnTo>
                  <a:pt x="3096" y="8001"/>
                </a:lnTo>
                <a:cubicBezTo>
                  <a:pt x="3131" y="8061"/>
                  <a:pt x="3155" y="8132"/>
                  <a:pt x="3155" y="8215"/>
                </a:cubicBezTo>
                <a:lnTo>
                  <a:pt x="3155" y="8930"/>
                </a:lnTo>
                <a:cubicBezTo>
                  <a:pt x="3155" y="9013"/>
                  <a:pt x="3227" y="9085"/>
                  <a:pt x="3310" y="9085"/>
                </a:cubicBezTo>
                <a:cubicBezTo>
                  <a:pt x="3405" y="9085"/>
                  <a:pt x="3477" y="9013"/>
                  <a:pt x="3477" y="8930"/>
                </a:cubicBezTo>
                <a:lnTo>
                  <a:pt x="3477" y="8215"/>
                </a:lnTo>
                <a:cubicBezTo>
                  <a:pt x="3477" y="8073"/>
                  <a:pt x="3429" y="7942"/>
                  <a:pt x="3358" y="7834"/>
                </a:cubicBezTo>
                <a:lnTo>
                  <a:pt x="3179" y="7572"/>
                </a:lnTo>
                <a:cubicBezTo>
                  <a:pt x="3131" y="7513"/>
                  <a:pt x="3119" y="7441"/>
                  <a:pt x="3119" y="7358"/>
                </a:cubicBezTo>
                <a:lnTo>
                  <a:pt x="3119" y="5632"/>
                </a:lnTo>
                <a:cubicBezTo>
                  <a:pt x="3119" y="5560"/>
                  <a:pt x="3167" y="5501"/>
                  <a:pt x="3227" y="5453"/>
                </a:cubicBezTo>
                <a:lnTo>
                  <a:pt x="3512" y="5310"/>
                </a:lnTo>
                <a:lnTo>
                  <a:pt x="3774" y="5572"/>
                </a:lnTo>
                <a:cubicBezTo>
                  <a:pt x="3834" y="5632"/>
                  <a:pt x="3929" y="5679"/>
                  <a:pt x="4012" y="5679"/>
                </a:cubicBezTo>
                <a:cubicBezTo>
                  <a:pt x="4108" y="5679"/>
                  <a:pt x="4179" y="5656"/>
                  <a:pt x="4251" y="5572"/>
                </a:cubicBezTo>
                <a:lnTo>
                  <a:pt x="4524" y="5310"/>
                </a:lnTo>
                <a:lnTo>
                  <a:pt x="4798" y="5453"/>
                </a:lnTo>
                <a:cubicBezTo>
                  <a:pt x="4858" y="5489"/>
                  <a:pt x="4905" y="5560"/>
                  <a:pt x="4905" y="5632"/>
                </a:cubicBezTo>
                <a:lnTo>
                  <a:pt x="4905" y="7358"/>
                </a:lnTo>
                <a:cubicBezTo>
                  <a:pt x="4905" y="7441"/>
                  <a:pt x="4893" y="7513"/>
                  <a:pt x="4846" y="7572"/>
                </a:cubicBezTo>
                <a:lnTo>
                  <a:pt x="4667" y="7834"/>
                </a:lnTo>
                <a:cubicBezTo>
                  <a:pt x="4596" y="7953"/>
                  <a:pt x="4548" y="8073"/>
                  <a:pt x="4548" y="8215"/>
                </a:cubicBezTo>
                <a:lnTo>
                  <a:pt x="4548" y="8930"/>
                </a:lnTo>
                <a:cubicBezTo>
                  <a:pt x="4548" y="9013"/>
                  <a:pt x="4620" y="9085"/>
                  <a:pt x="4715" y="9085"/>
                </a:cubicBezTo>
                <a:cubicBezTo>
                  <a:pt x="4798" y="9085"/>
                  <a:pt x="4882" y="9013"/>
                  <a:pt x="4882" y="8930"/>
                </a:cubicBezTo>
                <a:lnTo>
                  <a:pt x="4882" y="8215"/>
                </a:lnTo>
                <a:cubicBezTo>
                  <a:pt x="4882" y="8132"/>
                  <a:pt x="4893" y="8061"/>
                  <a:pt x="4941" y="8001"/>
                </a:cubicBezTo>
                <a:lnTo>
                  <a:pt x="5120" y="7739"/>
                </a:lnTo>
                <a:cubicBezTo>
                  <a:pt x="5191" y="7620"/>
                  <a:pt x="5239" y="7501"/>
                  <a:pt x="5239" y="7358"/>
                </a:cubicBezTo>
                <a:lnTo>
                  <a:pt x="5239" y="5632"/>
                </a:lnTo>
                <a:cubicBezTo>
                  <a:pt x="5239" y="5441"/>
                  <a:pt x="5132" y="5263"/>
                  <a:pt x="4953" y="5179"/>
                </a:cubicBezTo>
                <a:lnTo>
                  <a:pt x="4536" y="4965"/>
                </a:lnTo>
                <a:lnTo>
                  <a:pt x="4524" y="4953"/>
                </a:lnTo>
                <a:lnTo>
                  <a:pt x="4524" y="4703"/>
                </a:lnTo>
                <a:cubicBezTo>
                  <a:pt x="4727" y="4536"/>
                  <a:pt x="4882" y="4298"/>
                  <a:pt x="4882" y="4012"/>
                </a:cubicBezTo>
                <a:lnTo>
                  <a:pt x="4882" y="3655"/>
                </a:lnTo>
                <a:cubicBezTo>
                  <a:pt x="4882" y="3405"/>
                  <a:pt x="4727" y="3179"/>
                  <a:pt x="4524" y="3060"/>
                </a:cubicBezTo>
                <a:lnTo>
                  <a:pt x="4524" y="2643"/>
                </a:lnTo>
                <a:cubicBezTo>
                  <a:pt x="4524" y="2572"/>
                  <a:pt x="4560" y="2512"/>
                  <a:pt x="4620" y="2465"/>
                </a:cubicBezTo>
                <a:lnTo>
                  <a:pt x="4905" y="2322"/>
                </a:lnTo>
                <a:lnTo>
                  <a:pt x="5179" y="2584"/>
                </a:lnTo>
                <a:cubicBezTo>
                  <a:pt x="5239" y="2643"/>
                  <a:pt x="5322" y="2691"/>
                  <a:pt x="5417" y="2691"/>
                </a:cubicBezTo>
                <a:cubicBezTo>
                  <a:pt x="5501" y="2691"/>
                  <a:pt x="5572" y="2655"/>
                  <a:pt x="5655" y="2584"/>
                </a:cubicBezTo>
                <a:lnTo>
                  <a:pt x="5917" y="2322"/>
                </a:lnTo>
                <a:lnTo>
                  <a:pt x="6203" y="2465"/>
                </a:lnTo>
                <a:cubicBezTo>
                  <a:pt x="6263" y="2500"/>
                  <a:pt x="6310" y="2572"/>
                  <a:pt x="6310" y="2643"/>
                </a:cubicBezTo>
                <a:lnTo>
                  <a:pt x="6310" y="3060"/>
                </a:lnTo>
                <a:cubicBezTo>
                  <a:pt x="6096" y="3179"/>
                  <a:pt x="5953" y="3405"/>
                  <a:pt x="5953" y="3655"/>
                </a:cubicBezTo>
                <a:lnTo>
                  <a:pt x="5953" y="4012"/>
                </a:lnTo>
                <a:cubicBezTo>
                  <a:pt x="5953" y="4298"/>
                  <a:pt x="6084" y="4548"/>
                  <a:pt x="6310" y="4703"/>
                </a:cubicBezTo>
                <a:lnTo>
                  <a:pt x="6310" y="4953"/>
                </a:lnTo>
                <a:cubicBezTo>
                  <a:pt x="6310" y="4953"/>
                  <a:pt x="6310" y="4965"/>
                  <a:pt x="6287" y="4965"/>
                </a:cubicBezTo>
                <a:lnTo>
                  <a:pt x="5870" y="5179"/>
                </a:lnTo>
                <a:cubicBezTo>
                  <a:pt x="5691" y="5263"/>
                  <a:pt x="5596" y="5441"/>
                  <a:pt x="5596" y="5632"/>
                </a:cubicBezTo>
                <a:lnTo>
                  <a:pt x="5596" y="7358"/>
                </a:lnTo>
                <a:cubicBezTo>
                  <a:pt x="5596" y="7501"/>
                  <a:pt x="5632" y="7632"/>
                  <a:pt x="5715" y="7739"/>
                </a:cubicBezTo>
                <a:lnTo>
                  <a:pt x="5894" y="8001"/>
                </a:lnTo>
                <a:cubicBezTo>
                  <a:pt x="5929" y="8061"/>
                  <a:pt x="5953" y="8132"/>
                  <a:pt x="5953" y="8215"/>
                </a:cubicBezTo>
                <a:lnTo>
                  <a:pt x="5953" y="8930"/>
                </a:lnTo>
                <a:cubicBezTo>
                  <a:pt x="5953" y="9013"/>
                  <a:pt x="6025" y="9085"/>
                  <a:pt x="6108" y="9085"/>
                </a:cubicBezTo>
                <a:cubicBezTo>
                  <a:pt x="6203" y="9085"/>
                  <a:pt x="6275" y="9013"/>
                  <a:pt x="6275" y="8930"/>
                </a:cubicBezTo>
                <a:lnTo>
                  <a:pt x="6275" y="8215"/>
                </a:lnTo>
                <a:cubicBezTo>
                  <a:pt x="6275" y="8073"/>
                  <a:pt x="6227" y="7942"/>
                  <a:pt x="6156" y="7834"/>
                </a:cubicBezTo>
                <a:lnTo>
                  <a:pt x="5977" y="7572"/>
                </a:lnTo>
                <a:cubicBezTo>
                  <a:pt x="5929" y="7513"/>
                  <a:pt x="5917" y="7441"/>
                  <a:pt x="5917" y="7358"/>
                </a:cubicBezTo>
                <a:lnTo>
                  <a:pt x="5917" y="5632"/>
                </a:lnTo>
                <a:cubicBezTo>
                  <a:pt x="5917" y="5560"/>
                  <a:pt x="5965" y="5501"/>
                  <a:pt x="6025" y="5453"/>
                </a:cubicBezTo>
                <a:lnTo>
                  <a:pt x="6310" y="5310"/>
                </a:lnTo>
                <a:lnTo>
                  <a:pt x="6572" y="5572"/>
                </a:lnTo>
                <a:cubicBezTo>
                  <a:pt x="6632" y="5632"/>
                  <a:pt x="6727" y="5679"/>
                  <a:pt x="6810" y="5679"/>
                </a:cubicBezTo>
                <a:cubicBezTo>
                  <a:pt x="6906" y="5679"/>
                  <a:pt x="6977" y="5656"/>
                  <a:pt x="7049" y="5572"/>
                </a:cubicBezTo>
                <a:lnTo>
                  <a:pt x="7322" y="5310"/>
                </a:lnTo>
                <a:lnTo>
                  <a:pt x="7596" y="5453"/>
                </a:lnTo>
                <a:cubicBezTo>
                  <a:pt x="7656" y="5489"/>
                  <a:pt x="7703" y="5560"/>
                  <a:pt x="7703" y="5632"/>
                </a:cubicBezTo>
                <a:lnTo>
                  <a:pt x="7703" y="7358"/>
                </a:lnTo>
                <a:cubicBezTo>
                  <a:pt x="7703" y="7441"/>
                  <a:pt x="7691" y="7513"/>
                  <a:pt x="7644" y="7572"/>
                </a:cubicBezTo>
                <a:lnTo>
                  <a:pt x="7465" y="7834"/>
                </a:lnTo>
                <a:cubicBezTo>
                  <a:pt x="7394" y="7953"/>
                  <a:pt x="7346" y="8073"/>
                  <a:pt x="7346" y="8215"/>
                </a:cubicBezTo>
                <a:lnTo>
                  <a:pt x="7346" y="8930"/>
                </a:lnTo>
                <a:cubicBezTo>
                  <a:pt x="7346" y="9013"/>
                  <a:pt x="7418" y="9085"/>
                  <a:pt x="7513" y="9085"/>
                </a:cubicBezTo>
                <a:cubicBezTo>
                  <a:pt x="7596" y="9085"/>
                  <a:pt x="7680" y="9013"/>
                  <a:pt x="7680" y="8930"/>
                </a:cubicBezTo>
                <a:lnTo>
                  <a:pt x="7680" y="8215"/>
                </a:lnTo>
                <a:cubicBezTo>
                  <a:pt x="7680" y="8132"/>
                  <a:pt x="7691" y="8061"/>
                  <a:pt x="7739" y="8001"/>
                </a:cubicBezTo>
                <a:lnTo>
                  <a:pt x="7918" y="7739"/>
                </a:lnTo>
                <a:cubicBezTo>
                  <a:pt x="7989" y="7620"/>
                  <a:pt x="8037" y="7501"/>
                  <a:pt x="8037" y="7358"/>
                </a:cubicBezTo>
                <a:lnTo>
                  <a:pt x="8037" y="5632"/>
                </a:lnTo>
                <a:cubicBezTo>
                  <a:pt x="8037" y="5441"/>
                  <a:pt x="7930" y="5263"/>
                  <a:pt x="7751" y="5179"/>
                </a:cubicBezTo>
                <a:lnTo>
                  <a:pt x="7334" y="4965"/>
                </a:lnTo>
                <a:lnTo>
                  <a:pt x="7322" y="4953"/>
                </a:lnTo>
                <a:lnTo>
                  <a:pt x="7322" y="4703"/>
                </a:lnTo>
                <a:cubicBezTo>
                  <a:pt x="7525" y="4536"/>
                  <a:pt x="7680" y="4298"/>
                  <a:pt x="7680" y="4012"/>
                </a:cubicBezTo>
                <a:lnTo>
                  <a:pt x="7680" y="3655"/>
                </a:lnTo>
                <a:cubicBezTo>
                  <a:pt x="7680" y="3405"/>
                  <a:pt x="7525" y="3179"/>
                  <a:pt x="7322" y="3060"/>
                </a:cubicBezTo>
                <a:lnTo>
                  <a:pt x="7322" y="2643"/>
                </a:lnTo>
                <a:cubicBezTo>
                  <a:pt x="7322" y="2572"/>
                  <a:pt x="7358" y="2512"/>
                  <a:pt x="7418" y="2465"/>
                </a:cubicBezTo>
                <a:lnTo>
                  <a:pt x="7703" y="2322"/>
                </a:lnTo>
                <a:lnTo>
                  <a:pt x="7977" y="2584"/>
                </a:lnTo>
                <a:cubicBezTo>
                  <a:pt x="8037" y="2643"/>
                  <a:pt x="8120" y="2691"/>
                  <a:pt x="8215" y="2691"/>
                </a:cubicBezTo>
                <a:cubicBezTo>
                  <a:pt x="8299" y="2691"/>
                  <a:pt x="8370" y="2655"/>
                  <a:pt x="8453" y="2584"/>
                </a:cubicBezTo>
                <a:lnTo>
                  <a:pt x="8715" y="2322"/>
                </a:lnTo>
                <a:lnTo>
                  <a:pt x="9001" y="2465"/>
                </a:lnTo>
                <a:cubicBezTo>
                  <a:pt x="9061" y="2500"/>
                  <a:pt x="9108" y="2572"/>
                  <a:pt x="9108" y="2643"/>
                </a:cubicBezTo>
                <a:lnTo>
                  <a:pt x="9108" y="3060"/>
                </a:lnTo>
                <a:cubicBezTo>
                  <a:pt x="8894" y="3179"/>
                  <a:pt x="8751" y="3405"/>
                  <a:pt x="8751" y="3655"/>
                </a:cubicBezTo>
                <a:lnTo>
                  <a:pt x="8751" y="4012"/>
                </a:lnTo>
                <a:cubicBezTo>
                  <a:pt x="8751" y="4298"/>
                  <a:pt x="8882" y="4548"/>
                  <a:pt x="9108" y="4703"/>
                </a:cubicBezTo>
                <a:lnTo>
                  <a:pt x="9108" y="4953"/>
                </a:lnTo>
                <a:cubicBezTo>
                  <a:pt x="9108" y="4953"/>
                  <a:pt x="9108" y="4965"/>
                  <a:pt x="9084" y="4965"/>
                </a:cubicBezTo>
                <a:lnTo>
                  <a:pt x="8668" y="5179"/>
                </a:lnTo>
                <a:cubicBezTo>
                  <a:pt x="8489" y="5263"/>
                  <a:pt x="8394" y="5441"/>
                  <a:pt x="8394" y="5632"/>
                </a:cubicBezTo>
                <a:lnTo>
                  <a:pt x="8394" y="7358"/>
                </a:lnTo>
                <a:cubicBezTo>
                  <a:pt x="8394" y="7501"/>
                  <a:pt x="8430" y="7632"/>
                  <a:pt x="8513" y="7739"/>
                </a:cubicBezTo>
                <a:lnTo>
                  <a:pt x="8692" y="8001"/>
                </a:lnTo>
                <a:cubicBezTo>
                  <a:pt x="8727" y="8061"/>
                  <a:pt x="8751" y="8132"/>
                  <a:pt x="8751" y="8215"/>
                </a:cubicBezTo>
                <a:lnTo>
                  <a:pt x="8751" y="8930"/>
                </a:lnTo>
                <a:cubicBezTo>
                  <a:pt x="8751" y="9013"/>
                  <a:pt x="8823" y="9085"/>
                  <a:pt x="8906" y="9085"/>
                </a:cubicBezTo>
                <a:cubicBezTo>
                  <a:pt x="9001" y="9085"/>
                  <a:pt x="9073" y="9013"/>
                  <a:pt x="9073" y="8930"/>
                </a:cubicBezTo>
                <a:lnTo>
                  <a:pt x="9073" y="8215"/>
                </a:lnTo>
                <a:cubicBezTo>
                  <a:pt x="9073" y="8073"/>
                  <a:pt x="9025" y="7942"/>
                  <a:pt x="8954" y="7834"/>
                </a:cubicBezTo>
                <a:lnTo>
                  <a:pt x="8775" y="7572"/>
                </a:lnTo>
                <a:cubicBezTo>
                  <a:pt x="8727" y="7513"/>
                  <a:pt x="8715" y="7441"/>
                  <a:pt x="8715" y="7358"/>
                </a:cubicBezTo>
                <a:lnTo>
                  <a:pt x="8715" y="5632"/>
                </a:lnTo>
                <a:cubicBezTo>
                  <a:pt x="8715" y="5560"/>
                  <a:pt x="8763" y="5501"/>
                  <a:pt x="8823" y="5453"/>
                </a:cubicBezTo>
                <a:lnTo>
                  <a:pt x="9108" y="5310"/>
                </a:lnTo>
                <a:lnTo>
                  <a:pt x="9370" y="5572"/>
                </a:lnTo>
                <a:cubicBezTo>
                  <a:pt x="9430" y="5632"/>
                  <a:pt x="9525" y="5679"/>
                  <a:pt x="9608" y="5679"/>
                </a:cubicBezTo>
                <a:cubicBezTo>
                  <a:pt x="9704" y="5679"/>
                  <a:pt x="9775" y="5656"/>
                  <a:pt x="9846" y="5572"/>
                </a:cubicBezTo>
                <a:lnTo>
                  <a:pt x="10120" y="5310"/>
                </a:lnTo>
                <a:lnTo>
                  <a:pt x="10394" y="5453"/>
                </a:lnTo>
                <a:cubicBezTo>
                  <a:pt x="10454" y="5489"/>
                  <a:pt x="10501" y="5560"/>
                  <a:pt x="10501" y="5632"/>
                </a:cubicBezTo>
                <a:lnTo>
                  <a:pt x="10501" y="7358"/>
                </a:lnTo>
                <a:cubicBezTo>
                  <a:pt x="10501" y="7441"/>
                  <a:pt x="10489" y="7513"/>
                  <a:pt x="10442" y="7572"/>
                </a:cubicBezTo>
                <a:lnTo>
                  <a:pt x="10263" y="7834"/>
                </a:lnTo>
                <a:cubicBezTo>
                  <a:pt x="10192" y="7953"/>
                  <a:pt x="10144" y="8073"/>
                  <a:pt x="10144" y="8215"/>
                </a:cubicBezTo>
                <a:lnTo>
                  <a:pt x="10144" y="8930"/>
                </a:lnTo>
                <a:cubicBezTo>
                  <a:pt x="10144" y="9013"/>
                  <a:pt x="10216" y="9085"/>
                  <a:pt x="10311" y="9085"/>
                </a:cubicBezTo>
                <a:cubicBezTo>
                  <a:pt x="10394" y="9085"/>
                  <a:pt x="10478" y="9013"/>
                  <a:pt x="10478" y="8930"/>
                </a:cubicBezTo>
                <a:lnTo>
                  <a:pt x="10478" y="8215"/>
                </a:lnTo>
                <a:cubicBezTo>
                  <a:pt x="10478" y="8132"/>
                  <a:pt x="10489" y="8061"/>
                  <a:pt x="10537" y="8001"/>
                </a:cubicBezTo>
                <a:lnTo>
                  <a:pt x="10716" y="7739"/>
                </a:lnTo>
                <a:cubicBezTo>
                  <a:pt x="10787" y="7620"/>
                  <a:pt x="10835" y="7501"/>
                  <a:pt x="10835" y="7358"/>
                </a:cubicBezTo>
                <a:lnTo>
                  <a:pt x="10835" y="5632"/>
                </a:lnTo>
                <a:cubicBezTo>
                  <a:pt x="10918" y="5429"/>
                  <a:pt x="10811" y="5251"/>
                  <a:pt x="10632" y="5155"/>
                </a:cubicBezTo>
                <a:lnTo>
                  <a:pt x="10216" y="4953"/>
                </a:lnTo>
                <a:lnTo>
                  <a:pt x="10204" y="4941"/>
                </a:lnTo>
                <a:lnTo>
                  <a:pt x="10204" y="4703"/>
                </a:lnTo>
                <a:cubicBezTo>
                  <a:pt x="10418" y="4536"/>
                  <a:pt x="10561" y="4298"/>
                  <a:pt x="10561" y="4012"/>
                </a:cubicBezTo>
                <a:lnTo>
                  <a:pt x="10561" y="3655"/>
                </a:lnTo>
                <a:cubicBezTo>
                  <a:pt x="10561" y="3286"/>
                  <a:pt x="10251" y="2977"/>
                  <a:pt x="9882" y="2977"/>
                </a:cubicBezTo>
                <a:lnTo>
                  <a:pt x="9501" y="2977"/>
                </a:lnTo>
                <a:lnTo>
                  <a:pt x="9501" y="2643"/>
                </a:lnTo>
                <a:cubicBezTo>
                  <a:pt x="9501" y="2453"/>
                  <a:pt x="9406" y="2274"/>
                  <a:pt x="9227" y="2179"/>
                </a:cubicBezTo>
                <a:lnTo>
                  <a:pt x="8811" y="1977"/>
                </a:lnTo>
                <a:lnTo>
                  <a:pt x="8787" y="1953"/>
                </a:lnTo>
                <a:lnTo>
                  <a:pt x="8787" y="1726"/>
                </a:lnTo>
                <a:cubicBezTo>
                  <a:pt x="9001" y="1560"/>
                  <a:pt x="9144" y="1322"/>
                  <a:pt x="9144" y="1036"/>
                </a:cubicBezTo>
                <a:lnTo>
                  <a:pt x="9144" y="679"/>
                </a:lnTo>
                <a:cubicBezTo>
                  <a:pt x="9144" y="310"/>
                  <a:pt x="8834" y="0"/>
                  <a:pt x="8465" y="0"/>
                </a:cubicBezTo>
                <a:lnTo>
                  <a:pt x="8108" y="0"/>
                </a:lnTo>
                <a:cubicBezTo>
                  <a:pt x="7739" y="0"/>
                  <a:pt x="7418" y="310"/>
                  <a:pt x="7418" y="679"/>
                </a:cubicBezTo>
                <a:lnTo>
                  <a:pt x="7418" y="1036"/>
                </a:lnTo>
                <a:cubicBezTo>
                  <a:pt x="7418" y="1322"/>
                  <a:pt x="7560" y="1572"/>
                  <a:pt x="7775" y="1726"/>
                </a:cubicBezTo>
                <a:lnTo>
                  <a:pt x="7775" y="1977"/>
                </a:lnTo>
                <a:cubicBezTo>
                  <a:pt x="7775" y="1977"/>
                  <a:pt x="7775" y="1988"/>
                  <a:pt x="7763" y="1988"/>
                </a:cubicBezTo>
                <a:lnTo>
                  <a:pt x="7346" y="2203"/>
                </a:lnTo>
                <a:cubicBezTo>
                  <a:pt x="7168" y="2286"/>
                  <a:pt x="7060" y="2465"/>
                  <a:pt x="7060" y="2655"/>
                </a:cubicBezTo>
                <a:lnTo>
                  <a:pt x="7060" y="2989"/>
                </a:lnTo>
                <a:lnTo>
                  <a:pt x="6679" y="2989"/>
                </a:lnTo>
                <a:lnTo>
                  <a:pt x="6679" y="2655"/>
                </a:lnTo>
                <a:cubicBezTo>
                  <a:pt x="6679" y="2465"/>
                  <a:pt x="6572" y="2286"/>
                  <a:pt x="6394" y="2203"/>
                </a:cubicBezTo>
                <a:lnTo>
                  <a:pt x="5977" y="1988"/>
                </a:lnTo>
                <a:lnTo>
                  <a:pt x="5965" y="1977"/>
                </a:lnTo>
                <a:lnTo>
                  <a:pt x="5965" y="1726"/>
                </a:lnTo>
                <a:cubicBezTo>
                  <a:pt x="6167" y="1560"/>
                  <a:pt x="6322" y="1322"/>
                  <a:pt x="6322" y="1036"/>
                </a:cubicBezTo>
                <a:lnTo>
                  <a:pt x="6322" y="679"/>
                </a:lnTo>
                <a:cubicBezTo>
                  <a:pt x="6322" y="310"/>
                  <a:pt x="6013" y="0"/>
                  <a:pt x="5632" y="0"/>
                </a:cubicBezTo>
                <a:lnTo>
                  <a:pt x="5274" y="0"/>
                </a:lnTo>
                <a:cubicBezTo>
                  <a:pt x="4905" y="0"/>
                  <a:pt x="4596" y="310"/>
                  <a:pt x="4596" y="679"/>
                </a:cubicBezTo>
                <a:lnTo>
                  <a:pt x="4596" y="1036"/>
                </a:lnTo>
                <a:cubicBezTo>
                  <a:pt x="4596" y="1322"/>
                  <a:pt x="4727" y="1572"/>
                  <a:pt x="4953" y="1726"/>
                </a:cubicBezTo>
                <a:lnTo>
                  <a:pt x="4953" y="1977"/>
                </a:lnTo>
                <a:cubicBezTo>
                  <a:pt x="4953" y="1977"/>
                  <a:pt x="4953" y="1988"/>
                  <a:pt x="4941" y="1988"/>
                </a:cubicBezTo>
                <a:lnTo>
                  <a:pt x="4524" y="2203"/>
                </a:lnTo>
                <a:cubicBezTo>
                  <a:pt x="4346" y="2286"/>
                  <a:pt x="4239" y="2465"/>
                  <a:pt x="4239" y="2655"/>
                </a:cubicBezTo>
                <a:lnTo>
                  <a:pt x="4239" y="2989"/>
                </a:lnTo>
                <a:lnTo>
                  <a:pt x="3846" y="2989"/>
                </a:lnTo>
                <a:lnTo>
                  <a:pt x="3846" y="2655"/>
                </a:lnTo>
                <a:cubicBezTo>
                  <a:pt x="3846" y="2465"/>
                  <a:pt x="3750" y="2286"/>
                  <a:pt x="3572" y="2203"/>
                </a:cubicBezTo>
                <a:lnTo>
                  <a:pt x="3155" y="1988"/>
                </a:lnTo>
                <a:lnTo>
                  <a:pt x="3131" y="1977"/>
                </a:lnTo>
                <a:lnTo>
                  <a:pt x="3131" y="1726"/>
                </a:lnTo>
                <a:cubicBezTo>
                  <a:pt x="3346" y="1560"/>
                  <a:pt x="3489" y="1322"/>
                  <a:pt x="3489" y="1036"/>
                </a:cubicBezTo>
                <a:lnTo>
                  <a:pt x="3489" y="679"/>
                </a:lnTo>
                <a:cubicBezTo>
                  <a:pt x="3489" y="310"/>
                  <a:pt x="3179" y="0"/>
                  <a:pt x="2810" y="0"/>
                </a:cubicBezTo>
                <a:lnTo>
                  <a:pt x="2453" y="0"/>
                </a:ln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862" name="Google Shape;10649;p67"/>
          <p:cNvGrpSpPr/>
          <p:nvPr/>
        </p:nvGrpSpPr>
        <p:grpSpPr>
          <a:xfrm>
            <a:off x="2518991" y="5276825"/>
            <a:ext cx="264550" cy="353222"/>
            <a:chOff x="903530" y="3806125"/>
            <a:chExt cx="264550" cy="353222"/>
          </a:xfrm>
          <a:solidFill>
            <a:schemeClr val="accent1"/>
          </a:solidFill>
        </p:grpSpPr>
        <p:sp>
          <p:nvSpPr>
            <p:cNvPr id="1863" name="Google Shape;10650;p67"/>
            <p:cNvSpPr/>
            <p:nvPr/>
          </p:nvSpPr>
          <p:spPr>
            <a:xfrm>
              <a:off x="926637" y="3839321"/>
              <a:ext cx="173237" cy="162002"/>
            </a:xfrm>
            <a:custGeom>
              <a:avLst/>
              <a:rect l="l" t="t" r="r" b="b"/>
              <a:pathLst>
                <a:path w="5443" h="5090">
                  <a:moveTo>
                    <a:pt x="3418" y="1"/>
                  </a:moveTo>
                  <a:cubicBezTo>
                    <a:pt x="2623" y="1"/>
                    <a:pt x="1831" y="307"/>
                    <a:pt x="1227" y="911"/>
                  </a:cubicBezTo>
                  <a:cubicBezTo>
                    <a:pt x="108" y="2030"/>
                    <a:pt x="1" y="3804"/>
                    <a:pt x="989" y="5030"/>
                  </a:cubicBezTo>
                  <a:cubicBezTo>
                    <a:pt x="1013" y="5078"/>
                    <a:pt x="1061" y="5090"/>
                    <a:pt x="1120" y="5090"/>
                  </a:cubicBezTo>
                  <a:cubicBezTo>
                    <a:pt x="1156" y="5090"/>
                    <a:pt x="1192" y="5078"/>
                    <a:pt x="1227" y="5066"/>
                  </a:cubicBezTo>
                  <a:cubicBezTo>
                    <a:pt x="1299" y="5006"/>
                    <a:pt x="1311" y="4899"/>
                    <a:pt x="1251" y="4840"/>
                  </a:cubicBezTo>
                  <a:cubicBezTo>
                    <a:pt x="382" y="3744"/>
                    <a:pt x="477" y="2149"/>
                    <a:pt x="1477" y="1149"/>
                  </a:cubicBezTo>
                  <a:cubicBezTo>
                    <a:pt x="2019" y="607"/>
                    <a:pt x="2735" y="334"/>
                    <a:pt x="3452" y="334"/>
                  </a:cubicBezTo>
                  <a:cubicBezTo>
                    <a:pt x="4059" y="334"/>
                    <a:pt x="4666" y="530"/>
                    <a:pt x="5168" y="923"/>
                  </a:cubicBezTo>
                  <a:cubicBezTo>
                    <a:pt x="5199" y="948"/>
                    <a:pt x="5237" y="961"/>
                    <a:pt x="5273" y="961"/>
                  </a:cubicBezTo>
                  <a:cubicBezTo>
                    <a:pt x="5321" y="961"/>
                    <a:pt x="5367" y="939"/>
                    <a:pt x="5394" y="899"/>
                  </a:cubicBezTo>
                  <a:cubicBezTo>
                    <a:pt x="5442" y="827"/>
                    <a:pt x="5418" y="720"/>
                    <a:pt x="5347" y="672"/>
                  </a:cubicBezTo>
                  <a:cubicBezTo>
                    <a:pt x="4777" y="223"/>
                    <a:pt x="4096" y="1"/>
                    <a:pt x="341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64" name="Google Shape;10651;p67"/>
            <p:cNvSpPr/>
            <p:nvPr/>
          </p:nvSpPr>
          <p:spPr>
            <a:xfrm>
              <a:off x="903530" y="3806125"/>
              <a:ext cx="264550" cy="353222"/>
            </a:xfrm>
            <a:custGeom>
              <a:avLst/>
              <a:rect l="l" t="t" r="r" b="b"/>
              <a:pathLst>
                <a:path w="8312" h="11098">
                  <a:moveTo>
                    <a:pt x="4144" y="322"/>
                  </a:moveTo>
                  <a:cubicBezTo>
                    <a:pt x="6251" y="322"/>
                    <a:pt x="7966" y="2025"/>
                    <a:pt x="7966" y="4144"/>
                  </a:cubicBezTo>
                  <a:cubicBezTo>
                    <a:pt x="7978" y="5085"/>
                    <a:pt x="7775" y="6002"/>
                    <a:pt x="7371" y="6895"/>
                  </a:cubicBezTo>
                  <a:cubicBezTo>
                    <a:pt x="7037" y="7609"/>
                    <a:pt x="6597" y="8323"/>
                    <a:pt x="6025" y="8978"/>
                  </a:cubicBezTo>
                  <a:cubicBezTo>
                    <a:pt x="5228" y="9919"/>
                    <a:pt x="4418" y="10526"/>
                    <a:pt x="4156" y="10717"/>
                  </a:cubicBezTo>
                  <a:cubicBezTo>
                    <a:pt x="3882" y="10538"/>
                    <a:pt x="3084" y="9931"/>
                    <a:pt x="2275" y="8990"/>
                  </a:cubicBezTo>
                  <a:cubicBezTo>
                    <a:pt x="1715" y="8323"/>
                    <a:pt x="1251" y="7621"/>
                    <a:pt x="929" y="6895"/>
                  </a:cubicBezTo>
                  <a:cubicBezTo>
                    <a:pt x="525" y="6002"/>
                    <a:pt x="310" y="5085"/>
                    <a:pt x="310" y="4144"/>
                  </a:cubicBezTo>
                  <a:cubicBezTo>
                    <a:pt x="310" y="2025"/>
                    <a:pt x="2025" y="322"/>
                    <a:pt x="4144" y="322"/>
                  </a:cubicBezTo>
                  <a:close/>
                  <a:moveTo>
                    <a:pt x="4156" y="1"/>
                  </a:moveTo>
                  <a:cubicBezTo>
                    <a:pt x="1858" y="1"/>
                    <a:pt x="1" y="1870"/>
                    <a:pt x="1" y="4156"/>
                  </a:cubicBezTo>
                  <a:cubicBezTo>
                    <a:pt x="1" y="5121"/>
                    <a:pt x="215" y="6097"/>
                    <a:pt x="644" y="7049"/>
                  </a:cubicBezTo>
                  <a:cubicBezTo>
                    <a:pt x="989" y="7788"/>
                    <a:pt x="1441" y="8514"/>
                    <a:pt x="2037" y="9216"/>
                  </a:cubicBezTo>
                  <a:cubicBezTo>
                    <a:pt x="3037" y="10395"/>
                    <a:pt x="4037" y="11050"/>
                    <a:pt x="4061" y="11062"/>
                  </a:cubicBezTo>
                  <a:cubicBezTo>
                    <a:pt x="4096" y="11074"/>
                    <a:pt x="4120" y="11098"/>
                    <a:pt x="4156" y="11098"/>
                  </a:cubicBezTo>
                  <a:cubicBezTo>
                    <a:pt x="4180" y="11098"/>
                    <a:pt x="4215" y="11074"/>
                    <a:pt x="4239" y="11062"/>
                  </a:cubicBezTo>
                  <a:cubicBezTo>
                    <a:pt x="4287" y="11038"/>
                    <a:pt x="5275" y="10395"/>
                    <a:pt x="6263" y="9216"/>
                  </a:cubicBezTo>
                  <a:cubicBezTo>
                    <a:pt x="6859" y="8538"/>
                    <a:pt x="7323" y="7800"/>
                    <a:pt x="7668" y="7049"/>
                  </a:cubicBezTo>
                  <a:cubicBezTo>
                    <a:pt x="8085" y="6109"/>
                    <a:pt x="8311" y="5144"/>
                    <a:pt x="8311" y="4156"/>
                  </a:cubicBezTo>
                  <a:cubicBezTo>
                    <a:pt x="8311" y="1870"/>
                    <a:pt x="6442" y="1"/>
                    <a:pt x="415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65" name="Google Shape;10652;p67"/>
            <p:cNvSpPr/>
            <p:nvPr/>
          </p:nvSpPr>
          <p:spPr>
            <a:xfrm>
              <a:off x="1008879" y="3904059"/>
              <a:ext cx="54966" cy="18460"/>
            </a:xfrm>
            <a:custGeom>
              <a:avLst/>
              <a:rect l="l" t="t" r="r" b="b"/>
              <a:pathLst>
                <a:path w="1727" h="580">
                  <a:moveTo>
                    <a:pt x="648" y="1"/>
                  </a:moveTo>
                  <a:cubicBezTo>
                    <a:pt x="492" y="1"/>
                    <a:pt x="319" y="16"/>
                    <a:pt x="132" y="55"/>
                  </a:cubicBezTo>
                  <a:cubicBezTo>
                    <a:pt x="60" y="67"/>
                    <a:pt x="1" y="127"/>
                    <a:pt x="1" y="222"/>
                  </a:cubicBezTo>
                  <a:lnTo>
                    <a:pt x="1" y="401"/>
                  </a:lnTo>
                  <a:cubicBezTo>
                    <a:pt x="1" y="484"/>
                    <a:pt x="72" y="555"/>
                    <a:pt x="155" y="555"/>
                  </a:cubicBezTo>
                  <a:cubicBezTo>
                    <a:pt x="251" y="555"/>
                    <a:pt x="322" y="484"/>
                    <a:pt x="322" y="401"/>
                  </a:cubicBezTo>
                  <a:lnTo>
                    <a:pt x="322" y="365"/>
                  </a:lnTo>
                  <a:cubicBezTo>
                    <a:pt x="434" y="350"/>
                    <a:pt x="539" y="343"/>
                    <a:pt x="636" y="343"/>
                  </a:cubicBezTo>
                  <a:cubicBezTo>
                    <a:pt x="841" y="343"/>
                    <a:pt x="1011" y="372"/>
                    <a:pt x="1132" y="413"/>
                  </a:cubicBezTo>
                  <a:cubicBezTo>
                    <a:pt x="1334" y="472"/>
                    <a:pt x="1453" y="543"/>
                    <a:pt x="1465" y="543"/>
                  </a:cubicBezTo>
                  <a:cubicBezTo>
                    <a:pt x="1501" y="555"/>
                    <a:pt x="1525" y="579"/>
                    <a:pt x="1560" y="579"/>
                  </a:cubicBezTo>
                  <a:cubicBezTo>
                    <a:pt x="1620" y="579"/>
                    <a:pt x="1667" y="543"/>
                    <a:pt x="1691" y="496"/>
                  </a:cubicBezTo>
                  <a:cubicBezTo>
                    <a:pt x="1727" y="401"/>
                    <a:pt x="1703" y="305"/>
                    <a:pt x="1632" y="246"/>
                  </a:cubicBezTo>
                  <a:cubicBezTo>
                    <a:pt x="1613" y="236"/>
                    <a:pt x="1255" y="1"/>
                    <a:pt x="64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66" name="Google Shape;10653;p67"/>
            <p:cNvSpPr/>
            <p:nvPr/>
          </p:nvSpPr>
          <p:spPr>
            <a:xfrm>
              <a:off x="972118" y="3872072"/>
              <a:ext cx="172473" cy="164866"/>
            </a:xfrm>
            <a:custGeom>
              <a:avLst/>
              <a:rect l="l" t="t" r="r" b="b"/>
              <a:pathLst>
                <a:path w="5419" h="5180">
                  <a:moveTo>
                    <a:pt x="3239" y="346"/>
                  </a:moveTo>
                  <a:lnTo>
                    <a:pt x="3239" y="1144"/>
                  </a:lnTo>
                  <a:cubicBezTo>
                    <a:pt x="3239" y="1287"/>
                    <a:pt x="3203" y="1418"/>
                    <a:pt x="3144" y="1537"/>
                  </a:cubicBezTo>
                  <a:lnTo>
                    <a:pt x="3084" y="1668"/>
                  </a:lnTo>
                  <a:cubicBezTo>
                    <a:pt x="3073" y="1703"/>
                    <a:pt x="3073" y="1715"/>
                    <a:pt x="3073" y="1739"/>
                  </a:cubicBezTo>
                  <a:lnTo>
                    <a:pt x="3073" y="2084"/>
                  </a:lnTo>
                  <a:cubicBezTo>
                    <a:pt x="3073" y="2370"/>
                    <a:pt x="2953" y="2632"/>
                    <a:pt x="2763" y="2846"/>
                  </a:cubicBezTo>
                  <a:cubicBezTo>
                    <a:pt x="2558" y="3028"/>
                    <a:pt x="2311" y="3145"/>
                    <a:pt x="2040" y="3145"/>
                  </a:cubicBezTo>
                  <a:cubicBezTo>
                    <a:pt x="2027" y="3145"/>
                    <a:pt x="2014" y="3144"/>
                    <a:pt x="2001" y="3144"/>
                  </a:cubicBezTo>
                  <a:cubicBezTo>
                    <a:pt x="1406" y="3108"/>
                    <a:pt x="941" y="2620"/>
                    <a:pt x="941" y="2037"/>
                  </a:cubicBezTo>
                  <a:lnTo>
                    <a:pt x="941" y="1739"/>
                  </a:lnTo>
                  <a:cubicBezTo>
                    <a:pt x="941" y="1715"/>
                    <a:pt x="941" y="1703"/>
                    <a:pt x="929" y="1668"/>
                  </a:cubicBezTo>
                  <a:lnTo>
                    <a:pt x="870" y="1537"/>
                  </a:lnTo>
                  <a:cubicBezTo>
                    <a:pt x="810" y="1418"/>
                    <a:pt x="775" y="1287"/>
                    <a:pt x="775" y="1144"/>
                  </a:cubicBezTo>
                  <a:cubicBezTo>
                    <a:pt x="775" y="703"/>
                    <a:pt x="1132" y="346"/>
                    <a:pt x="1584" y="346"/>
                  </a:cubicBezTo>
                  <a:lnTo>
                    <a:pt x="3239" y="346"/>
                  </a:lnTo>
                  <a:close/>
                  <a:moveTo>
                    <a:pt x="1465" y="3346"/>
                  </a:moveTo>
                  <a:cubicBezTo>
                    <a:pt x="1608" y="3406"/>
                    <a:pt x="1775" y="3453"/>
                    <a:pt x="1953" y="3465"/>
                  </a:cubicBezTo>
                  <a:lnTo>
                    <a:pt x="2001" y="3465"/>
                  </a:lnTo>
                  <a:cubicBezTo>
                    <a:pt x="2180" y="3465"/>
                    <a:pt x="2370" y="3442"/>
                    <a:pt x="2537" y="3370"/>
                  </a:cubicBezTo>
                  <a:lnTo>
                    <a:pt x="2537" y="3584"/>
                  </a:lnTo>
                  <a:cubicBezTo>
                    <a:pt x="2537" y="3632"/>
                    <a:pt x="2549" y="3692"/>
                    <a:pt x="2549" y="3739"/>
                  </a:cubicBezTo>
                  <a:lnTo>
                    <a:pt x="2001" y="4156"/>
                  </a:lnTo>
                  <a:lnTo>
                    <a:pt x="1453" y="3727"/>
                  </a:lnTo>
                  <a:cubicBezTo>
                    <a:pt x="1465" y="3680"/>
                    <a:pt x="1465" y="3632"/>
                    <a:pt x="1465" y="3573"/>
                  </a:cubicBezTo>
                  <a:lnTo>
                    <a:pt x="1465" y="3346"/>
                  </a:lnTo>
                  <a:close/>
                  <a:moveTo>
                    <a:pt x="1251" y="3977"/>
                  </a:moveTo>
                  <a:lnTo>
                    <a:pt x="1834" y="4406"/>
                  </a:lnTo>
                  <a:lnTo>
                    <a:pt x="1834" y="4870"/>
                  </a:lnTo>
                  <a:cubicBezTo>
                    <a:pt x="1334" y="4835"/>
                    <a:pt x="822" y="4680"/>
                    <a:pt x="394" y="4358"/>
                  </a:cubicBezTo>
                  <a:cubicBezTo>
                    <a:pt x="417" y="4335"/>
                    <a:pt x="465" y="4299"/>
                    <a:pt x="501" y="4287"/>
                  </a:cubicBezTo>
                  <a:lnTo>
                    <a:pt x="1132" y="4049"/>
                  </a:lnTo>
                  <a:cubicBezTo>
                    <a:pt x="1179" y="4037"/>
                    <a:pt x="1227" y="4001"/>
                    <a:pt x="1251" y="3977"/>
                  </a:cubicBezTo>
                  <a:close/>
                  <a:moveTo>
                    <a:pt x="2739" y="3989"/>
                  </a:moveTo>
                  <a:cubicBezTo>
                    <a:pt x="2787" y="4025"/>
                    <a:pt x="2822" y="4037"/>
                    <a:pt x="2858" y="4061"/>
                  </a:cubicBezTo>
                  <a:lnTo>
                    <a:pt x="3632" y="4346"/>
                  </a:lnTo>
                  <a:cubicBezTo>
                    <a:pt x="3192" y="4656"/>
                    <a:pt x="2680" y="4835"/>
                    <a:pt x="2168" y="4870"/>
                  </a:cubicBezTo>
                  <a:lnTo>
                    <a:pt x="2168" y="4418"/>
                  </a:lnTo>
                  <a:lnTo>
                    <a:pt x="2739" y="3989"/>
                  </a:lnTo>
                  <a:close/>
                  <a:moveTo>
                    <a:pt x="1596" y="1"/>
                  </a:moveTo>
                  <a:cubicBezTo>
                    <a:pt x="977" y="1"/>
                    <a:pt x="465" y="501"/>
                    <a:pt x="465" y="1132"/>
                  </a:cubicBezTo>
                  <a:cubicBezTo>
                    <a:pt x="465" y="1310"/>
                    <a:pt x="513" y="1501"/>
                    <a:pt x="596" y="1668"/>
                  </a:cubicBezTo>
                  <a:lnTo>
                    <a:pt x="644" y="1751"/>
                  </a:lnTo>
                  <a:lnTo>
                    <a:pt x="644" y="2013"/>
                  </a:lnTo>
                  <a:cubicBezTo>
                    <a:pt x="644" y="2453"/>
                    <a:pt x="858" y="2858"/>
                    <a:pt x="1168" y="3120"/>
                  </a:cubicBezTo>
                  <a:lnTo>
                    <a:pt x="1168" y="3561"/>
                  </a:lnTo>
                  <a:cubicBezTo>
                    <a:pt x="1168" y="3632"/>
                    <a:pt x="1120" y="3704"/>
                    <a:pt x="1048" y="3739"/>
                  </a:cubicBezTo>
                  <a:lnTo>
                    <a:pt x="406" y="3977"/>
                  </a:lnTo>
                  <a:cubicBezTo>
                    <a:pt x="239" y="4037"/>
                    <a:pt x="108" y="4168"/>
                    <a:pt x="36" y="4311"/>
                  </a:cubicBezTo>
                  <a:cubicBezTo>
                    <a:pt x="1" y="4394"/>
                    <a:pt x="25" y="4466"/>
                    <a:pt x="84" y="4513"/>
                  </a:cubicBezTo>
                  <a:cubicBezTo>
                    <a:pt x="644" y="4954"/>
                    <a:pt x="1334" y="5180"/>
                    <a:pt x="2001" y="5180"/>
                  </a:cubicBezTo>
                  <a:cubicBezTo>
                    <a:pt x="2799" y="5180"/>
                    <a:pt x="3596" y="4870"/>
                    <a:pt x="4204" y="4275"/>
                  </a:cubicBezTo>
                  <a:cubicBezTo>
                    <a:pt x="5323" y="3168"/>
                    <a:pt x="5418" y="1406"/>
                    <a:pt x="4442" y="167"/>
                  </a:cubicBezTo>
                  <a:cubicBezTo>
                    <a:pt x="4405" y="124"/>
                    <a:pt x="4351" y="98"/>
                    <a:pt x="4301" y="98"/>
                  </a:cubicBezTo>
                  <a:cubicBezTo>
                    <a:pt x="4269" y="98"/>
                    <a:pt x="4239" y="108"/>
                    <a:pt x="4216" y="132"/>
                  </a:cubicBezTo>
                  <a:cubicBezTo>
                    <a:pt x="4144" y="191"/>
                    <a:pt x="4132" y="298"/>
                    <a:pt x="4192" y="358"/>
                  </a:cubicBezTo>
                  <a:cubicBezTo>
                    <a:pt x="5061" y="1465"/>
                    <a:pt x="4966" y="3049"/>
                    <a:pt x="3965" y="4049"/>
                  </a:cubicBezTo>
                  <a:lnTo>
                    <a:pt x="3906" y="4108"/>
                  </a:lnTo>
                  <a:cubicBezTo>
                    <a:pt x="3870" y="4096"/>
                    <a:pt x="3835" y="4061"/>
                    <a:pt x="3799" y="4049"/>
                  </a:cubicBezTo>
                  <a:lnTo>
                    <a:pt x="2977" y="3739"/>
                  </a:lnTo>
                  <a:cubicBezTo>
                    <a:pt x="2906" y="3704"/>
                    <a:pt x="2858" y="3644"/>
                    <a:pt x="2858" y="3561"/>
                  </a:cubicBezTo>
                  <a:lnTo>
                    <a:pt x="2858" y="3144"/>
                  </a:lnTo>
                  <a:cubicBezTo>
                    <a:pt x="2894" y="3108"/>
                    <a:pt x="2942" y="3084"/>
                    <a:pt x="2965" y="3049"/>
                  </a:cubicBezTo>
                  <a:cubicBezTo>
                    <a:pt x="3239" y="2787"/>
                    <a:pt x="3382" y="2441"/>
                    <a:pt x="3382" y="2072"/>
                  </a:cubicBezTo>
                  <a:lnTo>
                    <a:pt x="3382" y="1751"/>
                  </a:lnTo>
                  <a:lnTo>
                    <a:pt x="3430" y="1668"/>
                  </a:lnTo>
                  <a:cubicBezTo>
                    <a:pt x="3513" y="1501"/>
                    <a:pt x="3561" y="1310"/>
                    <a:pt x="3561" y="1132"/>
                  </a:cubicBezTo>
                  <a:lnTo>
                    <a:pt x="3561" y="167"/>
                  </a:lnTo>
                  <a:cubicBezTo>
                    <a:pt x="3561" y="72"/>
                    <a:pt x="3489" y="1"/>
                    <a:pt x="3394" y="1"/>
                  </a:cubicBezTo>
                  <a:lnTo>
                    <a:pt x="159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67" name="Google Shape;10654;p67"/>
          <p:cNvGrpSpPr/>
          <p:nvPr/>
        </p:nvGrpSpPr>
        <p:grpSpPr>
          <a:xfrm>
            <a:off x="4226919" y="5287074"/>
            <a:ext cx="426329" cy="332375"/>
            <a:chOff x="2611458" y="3816374"/>
            <a:chExt cx="426329" cy="332375"/>
          </a:xfrm>
          <a:solidFill>
            <a:schemeClr val="accent1"/>
          </a:solidFill>
        </p:grpSpPr>
        <p:sp>
          <p:nvSpPr>
            <p:cNvPr id="1868" name="Google Shape;10655;p67"/>
            <p:cNvSpPr/>
            <p:nvPr/>
          </p:nvSpPr>
          <p:spPr>
            <a:xfrm>
              <a:off x="2611458" y="3816374"/>
              <a:ext cx="426329" cy="332375"/>
            </a:xfrm>
            <a:custGeom>
              <a:avLst/>
              <a:rect l="l" t="t" r="r" b="b"/>
              <a:pathLst>
                <a:path w="13395" h="10443">
                  <a:moveTo>
                    <a:pt x="13002" y="429"/>
                  </a:moveTo>
                  <a:lnTo>
                    <a:pt x="12966" y="846"/>
                  </a:lnTo>
                  <a:lnTo>
                    <a:pt x="11418" y="846"/>
                  </a:lnTo>
                  <a:cubicBezTo>
                    <a:pt x="11299" y="846"/>
                    <a:pt x="11216" y="929"/>
                    <a:pt x="11216" y="1048"/>
                  </a:cubicBezTo>
                  <a:cubicBezTo>
                    <a:pt x="11216" y="1167"/>
                    <a:pt x="11299" y="1263"/>
                    <a:pt x="11418" y="1263"/>
                  </a:cubicBezTo>
                  <a:lnTo>
                    <a:pt x="12633" y="1263"/>
                  </a:lnTo>
                  <a:lnTo>
                    <a:pt x="12633" y="7501"/>
                  </a:lnTo>
                  <a:lnTo>
                    <a:pt x="5429" y="7501"/>
                  </a:lnTo>
                  <a:lnTo>
                    <a:pt x="5429" y="7287"/>
                  </a:lnTo>
                  <a:cubicBezTo>
                    <a:pt x="5429" y="7168"/>
                    <a:pt x="5334" y="7085"/>
                    <a:pt x="5215" y="7085"/>
                  </a:cubicBezTo>
                  <a:lnTo>
                    <a:pt x="4870" y="7085"/>
                  </a:lnTo>
                  <a:cubicBezTo>
                    <a:pt x="4834" y="6942"/>
                    <a:pt x="4786" y="6811"/>
                    <a:pt x="4715" y="6692"/>
                  </a:cubicBezTo>
                  <a:lnTo>
                    <a:pt x="4953" y="6454"/>
                  </a:lnTo>
                  <a:cubicBezTo>
                    <a:pt x="5036" y="6358"/>
                    <a:pt x="5036" y="6227"/>
                    <a:pt x="4953" y="6156"/>
                  </a:cubicBezTo>
                  <a:lnTo>
                    <a:pt x="4310" y="5513"/>
                  </a:lnTo>
                  <a:cubicBezTo>
                    <a:pt x="4263" y="5477"/>
                    <a:pt x="4215" y="5454"/>
                    <a:pt x="4155" y="5454"/>
                  </a:cubicBezTo>
                  <a:cubicBezTo>
                    <a:pt x="4096" y="5454"/>
                    <a:pt x="4060" y="5477"/>
                    <a:pt x="4013" y="5513"/>
                  </a:cubicBezTo>
                  <a:lnTo>
                    <a:pt x="3774" y="5751"/>
                  </a:lnTo>
                  <a:cubicBezTo>
                    <a:pt x="3655" y="5692"/>
                    <a:pt x="3524" y="5632"/>
                    <a:pt x="3382" y="5596"/>
                  </a:cubicBezTo>
                  <a:lnTo>
                    <a:pt x="3382" y="5251"/>
                  </a:lnTo>
                  <a:cubicBezTo>
                    <a:pt x="3382" y="5132"/>
                    <a:pt x="3298" y="5037"/>
                    <a:pt x="3179" y="5037"/>
                  </a:cubicBezTo>
                  <a:lnTo>
                    <a:pt x="2655" y="5037"/>
                  </a:lnTo>
                  <a:lnTo>
                    <a:pt x="2655" y="1274"/>
                  </a:lnTo>
                  <a:lnTo>
                    <a:pt x="10704" y="1274"/>
                  </a:lnTo>
                  <a:cubicBezTo>
                    <a:pt x="10823" y="1274"/>
                    <a:pt x="10918" y="1191"/>
                    <a:pt x="10918" y="1072"/>
                  </a:cubicBezTo>
                  <a:cubicBezTo>
                    <a:pt x="10918" y="953"/>
                    <a:pt x="10823" y="858"/>
                    <a:pt x="10704" y="858"/>
                  </a:cubicBezTo>
                  <a:lnTo>
                    <a:pt x="2310" y="858"/>
                  </a:lnTo>
                  <a:lnTo>
                    <a:pt x="2310" y="429"/>
                  </a:lnTo>
                  <a:lnTo>
                    <a:pt x="13002" y="429"/>
                  </a:lnTo>
                  <a:close/>
                  <a:moveTo>
                    <a:pt x="12966" y="7918"/>
                  </a:moveTo>
                  <a:lnTo>
                    <a:pt x="12966" y="8347"/>
                  </a:lnTo>
                  <a:lnTo>
                    <a:pt x="5358" y="8347"/>
                  </a:lnTo>
                  <a:cubicBezTo>
                    <a:pt x="5394" y="8299"/>
                    <a:pt x="5417" y="8251"/>
                    <a:pt x="5417" y="8192"/>
                  </a:cubicBezTo>
                  <a:lnTo>
                    <a:pt x="5417" y="7954"/>
                  </a:lnTo>
                  <a:lnTo>
                    <a:pt x="12835" y="7954"/>
                  </a:lnTo>
                  <a:cubicBezTo>
                    <a:pt x="12883" y="7954"/>
                    <a:pt x="12930" y="7942"/>
                    <a:pt x="12954" y="7918"/>
                  </a:cubicBezTo>
                  <a:lnTo>
                    <a:pt x="12966" y="7918"/>
                  </a:lnTo>
                  <a:close/>
                  <a:moveTo>
                    <a:pt x="2953" y="5442"/>
                  </a:moveTo>
                  <a:lnTo>
                    <a:pt x="2953" y="5739"/>
                  </a:lnTo>
                  <a:cubicBezTo>
                    <a:pt x="2953" y="5846"/>
                    <a:pt x="3024" y="5918"/>
                    <a:pt x="3120" y="5954"/>
                  </a:cubicBezTo>
                  <a:cubicBezTo>
                    <a:pt x="3310" y="5989"/>
                    <a:pt x="3501" y="6073"/>
                    <a:pt x="3679" y="6192"/>
                  </a:cubicBezTo>
                  <a:cubicBezTo>
                    <a:pt x="3716" y="6215"/>
                    <a:pt x="3755" y="6225"/>
                    <a:pt x="3793" y="6225"/>
                  </a:cubicBezTo>
                  <a:cubicBezTo>
                    <a:pt x="3853" y="6225"/>
                    <a:pt x="3909" y="6200"/>
                    <a:pt x="3953" y="6156"/>
                  </a:cubicBezTo>
                  <a:lnTo>
                    <a:pt x="4155" y="5954"/>
                  </a:lnTo>
                  <a:lnTo>
                    <a:pt x="4501" y="6287"/>
                  </a:lnTo>
                  <a:lnTo>
                    <a:pt x="4298" y="6501"/>
                  </a:lnTo>
                  <a:cubicBezTo>
                    <a:pt x="4215" y="6573"/>
                    <a:pt x="4203" y="6680"/>
                    <a:pt x="4263" y="6763"/>
                  </a:cubicBezTo>
                  <a:cubicBezTo>
                    <a:pt x="4370" y="6942"/>
                    <a:pt x="4453" y="7144"/>
                    <a:pt x="4501" y="7335"/>
                  </a:cubicBezTo>
                  <a:cubicBezTo>
                    <a:pt x="4513" y="7418"/>
                    <a:pt x="4608" y="7501"/>
                    <a:pt x="4715" y="7501"/>
                  </a:cubicBezTo>
                  <a:lnTo>
                    <a:pt x="5013" y="7501"/>
                  </a:lnTo>
                  <a:lnTo>
                    <a:pt x="5013" y="7990"/>
                  </a:lnTo>
                  <a:lnTo>
                    <a:pt x="4715" y="7990"/>
                  </a:lnTo>
                  <a:cubicBezTo>
                    <a:pt x="4608" y="7990"/>
                    <a:pt x="4525" y="8061"/>
                    <a:pt x="4501" y="8156"/>
                  </a:cubicBezTo>
                  <a:cubicBezTo>
                    <a:pt x="4453" y="8347"/>
                    <a:pt x="4382" y="8537"/>
                    <a:pt x="4263" y="8716"/>
                  </a:cubicBezTo>
                  <a:cubicBezTo>
                    <a:pt x="4203" y="8811"/>
                    <a:pt x="4215" y="8906"/>
                    <a:pt x="4298" y="8990"/>
                  </a:cubicBezTo>
                  <a:lnTo>
                    <a:pt x="4501" y="9192"/>
                  </a:lnTo>
                  <a:lnTo>
                    <a:pt x="4155" y="9537"/>
                  </a:lnTo>
                  <a:lnTo>
                    <a:pt x="3953" y="9323"/>
                  </a:lnTo>
                  <a:cubicBezTo>
                    <a:pt x="3912" y="9282"/>
                    <a:pt x="3860" y="9261"/>
                    <a:pt x="3805" y="9261"/>
                  </a:cubicBezTo>
                  <a:cubicBezTo>
                    <a:pt x="3764" y="9261"/>
                    <a:pt x="3720" y="9273"/>
                    <a:pt x="3679" y="9299"/>
                  </a:cubicBezTo>
                  <a:cubicBezTo>
                    <a:pt x="3501" y="9394"/>
                    <a:pt x="3310" y="9490"/>
                    <a:pt x="3120" y="9537"/>
                  </a:cubicBezTo>
                  <a:cubicBezTo>
                    <a:pt x="3024" y="9549"/>
                    <a:pt x="2953" y="9633"/>
                    <a:pt x="2953" y="9740"/>
                  </a:cubicBezTo>
                  <a:lnTo>
                    <a:pt x="2953" y="10037"/>
                  </a:lnTo>
                  <a:lnTo>
                    <a:pt x="2465" y="10037"/>
                  </a:lnTo>
                  <a:lnTo>
                    <a:pt x="2465" y="9740"/>
                  </a:lnTo>
                  <a:cubicBezTo>
                    <a:pt x="2465" y="9633"/>
                    <a:pt x="2393" y="9561"/>
                    <a:pt x="2298" y="9537"/>
                  </a:cubicBezTo>
                  <a:cubicBezTo>
                    <a:pt x="2108" y="9490"/>
                    <a:pt x="1917" y="9418"/>
                    <a:pt x="1738" y="9299"/>
                  </a:cubicBezTo>
                  <a:cubicBezTo>
                    <a:pt x="1697" y="9273"/>
                    <a:pt x="1654" y="9261"/>
                    <a:pt x="1612" y="9261"/>
                  </a:cubicBezTo>
                  <a:cubicBezTo>
                    <a:pt x="1557" y="9261"/>
                    <a:pt x="1505" y="9282"/>
                    <a:pt x="1465" y="9323"/>
                  </a:cubicBezTo>
                  <a:lnTo>
                    <a:pt x="1262" y="9537"/>
                  </a:lnTo>
                  <a:lnTo>
                    <a:pt x="917" y="9192"/>
                  </a:lnTo>
                  <a:lnTo>
                    <a:pt x="1119" y="8990"/>
                  </a:lnTo>
                  <a:cubicBezTo>
                    <a:pt x="1203" y="8906"/>
                    <a:pt x="1215" y="8799"/>
                    <a:pt x="1155" y="8716"/>
                  </a:cubicBezTo>
                  <a:cubicBezTo>
                    <a:pt x="1048" y="8537"/>
                    <a:pt x="965" y="8347"/>
                    <a:pt x="917" y="8156"/>
                  </a:cubicBezTo>
                  <a:cubicBezTo>
                    <a:pt x="905" y="8061"/>
                    <a:pt x="810" y="7990"/>
                    <a:pt x="703" y="7990"/>
                  </a:cubicBezTo>
                  <a:lnTo>
                    <a:pt x="405" y="7990"/>
                  </a:lnTo>
                  <a:lnTo>
                    <a:pt x="405" y="7501"/>
                  </a:lnTo>
                  <a:lnTo>
                    <a:pt x="703" y="7501"/>
                  </a:lnTo>
                  <a:cubicBezTo>
                    <a:pt x="810" y="7501"/>
                    <a:pt x="881" y="7418"/>
                    <a:pt x="917" y="7335"/>
                  </a:cubicBezTo>
                  <a:cubicBezTo>
                    <a:pt x="965" y="7144"/>
                    <a:pt x="1036" y="6942"/>
                    <a:pt x="1155" y="6763"/>
                  </a:cubicBezTo>
                  <a:cubicBezTo>
                    <a:pt x="1215" y="6680"/>
                    <a:pt x="1203" y="6573"/>
                    <a:pt x="1119" y="6501"/>
                  </a:cubicBezTo>
                  <a:lnTo>
                    <a:pt x="917" y="6287"/>
                  </a:lnTo>
                  <a:lnTo>
                    <a:pt x="1262" y="5954"/>
                  </a:lnTo>
                  <a:lnTo>
                    <a:pt x="1465" y="6156"/>
                  </a:lnTo>
                  <a:cubicBezTo>
                    <a:pt x="1508" y="6200"/>
                    <a:pt x="1565" y="6225"/>
                    <a:pt x="1624" y="6225"/>
                  </a:cubicBezTo>
                  <a:cubicBezTo>
                    <a:pt x="1662" y="6225"/>
                    <a:pt x="1701" y="6215"/>
                    <a:pt x="1738" y="6192"/>
                  </a:cubicBezTo>
                  <a:cubicBezTo>
                    <a:pt x="1917" y="6085"/>
                    <a:pt x="2108" y="5989"/>
                    <a:pt x="2298" y="5954"/>
                  </a:cubicBezTo>
                  <a:cubicBezTo>
                    <a:pt x="2393" y="5930"/>
                    <a:pt x="2465" y="5846"/>
                    <a:pt x="2465" y="5739"/>
                  </a:cubicBezTo>
                  <a:lnTo>
                    <a:pt x="2465" y="5442"/>
                  </a:lnTo>
                  <a:lnTo>
                    <a:pt x="2953" y="5442"/>
                  </a:lnTo>
                  <a:close/>
                  <a:moveTo>
                    <a:pt x="2084" y="0"/>
                  </a:moveTo>
                  <a:cubicBezTo>
                    <a:pt x="1977" y="0"/>
                    <a:pt x="1881" y="84"/>
                    <a:pt x="1881" y="203"/>
                  </a:cubicBezTo>
                  <a:lnTo>
                    <a:pt x="1881" y="1048"/>
                  </a:lnTo>
                  <a:cubicBezTo>
                    <a:pt x="1881" y="1167"/>
                    <a:pt x="1977" y="1263"/>
                    <a:pt x="2084" y="1263"/>
                  </a:cubicBezTo>
                  <a:lnTo>
                    <a:pt x="2227" y="1263"/>
                  </a:lnTo>
                  <a:lnTo>
                    <a:pt x="2227" y="5037"/>
                  </a:lnTo>
                  <a:cubicBezTo>
                    <a:pt x="2119" y="5061"/>
                    <a:pt x="2048" y="5144"/>
                    <a:pt x="2048" y="5251"/>
                  </a:cubicBezTo>
                  <a:lnTo>
                    <a:pt x="2048" y="5584"/>
                  </a:lnTo>
                  <a:cubicBezTo>
                    <a:pt x="1905" y="5632"/>
                    <a:pt x="1774" y="5680"/>
                    <a:pt x="1655" y="5751"/>
                  </a:cubicBezTo>
                  <a:lnTo>
                    <a:pt x="1417" y="5513"/>
                  </a:lnTo>
                  <a:cubicBezTo>
                    <a:pt x="1369" y="5465"/>
                    <a:pt x="1334" y="5454"/>
                    <a:pt x="1274" y="5454"/>
                  </a:cubicBezTo>
                  <a:cubicBezTo>
                    <a:pt x="1215" y="5454"/>
                    <a:pt x="1167" y="5465"/>
                    <a:pt x="1119" y="5513"/>
                  </a:cubicBezTo>
                  <a:lnTo>
                    <a:pt x="476" y="6156"/>
                  </a:lnTo>
                  <a:cubicBezTo>
                    <a:pt x="393" y="6239"/>
                    <a:pt x="393" y="6382"/>
                    <a:pt x="476" y="6454"/>
                  </a:cubicBezTo>
                  <a:lnTo>
                    <a:pt x="715" y="6692"/>
                  </a:lnTo>
                  <a:cubicBezTo>
                    <a:pt x="655" y="6811"/>
                    <a:pt x="595" y="6942"/>
                    <a:pt x="560" y="7073"/>
                  </a:cubicBezTo>
                  <a:lnTo>
                    <a:pt x="214" y="7073"/>
                  </a:lnTo>
                  <a:cubicBezTo>
                    <a:pt x="95" y="7073"/>
                    <a:pt x="0" y="7168"/>
                    <a:pt x="0" y="7287"/>
                  </a:cubicBezTo>
                  <a:lnTo>
                    <a:pt x="0" y="8192"/>
                  </a:lnTo>
                  <a:cubicBezTo>
                    <a:pt x="0" y="8311"/>
                    <a:pt x="95" y="8406"/>
                    <a:pt x="214" y="8406"/>
                  </a:cubicBezTo>
                  <a:lnTo>
                    <a:pt x="560" y="8406"/>
                  </a:lnTo>
                  <a:cubicBezTo>
                    <a:pt x="595" y="8537"/>
                    <a:pt x="643" y="8668"/>
                    <a:pt x="715" y="8787"/>
                  </a:cubicBezTo>
                  <a:lnTo>
                    <a:pt x="476" y="9025"/>
                  </a:lnTo>
                  <a:cubicBezTo>
                    <a:pt x="393" y="9121"/>
                    <a:pt x="393" y="9252"/>
                    <a:pt x="476" y="9323"/>
                  </a:cubicBezTo>
                  <a:lnTo>
                    <a:pt x="1119" y="9966"/>
                  </a:lnTo>
                  <a:cubicBezTo>
                    <a:pt x="1167" y="10008"/>
                    <a:pt x="1223" y="10028"/>
                    <a:pt x="1277" y="10028"/>
                  </a:cubicBezTo>
                  <a:cubicBezTo>
                    <a:pt x="1331" y="10028"/>
                    <a:pt x="1381" y="10008"/>
                    <a:pt x="1417" y="9966"/>
                  </a:cubicBezTo>
                  <a:lnTo>
                    <a:pt x="1655" y="9728"/>
                  </a:lnTo>
                  <a:cubicBezTo>
                    <a:pt x="1774" y="9787"/>
                    <a:pt x="1905" y="9847"/>
                    <a:pt x="2048" y="9895"/>
                  </a:cubicBezTo>
                  <a:lnTo>
                    <a:pt x="2048" y="10228"/>
                  </a:lnTo>
                  <a:cubicBezTo>
                    <a:pt x="2048" y="10347"/>
                    <a:pt x="2131" y="10442"/>
                    <a:pt x="2250" y="10442"/>
                  </a:cubicBezTo>
                  <a:lnTo>
                    <a:pt x="3155" y="10442"/>
                  </a:lnTo>
                  <a:cubicBezTo>
                    <a:pt x="3274" y="10442"/>
                    <a:pt x="3370" y="10347"/>
                    <a:pt x="3370" y="10228"/>
                  </a:cubicBezTo>
                  <a:lnTo>
                    <a:pt x="3370" y="9895"/>
                  </a:lnTo>
                  <a:cubicBezTo>
                    <a:pt x="3501" y="9847"/>
                    <a:pt x="3632" y="9799"/>
                    <a:pt x="3751" y="9728"/>
                  </a:cubicBezTo>
                  <a:lnTo>
                    <a:pt x="3989" y="9966"/>
                  </a:lnTo>
                  <a:cubicBezTo>
                    <a:pt x="4036" y="10008"/>
                    <a:pt x="4093" y="10028"/>
                    <a:pt x="4146" y="10028"/>
                  </a:cubicBezTo>
                  <a:cubicBezTo>
                    <a:pt x="4200" y="10028"/>
                    <a:pt x="4251" y="10008"/>
                    <a:pt x="4286" y="9966"/>
                  </a:cubicBezTo>
                  <a:lnTo>
                    <a:pt x="4929" y="9323"/>
                  </a:lnTo>
                  <a:cubicBezTo>
                    <a:pt x="5025" y="9240"/>
                    <a:pt x="5025" y="9097"/>
                    <a:pt x="4929" y="9025"/>
                  </a:cubicBezTo>
                  <a:lnTo>
                    <a:pt x="4691" y="8787"/>
                  </a:lnTo>
                  <a:cubicBezTo>
                    <a:pt x="4691" y="8775"/>
                    <a:pt x="4703" y="8775"/>
                    <a:pt x="4703" y="8763"/>
                  </a:cubicBezTo>
                  <a:lnTo>
                    <a:pt x="13180" y="8763"/>
                  </a:lnTo>
                  <a:cubicBezTo>
                    <a:pt x="13299" y="8763"/>
                    <a:pt x="13383" y="8668"/>
                    <a:pt x="13383" y="8549"/>
                  </a:cubicBezTo>
                  <a:lnTo>
                    <a:pt x="13383" y="7704"/>
                  </a:lnTo>
                  <a:cubicBezTo>
                    <a:pt x="13383" y="7585"/>
                    <a:pt x="13299" y="7489"/>
                    <a:pt x="13180" y="7489"/>
                  </a:cubicBezTo>
                  <a:lnTo>
                    <a:pt x="13037" y="7489"/>
                  </a:lnTo>
                  <a:lnTo>
                    <a:pt x="13037" y="1263"/>
                  </a:lnTo>
                  <a:lnTo>
                    <a:pt x="13192" y="1263"/>
                  </a:lnTo>
                  <a:cubicBezTo>
                    <a:pt x="13311" y="1263"/>
                    <a:pt x="13395" y="1167"/>
                    <a:pt x="13395" y="1048"/>
                  </a:cubicBezTo>
                  <a:lnTo>
                    <a:pt x="13395" y="203"/>
                  </a:lnTo>
                  <a:cubicBezTo>
                    <a:pt x="13395" y="84"/>
                    <a:pt x="13311" y="0"/>
                    <a:pt x="13192" y="0"/>
                  </a:cubicBezTo>
                  <a:lnTo>
                    <a:pt x="2084"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69" name="Google Shape;10656;p67"/>
            <p:cNvSpPr/>
            <p:nvPr/>
          </p:nvSpPr>
          <p:spPr>
            <a:xfrm>
              <a:off x="2803568" y="3950909"/>
              <a:ext cx="40198" cy="85648"/>
            </a:xfrm>
            <a:custGeom>
              <a:avLst/>
              <a:rect l="l" t="t" r="r" b="b"/>
              <a:pathLst>
                <a:path w="1263" h="2691">
                  <a:moveTo>
                    <a:pt x="846" y="417"/>
                  </a:moveTo>
                  <a:lnTo>
                    <a:pt x="846" y="2262"/>
                  </a:lnTo>
                  <a:lnTo>
                    <a:pt x="417" y="2262"/>
                  </a:lnTo>
                  <a:lnTo>
                    <a:pt x="417" y="417"/>
                  </a:lnTo>
                  <a:lnTo>
                    <a:pt x="846" y="417"/>
                  </a:lnTo>
                  <a:close/>
                  <a:moveTo>
                    <a:pt x="203" y="0"/>
                  </a:moveTo>
                  <a:cubicBezTo>
                    <a:pt x="84" y="0"/>
                    <a:pt x="1" y="84"/>
                    <a:pt x="1" y="203"/>
                  </a:cubicBezTo>
                  <a:lnTo>
                    <a:pt x="1" y="2477"/>
                  </a:lnTo>
                  <a:cubicBezTo>
                    <a:pt x="1" y="2596"/>
                    <a:pt x="84" y="2691"/>
                    <a:pt x="203" y="2691"/>
                  </a:cubicBezTo>
                  <a:lnTo>
                    <a:pt x="1060" y="2691"/>
                  </a:lnTo>
                  <a:cubicBezTo>
                    <a:pt x="1167" y="2691"/>
                    <a:pt x="1263" y="2596"/>
                    <a:pt x="1263" y="2477"/>
                  </a:cubicBezTo>
                  <a:lnTo>
                    <a:pt x="1263" y="203"/>
                  </a:lnTo>
                  <a:cubicBezTo>
                    <a:pt x="1263" y="84"/>
                    <a:pt x="1179" y="0"/>
                    <a:pt x="1060"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0" name="Google Shape;10657;p67"/>
            <p:cNvSpPr/>
            <p:nvPr/>
          </p:nvSpPr>
          <p:spPr>
            <a:xfrm>
              <a:off x="2851691" y="3917935"/>
              <a:ext cx="40580" cy="118621"/>
            </a:xfrm>
            <a:custGeom>
              <a:avLst/>
              <a:rect l="l" t="t" r="r" b="b"/>
              <a:pathLst>
                <a:path w="1275" h="3727">
                  <a:moveTo>
                    <a:pt x="858" y="417"/>
                  </a:moveTo>
                  <a:lnTo>
                    <a:pt x="858" y="3298"/>
                  </a:lnTo>
                  <a:lnTo>
                    <a:pt x="417" y="3298"/>
                  </a:lnTo>
                  <a:lnTo>
                    <a:pt x="417" y="417"/>
                  </a:lnTo>
                  <a:lnTo>
                    <a:pt x="858" y="417"/>
                  </a:lnTo>
                  <a:close/>
                  <a:moveTo>
                    <a:pt x="215" y="0"/>
                  </a:moveTo>
                  <a:cubicBezTo>
                    <a:pt x="96" y="0"/>
                    <a:pt x="1" y="96"/>
                    <a:pt x="1" y="215"/>
                  </a:cubicBezTo>
                  <a:lnTo>
                    <a:pt x="1" y="3513"/>
                  </a:lnTo>
                  <a:cubicBezTo>
                    <a:pt x="1" y="3632"/>
                    <a:pt x="96" y="3727"/>
                    <a:pt x="215" y="3727"/>
                  </a:cubicBezTo>
                  <a:lnTo>
                    <a:pt x="1060" y="3727"/>
                  </a:lnTo>
                  <a:cubicBezTo>
                    <a:pt x="1179" y="3727"/>
                    <a:pt x="1275" y="3632"/>
                    <a:pt x="1275" y="3513"/>
                  </a:cubicBezTo>
                  <a:lnTo>
                    <a:pt x="1275" y="215"/>
                  </a:lnTo>
                  <a:cubicBezTo>
                    <a:pt x="1275" y="96"/>
                    <a:pt x="1179" y="0"/>
                    <a:pt x="1060" y="0"/>
                  </a:cubicBezTo>
                  <a:lnTo>
                    <a:pt x="21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1" name="Google Shape;10658;p67"/>
            <p:cNvSpPr/>
            <p:nvPr/>
          </p:nvSpPr>
          <p:spPr>
            <a:xfrm>
              <a:off x="2900197" y="3934995"/>
              <a:ext cx="40198" cy="101562"/>
            </a:xfrm>
            <a:custGeom>
              <a:avLst/>
              <a:rect l="l" t="t" r="r" b="b"/>
              <a:pathLst>
                <a:path w="1263" h="3191">
                  <a:moveTo>
                    <a:pt x="846" y="417"/>
                  </a:moveTo>
                  <a:lnTo>
                    <a:pt x="846" y="2762"/>
                  </a:lnTo>
                  <a:lnTo>
                    <a:pt x="417" y="2762"/>
                  </a:lnTo>
                  <a:lnTo>
                    <a:pt x="417" y="417"/>
                  </a:lnTo>
                  <a:lnTo>
                    <a:pt x="846" y="417"/>
                  </a:lnTo>
                  <a:close/>
                  <a:moveTo>
                    <a:pt x="203" y="0"/>
                  </a:moveTo>
                  <a:cubicBezTo>
                    <a:pt x="84" y="0"/>
                    <a:pt x="1" y="95"/>
                    <a:pt x="1" y="214"/>
                  </a:cubicBezTo>
                  <a:lnTo>
                    <a:pt x="1" y="2977"/>
                  </a:lnTo>
                  <a:cubicBezTo>
                    <a:pt x="1" y="3096"/>
                    <a:pt x="84" y="3191"/>
                    <a:pt x="203" y="3191"/>
                  </a:cubicBezTo>
                  <a:lnTo>
                    <a:pt x="1048" y="3191"/>
                  </a:lnTo>
                  <a:cubicBezTo>
                    <a:pt x="1168" y="3191"/>
                    <a:pt x="1263" y="3096"/>
                    <a:pt x="1263" y="2977"/>
                  </a:cubicBezTo>
                  <a:lnTo>
                    <a:pt x="1263" y="214"/>
                  </a:lnTo>
                  <a:cubicBezTo>
                    <a:pt x="1263" y="95"/>
                    <a:pt x="1179" y="0"/>
                    <a:pt x="1048" y="0"/>
                  </a:cubicBezTo>
                  <a:lnTo>
                    <a:pt x="20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2" name="Google Shape;10659;p67"/>
            <p:cNvSpPr/>
            <p:nvPr/>
          </p:nvSpPr>
          <p:spPr>
            <a:xfrm>
              <a:off x="2948320" y="3879265"/>
              <a:ext cx="40580" cy="156941"/>
            </a:xfrm>
            <a:custGeom>
              <a:avLst/>
              <a:rect l="l" t="t" r="r" b="b"/>
              <a:pathLst>
                <a:path w="1275" h="4931">
                  <a:moveTo>
                    <a:pt x="858" y="430"/>
                  </a:moveTo>
                  <a:lnTo>
                    <a:pt x="858" y="4525"/>
                  </a:lnTo>
                  <a:lnTo>
                    <a:pt x="418" y="4525"/>
                  </a:lnTo>
                  <a:lnTo>
                    <a:pt x="418" y="430"/>
                  </a:lnTo>
                  <a:lnTo>
                    <a:pt x="858" y="430"/>
                  </a:lnTo>
                  <a:close/>
                  <a:moveTo>
                    <a:pt x="215" y="1"/>
                  </a:moveTo>
                  <a:cubicBezTo>
                    <a:pt x="96" y="1"/>
                    <a:pt x="1" y="108"/>
                    <a:pt x="1" y="203"/>
                  </a:cubicBezTo>
                  <a:lnTo>
                    <a:pt x="1" y="4716"/>
                  </a:lnTo>
                  <a:cubicBezTo>
                    <a:pt x="1" y="4835"/>
                    <a:pt x="96" y="4930"/>
                    <a:pt x="215" y="4930"/>
                  </a:cubicBezTo>
                  <a:lnTo>
                    <a:pt x="1060" y="4930"/>
                  </a:lnTo>
                  <a:cubicBezTo>
                    <a:pt x="1180" y="4930"/>
                    <a:pt x="1275" y="4835"/>
                    <a:pt x="1275" y="4716"/>
                  </a:cubicBezTo>
                  <a:lnTo>
                    <a:pt x="1275" y="203"/>
                  </a:lnTo>
                  <a:cubicBezTo>
                    <a:pt x="1275" y="84"/>
                    <a:pt x="1180" y="1"/>
                    <a:pt x="1060" y="1"/>
                  </a:cubicBezTo>
                  <a:lnTo>
                    <a:pt x="21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3" name="Google Shape;10660;p67"/>
            <p:cNvSpPr/>
            <p:nvPr/>
          </p:nvSpPr>
          <p:spPr>
            <a:xfrm>
              <a:off x="2716807" y="3896325"/>
              <a:ext cx="49269" cy="13304"/>
            </a:xfrm>
            <a:custGeom>
              <a:avLst/>
              <a:rect l="l" t="t" r="r" b="b"/>
              <a:pathLst>
                <a:path w="1548" h="418">
                  <a:moveTo>
                    <a:pt x="214" y="1"/>
                  </a:moveTo>
                  <a:cubicBezTo>
                    <a:pt x="95" y="1"/>
                    <a:pt x="0" y="84"/>
                    <a:pt x="0" y="203"/>
                  </a:cubicBezTo>
                  <a:cubicBezTo>
                    <a:pt x="0" y="322"/>
                    <a:pt x="107" y="417"/>
                    <a:pt x="214" y="417"/>
                  </a:cubicBezTo>
                  <a:lnTo>
                    <a:pt x="1345" y="417"/>
                  </a:lnTo>
                  <a:cubicBezTo>
                    <a:pt x="1453" y="417"/>
                    <a:pt x="1548" y="322"/>
                    <a:pt x="1548" y="203"/>
                  </a:cubicBezTo>
                  <a:cubicBezTo>
                    <a:pt x="1548" y="84"/>
                    <a:pt x="1453" y="1"/>
                    <a:pt x="1345" y="1"/>
                  </a:cubicBezTo>
                  <a:lnTo>
                    <a:pt x="214"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4" name="Google Shape;10661;p67"/>
            <p:cNvSpPr/>
            <p:nvPr/>
          </p:nvSpPr>
          <p:spPr>
            <a:xfrm>
              <a:off x="2717157" y="3917553"/>
              <a:ext cx="69002" cy="13304"/>
            </a:xfrm>
            <a:custGeom>
              <a:avLst/>
              <a:rect l="l" t="t" r="r" b="b"/>
              <a:pathLst>
                <a:path w="2168" h="418">
                  <a:moveTo>
                    <a:pt x="215" y="0"/>
                  </a:moveTo>
                  <a:cubicBezTo>
                    <a:pt x="96" y="0"/>
                    <a:pt x="1" y="96"/>
                    <a:pt x="1" y="215"/>
                  </a:cubicBezTo>
                  <a:cubicBezTo>
                    <a:pt x="1" y="334"/>
                    <a:pt x="96" y="417"/>
                    <a:pt x="215" y="417"/>
                  </a:cubicBezTo>
                  <a:lnTo>
                    <a:pt x="1954" y="417"/>
                  </a:lnTo>
                  <a:cubicBezTo>
                    <a:pt x="2073" y="417"/>
                    <a:pt x="2168" y="334"/>
                    <a:pt x="2168" y="215"/>
                  </a:cubicBezTo>
                  <a:cubicBezTo>
                    <a:pt x="2168" y="96"/>
                    <a:pt x="2061" y="0"/>
                    <a:pt x="1954" y="0"/>
                  </a:cubicBezTo>
                  <a:lnTo>
                    <a:pt x="21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5" name="Google Shape;10662;p67"/>
            <p:cNvSpPr/>
            <p:nvPr/>
          </p:nvSpPr>
          <p:spPr>
            <a:xfrm>
              <a:off x="2717157" y="3938782"/>
              <a:ext cx="69002" cy="13272"/>
            </a:xfrm>
            <a:custGeom>
              <a:avLst/>
              <a:rect l="l" t="t" r="r" b="b"/>
              <a:pathLst>
                <a:path w="2168" h="417">
                  <a:moveTo>
                    <a:pt x="215" y="0"/>
                  </a:moveTo>
                  <a:cubicBezTo>
                    <a:pt x="96" y="0"/>
                    <a:pt x="1" y="95"/>
                    <a:pt x="1" y="214"/>
                  </a:cubicBezTo>
                  <a:cubicBezTo>
                    <a:pt x="1" y="334"/>
                    <a:pt x="96" y="417"/>
                    <a:pt x="215" y="417"/>
                  </a:cubicBezTo>
                  <a:lnTo>
                    <a:pt x="1954" y="417"/>
                  </a:lnTo>
                  <a:cubicBezTo>
                    <a:pt x="2073" y="417"/>
                    <a:pt x="2168" y="334"/>
                    <a:pt x="2168" y="214"/>
                  </a:cubicBezTo>
                  <a:cubicBezTo>
                    <a:pt x="2168" y="95"/>
                    <a:pt x="2061" y="0"/>
                    <a:pt x="1954" y="0"/>
                  </a:cubicBezTo>
                  <a:lnTo>
                    <a:pt x="21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6" name="Google Shape;10663;p67"/>
            <p:cNvSpPr/>
            <p:nvPr/>
          </p:nvSpPr>
          <p:spPr>
            <a:xfrm>
              <a:off x="2717157" y="3960361"/>
              <a:ext cx="69002" cy="13304"/>
            </a:xfrm>
            <a:custGeom>
              <a:avLst/>
              <a:rect l="l" t="t" r="r" b="b"/>
              <a:pathLst>
                <a:path w="2168" h="418">
                  <a:moveTo>
                    <a:pt x="215" y="1"/>
                  </a:moveTo>
                  <a:cubicBezTo>
                    <a:pt x="96" y="1"/>
                    <a:pt x="1" y="84"/>
                    <a:pt x="1" y="203"/>
                  </a:cubicBezTo>
                  <a:cubicBezTo>
                    <a:pt x="1" y="322"/>
                    <a:pt x="96" y="418"/>
                    <a:pt x="215" y="418"/>
                  </a:cubicBezTo>
                  <a:lnTo>
                    <a:pt x="1954" y="418"/>
                  </a:lnTo>
                  <a:cubicBezTo>
                    <a:pt x="2073" y="418"/>
                    <a:pt x="2168" y="322"/>
                    <a:pt x="2168" y="203"/>
                  </a:cubicBezTo>
                  <a:cubicBezTo>
                    <a:pt x="2168" y="84"/>
                    <a:pt x="2061" y="1"/>
                    <a:pt x="1954" y="1"/>
                  </a:cubicBezTo>
                  <a:lnTo>
                    <a:pt x="21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77" name="Google Shape;10664;p67"/>
            <p:cNvSpPr/>
            <p:nvPr/>
          </p:nvSpPr>
          <p:spPr>
            <a:xfrm>
              <a:off x="2655793" y="4020993"/>
              <a:ext cx="84152" cy="82656"/>
            </a:xfrm>
            <a:custGeom>
              <a:avLst/>
              <a:rect l="l" t="t" r="r" b="b"/>
              <a:pathLst>
                <a:path w="2644" h="2597">
                  <a:moveTo>
                    <a:pt x="1322" y="1"/>
                  </a:moveTo>
                  <a:cubicBezTo>
                    <a:pt x="595" y="1"/>
                    <a:pt x="0" y="596"/>
                    <a:pt x="0" y="1322"/>
                  </a:cubicBezTo>
                  <a:cubicBezTo>
                    <a:pt x="0" y="1620"/>
                    <a:pt x="84" y="1882"/>
                    <a:pt x="262" y="2120"/>
                  </a:cubicBezTo>
                  <a:cubicBezTo>
                    <a:pt x="312" y="2177"/>
                    <a:pt x="379" y="2204"/>
                    <a:pt x="442" y="2204"/>
                  </a:cubicBezTo>
                  <a:cubicBezTo>
                    <a:pt x="485" y="2204"/>
                    <a:pt x="526" y="2192"/>
                    <a:pt x="560" y="2168"/>
                  </a:cubicBezTo>
                  <a:cubicBezTo>
                    <a:pt x="655" y="2096"/>
                    <a:pt x="667" y="1965"/>
                    <a:pt x="607" y="1870"/>
                  </a:cubicBezTo>
                  <a:cubicBezTo>
                    <a:pt x="488" y="1703"/>
                    <a:pt x="429" y="1525"/>
                    <a:pt x="429" y="1322"/>
                  </a:cubicBezTo>
                  <a:cubicBezTo>
                    <a:pt x="429" y="822"/>
                    <a:pt x="834" y="406"/>
                    <a:pt x="1334" y="406"/>
                  </a:cubicBezTo>
                  <a:cubicBezTo>
                    <a:pt x="1846" y="406"/>
                    <a:pt x="2239" y="810"/>
                    <a:pt x="2239" y="1322"/>
                  </a:cubicBezTo>
                  <a:cubicBezTo>
                    <a:pt x="2239" y="1620"/>
                    <a:pt x="2096" y="1894"/>
                    <a:pt x="1846" y="2061"/>
                  </a:cubicBezTo>
                  <a:cubicBezTo>
                    <a:pt x="1822" y="2061"/>
                    <a:pt x="1822" y="2073"/>
                    <a:pt x="1810" y="2073"/>
                  </a:cubicBezTo>
                  <a:lnTo>
                    <a:pt x="1798" y="2073"/>
                  </a:lnTo>
                  <a:cubicBezTo>
                    <a:pt x="1786" y="2073"/>
                    <a:pt x="1786" y="2096"/>
                    <a:pt x="1762" y="2096"/>
                  </a:cubicBezTo>
                  <a:lnTo>
                    <a:pt x="1750" y="2096"/>
                  </a:lnTo>
                  <a:cubicBezTo>
                    <a:pt x="1738" y="2096"/>
                    <a:pt x="1738" y="2108"/>
                    <a:pt x="1727" y="2108"/>
                  </a:cubicBezTo>
                  <a:cubicBezTo>
                    <a:pt x="1703" y="2108"/>
                    <a:pt x="1691" y="2120"/>
                    <a:pt x="1691" y="2120"/>
                  </a:cubicBezTo>
                  <a:lnTo>
                    <a:pt x="1679" y="2120"/>
                  </a:lnTo>
                  <a:cubicBezTo>
                    <a:pt x="1667" y="2120"/>
                    <a:pt x="1667" y="2120"/>
                    <a:pt x="1643" y="2144"/>
                  </a:cubicBezTo>
                  <a:lnTo>
                    <a:pt x="1631" y="2144"/>
                  </a:lnTo>
                  <a:cubicBezTo>
                    <a:pt x="1619" y="2144"/>
                    <a:pt x="1608" y="2156"/>
                    <a:pt x="1608" y="2156"/>
                  </a:cubicBezTo>
                  <a:cubicBezTo>
                    <a:pt x="1584" y="2156"/>
                    <a:pt x="1572" y="2156"/>
                    <a:pt x="1560" y="2168"/>
                  </a:cubicBezTo>
                  <a:lnTo>
                    <a:pt x="1072" y="2168"/>
                  </a:lnTo>
                  <a:cubicBezTo>
                    <a:pt x="1048" y="2168"/>
                    <a:pt x="1036" y="2168"/>
                    <a:pt x="1024" y="2156"/>
                  </a:cubicBezTo>
                  <a:cubicBezTo>
                    <a:pt x="1012" y="2156"/>
                    <a:pt x="988" y="2144"/>
                    <a:pt x="988" y="2144"/>
                  </a:cubicBezTo>
                  <a:lnTo>
                    <a:pt x="976" y="2144"/>
                  </a:lnTo>
                  <a:cubicBezTo>
                    <a:pt x="951" y="2133"/>
                    <a:pt x="925" y="2127"/>
                    <a:pt x="899" y="2127"/>
                  </a:cubicBezTo>
                  <a:cubicBezTo>
                    <a:pt x="817" y="2127"/>
                    <a:pt x="742" y="2181"/>
                    <a:pt x="715" y="2263"/>
                  </a:cubicBezTo>
                  <a:cubicBezTo>
                    <a:pt x="667" y="2358"/>
                    <a:pt x="726" y="2501"/>
                    <a:pt x="834" y="2525"/>
                  </a:cubicBezTo>
                  <a:lnTo>
                    <a:pt x="846" y="2525"/>
                  </a:lnTo>
                  <a:cubicBezTo>
                    <a:pt x="857" y="2525"/>
                    <a:pt x="869" y="2537"/>
                    <a:pt x="905" y="2537"/>
                  </a:cubicBezTo>
                  <a:cubicBezTo>
                    <a:pt x="917" y="2537"/>
                    <a:pt x="929" y="2561"/>
                    <a:pt x="965" y="2561"/>
                  </a:cubicBezTo>
                  <a:lnTo>
                    <a:pt x="976" y="2561"/>
                  </a:lnTo>
                  <a:cubicBezTo>
                    <a:pt x="988" y="2561"/>
                    <a:pt x="1012" y="2561"/>
                    <a:pt x="1024" y="2573"/>
                  </a:cubicBezTo>
                  <a:lnTo>
                    <a:pt x="1036" y="2573"/>
                  </a:lnTo>
                  <a:cubicBezTo>
                    <a:pt x="1048" y="2573"/>
                    <a:pt x="1072" y="2573"/>
                    <a:pt x="1096" y="2584"/>
                  </a:cubicBezTo>
                  <a:cubicBezTo>
                    <a:pt x="1107" y="2584"/>
                    <a:pt x="1143" y="2584"/>
                    <a:pt x="1155" y="2596"/>
                  </a:cubicBezTo>
                  <a:lnTo>
                    <a:pt x="1429" y="2596"/>
                  </a:lnTo>
                  <a:cubicBezTo>
                    <a:pt x="1441" y="2596"/>
                    <a:pt x="1465" y="2596"/>
                    <a:pt x="1488" y="2584"/>
                  </a:cubicBezTo>
                  <a:cubicBezTo>
                    <a:pt x="1500" y="2584"/>
                    <a:pt x="1524" y="2584"/>
                    <a:pt x="1548" y="2573"/>
                  </a:cubicBezTo>
                  <a:lnTo>
                    <a:pt x="1560" y="2573"/>
                  </a:lnTo>
                  <a:cubicBezTo>
                    <a:pt x="1572" y="2573"/>
                    <a:pt x="1584" y="2573"/>
                    <a:pt x="1608" y="2561"/>
                  </a:cubicBezTo>
                  <a:lnTo>
                    <a:pt x="1619" y="2561"/>
                  </a:lnTo>
                  <a:cubicBezTo>
                    <a:pt x="1631" y="2561"/>
                    <a:pt x="1643" y="2537"/>
                    <a:pt x="1679" y="2537"/>
                  </a:cubicBezTo>
                  <a:cubicBezTo>
                    <a:pt x="1691" y="2537"/>
                    <a:pt x="1703" y="2525"/>
                    <a:pt x="1738" y="2525"/>
                  </a:cubicBezTo>
                  <a:lnTo>
                    <a:pt x="1750" y="2525"/>
                  </a:lnTo>
                  <a:cubicBezTo>
                    <a:pt x="1762" y="2525"/>
                    <a:pt x="1786" y="2513"/>
                    <a:pt x="1798" y="2513"/>
                  </a:cubicBezTo>
                  <a:lnTo>
                    <a:pt x="1810" y="2513"/>
                  </a:lnTo>
                  <a:cubicBezTo>
                    <a:pt x="1822" y="2513"/>
                    <a:pt x="1846" y="2489"/>
                    <a:pt x="1858" y="2477"/>
                  </a:cubicBezTo>
                  <a:cubicBezTo>
                    <a:pt x="1869" y="2465"/>
                    <a:pt x="1881" y="2465"/>
                    <a:pt x="1905" y="2454"/>
                  </a:cubicBezTo>
                  <a:lnTo>
                    <a:pt x="1917" y="2430"/>
                  </a:lnTo>
                  <a:cubicBezTo>
                    <a:pt x="1929" y="2430"/>
                    <a:pt x="1941" y="2418"/>
                    <a:pt x="1941" y="2418"/>
                  </a:cubicBezTo>
                  <a:lnTo>
                    <a:pt x="1965" y="2406"/>
                  </a:lnTo>
                  <a:cubicBezTo>
                    <a:pt x="1977" y="2394"/>
                    <a:pt x="1989" y="2394"/>
                    <a:pt x="2000" y="2370"/>
                  </a:cubicBezTo>
                  <a:cubicBezTo>
                    <a:pt x="2381" y="2120"/>
                    <a:pt x="2584" y="1715"/>
                    <a:pt x="2584" y="1275"/>
                  </a:cubicBezTo>
                  <a:cubicBezTo>
                    <a:pt x="2643" y="596"/>
                    <a:pt x="2048" y="1"/>
                    <a:pt x="132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878" name="Google Shape;10665;p67"/>
          <p:cNvSpPr/>
          <p:nvPr/>
        </p:nvSpPr>
        <p:spPr>
          <a:xfrm>
            <a:off x="3368213" y="5274566"/>
            <a:ext cx="356245" cy="356627"/>
          </a:xfrm>
          <a:custGeom>
            <a:avLst/>
            <a:rect l="l" t="t" r="r" b="b"/>
            <a:pathLst>
              <a:path w="11193" h="11205">
                <a:moveTo>
                  <a:pt x="3763" y="358"/>
                </a:moveTo>
                <a:cubicBezTo>
                  <a:pt x="4096" y="358"/>
                  <a:pt x="4346" y="632"/>
                  <a:pt x="4346" y="941"/>
                </a:cubicBezTo>
                <a:cubicBezTo>
                  <a:pt x="4346" y="1144"/>
                  <a:pt x="4239" y="1346"/>
                  <a:pt x="4061" y="1441"/>
                </a:cubicBezTo>
                <a:cubicBezTo>
                  <a:pt x="4013" y="1477"/>
                  <a:pt x="3977" y="1536"/>
                  <a:pt x="3977" y="1596"/>
                </a:cubicBezTo>
                <a:lnTo>
                  <a:pt x="3977" y="2001"/>
                </a:lnTo>
                <a:cubicBezTo>
                  <a:pt x="3977" y="2096"/>
                  <a:pt x="4049" y="2179"/>
                  <a:pt x="4156" y="2179"/>
                </a:cubicBezTo>
                <a:lnTo>
                  <a:pt x="5394" y="2179"/>
                </a:lnTo>
                <a:lnTo>
                  <a:pt x="5394" y="3406"/>
                </a:lnTo>
                <a:cubicBezTo>
                  <a:pt x="5394" y="3513"/>
                  <a:pt x="5466" y="3584"/>
                  <a:pt x="5573" y="3584"/>
                </a:cubicBezTo>
                <a:lnTo>
                  <a:pt x="5966" y="3584"/>
                </a:lnTo>
                <a:cubicBezTo>
                  <a:pt x="6025" y="3584"/>
                  <a:pt x="6085" y="3561"/>
                  <a:pt x="6120" y="3501"/>
                </a:cubicBezTo>
                <a:cubicBezTo>
                  <a:pt x="6228" y="3322"/>
                  <a:pt x="6418" y="3215"/>
                  <a:pt x="6620" y="3215"/>
                </a:cubicBezTo>
                <a:cubicBezTo>
                  <a:pt x="6954" y="3215"/>
                  <a:pt x="7204" y="3489"/>
                  <a:pt x="7204" y="3799"/>
                </a:cubicBezTo>
                <a:cubicBezTo>
                  <a:pt x="7204" y="4120"/>
                  <a:pt x="6942" y="4382"/>
                  <a:pt x="6620" y="4382"/>
                </a:cubicBezTo>
                <a:cubicBezTo>
                  <a:pt x="6418" y="4382"/>
                  <a:pt x="6228" y="4275"/>
                  <a:pt x="6120" y="4096"/>
                </a:cubicBezTo>
                <a:cubicBezTo>
                  <a:pt x="6085" y="4037"/>
                  <a:pt x="6025" y="4001"/>
                  <a:pt x="5966" y="4001"/>
                </a:cubicBezTo>
                <a:lnTo>
                  <a:pt x="5573" y="4001"/>
                </a:lnTo>
                <a:cubicBezTo>
                  <a:pt x="5466" y="4001"/>
                  <a:pt x="5394" y="4084"/>
                  <a:pt x="5394" y="4180"/>
                </a:cubicBezTo>
                <a:lnTo>
                  <a:pt x="5394" y="5418"/>
                </a:lnTo>
                <a:lnTo>
                  <a:pt x="4334" y="5418"/>
                </a:lnTo>
                <a:lnTo>
                  <a:pt x="4334" y="5299"/>
                </a:lnTo>
                <a:cubicBezTo>
                  <a:pt x="4573" y="5120"/>
                  <a:pt x="4704" y="4834"/>
                  <a:pt x="4704" y="4561"/>
                </a:cubicBezTo>
                <a:cubicBezTo>
                  <a:pt x="4704" y="4037"/>
                  <a:pt x="4287" y="3620"/>
                  <a:pt x="3775" y="3620"/>
                </a:cubicBezTo>
                <a:cubicBezTo>
                  <a:pt x="3251" y="3620"/>
                  <a:pt x="2834" y="4037"/>
                  <a:pt x="2834" y="4561"/>
                </a:cubicBezTo>
                <a:cubicBezTo>
                  <a:pt x="2834" y="4858"/>
                  <a:pt x="2965" y="5132"/>
                  <a:pt x="3203" y="5299"/>
                </a:cubicBezTo>
                <a:lnTo>
                  <a:pt x="3203" y="5430"/>
                </a:lnTo>
                <a:lnTo>
                  <a:pt x="2144" y="5430"/>
                </a:lnTo>
                <a:lnTo>
                  <a:pt x="2144" y="2179"/>
                </a:lnTo>
                <a:lnTo>
                  <a:pt x="3382" y="2179"/>
                </a:lnTo>
                <a:cubicBezTo>
                  <a:pt x="3489" y="2179"/>
                  <a:pt x="3561" y="2096"/>
                  <a:pt x="3561" y="2001"/>
                </a:cubicBezTo>
                <a:lnTo>
                  <a:pt x="3561" y="1596"/>
                </a:lnTo>
                <a:cubicBezTo>
                  <a:pt x="3561" y="1536"/>
                  <a:pt x="3537" y="1477"/>
                  <a:pt x="3465" y="1441"/>
                </a:cubicBezTo>
                <a:cubicBezTo>
                  <a:pt x="3299" y="1346"/>
                  <a:pt x="3191" y="1144"/>
                  <a:pt x="3191" y="941"/>
                </a:cubicBezTo>
                <a:cubicBezTo>
                  <a:pt x="3191" y="608"/>
                  <a:pt x="3453" y="358"/>
                  <a:pt x="3763" y="358"/>
                </a:cubicBezTo>
                <a:close/>
                <a:moveTo>
                  <a:pt x="9014" y="5811"/>
                </a:moveTo>
                <a:lnTo>
                  <a:pt x="9014" y="7799"/>
                </a:lnTo>
                <a:lnTo>
                  <a:pt x="9014" y="8025"/>
                </a:lnTo>
                <a:lnTo>
                  <a:pt x="9014" y="9049"/>
                </a:lnTo>
                <a:lnTo>
                  <a:pt x="7775" y="9049"/>
                </a:lnTo>
                <a:cubicBezTo>
                  <a:pt x="7668" y="9049"/>
                  <a:pt x="7597" y="9121"/>
                  <a:pt x="7597" y="9228"/>
                </a:cubicBezTo>
                <a:lnTo>
                  <a:pt x="7597" y="9633"/>
                </a:lnTo>
                <a:cubicBezTo>
                  <a:pt x="7597" y="9692"/>
                  <a:pt x="7621" y="9752"/>
                  <a:pt x="7680" y="9776"/>
                </a:cubicBezTo>
                <a:cubicBezTo>
                  <a:pt x="7859" y="9883"/>
                  <a:pt x="7966" y="10073"/>
                  <a:pt x="7966" y="10288"/>
                </a:cubicBezTo>
                <a:cubicBezTo>
                  <a:pt x="7966" y="10609"/>
                  <a:pt x="7704" y="10871"/>
                  <a:pt x="7382" y="10871"/>
                </a:cubicBezTo>
                <a:cubicBezTo>
                  <a:pt x="7061" y="10871"/>
                  <a:pt x="6811" y="10597"/>
                  <a:pt x="6811" y="10288"/>
                </a:cubicBezTo>
                <a:cubicBezTo>
                  <a:pt x="6811" y="10073"/>
                  <a:pt x="6906" y="9883"/>
                  <a:pt x="7085" y="9776"/>
                </a:cubicBezTo>
                <a:cubicBezTo>
                  <a:pt x="7144" y="9752"/>
                  <a:pt x="7180" y="9692"/>
                  <a:pt x="7180" y="9633"/>
                </a:cubicBezTo>
                <a:lnTo>
                  <a:pt x="7180" y="9228"/>
                </a:lnTo>
                <a:cubicBezTo>
                  <a:pt x="7180" y="9121"/>
                  <a:pt x="7109" y="9049"/>
                  <a:pt x="7001" y="9049"/>
                </a:cubicBezTo>
                <a:lnTo>
                  <a:pt x="5763" y="9049"/>
                </a:lnTo>
                <a:lnTo>
                  <a:pt x="5763" y="7811"/>
                </a:lnTo>
                <a:cubicBezTo>
                  <a:pt x="5763" y="7716"/>
                  <a:pt x="5692" y="7632"/>
                  <a:pt x="5585" y="7632"/>
                </a:cubicBezTo>
                <a:lnTo>
                  <a:pt x="5180" y="7632"/>
                </a:lnTo>
                <a:cubicBezTo>
                  <a:pt x="5120" y="7632"/>
                  <a:pt x="5061" y="7668"/>
                  <a:pt x="5037" y="7728"/>
                </a:cubicBezTo>
                <a:cubicBezTo>
                  <a:pt x="4930" y="7906"/>
                  <a:pt x="4739" y="8013"/>
                  <a:pt x="4525" y="8013"/>
                </a:cubicBezTo>
                <a:cubicBezTo>
                  <a:pt x="4203" y="8013"/>
                  <a:pt x="3953" y="7740"/>
                  <a:pt x="3953" y="7430"/>
                </a:cubicBezTo>
                <a:cubicBezTo>
                  <a:pt x="3953" y="7120"/>
                  <a:pt x="4215" y="6847"/>
                  <a:pt x="4525" y="6847"/>
                </a:cubicBezTo>
                <a:cubicBezTo>
                  <a:pt x="4739" y="6847"/>
                  <a:pt x="4930" y="6954"/>
                  <a:pt x="5037" y="7132"/>
                </a:cubicBezTo>
                <a:cubicBezTo>
                  <a:pt x="5061" y="7192"/>
                  <a:pt x="5120" y="7216"/>
                  <a:pt x="5180" y="7216"/>
                </a:cubicBezTo>
                <a:lnTo>
                  <a:pt x="5585" y="7216"/>
                </a:lnTo>
                <a:cubicBezTo>
                  <a:pt x="5692" y="7216"/>
                  <a:pt x="5763" y="7144"/>
                  <a:pt x="5763" y="7037"/>
                </a:cubicBezTo>
                <a:lnTo>
                  <a:pt x="5763" y="5811"/>
                </a:lnTo>
                <a:lnTo>
                  <a:pt x="6823" y="5811"/>
                </a:lnTo>
                <a:lnTo>
                  <a:pt x="6823" y="5942"/>
                </a:lnTo>
                <a:cubicBezTo>
                  <a:pt x="6585" y="6120"/>
                  <a:pt x="6454" y="6406"/>
                  <a:pt x="6454" y="6680"/>
                </a:cubicBezTo>
                <a:cubicBezTo>
                  <a:pt x="6454" y="7204"/>
                  <a:pt x="6870" y="7621"/>
                  <a:pt x="7382" y="7621"/>
                </a:cubicBezTo>
                <a:cubicBezTo>
                  <a:pt x="7906" y="7621"/>
                  <a:pt x="8323" y="7204"/>
                  <a:pt x="8323" y="6680"/>
                </a:cubicBezTo>
                <a:cubicBezTo>
                  <a:pt x="8323" y="6382"/>
                  <a:pt x="8192" y="6108"/>
                  <a:pt x="7954" y="5942"/>
                </a:cubicBezTo>
                <a:lnTo>
                  <a:pt x="7954" y="5811"/>
                </a:lnTo>
                <a:lnTo>
                  <a:pt x="9014" y="5811"/>
                </a:lnTo>
                <a:close/>
                <a:moveTo>
                  <a:pt x="3799" y="1"/>
                </a:moveTo>
                <a:cubicBezTo>
                  <a:pt x="3275" y="1"/>
                  <a:pt x="2858" y="417"/>
                  <a:pt x="2858" y="941"/>
                </a:cubicBezTo>
                <a:cubicBezTo>
                  <a:pt x="2858" y="1239"/>
                  <a:pt x="3001" y="1525"/>
                  <a:pt x="3239" y="1679"/>
                </a:cubicBezTo>
                <a:lnTo>
                  <a:pt x="3239" y="1822"/>
                </a:lnTo>
                <a:lnTo>
                  <a:pt x="2001" y="1822"/>
                </a:lnTo>
                <a:cubicBezTo>
                  <a:pt x="1894" y="1822"/>
                  <a:pt x="1822" y="1894"/>
                  <a:pt x="1822" y="2001"/>
                </a:cubicBezTo>
                <a:lnTo>
                  <a:pt x="1822" y="5608"/>
                </a:lnTo>
                <a:lnTo>
                  <a:pt x="1822" y="6847"/>
                </a:lnTo>
                <a:lnTo>
                  <a:pt x="1691" y="6847"/>
                </a:lnTo>
                <a:cubicBezTo>
                  <a:pt x="1513" y="6609"/>
                  <a:pt x="1227" y="6478"/>
                  <a:pt x="941" y="6478"/>
                </a:cubicBezTo>
                <a:cubicBezTo>
                  <a:pt x="417" y="6478"/>
                  <a:pt x="1" y="6894"/>
                  <a:pt x="1" y="7406"/>
                </a:cubicBezTo>
                <a:cubicBezTo>
                  <a:pt x="1" y="7930"/>
                  <a:pt x="417" y="8347"/>
                  <a:pt x="941" y="8347"/>
                </a:cubicBezTo>
                <a:cubicBezTo>
                  <a:pt x="1239" y="8347"/>
                  <a:pt x="1525" y="8216"/>
                  <a:pt x="1691" y="7978"/>
                </a:cubicBezTo>
                <a:lnTo>
                  <a:pt x="1822" y="7978"/>
                </a:lnTo>
                <a:lnTo>
                  <a:pt x="1822" y="9216"/>
                </a:lnTo>
                <a:cubicBezTo>
                  <a:pt x="1822" y="9311"/>
                  <a:pt x="1894" y="9395"/>
                  <a:pt x="2001" y="9395"/>
                </a:cubicBezTo>
                <a:lnTo>
                  <a:pt x="2620" y="9395"/>
                </a:lnTo>
                <a:cubicBezTo>
                  <a:pt x="2727" y="9395"/>
                  <a:pt x="2799" y="9311"/>
                  <a:pt x="2799" y="9216"/>
                </a:cubicBezTo>
                <a:cubicBezTo>
                  <a:pt x="2799" y="9109"/>
                  <a:pt x="2727" y="9037"/>
                  <a:pt x="2620" y="9037"/>
                </a:cubicBezTo>
                <a:lnTo>
                  <a:pt x="2179" y="9037"/>
                </a:lnTo>
                <a:lnTo>
                  <a:pt x="2179" y="7799"/>
                </a:lnTo>
                <a:cubicBezTo>
                  <a:pt x="2179" y="7692"/>
                  <a:pt x="2108" y="7621"/>
                  <a:pt x="2001" y="7621"/>
                </a:cubicBezTo>
                <a:lnTo>
                  <a:pt x="1596" y="7621"/>
                </a:lnTo>
                <a:cubicBezTo>
                  <a:pt x="1536" y="7621"/>
                  <a:pt x="1477" y="7644"/>
                  <a:pt x="1453" y="7704"/>
                </a:cubicBezTo>
                <a:cubicBezTo>
                  <a:pt x="1346" y="7882"/>
                  <a:pt x="1155" y="7990"/>
                  <a:pt x="941" y="7990"/>
                </a:cubicBezTo>
                <a:cubicBezTo>
                  <a:pt x="620" y="7990"/>
                  <a:pt x="358" y="7728"/>
                  <a:pt x="358" y="7406"/>
                </a:cubicBezTo>
                <a:cubicBezTo>
                  <a:pt x="358" y="7085"/>
                  <a:pt x="632" y="6835"/>
                  <a:pt x="941" y="6835"/>
                </a:cubicBezTo>
                <a:cubicBezTo>
                  <a:pt x="1155" y="6835"/>
                  <a:pt x="1346" y="6930"/>
                  <a:pt x="1453" y="7109"/>
                </a:cubicBezTo>
                <a:cubicBezTo>
                  <a:pt x="1477" y="7168"/>
                  <a:pt x="1536" y="7204"/>
                  <a:pt x="1596" y="7204"/>
                </a:cubicBezTo>
                <a:lnTo>
                  <a:pt x="2001" y="7204"/>
                </a:lnTo>
                <a:cubicBezTo>
                  <a:pt x="2108" y="7204"/>
                  <a:pt x="2179" y="7132"/>
                  <a:pt x="2179" y="7025"/>
                </a:cubicBezTo>
                <a:lnTo>
                  <a:pt x="2179" y="5787"/>
                </a:lnTo>
                <a:lnTo>
                  <a:pt x="3418" y="5787"/>
                </a:lnTo>
                <a:cubicBezTo>
                  <a:pt x="3513" y="5787"/>
                  <a:pt x="3596" y="5716"/>
                  <a:pt x="3596" y="5608"/>
                </a:cubicBezTo>
                <a:lnTo>
                  <a:pt x="3596" y="5204"/>
                </a:lnTo>
                <a:cubicBezTo>
                  <a:pt x="3596" y="5144"/>
                  <a:pt x="3561" y="5085"/>
                  <a:pt x="3501" y="5061"/>
                </a:cubicBezTo>
                <a:cubicBezTo>
                  <a:pt x="3322" y="4954"/>
                  <a:pt x="3215" y="4763"/>
                  <a:pt x="3215" y="4549"/>
                </a:cubicBezTo>
                <a:cubicBezTo>
                  <a:pt x="3215" y="4227"/>
                  <a:pt x="3489" y="3977"/>
                  <a:pt x="3799" y="3977"/>
                </a:cubicBezTo>
                <a:cubicBezTo>
                  <a:pt x="4132" y="3977"/>
                  <a:pt x="4382" y="4239"/>
                  <a:pt x="4382" y="4549"/>
                </a:cubicBezTo>
                <a:cubicBezTo>
                  <a:pt x="4382" y="4763"/>
                  <a:pt x="4275" y="4954"/>
                  <a:pt x="4096" y="5061"/>
                </a:cubicBezTo>
                <a:cubicBezTo>
                  <a:pt x="4037" y="5085"/>
                  <a:pt x="4013" y="5144"/>
                  <a:pt x="4013" y="5204"/>
                </a:cubicBezTo>
                <a:lnTo>
                  <a:pt x="4013" y="5608"/>
                </a:lnTo>
                <a:cubicBezTo>
                  <a:pt x="4013" y="5716"/>
                  <a:pt x="4084" y="5787"/>
                  <a:pt x="4192" y="5787"/>
                </a:cubicBezTo>
                <a:lnTo>
                  <a:pt x="5418" y="5787"/>
                </a:lnTo>
                <a:lnTo>
                  <a:pt x="5418" y="6847"/>
                </a:lnTo>
                <a:lnTo>
                  <a:pt x="5287" y="6847"/>
                </a:lnTo>
                <a:cubicBezTo>
                  <a:pt x="5108" y="6609"/>
                  <a:pt x="4823" y="6478"/>
                  <a:pt x="4549" y="6478"/>
                </a:cubicBezTo>
                <a:cubicBezTo>
                  <a:pt x="4025" y="6478"/>
                  <a:pt x="3608" y="6894"/>
                  <a:pt x="3608" y="7406"/>
                </a:cubicBezTo>
                <a:cubicBezTo>
                  <a:pt x="3608" y="7930"/>
                  <a:pt x="4025" y="8347"/>
                  <a:pt x="4549" y="8347"/>
                </a:cubicBezTo>
                <a:cubicBezTo>
                  <a:pt x="4846" y="8347"/>
                  <a:pt x="5120" y="8216"/>
                  <a:pt x="5287" y="7978"/>
                </a:cubicBezTo>
                <a:lnTo>
                  <a:pt x="5418" y="7978"/>
                </a:lnTo>
                <a:lnTo>
                  <a:pt x="5418" y="9037"/>
                </a:lnTo>
                <a:lnTo>
                  <a:pt x="3168" y="9037"/>
                </a:lnTo>
                <a:cubicBezTo>
                  <a:pt x="3072" y="9037"/>
                  <a:pt x="3001" y="9109"/>
                  <a:pt x="3001" y="9216"/>
                </a:cubicBezTo>
                <a:cubicBezTo>
                  <a:pt x="3001" y="9311"/>
                  <a:pt x="3072" y="9395"/>
                  <a:pt x="3168" y="9395"/>
                </a:cubicBezTo>
                <a:lnTo>
                  <a:pt x="6835" y="9395"/>
                </a:lnTo>
                <a:lnTo>
                  <a:pt x="6835" y="9526"/>
                </a:lnTo>
                <a:cubicBezTo>
                  <a:pt x="6597" y="9704"/>
                  <a:pt x="6466" y="9990"/>
                  <a:pt x="6466" y="10264"/>
                </a:cubicBezTo>
                <a:cubicBezTo>
                  <a:pt x="6466" y="10788"/>
                  <a:pt x="6882" y="11204"/>
                  <a:pt x="7406" y="11204"/>
                </a:cubicBezTo>
                <a:cubicBezTo>
                  <a:pt x="7918" y="11204"/>
                  <a:pt x="8335" y="10788"/>
                  <a:pt x="8335" y="10264"/>
                </a:cubicBezTo>
                <a:cubicBezTo>
                  <a:pt x="8335" y="9966"/>
                  <a:pt x="8204" y="9692"/>
                  <a:pt x="7966" y="9526"/>
                </a:cubicBezTo>
                <a:lnTo>
                  <a:pt x="7966" y="9395"/>
                </a:lnTo>
                <a:lnTo>
                  <a:pt x="9204" y="9395"/>
                </a:lnTo>
                <a:cubicBezTo>
                  <a:pt x="9311" y="9395"/>
                  <a:pt x="9383" y="9311"/>
                  <a:pt x="9383" y="9216"/>
                </a:cubicBezTo>
                <a:lnTo>
                  <a:pt x="9383" y="8002"/>
                </a:lnTo>
                <a:lnTo>
                  <a:pt x="9383" y="7787"/>
                </a:lnTo>
                <a:lnTo>
                  <a:pt x="9383" y="5596"/>
                </a:lnTo>
                <a:lnTo>
                  <a:pt x="9383" y="4358"/>
                </a:lnTo>
                <a:lnTo>
                  <a:pt x="9514" y="4358"/>
                </a:lnTo>
                <a:cubicBezTo>
                  <a:pt x="9692" y="4596"/>
                  <a:pt x="9978" y="4727"/>
                  <a:pt x="10264" y="4727"/>
                </a:cubicBezTo>
                <a:cubicBezTo>
                  <a:pt x="10776" y="4727"/>
                  <a:pt x="11192" y="4311"/>
                  <a:pt x="11192" y="3799"/>
                </a:cubicBezTo>
                <a:cubicBezTo>
                  <a:pt x="11192" y="3287"/>
                  <a:pt x="10776" y="2858"/>
                  <a:pt x="10264" y="2858"/>
                </a:cubicBezTo>
                <a:cubicBezTo>
                  <a:pt x="9966" y="2858"/>
                  <a:pt x="9680" y="2989"/>
                  <a:pt x="9514" y="3227"/>
                </a:cubicBezTo>
                <a:lnTo>
                  <a:pt x="9383" y="3227"/>
                </a:lnTo>
                <a:lnTo>
                  <a:pt x="9383" y="2001"/>
                </a:lnTo>
                <a:cubicBezTo>
                  <a:pt x="9383" y="1894"/>
                  <a:pt x="9311" y="1822"/>
                  <a:pt x="9204" y="1822"/>
                </a:cubicBezTo>
                <a:lnTo>
                  <a:pt x="8609" y="1822"/>
                </a:lnTo>
                <a:cubicBezTo>
                  <a:pt x="8502" y="1822"/>
                  <a:pt x="8430" y="1894"/>
                  <a:pt x="8430" y="2001"/>
                </a:cubicBezTo>
                <a:cubicBezTo>
                  <a:pt x="8430" y="2096"/>
                  <a:pt x="8502" y="2179"/>
                  <a:pt x="8609" y="2179"/>
                </a:cubicBezTo>
                <a:lnTo>
                  <a:pt x="9026" y="2179"/>
                </a:lnTo>
                <a:lnTo>
                  <a:pt x="9026" y="3406"/>
                </a:lnTo>
                <a:cubicBezTo>
                  <a:pt x="9026" y="3513"/>
                  <a:pt x="9097" y="3584"/>
                  <a:pt x="9204" y="3584"/>
                </a:cubicBezTo>
                <a:lnTo>
                  <a:pt x="9609" y="3584"/>
                </a:lnTo>
                <a:cubicBezTo>
                  <a:pt x="9668" y="3584"/>
                  <a:pt x="9728" y="3561"/>
                  <a:pt x="9752" y="3501"/>
                </a:cubicBezTo>
                <a:cubicBezTo>
                  <a:pt x="9859" y="3322"/>
                  <a:pt x="10049" y="3215"/>
                  <a:pt x="10264" y="3215"/>
                </a:cubicBezTo>
                <a:cubicBezTo>
                  <a:pt x="10585" y="3215"/>
                  <a:pt x="10835" y="3489"/>
                  <a:pt x="10835" y="3799"/>
                </a:cubicBezTo>
                <a:cubicBezTo>
                  <a:pt x="10835" y="4120"/>
                  <a:pt x="10573" y="4382"/>
                  <a:pt x="10264" y="4382"/>
                </a:cubicBezTo>
                <a:cubicBezTo>
                  <a:pt x="10049" y="4382"/>
                  <a:pt x="9859" y="4275"/>
                  <a:pt x="9752" y="4096"/>
                </a:cubicBezTo>
                <a:cubicBezTo>
                  <a:pt x="9728" y="4037"/>
                  <a:pt x="9668" y="4001"/>
                  <a:pt x="9609" y="4001"/>
                </a:cubicBezTo>
                <a:lnTo>
                  <a:pt x="9204" y="4001"/>
                </a:lnTo>
                <a:cubicBezTo>
                  <a:pt x="9097" y="4001"/>
                  <a:pt x="9026" y="4084"/>
                  <a:pt x="9026" y="4180"/>
                </a:cubicBezTo>
                <a:lnTo>
                  <a:pt x="9026" y="5418"/>
                </a:lnTo>
                <a:lnTo>
                  <a:pt x="7787" y="5418"/>
                </a:lnTo>
                <a:cubicBezTo>
                  <a:pt x="7680" y="5418"/>
                  <a:pt x="7609" y="5489"/>
                  <a:pt x="7609" y="5596"/>
                </a:cubicBezTo>
                <a:lnTo>
                  <a:pt x="7609" y="6001"/>
                </a:lnTo>
                <a:cubicBezTo>
                  <a:pt x="7609" y="6061"/>
                  <a:pt x="7644" y="6120"/>
                  <a:pt x="7704" y="6144"/>
                </a:cubicBezTo>
                <a:cubicBezTo>
                  <a:pt x="7883" y="6251"/>
                  <a:pt x="7978" y="6442"/>
                  <a:pt x="7978" y="6656"/>
                </a:cubicBezTo>
                <a:cubicBezTo>
                  <a:pt x="7978" y="6978"/>
                  <a:pt x="7716" y="7240"/>
                  <a:pt x="7406" y="7240"/>
                </a:cubicBezTo>
                <a:cubicBezTo>
                  <a:pt x="7073" y="7240"/>
                  <a:pt x="6823" y="6966"/>
                  <a:pt x="6823" y="6656"/>
                </a:cubicBezTo>
                <a:cubicBezTo>
                  <a:pt x="6823" y="6442"/>
                  <a:pt x="6930" y="6251"/>
                  <a:pt x="7109" y="6144"/>
                </a:cubicBezTo>
                <a:cubicBezTo>
                  <a:pt x="7168" y="6120"/>
                  <a:pt x="7192" y="6061"/>
                  <a:pt x="7192" y="6001"/>
                </a:cubicBezTo>
                <a:lnTo>
                  <a:pt x="7192" y="5596"/>
                </a:lnTo>
                <a:cubicBezTo>
                  <a:pt x="7192" y="5489"/>
                  <a:pt x="7121" y="5418"/>
                  <a:pt x="7013" y="5418"/>
                </a:cubicBezTo>
                <a:lnTo>
                  <a:pt x="5775" y="5418"/>
                </a:lnTo>
                <a:lnTo>
                  <a:pt x="5775" y="4358"/>
                </a:lnTo>
                <a:lnTo>
                  <a:pt x="5918" y="4358"/>
                </a:lnTo>
                <a:cubicBezTo>
                  <a:pt x="6097" y="4596"/>
                  <a:pt x="6370" y="4739"/>
                  <a:pt x="6656" y="4739"/>
                </a:cubicBezTo>
                <a:cubicBezTo>
                  <a:pt x="7180" y="4739"/>
                  <a:pt x="7597" y="4323"/>
                  <a:pt x="7597" y="3799"/>
                </a:cubicBezTo>
                <a:cubicBezTo>
                  <a:pt x="7597" y="3275"/>
                  <a:pt x="7180" y="2858"/>
                  <a:pt x="6656" y="2858"/>
                </a:cubicBezTo>
                <a:cubicBezTo>
                  <a:pt x="6359" y="2858"/>
                  <a:pt x="6073" y="2989"/>
                  <a:pt x="5918" y="3227"/>
                </a:cubicBezTo>
                <a:lnTo>
                  <a:pt x="5775" y="3227"/>
                </a:lnTo>
                <a:lnTo>
                  <a:pt x="5775" y="2179"/>
                </a:lnTo>
                <a:lnTo>
                  <a:pt x="8025" y="2179"/>
                </a:lnTo>
                <a:cubicBezTo>
                  <a:pt x="8133" y="2179"/>
                  <a:pt x="8204" y="2096"/>
                  <a:pt x="8204" y="2001"/>
                </a:cubicBezTo>
                <a:cubicBezTo>
                  <a:pt x="8204" y="1894"/>
                  <a:pt x="8133" y="1822"/>
                  <a:pt x="8025" y="1822"/>
                </a:cubicBezTo>
                <a:lnTo>
                  <a:pt x="4370" y="1822"/>
                </a:lnTo>
                <a:lnTo>
                  <a:pt x="4370" y="1679"/>
                </a:lnTo>
                <a:cubicBezTo>
                  <a:pt x="4608" y="1501"/>
                  <a:pt x="4739" y="1227"/>
                  <a:pt x="4739" y="941"/>
                </a:cubicBezTo>
                <a:cubicBezTo>
                  <a:pt x="4739" y="417"/>
                  <a:pt x="4323" y="1"/>
                  <a:pt x="3799"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879" name="Google Shape;10666;p67"/>
          <p:cNvGrpSpPr/>
          <p:nvPr/>
        </p:nvGrpSpPr>
        <p:grpSpPr>
          <a:xfrm>
            <a:off x="5635445" y="5276093"/>
            <a:ext cx="293704" cy="353954"/>
            <a:chOff x="4019984" y="3805393"/>
            <a:chExt cx="293704" cy="353954"/>
          </a:xfrm>
          <a:solidFill>
            <a:schemeClr val="accent1"/>
          </a:solidFill>
        </p:grpSpPr>
        <p:sp>
          <p:nvSpPr>
            <p:cNvPr id="1880" name="Google Shape;10667;p67"/>
            <p:cNvSpPr/>
            <p:nvPr/>
          </p:nvSpPr>
          <p:spPr>
            <a:xfrm>
              <a:off x="4019984" y="3805393"/>
              <a:ext cx="293704" cy="353954"/>
            </a:xfrm>
            <a:custGeom>
              <a:avLst/>
              <a:rect l="l" t="t" r="r" b="b"/>
              <a:pathLst>
                <a:path w="9228" h="11121">
                  <a:moveTo>
                    <a:pt x="477" y="1084"/>
                  </a:moveTo>
                  <a:cubicBezTo>
                    <a:pt x="727" y="1084"/>
                    <a:pt x="977" y="1215"/>
                    <a:pt x="1108" y="1429"/>
                  </a:cubicBezTo>
                  <a:lnTo>
                    <a:pt x="1251" y="1608"/>
                  </a:lnTo>
                  <a:cubicBezTo>
                    <a:pt x="1382" y="1798"/>
                    <a:pt x="1608" y="1917"/>
                    <a:pt x="1822" y="1917"/>
                  </a:cubicBezTo>
                  <a:lnTo>
                    <a:pt x="1822" y="2620"/>
                  </a:lnTo>
                  <a:cubicBezTo>
                    <a:pt x="1822" y="3120"/>
                    <a:pt x="1906" y="3596"/>
                    <a:pt x="2049" y="4072"/>
                  </a:cubicBezTo>
                  <a:cubicBezTo>
                    <a:pt x="1918" y="4001"/>
                    <a:pt x="1775" y="3929"/>
                    <a:pt x="1620" y="3870"/>
                  </a:cubicBezTo>
                  <a:cubicBezTo>
                    <a:pt x="1298" y="3739"/>
                    <a:pt x="965" y="3596"/>
                    <a:pt x="727" y="3334"/>
                  </a:cubicBezTo>
                  <a:cubicBezTo>
                    <a:pt x="441" y="3024"/>
                    <a:pt x="310" y="2560"/>
                    <a:pt x="310" y="1929"/>
                  </a:cubicBezTo>
                  <a:lnTo>
                    <a:pt x="310" y="1250"/>
                  </a:lnTo>
                  <a:cubicBezTo>
                    <a:pt x="310" y="1203"/>
                    <a:pt x="322" y="1155"/>
                    <a:pt x="358" y="1131"/>
                  </a:cubicBezTo>
                  <a:cubicBezTo>
                    <a:pt x="382" y="1096"/>
                    <a:pt x="429" y="1084"/>
                    <a:pt x="477" y="1084"/>
                  </a:cubicBezTo>
                  <a:close/>
                  <a:moveTo>
                    <a:pt x="8704" y="1084"/>
                  </a:moveTo>
                  <a:cubicBezTo>
                    <a:pt x="8752" y="1084"/>
                    <a:pt x="8799" y="1096"/>
                    <a:pt x="8823" y="1131"/>
                  </a:cubicBezTo>
                  <a:cubicBezTo>
                    <a:pt x="8847" y="1155"/>
                    <a:pt x="8871" y="1203"/>
                    <a:pt x="8871" y="1250"/>
                  </a:cubicBezTo>
                  <a:lnTo>
                    <a:pt x="8871" y="1929"/>
                  </a:lnTo>
                  <a:lnTo>
                    <a:pt x="8883" y="1929"/>
                  </a:lnTo>
                  <a:cubicBezTo>
                    <a:pt x="8883" y="2572"/>
                    <a:pt x="8752" y="3036"/>
                    <a:pt x="8466" y="3334"/>
                  </a:cubicBezTo>
                  <a:cubicBezTo>
                    <a:pt x="8228" y="3596"/>
                    <a:pt x="7883" y="3739"/>
                    <a:pt x="7573" y="3870"/>
                  </a:cubicBezTo>
                  <a:cubicBezTo>
                    <a:pt x="7430" y="3929"/>
                    <a:pt x="7263" y="3989"/>
                    <a:pt x="7133" y="4072"/>
                  </a:cubicBezTo>
                  <a:cubicBezTo>
                    <a:pt x="7275" y="3620"/>
                    <a:pt x="7347" y="3120"/>
                    <a:pt x="7347" y="2620"/>
                  </a:cubicBezTo>
                  <a:lnTo>
                    <a:pt x="7347" y="1917"/>
                  </a:lnTo>
                  <a:cubicBezTo>
                    <a:pt x="7585" y="1917"/>
                    <a:pt x="7799" y="1798"/>
                    <a:pt x="7930" y="1608"/>
                  </a:cubicBezTo>
                  <a:lnTo>
                    <a:pt x="8061" y="1429"/>
                  </a:lnTo>
                  <a:cubicBezTo>
                    <a:pt x="8216" y="1215"/>
                    <a:pt x="8454" y="1084"/>
                    <a:pt x="8704" y="1084"/>
                  </a:cubicBezTo>
                  <a:close/>
                  <a:moveTo>
                    <a:pt x="7347" y="345"/>
                  </a:moveTo>
                  <a:lnTo>
                    <a:pt x="7347" y="726"/>
                  </a:lnTo>
                  <a:lnTo>
                    <a:pt x="5954" y="726"/>
                  </a:lnTo>
                  <a:cubicBezTo>
                    <a:pt x="5859" y="726"/>
                    <a:pt x="5787" y="798"/>
                    <a:pt x="5787" y="893"/>
                  </a:cubicBezTo>
                  <a:cubicBezTo>
                    <a:pt x="5787" y="976"/>
                    <a:pt x="5859" y="1060"/>
                    <a:pt x="5954" y="1060"/>
                  </a:cubicBezTo>
                  <a:lnTo>
                    <a:pt x="7013" y="1060"/>
                  </a:lnTo>
                  <a:lnTo>
                    <a:pt x="7013" y="2620"/>
                  </a:lnTo>
                  <a:cubicBezTo>
                    <a:pt x="7037" y="4036"/>
                    <a:pt x="6359" y="5382"/>
                    <a:pt x="5204" y="6239"/>
                  </a:cubicBezTo>
                  <a:lnTo>
                    <a:pt x="5085" y="6322"/>
                  </a:lnTo>
                  <a:cubicBezTo>
                    <a:pt x="5061" y="6322"/>
                    <a:pt x="5025" y="6310"/>
                    <a:pt x="5001" y="6310"/>
                  </a:cubicBezTo>
                  <a:lnTo>
                    <a:pt x="4192" y="6310"/>
                  </a:lnTo>
                  <a:cubicBezTo>
                    <a:pt x="4168" y="6310"/>
                    <a:pt x="4132" y="6310"/>
                    <a:pt x="4108" y="6322"/>
                  </a:cubicBezTo>
                  <a:lnTo>
                    <a:pt x="3989" y="6239"/>
                  </a:lnTo>
                  <a:cubicBezTo>
                    <a:pt x="2846" y="5382"/>
                    <a:pt x="2156" y="4048"/>
                    <a:pt x="2156" y="2620"/>
                  </a:cubicBezTo>
                  <a:lnTo>
                    <a:pt x="2156" y="1060"/>
                  </a:lnTo>
                  <a:lnTo>
                    <a:pt x="5204" y="1060"/>
                  </a:lnTo>
                  <a:cubicBezTo>
                    <a:pt x="5299" y="1060"/>
                    <a:pt x="5370" y="976"/>
                    <a:pt x="5370" y="893"/>
                  </a:cubicBezTo>
                  <a:cubicBezTo>
                    <a:pt x="5370" y="798"/>
                    <a:pt x="5299" y="726"/>
                    <a:pt x="5204" y="726"/>
                  </a:cubicBezTo>
                  <a:lnTo>
                    <a:pt x="1810" y="726"/>
                  </a:lnTo>
                  <a:lnTo>
                    <a:pt x="1810" y="345"/>
                  </a:lnTo>
                  <a:lnTo>
                    <a:pt x="7347" y="345"/>
                  </a:lnTo>
                  <a:close/>
                  <a:moveTo>
                    <a:pt x="5001" y="6632"/>
                  </a:moveTo>
                  <a:cubicBezTo>
                    <a:pt x="5061" y="6632"/>
                    <a:pt x="5108" y="6680"/>
                    <a:pt x="5108" y="6739"/>
                  </a:cubicBezTo>
                  <a:lnTo>
                    <a:pt x="5108" y="6858"/>
                  </a:lnTo>
                  <a:cubicBezTo>
                    <a:pt x="5108" y="6918"/>
                    <a:pt x="5061" y="6965"/>
                    <a:pt x="5001" y="6965"/>
                  </a:cubicBezTo>
                  <a:lnTo>
                    <a:pt x="4192" y="6965"/>
                  </a:lnTo>
                  <a:cubicBezTo>
                    <a:pt x="4132" y="6965"/>
                    <a:pt x="4085" y="6918"/>
                    <a:pt x="4085" y="6858"/>
                  </a:cubicBezTo>
                  <a:lnTo>
                    <a:pt x="4085" y="6739"/>
                  </a:lnTo>
                  <a:cubicBezTo>
                    <a:pt x="4085" y="6680"/>
                    <a:pt x="4132" y="6632"/>
                    <a:pt x="4192" y="6632"/>
                  </a:cubicBezTo>
                  <a:lnTo>
                    <a:pt x="5001" y="6632"/>
                  </a:lnTo>
                  <a:close/>
                  <a:moveTo>
                    <a:pt x="4787" y="7287"/>
                  </a:moveTo>
                  <a:lnTo>
                    <a:pt x="4787" y="8882"/>
                  </a:lnTo>
                  <a:lnTo>
                    <a:pt x="4406" y="8882"/>
                  </a:lnTo>
                  <a:lnTo>
                    <a:pt x="4406" y="7287"/>
                  </a:lnTo>
                  <a:lnTo>
                    <a:pt x="4787" y="7287"/>
                  </a:lnTo>
                  <a:close/>
                  <a:moveTo>
                    <a:pt x="5609" y="9216"/>
                  </a:moveTo>
                  <a:cubicBezTo>
                    <a:pt x="5728" y="9216"/>
                    <a:pt x="5823" y="9299"/>
                    <a:pt x="5823" y="9418"/>
                  </a:cubicBezTo>
                  <a:lnTo>
                    <a:pt x="5823" y="9609"/>
                  </a:lnTo>
                  <a:lnTo>
                    <a:pt x="4370" y="9609"/>
                  </a:lnTo>
                  <a:cubicBezTo>
                    <a:pt x="4287" y="9609"/>
                    <a:pt x="4204" y="9680"/>
                    <a:pt x="4204" y="9775"/>
                  </a:cubicBezTo>
                  <a:cubicBezTo>
                    <a:pt x="4204" y="9870"/>
                    <a:pt x="4287" y="9942"/>
                    <a:pt x="4370" y="9942"/>
                  </a:cubicBezTo>
                  <a:lnTo>
                    <a:pt x="6585" y="9942"/>
                  </a:lnTo>
                  <a:cubicBezTo>
                    <a:pt x="6609" y="9942"/>
                    <a:pt x="6621" y="9954"/>
                    <a:pt x="6632" y="9966"/>
                  </a:cubicBezTo>
                  <a:lnTo>
                    <a:pt x="6787" y="10763"/>
                  </a:lnTo>
                  <a:cubicBezTo>
                    <a:pt x="6787" y="10775"/>
                    <a:pt x="6787" y="10787"/>
                    <a:pt x="6763" y="10787"/>
                  </a:cubicBezTo>
                  <a:cubicBezTo>
                    <a:pt x="6763" y="10787"/>
                    <a:pt x="6752" y="10799"/>
                    <a:pt x="6740" y="10799"/>
                  </a:cubicBezTo>
                  <a:lnTo>
                    <a:pt x="2453" y="10799"/>
                  </a:lnTo>
                  <a:cubicBezTo>
                    <a:pt x="2441" y="10799"/>
                    <a:pt x="2418" y="10787"/>
                    <a:pt x="2418" y="10787"/>
                  </a:cubicBezTo>
                  <a:cubicBezTo>
                    <a:pt x="2418" y="10787"/>
                    <a:pt x="2406" y="10775"/>
                    <a:pt x="2406" y="10763"/>
                  </a:cubicBezTo>
                  <a:lnTo>
                    <a:pt x="2561" y="9966"/>
                  </a:lnTo>
                  <a:cubicBezTo>
                    <a:pt x="2561" y="9954"/>
                    <a:pt x="2572" y="9942"/>
                    <a:pt x="2596" y="9942"/>
                  </a:cubicBezTo>
                  <a:lnTo>
                    <a:pt x="3596" y="9942"/>
                  </a:lnTo>
                  <a:cubicBezTo>
                    <a:pt x="3692" y="9942"/>
                    <a:pt x="3763" y="9870"/>
                    <a:pt x="3763" y="9775"/>
                  </a:cubicBezTo>
                  <a:cubicBezTo>
                    <a:pt x="3763" y="9680"/>
                    <a:pt x="3692" y="9609"/>
                    <a:pt x="3596" y="9609"/>
                  </a:cubicBezTo>
                  <a:lnTo>
                    <a:pt x="3370" y="9609"/>
                  </a:lnTo>
                  <a:lnTo>
                    <a:pt x="3370" y="9418"/>
                  </a:lnTo>
                  <a:cubicBezTo>
                    <a:pt x="3370" y="9299"/>
                    <a:pt x="3465" y="9216"/>
                    <a:pt x="3584" y="9216"/>
                  </a:cubicBezTo>
                  <a:lnTo>
                    <a:pt x="5609" y="9216"/>
                  </a:lnTo>
                  <a:close/>
                  <a:moveTo>
                    <a:pt x="1810" y="0"/>
                  </a:moveTo>
                  <a:cubicBezTo>
                    <a:pt x="1656" y="0"/>
                    <a:pt x="1501" y="131"/>
                    <a:pt x="1501" y="310"/>
                  </a:cubicBezTo>
                  <a:lnTo>
                    <a:pt x="1501" y="726"/>
                  </a:lnTo>
                  <a:cubicBezTo>
                    <a:pt x="1501" y="893"/>
                    <a:pt x="1632" y="1036"/>
                    <a:pt x="1810" y="1036"/>
                  </a:cubicBezTo>
                  <a:lnTo>
                    <a:pt x="1846" y="1036"/>
                  </a:lnTo>
                  <a:lnTo>
                    <a:pt x="1846" y="1572"/>
                  </a:lnTo>
                  <a:cubicBezTo>
                    <a:pt x="1727" y="1572"/>
                    <a:pt x="1608" y="1512"/>
                    <a:pt x="1537" y="1417"/>
                  </a:cubicBezTo>
                  <a:lnTo>
                    <a:pt x="1394" y="1238"/>
                  </a:lnTo>
                  <a:cubicBezTo>
                    <a:pt x="1191" y="941"/>
                    <a:pt x="846" y="762"/>
                    <a:pt x="489" y="762"/>
                  </a:cubicBezTo>
                  <a:cubicBezTo>
                    <a:pt x="358" y="762"/>
                    <a:pt x="239" y="798"/>
                    <a:pt x="144" y="905"/>
                  </a:cubicBezTo>
                  <a:cubicBezTo>
                    <a:pt x="60" y="1000"/>
                    <a:pt x="1" y="1131"/>
                    <a:pt x="1" y="1250"/>
                  </a:cubicBezTo>
                  <a:lnTo>
                    <a:pt x="1" y="1929"/>
                  </a:lnTo>
                  <a:cubicBezTo>
                    <a:pt x="1" y="3560"/>
                    <a:pt x="834" y="3894"/>
                    <a:pt x="1501" y="4179"/>
                  </a:cubicBezTo>
                  <a:cubicBezTo>
                    <a:pt x="1870" y="4334"/>
                    <a:pt x="2203" y="4465"/>
                    <a:pt x="2370" y="4786"/>
                  </a:cubicBezTo>
                  <a:cubicBezTo>
                    <a:pt x="2406" y="4882"/>
                    <a:pt x="2394" y="4965"/>
                    <a:pt x="2334" y="5025"/>
                  </a:cubicBezTo>
                  <a:cubicBezTo>
                    <a:pt x="2284" y="5092"/>
                    <a:pt x="2191" y="5124"/>
                    <a:pt x="2108" y="5124"/>
                  </a:cubicBezTo>
                  <a:cubicBezTo>
                    <a:pt x="2073" y="5124"/>
                    <a:pt x="2041" y="5118"/>
                    <a:pt x="2013" y="5108"/>
                  </a:cubicBezTo>
                  <a:cubicBezTo>
                    <a:pt x="1894" y="5060"/>
                    <a:pt x="1870" y="4906"/>
                    <a:pt x="1870" y="4786"/>
                  </a:cubicBezTo>
                  <a:cubicBezTo>
                    <a:pt x="1870" y="4703"/>
                    <a:pt x="1810" y="4632"/>
                    <a:pt x="1727" y="4632"/>
                  </a:cubicBezTo>
                  <a:cubicBezTo>
                    <a:pt x="1632" y="4632"/>
                    <a:pt x="1560" y="4691"/>
                    <a:pt x="1560" y="4775"/>
                  </a:cubicBezTo>
                  <a:cubicBezTo>
                    <a:pt x="1560" y="4929"/>
                    <a:pt x="1572" y="5263"/>
                    <a:pt x="1894" y="5406"/>
                  </a:cubicBezTo>
                  <a:cubicBezTo>
                    <a:pt x="1965" y="5429"/>
                    <a:pt x="2037" y="5441"/>
                    <a:pt x="2108" y="5441"/>
                  </a:cubicBezTo>
                  <a:cubicBezTo>
                    <a:pt x="2275" y="5441"/>
                    <a:pt x="2453" y="5370"/>
                    <a:pt x="2572" y="5251"/>
                  </a:cubicBezTo>
                  <a:cubicBezTo>
                    <a:pt x="2584" y="5239"/>
                    <a:pt x="2608" y="5227"/>
                    <a:pt x="2608" y="5203"/>
                  </a:cubicBezTo>
                  <a:cubicBezTo>
                    <a:pt x="2918" y="5703"/>
                    <a:pt x="3323" y="6144"/>
                    <a:pt x="3811" y="6489"/>
                  </a:cubicBezTo>
                  <a:lnTo>
                    <a:pt x="3834" y="6501"/>
                  </a:lnTo>
                  <a:cubicBezTo>
                    <a:pt x="3799" y="6561"/>
                    <a:pt x="3775" y="6656"/>
                    <a:pt x="3775" y="6727"/>
                  </a:cubicBezTo>
                  <a:lnTo>
                    <a:pt x="3775" y="6846"/>
                  </a:lnTo>
                  <a:cubicBezTo>
                    <a:pt x="3775" y="7037"/>
                    <a:pt x="3918" y="7215"/>
                    <a:pt x="4096" y="7263"/>
                  </a:cubicBezTo>
                  <a:lnTo>
                    <a:pt x="4096" y="8870"/>
                  </a:lnTo>
                  <a:lnTo>
                    <a:pt x="3596" y="8870"/>
                  </a:lnTo>
                  <a:cubicBezTo>
                    <a:pt x="3299" y="8870"/>
                    <a:pt x="3061" y="9108"/>
                    <a:pt x="3061" y="9406"/>
                  </a:cubicBezTo>
                  <a:lnTo>
                    <a:pt x="3061" y="9597"/>
                  </a:lnTo>
                  <a:lnTo>
                    <a:pt x="2620" y="9597"/>
                  </a:lnTo>
                  <a:cubicBezTo>
                    <a:pt x="2441" y="9597"/>
                    <a:pt x="2287" y="9716"/>
                    <a:pt x="2263" y="9894"/>
                  </a:cubicBezTo>
                  <a:lnTo>
                    <a:pt x="2108" y="10680"/>
                  </a:lnTo>
                  <a:cubicBezTo>
                    <a:pt x="2096" y="10787"/>
                    <a:pt x="2108" y="10906"/>
                    <a:pt x="2191" y="10978"/>
                  </a:cubicBezTo>
                  <a:cubicBezTo>
                    <a:pt x="2263" y="11073"/>
                    <a:pt x="2370" y="11121"/>
                    <a:pt x="2465" y="11121"/>
                  </a:cubicBezTo>
                  <a:lnTo>
                    <a:pt x="6752" y="11121"/>
                  </a:lnTo>
                  <a:cubicBezTo>
                    <a:pt x="6859" y="11121"/>
                    <a:pt x="6966" y="11073"/>
                    <a:pt x="7037" y="10978"/>
                  </a:cubicBezTo>
                  <a:cubicBezTo>
                    <a:pt x="7109" y="10894"/>
                    <a:pt x="7144" y="10787"/>
                    <a:pt x="7109" y="10680"/>
                  </a:cubicBezTo>
                  <a:lnTo>
                    <a:pt x="6966" y="9894"/>
                  </a:lnTo>
                  <a:cubicBezTo>
                    <a:pt x="6930" y="9716"/>
                    <a:pt x="6787" y="9597"/>
                    <a:pt x="6609" y="9597"/>
                  </a:cubicBezTo>
                  <a:lnTo>
                    <a:pt x="6156" y="9597"/>
                  </a:lnTo>
                  <a:lnTo>
                    <a:pt x="6156" y="9406"/>
                  </a:lnTo>
                  <a:cubicBezTo>
                    <a:pt x="6156" y="9108"/>
                    <a:pt x="5918" y="8870"/>
                    <a:pt x="5620" y="8870"/>
                  </a:cubicBezTo>
                  <a:lnTo>
                    <a:pt x="5132" y="8870"/>
                  </a:lnTo>
                  <a:lnTo>
                    <a:pt x="5132" y="7263"/>
                  </a:lnTo>
                  <a:cubicBezTo>
                    <a:pt x="5311" y="7215"/>
                    <a:pt x="5442" y="7037"/>
                    <a:pt x="5442" y="6846"/>
                  </a:cubicBezTo>
                  <a:lnTo>
                    <a:pt x="5442" y="6727"/>
                  </a:lnTo>
                  <a:cubicBezTo>
                    <a:pt x="5442" y="6632"/>
                    <a:pt x="5418" y="6561"/>
                    <a:pt x="5382" y="6501"/>
                  </a:cubicBezTo>
                  <a:lnTo>
                    <a:pt x="5418" y="6489"/>
                  </a:lnTo>
                  <a:cubicBezTo>
                    <a:pt x="5894" y="6132"/>
                    <a:pt x="6311" y="5703"/>
                    <a:pt x="6621" y="5203"/>
                  </a:cubicBezTo>
                  <a:cubicBezTo>
                    <a:pt x="6632" y="5227"/>
                    <a:pt x="6656" y="5239"/>
                    <a:pt x="6656" y="5251"/>
                  </a:cubicBezTo>
                  <a:cubicBezTo>
                    <a:pt x="6775" y="5382"/>
                    <a:pt x="6954" y="5441"/>
                    <a:pt x="7109" y="5441"/>
                  </a:cubicBezTo>
                  <a:cubicBezTo>
                    <a:pt x="7192" y="5441"/>
                    <a:pt x="7263" y="5429"/>
                    <a:pt x="7335" y="5406"/>
                  </a:cubicBezTo>
                  <a:cubicBezTo>
                    <a:pt x="7644" y="5263"/>
                    <a:pt x="7668" y="4929"/>
                    <a:pt x="7668" y="4775"/>
                  </a:cubicBezTo>
                  <a:cubicBezTo>
                    <a:pt x="7668" y="4701"/>
                    <a:pt x="7603" y="4628"/>
                    <a:pt x="7531" y="4628"/>
                  </a:cubicBezTo>
                  <a:cubicBezTo>
                    <a:pt x="7521" y="4628"/>
                    <a:pt x="7511" y="4629"/>
                    <a:pt x="7502" y="4632"/>
                  </a:cubicBezTo>
                  <a:cubicBezTo>
                    <a:pt x="7406" y="4632"/>
                    <a:pt x="7335" y="4703"/>
                    <a:pt x="7347" y="4786"/>
                  </a:cubicBezTo>
                  <a:cubicBezTo>
                    <a:pt x="7347" y="4906"/>
                    <a:pt x="7335" y="5048"/>
                    <a:pt x="7216" y="5108"/>
                  </a:cubicBezTo>
                  <a:cubicBezTo>
                    <a:pt x="7188" y="5117"/>
                    <a:pt x="7158" y="5122"/>
                    <a:pt x="7128" y="5122"/>
                  </a:cubicBezTo>
                  <a:cubicBezTo>
                    <a:pt x="7043" y="5122"/>
                    <a:pt x="6956" y="5086"/>
                    <a:pt x="6894" y="5025"/>
                  </a:cubicBezTo>
                  <a:cubicBezTo>
                    <a:pt x="6835" y="4953"/>
                    <a:pt x="6811" y="4882"/>
                    <a:pt x="6859" y="4786"/>
                  </a:cubicBezTo>
                  <a:cubicBezTo>
                    <a:pt x="7025" y="4465"/>
                    <a:pt x="7335" y="4334"/>
                    <a:pt x="7728" y="4179"/>
                  </a:cubicBezTo>
                  <a:cubicBezTo>
                    <a:pt x="8395" y="3917"/>
                    <a:pt x="9228" y="3572"/>
                    <a:pt x="9228" y="1929"/>
                  </a:cubicBezTo>
                  <a:lnTo>
                    <a:pt x="9228" y="1250"/>
                  </a:lnTo>
                  <a:cubicBezTo>
                    <a:pt x="9216" y="1131"/>
                    <a:pt x="9168" y="1000"/>
                    <a:pt x="9061" y="905"/>
                  </a:cubicBezTo>
                  <a:cubicBezTo>
                    <a:pt x="8978" y="822"/>
                    <a:pt x="8859" y="762"/>
                    <a:pt x="8716" y="762"/>
                  </a:cubicBezTo>
                  <a:cubicBezTo>
                    <a:pt x="8359" y="762"/>
                    <a:pt x="8025" y="941"/>
                    <a:pt x="7811" y="1238"/>
                  </a:cubicBezTo>
                  <a:lnTo>
                    <a:pt x="7680" y="1417"/>
                  </a:lnTo>
                  <a:cubicBezTo>
                    <a:pt x="7609" y="1512"/>
                    <a:pt x="7490" y="1572"/>
                    <a:pt x="7371" y="1572"/>
                  </a:cubicBezTo>
                  <a:lnTo>
                    <a:pt x="7371" y="1036"/>
                  </a:lnTo>
                  <a:lnTo>
                    <a:pt x="7394" y="1036"/>
                  </a:lnTo>
                  <a:cubicBezTo>
                    <a:pt x="7561" y="1036"/>
                    <a:pt x="7704" y="905"/>
                    <a:pt x="7704" y="726"/>
                  </a:cubicBezTo>
                  <a:lnTo>
                    <a:pt x="7704" y="310"/>
                  </a:lnTo>
                  <a:cubicBezTo>
                    <a:pt x="7704" y="143"/>
                    <a:pt x="7573" y="0"/>
                    <a:pt x="7394" y="0"/>
                  </a:cubicBezTo>
                  <a:lnTo>
                    <a:pt x="1810"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81" name="Google Shape;10668;p67"/>
            <p:cNvSpPr/>
            <p:nvPr/>
          </p:nvSpPr>
          <p:spPr>
            <a:xfrm>
              <a:off x="4118903" y="3867139"/>
              <a:ext cx="93987" cy="87971"/>
            </a:xfrm>
            <a:custGeom>
              <a:avLst/>
              <a:rect l="l" t="t" r="r" b="b"/>
              <a:pathLst>
                <a:path w="2953" h="2764">
                  <a:moveTo>
                    <a:pt x="1477" y="489"/>
                  </a:moveTo>
                  <a:lnTo>
                    <a:pt x="1727" y="989"/>
                  </a:lnTo>
                  <a:cubicBezTo>
                    <a:pt x="1762" y="1049"/>
                    <a:pt x="1822" y="1096"/>
                    <a:pt x="1881" y="1096"/>
                  </a:cubicBezTo>
                  <a:lnTo>
                    <a:pt x="2441" y="1180"/>
                  </a:lnTo>
                  <a:lnTo>
                    <a:pt x="2036" y="1584"/>
                  </a:lnTo>
                  <a:cubicBezTo>
                    <a:pt x="2000" y="1632"/>
                    <a:pt x="1977" y="1692"/>
                    <a:pt x="1977" y="1763"/>
                  </a:cubicBezTo>
                  <a:lnTo>
                    <a:pt x="2072" y="2335"/>
                  </a:lnTo>
                  <a:lnTo>
                    <a:pt x="1560" y="2061"/>
                  </a:lnTo>
                  <a:cubicBezTo>
                    <a:pt x="1536" y="2049"/>
                    <a:pt x="1500" y="2037"/>
                    <a:pt x="1477" y="2037"/>
                  </a:cubicBezTo>
                  <a:cubicBezTo>
                    <a:pt x="1441" y="2037"/>
                    <a:pt x="1417" y="2049"/>
                    <a:pt x="1381" y="2061"/>
                  </a:cubicBezTo>
                  <a:lnTo>
                    <a:pt x="881" y="2335"/>
                  </a:lnTo>
                  <a:lnTo>
                    <a:pt x="965" y="1763"/>
                  </a:lnTo>
                  <a:cubicBezTo>
                    <a:pt x="988" y="1703"/>
                    <a:pt x="953" y="1632"/>
                    <a:pt x="905" y="1584"/>
                  </a:cubicBezTo>
                  <a:lnTo>
                    <a:pt x="512" y="1180"/>
                  </a:lnTo>
                  <a:lnTo>
                    <a:pt x="1072" y="1096"/>
                  </a:lnTo>
                  <a:cubicBezTo>
                    <a:pt x="1131" y="1084"/>
                    <a:pt x="1191" y="1049"/>
                    <a:pt x="1227" y="989"/>
                  </a:cubicBezTo>
                  <a:lnTo>
                    <a:pt x="1477" y="489"/>
                  </a:lnTo>
                  <a:close/>
                  <a:moveTo>
                    <a:pt x="1477" y="1"/>
                  </a:moveTo>
                  <a:cubicBezTo>
                    <a:pt x="1405" y="1"/>
                    <a:pt x="1322" y="49"/>
                    <a:pt x="1298" y="108"/>
                  </a:cubicBezTo>
                  <a:lnTo>
                    <a:pt x="953" y="799"/>
                  </a:lnTo>
                  <a:lnTo>
                    <a:pt x="191" y="906"/>
                  </a:lnTo>
                  <a:cubicBezTo>
                    <a:pt x="119" y="918"/>
                    <a:pt x="60" y="965"/>
                    <a:pt x="36" y="1037"/>
                  </a:cubicBezTo>
                  <a:cubicBezTo>
                    <a:pt x="0" y="1108"/>
                    <a:pt x="36" y="1180"/>
                    <a:pt x="72" y="1227"/>
                  </a:cubicBezTo>
                  <a:lnTo>
                    <a:pt x="631" y="1763"/>
                  </a:lnTo>
                  <a:lnTo>
                    <a:pt x="488" y="2525"/>
                  </a:lnTo>
                  <a:cubicBezTo>
                    <a:pt x="476" y="2596"/>
                    <a:pt x="512" y="2668"/>
                    <a:pt x="572" y="2716"/>
                  </a:cubicBezTo>
                  <a:cubicBezTo>
                    <a:pt x="604" y="2741"/>
                    <a:pt x="639" y="2753"/>
                    <a:pt x="676" y="2753"/>
                  </a:cubicBezTo>
                  <a:cubicBezTo>
                    <a:pt x="708" y="2753"/>
                    <a:pt x="741" y="2744"/>
                    <a:pt x="774" y="2727"/>
                  </a:cubicBezTo>
                  <a:lnTo>
                    <a:pt x="1465" y="2370"/>
                  </a:lnTo>
                  <a:lnTo>
                    <a:pt x="2143" y="2727"/>
                  </a:lnTo>
                  <a:cubicBezTo>
                    <a:pt x="2179" y="2751"/>
                    <a:pt x="2203" y="2763"/>
                    <a:pt x="2239" y="2763"/>
                  </a:cubicBezTo>
                  <a:cubicBezTo>
                    <a:pt x="2274" y="2763"/>
                    <a:pt x="2310" y="2751"/>
                    <a:pt x="2358" y="2716"/>
                  </a:cubicBezTo>
                  <a:cubicBezTo>
                    <a:pt x="2417" y="2668"/>
                    <a:pt x="2441" y="2596"/>
                    <a:pt x="2429" y="2525"/>
                  </a:cubicBezTo>
                  <a:lnTo>
                    <a:pt x="2298" y="1763"/>
                  </a:lnTo>
                  <a:lnTo>
                    <a:pt x="2846" y="1227"/>
                  </a:lnTo>
                  <a:cubicBezTo>
                    <a:pt x="2917" y="1180"/>
                    <a:pt x="2953" y="1108"/>
                    <a:pt x="2917" y="1037"/>
                  </a:cubicBezTo>
                  <a:cubicBezTo>
                    <a:pt x="2893" y="965"/>
                    <a:pt x="2834" y="918"/>
                    <a:pt x="2751" y="906"/>
                  </a:cubicBezTo>
                  <a:lnTo>
                    <a:pt x="2000" y="799"/>
                  </a:lnTo>
                  <a:lnTo>
                    <a:pt x="1655" y="108"/>
                  </a:lnTo>
                  <a:cubicBezTo>
                    <a:pt x="1619" y="37"/>
                    <a:pt x="1548" y="1"/>
                    <a:pt x="14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82" name="Google Shape;10669;p67"/>
          <p:cNvGrpSpPr/>
          <p:nvPr/>
        </p:nvGrpSpPr>
        <p:grpSpPr>
          <a:xfrm>
            <a:off x="9621966" y="4860744"/>
            <a:ext cx="323654" cy="303189"/>
            <a:chOff x="8006505" y="3390044"/>
            <a:chExt cx="323654" cy="303189"/>
          </a:xfrm>
          <a:solidFill>
            <a:schemeClr val="accent1"/>
          </a:solidFill>
        </p:grpSpPr>
        <p:sp>
          <p:nvSpPr>
            <p:cNvPr id="1883" name="Google Shape;10670;p67"/>
            <p:cNvSpPr/>
            <p:nvPr/>
          </p:nvSpPr>
          <p:spPr>
            <a:xfrm>
              <a:off x="8006505" y="3390044"/>
              <a:ext cx="323654" cy="303189"/>
            </a:xfrm>
            <a:custGeom>
              <a:avLst/>
              <a:rect l="l" t="t" r="r" b="b"/>
              <a:pathLst>
                <a:path w="10169" h="9526">
                  <a:moveTo>
                    <a:pt x="5358" y="322"/>
                  </a:moveTo>
                  <a:cubicBezTo>
                    <a:pt x="5704" y="322"/>
                    <a:pt x="5965" y="608"/>
                    <a:pt x="5965" y="930"/>
                  </a:cubicBezTo>
                  <a:lnTo>
                    <a:pt x="5965" y="1311"/>
                  </a:lnTo>
                  <a:cubicBezTo>
                    <a:pt x="5965" y="1584"/>
                    <a:pt x="6192" y="1811"/>
                    <a:pt x="6477" y="1811"/>
                  </a:cubicBezTo>
                  <a:lnTo>
                    <a:pt x="6620" y="1811"/>
                  </a:lnTo>
                  <a:cubicBezTo>
                    <a:pt x="6727" y="1811"/>
                    <a:pt x="6811" y="1906"/>
                    <a:pt x="6811" y="2001"/>
                  </a:cubicBezTo>
                  <a:lnTo>
                    <a:pt x="6811" y="3013"/>
                  </a:lnTo>
                  <a:cubicBezTo>
                    <a:pt x="6811" y="3120"/>
                    <a:pt x="6727" y="3204"/>
                    <a:pt x="6620" y="3204"/>
                  </a:cubicBezTo>
                  <a:lnTo>
                    <a:pt x="3465" y="3204"/>
                  </a:lnTo>
                  <a:cubicBezTo>
                    <a:pt x="3358" y="3204"/>
                    <a:pt x="3275" y="3120"/>
                    <a:pt x="3275" y="3013"/>
                  </a:cubicBezTo>
                  <a:lnTo>
                    <a:pt x="3322" y="2001"/>
                  </a:lnTo>
                  <a:cubicBezTo>
                    <a:pt x="3322" y="1894"/>
                    <a:pt x="3406" y="1811"/>
                    <a:pt x="3513" y="1811"/>
                  </a:cubicBezTo>
                  <a:lnTo>
                    <a:pt x="3656" y="1811"/>
                  </a:lnTo>
                  <a:cubicBezTo>
                    <a:pt x="3941" y="1811"/>
                    <a:pt x="4168" y="1584"/>
                    <a:pt x="4168" y="1311"/>
                  </a:cubicBezTo>
                  <a:lnTo>
                    <a:pt x="4168" y="930"/>
                  </a:lnTo>
                  <a:cubicBezTo>
                    <a:pt x="4168" y="596"/>
                    <a:pt x="4453" y="322"/>
                    <a:pt x="4775" y="322"/>
                  </a:cubicBezTo>
                  <a:lnTo>
                    <a:pt x="5358" y="322"/>
                  </a:lnTo>
                  <a:close/>
                  <a:moveTo>
                    <a:pt x="9275" y="2239"/>
                  </a:moveTo>
                  <a:cubicBezTo>
                    <a:pt x="9585" y="2239"/>
                    <a:pt x="9847" y="2501"/>
                    <a:pt x="9847" y="2823"/>
                  </a:cubicBezTo>
                  <a:lnTo>
                    <a:pt x="9835" y="8633"/>
                  </a:lnTo>
                  <a:cubicBezTo>
                    <a:pt x="9835" y="8943"/>
                    <a:pt x="9585" y="9204"/>
                    <a:pt x="9252" y="9204"/>
                  </a:cubicBezTo>
                  <a:lnTo>
                    <a:pt x="881" y="9204"/>
                  </a:lnTo>
                  <a:cubicBezTo>
                    <a:pt x="560" y="9204"/>
                    <a:pt x="298" y="8954"/>
                    <a:pt x="298" y="8633"/>
                  </a:cubicBezTo>
                  <a:lnTo>
                    <a:pt x="298" y="2823"/>
                  </a:lnTo>
                  <a:cubicBezTo>
                    <a:pt x="298" y="2513"/>
                    <a:pt x="548" y="2239"/>
                    <a:pt x="881" y="2239"/>
                  </a:cubicBezTo>
                  <a:lnTo>
                    <a:pt x="2977" y="2239"/>
                  </a:lnTo>
                  <a:lnTo>
                    <a:pt x="2977" y="2775"/>
                  </a:lnTo>
                  <a:lnTo>
                    <a:pt x="1001" y="2775"/>
                  </a:lnTo>
                  <a:cubicBezTo>
                    <a:pt x="905" y="2775"/>
                    <a:pt x="834" y="2858"/>
                    <a:pt x="834" y="2942"/>
                  </a:cubicBezTo>
                  <a:lnTo>
                    <a:pt x="834" y="8514"/>
                  </a:lnTo>
                  <a:cubicBezTo>
                    <a:pt x="834" y="8597"/>
                    <a:pt x="905" y="8669"/>
                    <a:pt x="1001" y="8669"/>
                  </a:cubicBezTo>
                  <a:lnTo>
                    <a:pt x="6418" y="8669"/>
                  </a:lnTo>
                  <a:cubicBezTo>
                    <a:pt x="6501" y="8669"/>
                    <a:pt x="6573" y="8597"/>
                    <a:pt x="6573" y="8514"/>
                  </a:cubicBezTo>
                  <a:cubicBezTo>
                    <a:pt x="6573" y="8419"/>
                    <a:pt x="6501" y="8347"/>
                    <a:pt x="6418" y="8347"/>
                  </a:cubicBezTo>
                  <a:lnTo>
                    <a:pt x="1155" y="8347"/>
                  </a:lnTo>
                  <a:lnTo>
                    <a:pt x="1155" y="3108"/>
                  </a:lnTo>
                  <a:lnTo>
                    <a:pt x="2989" y="3108"/>
                  </a:lnTo>
                  <a:cubicBezTo>
                    <a:pt x="3037" y="3347"/>
                    <a:pt x="3239" y="3537"/>
                    <a:pt x="3501" y="3537"/>
                  </a:cubicBezTo>
                  <a:lnTo>
                    <a:pt x="6656" y="3537"/>
                  </a:lnTo>
                  <a:cubicBezTo>
                    <a:pt x="6906" y="3537"/>
                    <a:pt x="7108" y="3359"/>
                    <a:pt x="7156" y="3108"/>
                  </a:cubicBezTo>
                  <a:lnTo>
                    <a:pt x="8990" y="3108"/>
                  </a:lnTo>
                  <a:lnTo>
                    <a:pt x="8990" y="8347"/>
                  </a:lnTo>
                  <a:lnTo>
                    <a:pt x="7216" y="8347"/>
                  </a:lnTo>
                  <a:cubicBezTo>
                    <a:pt x="7132" y="8347"/>
                    <a:pt x="7049" y="8419"/>
                    <a:pt x="7049" y="8514"/>
                  </a:cubicBezTo>
                  <a:cubicBezTo>
                    <a:pt x="7049" y="8597"/>
                    <a:pt x="7132" y="8669"/>
                    <a:pt x="7216" y="8669"/>
                  </a:cubicBezTo>
                  <a:lnTo>
                    <a:pt x="9156" y="8669"/>
                  </a:lnTo>
                  <a:cubicBezTo>
                    <a:pt x="9240" y="8669"/>
                    <a:pt x="9311" y="8597"/>
                    <a:pt x="9311" y="8514"/>
                  </a:cubicBezTo>
                  <a:lnTo>
                    <a:pt x="9311" y="2942"/>
                  </a:lnTo>
                  <a:cubicBezTo>
                    <a:pt x="9311" y="2858"/>
                    <a:pt x="9240" y="2775"/>
                    <a:pt x="9156" y="2775"/>
                  </a:cubicBezTo>
                  <a:lnTo>
                    <a:pt x="7168" y="2775"/>
                  </a:lnTo>
                  <a:lnTo>
                    <a:pt x="7168" y="2239"/>
                  </a:lnTo>
                  <a:lnTo>
                    <a:pt x="9275" y="2239"/>
                  </a:lnTo>
                  <a:close/>
                  <a:moveTo>
                    <a:pt x="4787" y="1"/>
                  </a:moveTo>
                  <a:cubicBezTo>
                    <a:pt x="4275" y="1"/>
                    <a:pt x="3858" y="418"/>
                    <a:pt x="3858" y="930"/>
                  </a:cubicBezTo>
                  <a:lnTo>
                    <a:pt x="3858" y="1311"/>
                  </a:lnTo>
                  <a:cubicBezTo>
                    <a:pt x="3858" y="1406"/>
                    <a:pt x="3763" y="1501"/>
                    <a:pt x="3656" y="1501"/>
                  </a:cubicBezTo>
                  <a:lnTo>
                    <a:pt x="3513" y="1501"/>
                  </a:lnTo>
                  <a:cubicBezTo>
                    <a:pt x="3263" y="1501"/>
                    <a:pt x="3048" y="1680"/>
                    <a:pt x="3001" y="1930"/>
                  </a:cubicBezTo>
                  <a:lnTo>
                    <a:pt x="893" y="1930"/>
                  </a:lnTo>
                  <a:cubicBezTo>
                    <a:pt x="405" y="1930"/>
                    <a:pt x="0" y="2335"/>
                    <a:pt x="0" y="2823"/>
                  </a:cubicBezTo>
                  <a:lnTo>
                    <a:pt x="0" y="8633"/>
                  </a:lnTo>
                  <a:cubicBezTo>
                    <a:pt x="0" y="9121"/>
                    <a:pt x="405" y="9526"/>
                    <a:pt x="893" y="9526"/>
                  </a:cubicBezTo>
                  <a:lnTo>
                    <a:pt x="9263" y="9526"/>
                  </a:lnTo>
                  <a:cubicBezTo>
                    <a:pt x="9764" y="9526"/>
                    <a:pt x="10156" y="9121"/>
                    <a:pt x="10156" y="8633"/>
                  </a:cubicBezTo>
                  <a:lnTo>
                    <a:pt x="10156" y="2823"/>
                  </a:lnTo>
                  <a:cubicBezTo>
                    <a:pt x="10168" y="2335"/>
                    <a:pt x="9764" y="1930"/>
                    <a:pt x="9275" y="1930"/>
                  </a:cubicBezTo>
                  <a:lnTo>
                    <a:pt x="7156" y="1930"/>
                  </a:lnTo>
                  <a:cubicBezTo>
                    <a:pt x="7108" y="1692"/>
                    <a:pt x="6906" y="1501"/>
                    <a:pt x="6656" y="1501"/>
                  </a:cubicBezTo>
                  <a:lnTo>
                    <a:pt x="6501" y="1501"/>
                  </a:lnTo>
                  <a:cubicBezTo>
                    <a:pt x="6394" y="1501"/>
                    <a:pt x="6311" y="1406"/>
                    <a:pt x="6311" y="1311"/>
                  </a:cubicBezTo>
                  <a:lnTo>
                    <a:pt x="6311" y="930"/>
                  </a:lnTo>
                  <a:cubicBezTo>
                    <a:pt x="6311" y="418"/>
                    <a:pt x="5894" y="1"/>
                    <a:pt x="5370" y="1"/>
                  </a:cubicBezTo>
                  <a:lnTo>
                    <a:pt x="478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84" name="Google Shape;10671;p67"/>
            <p:cNvSpPr/>
            <p:nvPr/>
          </p:nvSpPr>
          <p:spPr>
            <a:xfrm>
              <a:off x="8148997" y="3444247"/>
              <a:ext cx="37907" cy="37938"/>
            </a:xfrm>
            <a:custGeom>
              <a:avLst/>
              <a:rect l="l" t="t" r="r" b="b"/>
              <a:pathLst>
                <a:path w="1191" h="1192">
                  <a:moveTo>
                    <a:pt x="595" y="334"/>
                  </a:moveTo>
                  <a:cubicBezTo>
                    <a:pt x="750" y="334"/>
                    <a:pt x="869" y="453"/>
                    <a:pt x="869" y="596"/>
                  </a:cubicBezTo>
                  <a:cubicBezTo>
                    <a:pt x="869" y="751"/>
                    <a:pt x="750" y="870"/>
                    <a:pt x="595" y="870"/>
                  </a:cubicBezTo>
                  <a:cubicBezTo>
                    <a:pt x="453" y="870"/>
                    <a:pt x="334" y="751"/>
                    <a:pt x="334" y="596"/>
                  </a:cubicBezTo>
                  <a:cubicBezTo>
                    <a:pt x="334" y="453"/>
                    <a:pt x="453" y="334"/>
                    <a:pt x="595" y="334"/>
                  </a:cubicBezTo>
                  <a:close/>
                  <a:moveTo>
                    <a:pt x="595" y="1"/>
                  </a:moveTo>
                  <a:cubicBezTo>
                    <a:pt x="274" y="1"/>
                    <a:pt x="0" y="274"/>
                    <a:pt x="0" y="596"/>
                  </a:cubicBezTo>
                  <a:cubicBezTo>
                    <a:pt x="0" y="929"/>
                    <a:pt x="274" y="1191"/>
                    <a:pt x="595" y="1191"/>
                  </a:cubicBezTo>
                  <a:cubicBezTo>
                    <a:pt x="929" y="1191"/>
                    <a:pt x="1191" y="929"/>
                    <a:pt x="1191" y="596"/>
                  </a:cubicBezTo>
                  <a:cubicBezTo>
                    <a:pt x="1191" y="274"/>
                    <a:pt x="929" y="1"/>
                    <a:pt x="59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85" name="Google Shape;10672;p67"/>
            <p:cNvSpPr/>
            <p:nvPr/>
          </p:nvSpPr>
          <p:spPr>
            <a:xfrm>
              <a:off x="8089861" y="3526871"/>
              <a:ext cx="165630" cy="104617"/>
            </a:xfrm>
            <a:custGeom>
              <a:avLst/>
              <a:rect l="l" t="t" r="r" b="b"/>
              <a:pathLst>
                <a:path w="5204" h="3287">
                  <a:moveTo>
                    <a:pt x="739" y="2024"/>
                  </a:moveTo>
                  <a:cubicBezTo>
                    <a:pt x="1001" y="2024"/>
                    <a:pt x="1215" y="2250"/>
                    <a:pt x="1215" y="2500"/>
                  </a:cubicBezTo>
                  <a:cubicBezTo>
                    <a:pt x="1239" y="2762"/>
                    <a:pt x="1013" y="2977"/>
                    <a:pt x="739" y="2977"/>
                  </a:cubicBezTo>
                  <a:cubicBezTo>
                    <a:pt x="477" y="2977"/>
                    <a:pt x="263" y="2750"/>
                    <a:pt x="263" y="2500"/>
                  </a:cubicBezTo>
                  <a:cubicBezTo>
                    <a:pt x="263" y="2227"/>
                    <a:pt x="489" y="2024"/>
                    <a:pt x="739" y="2024"/>
                  </a:cubicBezTo>
                  <a:close/>
                  <a:moveTo>
                    <a:pt x="4823" y="0"/>
                  </a:moveTo>
                  <a:cubicBezTo>
                    <a:pt x="4823" y="0"/>
                    <a:pt x="4811" y="0"/>
                    <a:pt x="4811" y="12"/>
                  </a:cubicBezTo>
                  <a:lnTo>
                    <a:pt x="4370" y="226"/>
                  </a:lnTo>
                  <a:cubicBezTo>
                    <a:pt x="4299" y="262"/>
                    <a:pt x="4275" y="357"/>
                    <a:pt x="4299" y="429"/>
                  </a:cubicBezTo>
                  <a:cubicBezTo>
                    <a:pt x="4334" y="481"/>
                    <a:pt x="4388" y="514"/>
                    <a:pt x="4447" y="514"/>
                  </a:cubicBezTo>
                  <a:cubicBezTo>
                    <a:pt x="4469" y="514"/>
                    <a:pt x="4491" y="510"/>
                    <a:pt x="4513" y="500"/>
                  </a:cubicBezTo>
                  <a:lnTo>
                    <a:pt x="4632" y="441"/>
                  </a:lnTo>
                  <a:lnTo>
                    <a:pt x="4632" y="441"/>
                  </a:lnTo>
                  <a:cubicBezTo>
                    <a:pt x="4418" y="1143"/>
                    <a:pt x="4049" y="1667"/>
                    <a:pt x="3537" y="1988"/>
                  </a:cubicBezTo>
                  <a:cubicBezTo>
                    <a:pt x="3037" y="2306"/>
                    <a:pt x="2479" y="2385"/>
                    <a:pt x="2070" y="2385"/>
                  </a:cubicBezTo>
                  <a:cubicBezTo>
                    <a:pt x="1866" y="2385"/>
                    <a:pt x="1699" y="2365"/>
                    <a:pt x="1596" y="2346"/>
                  </a:cubicBezTo>
                  <a:cubicBezTo>
                    <a:pt x="1537" y="1977"/>
                    <a:pt x="1191" y="1679"/>
                    <a:pt x="799" y="1679"/>
                  </a:cubicBezTo>
                  <a:cubicBezTo>
                    <a:pt x="358" y="1679"/>
                    <a:pt x="1" y="2036"/>
                    <a:pt x="1" y="2477"/>
                  </a:cubicBezTo>
                  <a:cubicBezTo>
                    <a:pt x="1" y="2929"/>
                    <a:pt x="358" y="3286"/>
                    <a:pt x="799" y="3286"/>
                  </a:cubicBezTo>
                  <a:cubicBezTo>
                    <a:pt x="1180" y="3286"/>
                    <a:pt x="1501" y="3012"/>
                    <a:pt x="1572" y="2679"/>
                  </a:cubicBezTo>
                  <a:cubicBezTo>
                    <a:pt x="1691" y="2691"/>
                    <a:pt x="1858" y="2703"/>
                    <a:pt x="2049" y="2703"/>
                  </a:cubicBezTo>
                  <a:cubicBezTo>
                    <a:pt x="2501" y="2703"/>
                    <a:pt x="3120" y="2619"/>
                    <a:pt x="3692" y="2262"/>
                  </a:cubicBezTo>
                  <a:cubicBezTo>
                    <a:pt x="4251" y="1905"/>
                    <a:pt x="4656" y="1334"/>
                    <a:pt x="4894" y="595"/>
                  </a:cubicBezTo>
                  <a:lnTo>
                    <a:pt x="4930" y="631"/>
                  </a:lnTo>
                  <a:cubicBezTo>
                    <a:pt x="4954" y="691"/>
                    <a:pt x="5013" y="726"/>
                    <a:pt x="5073" y="726"/>
                  </a:cubicBezTo>
                  <a:cubicBezTo>
                    <a:pt x="5109" y="726"/>
                    <a:pt x="5120" y="726"/>
                    <a:pt x="5144" y="714"/>
                  </a:cubicBezTo>
                  <a:cubicBezTo>
                    <a:pt x="5180" y="679"/>
                    <a:pt x="5204" y="584"/>
                    <a:pt x="5180" y="500"/>
                  </a:cubicBezTo>
                  <a:lnTo>
                    <a:pt x="4966" y="72"/>
                  </a:lnTo>
                  <a:cubicBezTo>
                    <a:pt x="4966" y="72"/>
                    <a:pt x="4966" y="60"/>
                    <a:pt x="4954" y="60"/>
                  </a:cubicBezTo>
                  <a:lnTo>
                    <a:pt x="4930" y="24"/>
                  </a:lnTo>
                  <a:lnTo>
                    <a:pt x="4906" y="12"/>
                  </a:lnTo>
                  <a:cubicBezTo>
                    <a:pt x="4906" y="12"/>
                    <a:pt x="4894" y="12"/>
                    <a:pt x="4894" y="0"/>
                  </a:cubicBezTo>
                  <a:lnTo>
                    <a:pt x="4823"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86" name="Google Shape;10673;p67"/>
            <p:cNvSpPr/>
            <p:nvPr/>
          </p:nvSpPr>
          <p:spPr>
            <a:xfrm>
              <a:off x="8067519" y="3519742"/>
              <a:ext cx="32241" cy="30268"/>
            </a:xfrm>
            <a:custGeom>
              <a:avLst/>
              <a:rect l="l" t="t" r="r" b="b"/>
              <a:pathLst>
                <a:path w="1013" h="951">
                  <a:moveTo>
                    <a:pt x="173" y="1"/>
                  </a:moveTo>
                  <a:cubicBezTo>
                    <a:pt x="131" y="1"/>
                    <a:pt x="90" y="16"/>
                    <a:pt x="60" y="46"/>
                  </a:cubicBezTo>
                  <a:cubicBezTo>
                    <a:pt x="0" y="105"/>
                    <a:pt x="0" y="212"/>
                    <a:pt x="60" y="272"/>
                  </a:cubicBezTo>
                  <a:lnTo>
                    <a:pt x="274" y="474"/>
                  </a:lnTo>
                  <a:lnTo>
                    <a:pt x="60" y="688"/>
                  </a:lnTo>
                  <a:cubicBezTo>
                    <a:pt x="0" y="748"/>
                    <a:pt x="0" y="843"/>
                    <a:pt x="60" y="903"/>
                  </a:cubicBezTo>
                  <a:cubicBezTo>
                    <a:pt x="96" y="938"/>
                    <a:pt x="131" y="950"/>
                    <a:pt x="179" y="950"/>
                  </a:cubicBezTo>
                  <a:cubicBezTo>
                    <a:pt x="227" y="950"/>
                    <a:pt x="274" y="938"/>
                    <a:pt x="298" y="903"/>
                  </a:cubicBezTo>
                  <a:lnTo>
                    <a:pt x="512" y="700"/>
                  </a:lnTo>
                  <a:lnTo>
                    <a:pt x="715" y="903"/>
                  </a:lnTo>
                  <a:cubicBezTo>
                    <a:pt x="750" y="938"/>
                    <a:pt x="786" y="950"/>
                    <a:pt x="834" y="950"/>
                  </a:cubicBezTo>
                  <a:cubicBezTo>
                    <a:pt x="881" y="950"/>
                    <a:pt x="929" y="938"/>
                    <a:pt x="953" y="903"/>
                  </a:cubicBezTo>
                  <a:cubicBezTo>
                    <a:pt x="1012" y="843"/>
                    <a:pt x="1012" y="748"/>
                    <a:pt x="953" y="688"/>
                  </a:cubicBezTo>
                  <a:lnTo>
                    <a:pt x="715" y="474"/>
                  </a:lnTo>
                  <a:lnTo>
                    <a:pt x="929" y="272"/>
                  </a:lnTo>
                  <a:cubicBezTo>
                    <a:pt x="989" y="212"/>
                    <a:pt x="989" y="105"/>
                    <a:pt x="929" y="46"/>
                  </a:cubicBezTo>
                  <a:cubicBezTo>
                    <a:pt x="899" y="16"/>
                    <a:pt x="858" y="1"/>
                    <a:pt x="816" y="1"/>
                  </a:cubicBezTo>
                  <a:cubicBezTo>
                    <a:pt x="774" y="1"/>
                    <a:pt x="733" y="16"/>
                    <a:pt x="703" y="46"/>
                  </a:cubicBezTo>
                  <a:lnTo>
                    <a:pt x="488" y="248"/>
                  </a:lnTo>
                  <a:lnTo>
                    <a:pt x="286" y="46"/>
                  </a:lnTo>
                  <a:cubicBezTo>
                    <a:pt x="256" y="16"/>
                    <a:pt x="215" y="1"/>
                    <a:pt x="17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87" name="Google Shape;10674;p67"/>
            <p:cNvSpPr/>
            <p:nvPr/>
          </p:nvSpPr>
          <p:spPr>
            <a:xfrm>
              <a:off x="8244479" y="3601602"/>
              <a:ext cx="32623" cy="30268"/>
            </a:xfrm>
            <a:custGeom>
              <a:avLst/>
              <a:rect l="l" t="t" r="r" b="b"/>
              <a:pathLst>
                <a:path w="1025" h="951">
                  <a:moveTo>
                    <a:pt x="179" y="1"/>
                  </a:moveTo>
                  <a:cubicBezTo>
                    <a:pt x="140" y="1"/>
                    <a:pt x="102" y="15"/>
                    <a:pt x="72" y="45"/>
                  </a:cubicBezTo>
                  <a:cubicBezTo>
                    <a:pt x="1" y="105"/>
                    <a:pt x="1" y="212"/>
                    <a:pt x="72" y="271"/>
                  </a:cubicBezTo>
                  <a:lnTo>
                    <a:pt x="274" y="474"/>
                  </a:lnTo>
                  <a:lnTo>
                    <a:pt x="72" y="688"/>
                  </a:lnTo>
                  <a:cubicBezTo>
                    <a:pt x="1" y="748"/>
                    <a:pt x="1" y="855"/>
                    <a:pt x="72" y="914"/>
                  </a:cubicBezTo>
                  <a:cubicBezTo>
                    <a:pt x="96" y="938"/>
                    <a:pt x="143" y="950"/>
                    <a:pt x="179" y="950"/>
                  </a:cubicBezTo>
                  <a:cubicBezTo>
                    <a:pt x="227" y="950"/>
                    <a:pt x="274" y="938"/>
                    <a:pt x="298" y="914"/>
                  </a:cubicBezTo>
                  <a:lnTo>
                    <a:pt x="513" y="700"/>
                  </a:lnTo>
                  <a:lnTo>
                    <a:pt x="727" y="914"/>
                  </a:lnTo>
                  <a:cubicBezTo>
                    <a:pt x="751" y="938"/>
                    <a:pt x="798" y="950"/>
                    <a:pt x="846" y="950"/>
                  </a:cubicBezTo>
                  <a:cubicBezTo>
                    <a:pt x="882" y="950"/>
                    <a:pt x="929" y="938"/>
                    <a:pt x="965" y="914"/>
                  </a:cubicBezTo>
                  <a:cubicBezTo>
                    <a:pt x="1024" y="855"/>
                    <a:pt x="1024" y="748"/>
                    <a:pt x="965" y="688"/>
                  </a:cubicBezTo>
                  <a:lnTo>
                    <a:pt x="727" y="474"/>
                  </a:lnTo>
                  <a:lnTo>
                    <a:pt x="929" y="271"/>
                  </a:lnTo>
                  <a:cubicBezTo>
                    <a:pt x="989" y="212"/>
                    <a:pt x="989" y="105"/>
                    <a:pt x="929" y="45"/>
                  </a:cubicBezTo>
                  <a:cubicBezTo>
                    <a:pt x="899" y="15"/>
                    <a:pt x="858" y="1"/>
                    <a:pt x="816" y="1"/>
                  </a:cubicBezTo>
                  <a:cubicBezTo>
                    <a:pt x="774" y="1"/>
                    <a:pt x="733" y="15"/>
                    <a:pt x="703" y="45"/>
                  </a:cubicBezTo>
                  <a:lnTo>
                    <a:pt x="501" y="260"/>
                  </a:lnTo>
                  <a:lnTo>
                    <a:pt x="286" y="45"/>
                  </a:lnTo>
                  <a:cubicBezTo>
                    <a:pt x="257" y="15"/>
                    <a:pt x="218" y="1"/>
                    <a:pt x="17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88" name="Google Shape;10675;p67"/>
            <p:cNvSpPr/>
            <p:nvPr/>
          </p:nvSpPr>
          <p:spPr>
            <a:xfrm>
              <a:off x="8156190" y="3533396"/>
              <a:ext cx="32241" cy="30236"/>
            </a:xfrm>
            <a:custGeom>
              <a:avLst/>
              <a:rect l="l" t="t" r="r" b="b"/>
              <a:pathLst>
                <a:path w="1013" h="950">
                  <a:moveTo>
                    <a:pt x="167" y="0"/>
                  </a:moveTo>
                  <a:cubicBezTo>
                    <a:pt x="128" y="0"/>
                    <a:pt x="90" y="15"/>
                    <a:pt x="60" y="45"/>
                  </a:cubicBezTo>
                  <a:cubicBezTo>
                    <a:pt x="0" y="105"/>
                    <a:pt x="0" y="212"/>
                    <a:pt x="60" y="271"/>
                  </a:cubicBezTo>
                  <a:lnTo>
                    <a:pt x="262" y="474"/>
                  </a:lnTo>
                  <a:lnTo>
                    <a:pt x="60" y="688"/>
                  </a:lnTo>
                  <a:cubicBezTo>
                    <a:pt x="0" y="748"/>
                    <a:pt x="0" y="855"/>
                    <a:pt x="60" y="914"/>
                  </a:cubicBezTo>
                  <a:cubicBezTo>
                    <a:pt x="84" y="938"/>
                    <a:pt x="131" y="950"/>
                    <a:pt x="179" y="950"/>
                  </a:cubicBezTo>
                  <a:cubicBezTo>
                    <a:pt x="215" y="950"/>
                    <a:pt x="262" y="938"/>
                    <a:pt x="298" y="914"/>
                  </a:cubicBezTo>
                  <a:lnTo>
                    <a:pt x="500" y="700"/>
                  </a:lnTo>
                  <a:lnTo>
                    <a:pt x="715" y="914"/>
                  </a:lnTo>
                  <a:cubicBezTo>
                    <a:pt x="739" y="938"/>
                    <a:pt x="786" y="950"/>
                    <a:pt x="834" y="950"/>
                  </a:cubicBezTo>
                  <a:cubicBezTo>
                    <a:pt x="870" y="950"/>
                    <a:pt x="917" y="938"/>
                    <a:pt x="953" y="914"/>
                  </a:cubicBezTo>
                  <a:cubicBezTo>
                    <a:pt x="1012" y="855"/>
                    <a:pt x="1012" y="748"/>
                    <a:pt x="953" y="688"/>
                  </a:cubicBezTo>
                  <a:lnTo>
                    <a:pt x="715" y="474"/>
                  </a:lnTo>
                  <a:lnTo>
                    <a:pt x="917" y="271"/>
                  </a:lnTo>
                  <a:cubicBezTo>
                    <a:pt x="977" y="212"/>
                    <a:pt x="977" y="105"/>
                    <a:pt x="917" y="45"/>
                  </a:cubicBezTo>
                  <a:cubicBezTo>
                    <a:pt x="887" y="15"/>
                    <a:pt x="849" y="0"/>
                    <a:pt x="810" y="0"/>
                  </a:cubicBezTo>
                  <a:cubicBezTo>
                    <a:pt x="771" y="0"/>
                    <a:pt x="733" y="15"/>
                    <a:pt x="703" y="45"/>
                  </a:cubicBezTo>
                  <a:lnTo>
                    <a:pt x="489" y="259"/>
                  </a:lnTo>
                  <a:lnTo>
                    <a:pt x="274" y="45"/>
                  </a:lnTo>
                  <a:cubicBezTo>
                    <a:pt x="244" y="15"/>
                    <a:pt x="206" y="0"/>
                    <a:pt x="16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889" name="Google Shape;10676;p67"/>
          <p:cNvGrpSpPr/>
          <p:nvPr/>
        </p:nvGrpSpPr>
        <p:grpSpPr>
          <a:xfrm>
            <a:off x="2914607" y="5277207"/>
            <a:ext cx="367990" cy="351312"/>
            <a:chOff x="1299146" y="3806507"/>
            <a:chExt cx="367990" cy="351312"/>
          </a:xfrm>
          <a:solidFill>
            <a:schemeClr val="accent1"/>
          </a:solidFill>
        </p:grpSpPr>
        <p:sp>
          <p:nvSpPr>
            <p:cNvPr id="1890" name="Google Shape;10677;p67"/>
            <p:cNvSpPr/>
            <p:nvPr/>
          </p:nvSpPr>
          <p:spPr>
            <a:xfrm>
              <a:off x="1299146" y="3844414"/>
              <a:ext cx="321012" cy="313405"/>
            </a:xfrm>
            <a:custGeom>
              <a:avLst/>
              <a:rect l="l" t="t" r="r" b="b"/>
              <a:pathLst>
                <a:path w="10086" h="9847">
                  <a:moveTo>
                    <a:pt x="8728" y="1"/>
                  </a:moveTo>
                  <a:cubicBezTo>
                    <a:pt x="8383" y="1"/>
                    <a:pt x="8038" y="143"/>
                    <a:pt x="7787" y="405"/>
                  </a:cubicBezTo>
                  <a:lnTo>
                    <a:pt x="6847" y="1346"/>
                  </a:lnTo>
                  <a:cubicBezTo>
                    <a:pt x="6775" y="1417"/>
                    <a:pt x="6775" y="1525"/>
                    <a:pt x="6847" y="1596"/>
                  </a:cubicBezTo>
                  <a:cubicBezTo>
                    <a:pt x="6883" y="1632"/>
                    <a:pt x="6927" y="1650"/>
                    <a:pt x="6972" y="1650"/>
                  </a:cubicBezTo>
                  <a:cubicBezTo>
                    <a:pt x="7017" y="1650"/>
                    <a:pt x="7061" y="1632"/>
                    <a:pt x="7097" y="1596"/>
                  </a:cubicBezTo>
                  <a:lnTo>
                    <a:pt x="8038" y="667"/>
                  </a:lnTo>
                  <a:cubicBezTo>
                    <a:pt x="8228" y="465"/>
                    <a:pt x="8478" y="370"/>
                    <a:pt x="8728" y="370"/>
                  </a:cubicBezTo>
                  <a:cubicBezTo>
                    <a:pt x="8990" y="370"/>
                    <a:pt x="9252" y="465"/>
                    <a:pt x="9431" y="667"/>
                  </a:cubicBezTo>
                  <a:cubicBezTo>
                    <a:pt x="9633" y="858"/>
                    <a:pt x="9728" y="1108"/>
                    <a:pt x="9728" y="1358"/>
                  </a:cubicBezTo>
                  <a:cubicBezTo>
                    <a:pt x="9728" y="1620"/>
                    <a:pt x="9633" y="1882"/>
                    <a:pt x="9431" y="2060"/>
                  </a:cubicBezTo>
                  <a:lnTo>
                    <a:pt x="8157" y="3346"/>
                  </a:lnTo>
                  <a:cubicBezTo>
                    <a:pt x="8014" y="3025"/>
                    <a:pt x="7835" y="2751"/>
                    <a:pt x="7585" y="2489"/>
                  </a:cubicBezTo>
                  <a:cubicBezTo>
                    <a:pt x="7085" y="1995"/>
                    <a:pt x="6427" y="1748"/>
                    <a:pt x="5769" y="1748"/>
                  </a:cubicBezTo>
                  <a:cubicBezTo>
                    <a:pt x="5112" y="1748"/>
                    <a:pt x="4454" y="1995"/>
                    <a:pt x="3954" y="2489"/>
                  </a:cubicBezTo>
                  <a:lnTo>
                    <a:pt x="989" y="5454"/>
                  </a:lnTo>
                  <a:cubicBezTo>
                    <a:pt x="1" y="6454"/>
                    <a:pt x="1" y="8085"/>
                    <a:pt x="989" y="9085"/>
                  </a:cubicBezTo>
                  <a:cubicBezTo>
                    <a:pt x="1501" y="9597"/>
                    <a:pt x="2156" y="9847"/>
                    <a:pt x="2811" y="9847"/>
                  </a:cubicBezTo>
                  <a:cubicBezTo>
                    <a:pt x="3466" y="9847"/>
                    <a:pt x="4120" y="9597"/>
                    <a:pt x="4620" y="9085"/>
                  </a:cubicBezTo>
                  <a:lnTo>
                    <a:pt x="6204" y="7513"/>
                  </a:lnTo>
                  <a:cubicBezTo>
                    <a:pt x="6275" y="7430"/>
                    <a:pt x="6275" y="7323"/>
                    <a:pt x="6204" y="7251"/>
                  </a:cubicBezTo>
                  <a:cubicBezTo>
                    <a:pt x="6182" y="7243"/>
                    <a:pt x="6152" y="7237"/>
                    <a:pt x="6120" y="7237"/>
                  </a:cubicBezTo>
                  <a:cubicBezTo>
                    <a:pt x="6064" y="7237"/>
                    <a:pt x="5999" y="7254"/>
                    <a:pt x="5954" y="7299"/>
                  </a:cubicBezTo>
                  <a:lnTo>
                    <a:pt x="4370" y="8883"/>
                  </a:lnTo>
                  <a:cubicBezTo>
                    <a:pt x="3954" y="9299"/>
                    <a:pt x="3394" y="9537"/>
                    <a:pt x="2811" y="9537"/>
                  </a:cubicBezTo>
                  <a:cubicBezTo>
                    <a:pt x="2215" y="9537"/>
                    <a:pt x="1668" y="9311"/>
                    <a:pt x="1251" y="8883"/>
                  </a:cubicBezTo>
                  <a:cubicBezTo>
                    <a:pt x="382" y="8013"/>
                    <a:pt x="382" y="6597"/>
                    <a:pt x="1251" y="5739"/>
                  </a:cubicBezTo>
                  <a:lnTo>
                    <a:pt x="4204" y="2775"/>
                  </a:lnTo>
                  <a:cubicBezTo>
                    <a:pt x="4620" y="2358"/>
                    <a:pt x="5192" y="2120"/>
                    <a:pt x="5775" y="2120"/>
                  </a:cubicBezTo>
                  <a:cubicBezTo>
                    <a:pt x="6371" y="2120"/>
                    <a:pt x="6918" y="2346"/>
                    <a:pt x="7335" y="2775"/>
                  </a:cubicBezTo>
                  <a:cubicBezTo>
                    <a:pt x="7573" y="3013"/>
                    <a:pt x="7764" y="3310"/>
                    <a:pt x="7871" y="3644"/>
                  </a:cubicBezTo>
                  <a:lnTo>
                    <a:pt x="6478" y="5037"/>
                  </a:lnTo>
                  <a:cubicBezTo>
                    <a:pt x="6275" y="5227"/>
                    <a:pt x="6025" y="5335"/>
                    <a:pt x="5775" y="5335"/>
                  </a:cubicBezTo>
                  <a:cubicBezTo>
                    <a:pt x="5501" y="5335"/>
                    <a:pt x="5251" y="5227"/>
                    <a:pt x="5073" y="5037"/>
                  </a:cubicBezTo>
                  <a:cubicBezTo>
                    <a:pt x="4990" y="4942"/>
                    <a:pt x="4906" y="4834"/>
                    <a:pt x="4847" y="4703"/>
                  </a:cubicBezTo>
                  <a:cubicBezTo>
                    <a:pt x="4828" y="4639"/>
                    <a:pt x="4760" y="4596"/>
                    <a:pt x="4692" y="4596"/>
                  </a:cubicBezTo>
                  <a:cubicBezTo>
                    <a:pt x="4672" y="4596"/>
                    <a:pt x="4651" y="4600"/>
                    <a:pt x="4632" y="4608"/>
                  </a:cubicBezTo>
                  <a:cubicBezTo>
                    <a:pt x="4537" y="4632"/>
                    <a:pt x="4489" y="4739"/>
                    <a:pt x="4525" y="4823"/>
                  </a:cubicBezTo>
                  <a:cubicBezTo>
                    <a:pt x="4597" y="4989"/>
                    <a:pt x="4692" y="5144"/>
                    <a:pt x="4823" y="5275"/>
                  </a:cubicBezTo>
                  <a:cubicBezTo>
                    <a:pt x="5073" y="5525"/>
                    <a:pt x="5418" y="5680"/>
                    <a:pt x="5775" y="5680"/>
                  </a:cubicBezTo>
                  <a:cubicBezTo>
                    <a:pt x="6133" y="5680"/>
                    <a:pt x="6478" y="5537"/>
                    <a:pt x="6728" y="5275"/>
                  </a:cubicBezTo>
                  <a:lnTo>
                    <a:pt x="9681" y="2310"/>
                  </a:lnTo>
                  <a:cubicBezTo>
                    <a:pt x="9943" y="2060"/>
                    <a:pt x="10085" y="1715"/>
                    <a:pt x="10085" y="1358"/>
                  </a:cubicBezTo>
                  <a:cubicBezTo>
                    <a:pt x="10085" y="1001"/>
                    <a:pt x="9954" y="655"/>
                    <a:pt x="9681" y="405"/>
                  </a:cubicBezTo>
                  <a:cubicBezTo>
                    <a:pt x="9431" y="155"/>
                    <a:pt x="9085" y="1"/>
                    <a:pt x="8728"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91" name="Google Shape;10678;p67"/>
            <p:cNvSpPr/>
            <p:nvPr/>
          </p:nvSpPr>
          <p:spPr>
            <a:xfrm>
              <a:off x="1345391" y="3806507"/>
              <a:ext cx="321744" cy="313819"/>
            </a:xfrm>
            <a:custGeom>
              <a:avLst/>
              <a:rect l="l" t="t" r="r" b="b"/>
              <a:pathLst>
                <a:path w="10109" h="9860">
                  <a:moveTo>
                    <a:pt x="7281" y="1"/>
                  </a:moveTo>
                  <a:cubicBezTo>
                    <a:pt x="6623" y="1"/>
                    <a:pt x="5965" y="251"/>
                    <a:pt x="5465" y="751"/>
                  </a:cubicBezTo>
                  <a:lnTo>
                    <a:pt x="3894" y="2335"/>
                  </a:lnTo>
                  <a:cubicBezTo>
                    <a:pt x="3810" y="2406"/>
                    <a:pt x="3810" y="2513"/>
                    <a:pt x="3894" y="2585"/>
                  </a:cubicBezTo>
                  <a:cubicBezTo>
                    <a:pt x="3929" y="2620"/>
                    <a:pt x="3974" y="2638"/>
                    <a:pt x="4019" y="2638"/>
                  </a:cubicBezTo>
                  <a:cubicBezTo>
                    <a:pt x="4063" y="2638"/>
                    <a:pt x="4108" y="2620"/>
                    <a:pt x="4144" y="2585"/>
                  </a:cubicBezTo>
                  <a:lnTo>
                    <a:pt x="5715" y="1001"/>
                  </a:lnTo>
                  <a:cubicBezTo>
                    <a:pt x="6150" y="572"/>
                    <a:pt x="6721" y="358"/>
                    <a:pt x="7291" y="358"/>
                  </a:cubicBezTo>
                  <a:cubicBezTo>
                    <a:pt x="7861" y="358"/>
                    <a:pt x="8430" y="572"/>
                    <a:pt x="8859" y="1001"/>
                  </a:cubicBezTo>
                  <a:cubicBezTo>
                    <a:pt x="9728" y="1870"/>
                    <a:pt x="9728" y="3287"/>
                    <a:pt x="8859" y="4144"/>
                  </a:cubicBezTo>
                  <a:lnTo>
                    <a:pt x="5882" y="7097"/>
                  </a:lnTo>
                  <a:cubicBezTo>
                    <a:pt x="5465" y="7514"/>
                    <a:pt x="4894" y="7752"/>
                    <a:pt x="4322" y="7752"/>
                  </a:cubicBezTo>
                  <a:cubicBezTo>
                    <a:pt x="3727" y="7752"/>
                    <a:pt x="3179" y="7526"/>
                    <a:pt x="2763" y="7097"/>
                  </a:cubicBezTo>
                  <a:cubicBezTo>
                    <a:pt x="2513" y="6859"/>
                    <a:pt x="2322" y="6561"/>
                    <a:pt x="2215" y="6228"/>
                  </a:cubicBezTo>
                  <a:lnTo>
                    <a:pt x="3620" y="4835"/>
                  </a:lnTo>
                  <a:cubicBezTo>
                    <a:pt x="3810" y="4632"/>
                    <a:pt x="4060" y="4537"/>
                    <a:pt x="4322" y="4537"/>
                  </a:cubicBezTo>
                  <a:cubicBezTo>
                    <a:pt x="4584" y="4537"/>
                    <a:pt x="4834" y="4632"/>
                    <a:pt x="5013" y="4835"/>
                  </a:cubicBezTo>
                  <a:cubicBezTo>
                    <a:pt x="5108" y="4918"/>
                    <a:pt x="5180" y="5037"/>
                    <a:pt x="5239" y="5156"/>
                  </a:cubicBezTo>
                  <a:cubicBezTo>
                    <a:pt x="5268" y="5232"/>
                    <a:pt x="5334" y="5271"/>
                    <a:pt x="5409" y="5271"/>
                  </a:cubicBezTo>
                  <a:cubicBezTo>
                    <a:pt x="5427" y="5271"/>
                    <a:pt x="5446" y="5268"/>
                    <a:pt x="5465" y="5263"/>
                  </a:cubicBezTo>
                  <a:cubicBezTo>
                    <a:pt x="5549" y="5228"/>
                    <a:pt x="5596" y="5132"/>
                    <a:pt x="5572" y="5037"/>
                  </a:cubicBezTo>
                  <a:cubicBezTo>
                    <a:pt x="5489" y="4871"/>
                    <a:pt x="5406" y="4728"/>
                    <a:pt x="5275" y="4597"/>
                  </a:cubicBezTo>
                  <a:cubicBezTo>
                    <a:pt x="5013" y="4335"/>
                    <a:pt x="4680" y="4192"/>
                    <a:pt x="4322" y="4192"/>
                  </a:cubicBezTo>
                  <a:cubicBezTo>
                    <a:pt x="3965" y="4192"/>
                    <a:pt x="3620" y="4323"/>
                    <a:pt x="3370" y="4597"/>
                  </a:cubicBezTo>
                  <a:lnTo>
                    <a:pt x="1917" y="6037"/>
                  </a:lnTo>
                  <a:cubicBezTo>
                    <a:pt x="1893" y="6049"/>
                    <a:pt x="1882" y="6061"/>
                    <a:pt x="1870" y="6097"/>
                  </a:cubicBezTo>
                  <a:lnTo>
                    <a:pt x="405" y="7549"/>
                  </a:lnTo>
                  <a:cubicBezTo>
                    <a:pt x="155" y="7811"/>
                    <a:pt x="0" y="8145"/>
                    <a:pt x="0" y="8502"/>
                  </a:cubicBezTo>
                  <a:cubicBezTo>
                    <a:pt x="0" y="8859"/>
                    <a:pt x="131" y="9204"/>
                    <a:pt x="405" y="9454"/>
                  </a:cubicBezTo>
                  <a:cubicBezTo>
                    <a:pt x="655" y="9716"/>
                    <a:pt x="1000" y="9859"/>
                    <a:pt x="1358" y="9859"/>
                  </a:cubicBezTo>
                  <a:cubicBezTo>
                    <a:pt x="1715" y="9859"/>
                    <a:pt x="2060" y="9728"/>
                    <a:pt x="2310" y="9454"/>
                  </a:cubicBezTo>
                  <a:lnTo>
                    <a:pt x="3251" y="8526"/>
                  </a:lnTo>
                  <a:cubicBezTo>
                    <a:pt x="3322" y="8442"/>
                    <a:pt x="3322" y="8347"/>
                    <a:pt x="3251" y="8264"/>
                  </a:cubicBezTo>
                  <a:cubicBezTo>
                    <a:pt x="3209" y="8228"/>
                    <a:pt x="3164" y="8210"/>
                    <a:pt x="3120" y="8210"/>
                  </a:cubicBezTo>
                  <a:cubicBezTo>
                    <a:pt x="3075" y="8210"/>
                    <a:pt x="3030" y="8228"/>
                    <a:pt x="2989" y="8264"/>
                  </a:cubicBezTo>
                  <a:lnTo>
                    <a:pt x="2060" y="9204"/>
                  </a:lnTo>
                  <a:cubicBezTo>
                    <a:pt x="1858" y="9395"/>
                    <a:pt x="1608" y="9502"/>
                    <a:pt x="1358" y="9502"/>
                  </a:cubicBezTo>
                  <a:cubicBezTo>
                    <a:pt x="1108" y="9502"/>
                    <a:pt x="834" y="9395"/>
                    <a:pt x="655" y="9204"/>
                  </a:cubicBezTo>
                  <a:cubicBezTo>
                    <a:pt x="465" y="9014"/>
                    <a:pt x="358" y="8764"/>
                    <a:pt x="358" y="8502"/>
                  </a:cubicBezTo>
                  <a:cubicBezTo>
                    <a:pt x="358" y="8252"/>
                    <a:pt x="465" y="7990"/>
                    <a:pt x="655" y="7811"/>
                  </a:cubicBezTo>
                  <a:lnTo>
                    <a:pt x="1941" y="6526"/>
                  </a:lnTo>
                  <a:cubicBezTo>
                    <a:pt x="2072" y="6835"/>
                    <a:pt x="2251" y="7121"/>
                    <a:pt x="2501" y="7371"/>
                  </a:cubicBezTo>
                  <a:cubicBezTo>
                    <a:pt x="3001" y="7859"/>
                    <a:pt x="3632" y="8133"/>
                    <a:pt x="4322" y="8133"/>
                  </a:cubicBezTo>
                  <a:cubicBezTo>
                    <a:pt x="5001" y="8133"/>
                    <a:pt x="5656" y="7871"/>
                    <a:pt x="6132" y="7371"/>
                  </a:cubicBezTo>
                  <a:lnTo>
                    <a:pt x="9097" y="4418"/>
                  </a:lnTo>
                  <a:cubicBezTo>
                    <a:pt x="10109" y="3382"/>
                    <a:pt x="10109" y="1751"/>
                    <a:pt x="9097" y="751"/>
                  </a:cubicBezTo>
                  <a:cubicBezTo>
                    <a:pt x="8597" y="251"/>
                    <a:pt x="7939" y="1"/>
                    <a:pt x="72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892" name="Google Shape;10679;p67"/>
          <p:cNvSpPr/>
          <p:nvPr/>
        </p:nvSpPr>
        <p:spPr>
          <a:xfrm>
            <a:off x="5140177" y="5274884"/>
            <a:ext cx="389187" cy="355927"/>
          </a:xfrm>
          <a:custGeom>
            <a:avLst/>
            <a:rect l="l" t="t" r="r" b="b"/>
            <a:pathLst>
              <a:path w="12228" h="11183">
                <a:moveTo>
                  <a:pt x="4560" y="3991"/>
                </a:moveTo>
                <a:cubicBezTo>
                  <a:pt x="4739" y="3991"/>
                  <a:pt x="4894" y="4146"/>
                  <a:pt x="4894" y="4324"/>
                </a:cubicBezTo>
                <a:cubicBezTo>
                  <a:pt x="4894" y="4503"/>
                  <a:pt x="4739" y="4646"/>
                  <a:pt x="4560" y="4646"/>
                </a:cubicBezTo>
                <a:cubicBezTo>
                  <a:pt x="4382" y="4646"/>
                  <a:pt x="4239" y="4503"/>
                  <a:pt x="4239" y="4324"/>
                </a:cubicBezTo>
                <a:cubicBezTo>
                  <a:pt x="4251" y="4134"/>
                  <a:pt x="4382" y="3991"/>
                  <a:pt x="4560" y="3991"/>
                </a:cubicBezTo>
                <a:close/>
                <a:moveTo>
                  <a:pt x="5930" y="1419"/>
                </a:moveTo>
                <a:lnTo>
                  <a:pt x="5930" y="2003"/>
                </a:lnTo>
                <a:lnTo>
                  <a:pt x="5941" y="4051"/>
                </a:lnTo>
                <a:lnTo>
                  <a:pt x="5965" y="5872"/>
                </a:lnTo>
                <a:lnTo>
                  <a:pt x="1619" y="4908"/>
                </a:lnTo>
                <a:cubicBezTo>
                  <a:pt x="1869" y="3801"/>
                  <a:pt x="2548" y="2848"/>
                  <a:pt x="3489" y="2229"/>
                </a:cubicBezTo>
                <a:lnTo>
                  <a:pt x="4275" y="3670"/>
                </a:lnTo>
                <a:cubicBezTo>
                  <a:pt x="4025" y="3777"/>
                  <a:pt x="3858" y="4027"/>
                  <a:pt x="3858" y="4313"/>
                </a:cubicBezTo>
                <a:cubicBezTo>
                  <a:pt x="3858" y="4694"/>
                  <a:pt x="4179" y="5027"/>
                  <a:pt x="4572" y="5027"/>
                </a:cubicBezTo>
                <a:cubicBezTo>
                  <a:pt x="4965" y="5027"/>
                  <a:pt x="5287" y="4705"/>
                  <a:pt x="5287" y="4313"/>
                </a:cubicBezTo>
                <a:cubicBezTo>
                  <a:pt x="5287" y="3967"/>
                  <a:pt x="5037" y="3670"/>
                  <a:pt x="4715" y="3610"/>
                </a:cubicBezTo>
                <a:lnTo>
                  <a:pt x="3846" y="2015"/>
                </a:lnTo>
                <a:cubicBezTo>
                  <a:pt x="4477" y="1657"/>
                  <a:pt x="5168" y="1455"/>
                  <a:pt x="5930" y="1419"/>
                </a:cubicBezTo>
                <a:close/>
                <a:moveTo>
                  <a:pt x="6287" y="4265"/>
                </a:moveTo>
                <a:cubicBezTo>
                  <a:pt x="7227" y="4348"/>
                  <a:pt x="7965" y="5158"/>
                  <a:pt x="7965" y="6122"/>
                </a:cubicBezTo>
                <a:cubicBezTo>
                  <a:pt x="7965" y="6491"/>
                  <a:pt x="7846" y="6872"/>
                  <a:pt x="7644" y="7170"/>
                </a:cubicBezTo>
                <a:lnTo>
                  <a:pt x="6287" y="6039"/>
                </a:lnTo>
                <a:lnTo>
                  <a:pt x="6287" y="4265"/>
                </a:lnTo>
                <a:close/>
                <a:moveTo>
                  <a:pt x="6477" y="348"/>
                </a:moveTo>
                <a:cubicBezTo>
                  <a:pt x="9501" y="526"/>
                  <a:pt x="11871" y="3039"/>
                  <a:pt x="11871" y="6063"/>
                </a:cubicBezTo>
                <a:cubicBezTo>
                  <a:pt x="11835" y="7349"/>
                  <a:pt x="11454" y="8539"/>
                  <a:pt x="10728" y="9516"/>
                </a:cubicBezTo>
                <a:cubicBezTo>
                  <a:pt x="10692" y="9563"/>
                  <a:pt x="10644" y="9575"/>
                  <a:pt x="10609" y="9575"/>
                </a:cubicBezTo>
                <a:cubicBezTo>
                  <a:pt x="10561" y="9575"/>
                  <a:pt x="10513" y="9563"/>
                  <a:pt x="10490" y="9527"/>
                </a:cubicBezTo>
                <a:lnTo>
                  <a:pt x="9537" y="8730"/>
                </a:lnTo>
                <a:cubicBezTo>
                  <a:pt x="10013" y="8123"/>
                  <a:pt x="10311" y="7384"/>
                  <a:pt x="10394" y="6610"/>
                </a:cubicBezTo>
                <a:cubicBezTo>
                  <a:pt x="10406" y="6491"/>
                  <a:pt x="10323" y="6396"/>
                  <a:pt x="10204" y="6396"/>
                </a:cubicBezTo>
                <a:cubicBezTo>
                  <a:pt x="10097" y="6396"/>
                  <a:pt x="10025" y="6468"/>
                  <a:pt x="10013" y="6551"/>
                </a:cubicBezTo>
                <a:cubicBezTo>
                  <a:pt x="9930" y="7206"/>
                  <a:pt x="9680" y="7849"/>
                  <a:pt x="9299" y="8384"/>
                </a:cubicBezTo>
                <a:cubicBezTo>
                  <a:pt x="9275" y="8396"/>
                  <a:pt x="9263" y="8432"/>
                  <a:pt x="9251" y="8444"/>
                </a:cubicBezTo>
                <a:cubicBezTo>
                  <a:pt x="9251" y="8444"/>
                  <a:pt x="9251" y="8456"/>
                  <a:pt x="9239" y="8456"/>
                </a:cubicBezTo>
                <a:lnTo>
                  <a:pt x="7954" y="7372"/>
                </a:lnTo>
                <a:cubicBezTo>
                  <a:pt x="8227" y="7003"/>
                  <a:pt x="8370" y="6539"/>
                  <a:pt x="8370" y="6075"/>
                </a:cubicBezTo>
                <a:cubicBezTo>
                  <a:pt x="8370" y="4908"/>
                  <a:pt x="7465" y="3920"/>
                  <a:pt x="6299" y="3836"/>
                </a:cubicBezTo>
                <a:lnTo>
                  <a:pt x="6287" y="2146"/>
                </a:lnTo>
                <a:lnTo>
                  <a:pt x="6418" y="2146"/>
                </a:lnTo>
                <a:cubicBezTo>
                  <a:pt x="6453" y="2146"/>
                  <a:pt x="6501" y="2146"/>
                  <a:pt x="6525" y="2169"/>
                </a:cubicBezTo>
                <a:cubicBezTo>
                  <a:pt x="8358" y="2360"/>
                  <a:pt x="9811" y="3812"/>
                  <a:pt x="10025" y="5646"/>
                </a:cubicBezTo>
                <a:cubicBezTo>
                  <a:pt x="10037" y="5753"/>
                  <a:pt x="10109" y="5813"/>
                  <a:pt x="10216" y="5813"/>
                </a:cubicBezTo>
                <a:cubicBezTo>
                  <a:pt x="10335" y="5813"/>
                  <a:pt x="10430" y="5706"/>
                  <a:pt x="10406" y="5598"/>
                </a:cubicBezTo>
                <a:cubicBezTo>
                  <a:pt x="10192" y="3503"/>
                  <a:pt x="8430" y="1848"/>
                  <a:pt x="6299" y="1765"/>
                </a:cubicBezTo>
                <a:lnTo>
                  <a:pt x="6299" y="526"/>
                </a:lnTo>
                <a:cubicBezTo>
                  <a:pt x="6299" y="479"/>
                  <a:pt x="6322" y="443"/>
                  <a:pt x="6346" y="407"/>
                </a:cubicBezTo>
                <a:cubicBezTo>
                  <a:pt x="6382" y="360"/>
                  <a:pt x="6418" y="348"/>
                  <a:pt x="6477" y="348"/>
                </a:cubicBezTo>
                <a:close/>
                <a:moveTo>
                  <a:pt x="1477" y="5277"/>
                </a:moveTo>
                <a:lnTo>
                  <a:pt x="5870" y="6241"/>
                </a:lnTo>
                <a:lnTo>
                  <a:pt x="4667" y="10575"/>
                </a:lnTo>
                <a:cubicBezTo>
                  <a:pt x="2774" y="9980"/>
                  <a:pt x="1405" y="8206"/>
                  <a:pt x="1405" y="6110"/>
                </a:cubicBezTo>
                <a:cubicBezTo>
                  <a:pt x="1405" y="5825"/>
                  <a:pt x="1441" y="5539"/>
                  <a:pt x="1477" y="5277"/>
                </a:cubicBezTo>
                <a:close/>
                <a:moveTo>
                  <a:pt x="6215" y="6468"/>
                </a:moveTo>
                <a:lnTo>
                  <a:pt x="7549" y="7599"/>
                </a:lnTo>
                <a:lnTo>
                  <a:pt x="9132" y="8920"/>
                </a:lnTo>
                <a:lnTo>
                  <a:pt x="9573" y="9289"/>
                </a:lnTo>
                <a:cubicBezTo>
                  <a:pt x="8680" y="10266"/>
                  <a:pt x="7430" y="10813"/>
                  <a:pt x="6108" y="10813"/>
                </a:cubicBezTo>
                <a:cubicBezTo>
                  <a:pt x="5739" y="10813"/>
                  <a:pt x="5382" y="10766"/>
                  <a:pt x="5037" y="10694"/>
                </a:cubicBezTo>
                <a:lnTo>
                  <a:pt x="6215" y="6468"/>
                </a:lnTo>
                <a:close/>
                <a:moveTo>
                  <a:pt x="6429" y="1"/>
                </a:moveTo>
                <a:cubicBezTo>
                  <a:pt x="6297" y="1"/>
                  <a:pt x="6159" y="59"/>
                  <a:pt x="6060" y="157"/>
                </a:cubicBezTo>
                <a:cubicBezTo>
                  <a:pt x="5953" y="264"/>
                  <a:pt x="5882" y="407"/>
                  <a:pt x="5882" y="562"/>
                </a:cubicBezTo>
                <a:lnTo>
                  <a:pt x="5882" y="1038"/>
                </a:lnTo>
                <a:cubicBezTo>
                  <a:pt x="5084" y="1062"/>
                  <a:pt x="4310" y="1288"/>
                  <a:pt x="3620" y="1669"/>
                </a:cubicBezTo>
                <a:lnTo>
                  <a:pt x="3191" y="872"/>
                </a:lnTo>
                <a:cubicBezTo>
                  <a:pt x="3155" y="812"/>
                  <a:pt x="3084" y="764"/>
                  <a:pt x="3024" y="764"/>
                </a:cubicBezTo>
                <a:lnTo>
                  <a:pt x="393" y="764"/>
                </a:lnTo>
                <a:lnTo>
                  <a:pt x="393" y="443"/>
                </a:lnTo>
                <a:cubicBezTo>
                  <a:pt x="393" y="336"/>
                  <a:pt x="298" y="241"/>
                  <a:pt x="203" y="241"/>
                </a:cubicBezTo>
                <a:cubicBezTo>
                  <a:pt x="95" y="241"/>
                  <a:pt x="0" y="336"/>
                  <a:pt x="0" y="443"/>
                </a:cubicBezTo>
                <a:lnTo>
                  <a:pt x="0" y="1467"/>
                </a:lnTo>
                <a:cubicBezTo>
                  <a:pt x="0" y="1574"/>
                  <a:pt x="95" y="1657"/>
                  <a:pt x="203" y="1657"/>
                </a:cubicBezTo>
                <a:cubicBezTo>
                  <a:pt x="298" y="1657"/>
                  <a:pt x="393" y="1562"/>
                  <a:pt x="393" y="1467"/>
                </a:cubicBezTo>
                <a:lnTo>
                  <a:pt x="393" y="1157"/>
                </a:lnTo>
                <a:lnTo>
                  <a:pt x="2917" y="1157"/>
                </a:lnTo>
                <a:lnTo>
                  <a:pt x="3310" y="1872"/>
                </a:lnTo>
                <a:cubicBezTo>
                  <a:pt x="3024" y="2062"/>
                  <a:pt x="2762" y="2277"/>
                  <a:pt x="2501" y="2527"/>
                </a:cubicBezTo>
                <a:cubicBezTo>
                  <a:pt x="1548" y="3467"/>
                  <a:pt x="1036" y="4753"/>
                  <a:pt x="1036" y="6098"/>
                </a:cubicBezTo>
                <a:cubicBezTo>
                  <a:pt x="1036" y="8885"/>
                  <a:pt x="3310" y="11182"/>
                  <a:pt x="6120" y="11182"/>
                </a:cubicBezTo>
                <a:cubicBezTo>
                  <a:pt x="7573" y="11182"/>
                  <a:pt x="8918" y="10575"/>
                  <a:pt x="9882" y="9516"/>
                </a:cubicBezTo>
                <a:lnTo>
                  <a:pt x="10240" y="9813"/>
                </a:lnTo>
                <a:cubicBezTo>
                  <a:pt x="10347" y="9908"/>
                  <a:pt x="10466" y="9944"/>
                  <a:pt x="10597" y="9944"/>
                </a:cubicBezTo>
                <a:lnTo>
                  <a:pt x="10656" y="9944"/>
                </a:lnTo>
                <a:cubicBezTo>
                  <a:pt x="10811" y="9932"/>
                  <a:pt x="10942" y="9837"/>
                  <a:pt x="11037" y="9718"/>
                </a:cubicBezTo>
                <a:cubicBezTo>
                  <a:pt x="11823" y="8670"/>
                  <a:pt x="12228" y="7420"/>
                  <a:pt x="12228" y="6098"/>
                </a:cubicBezTo>
                <a:cubicBezTo>
                  <a:pt x="12228" y="2884"/>
                  <a:pt x="9692" y="205"/>
                  <a:pt x="6465" y="2"/>
                </a:cubicBezTo>
                <a:cubicBezTo>
                  <a:pt x="6453" y="1"/>
                  <a:pt x="6441" y="1"/>
                  <a:pt x="6429" y="1"/>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893" name="Google Shape;10680;p67"/>
          <p:cNvGrpSpPr/>
          <p:nvPr/>
        </p:nvGrpSpPr>
        <p:grpSpPr>
          <a:xfrm>
            <a:off x="4711206" y="5276093"/>
            <a:ext cx="352840" cy="354717"/>
            <a:chOff x="3095745" y="3805393"/>
            <a:chExt cx="352840" cy="354717"/>
          </a:xfrm>
          <a:solidFill>
            <a:schemeClr val="accent1"/>
          </a:solidFill>
        </p:grpSpPr>
        <p:sp>
          <p:nvSpPr>
            <p:cNvPr id="1894" name="Google Shape;10681;p67"/>
            <p:cNvSpPr/>
            <p:nvPr/>
          </p:nvSpPr>
          <p:spPr>
            <a:xfrm>
              <a:off x="3095745" y="3805393"/>
              <a:ext cx="272093" cy="271711"/>
            </a:xfrm>
            <a:custGeom>
              <a:avLst/>
              <a:rect l="l" t="t" r="r" b="b"/>
              <a:pathLst>
                <a:path w="8549" h="8537">
                  <a:moveTo>
                    <a:pt x="4025" y="0"/>
                  </a:moveTo>
                  <a:cubicBezTo>
                    <a:pt x="3763" y="0"/>
                    <a:pt x="3525" y="179"/>
                    <a:pt x="3489" y="441"/>
                  </a:cubicBezTo>
                  <a:lnTo>
                    <a:pt x="3322" y="1262"/>
                  </a:lnTo>
                  <a:cubicBezTo>
                    <a:pt x="3155" y="1322"/>
                    <a:pt x="2977" y="1381"/>
                    <a:pt x="2834" y="1465"/>
                  </a:cubicBezTo>
                  <a:lnTo>
                    <a:pt x="2132" y="1012"/>
                  </a:lnTo>
                  <a:cubicBezTo>
                    <a:pt x="2036" y="947"/>
                    <a:pt x="1929" y="915"/>
                    <a:pt x="1825" y="915"/>
                  </a:cubicBezTo>
                  <a:cubicBezTo>
                    <a:pt x="1683" y="915"/>
                    <a:pt x="1544" y="974"/>
                    <a:pt x="1441" y="1084"/>
                  </a:cubicBezTo>
                  <a:lnTo>
                    <a:pt x="1084" y="1441"/>
                  </a:lnTo>
                  <a:cubicBezTo>
                    <a:pt x="905" y="1619"/>
                    <a:pt x="881" y="1917"/>
                    <a:pt x="1012" y="2119"/>
                  </a:cubicBezTo>
                  <a:lnTo>
                    <a:pt x="1477" y="2822"/>
                  </a:lnTo>
                  <a:cubicBezTo>
                    <a:pt x="1381" y="2989"/>
                    <a:pt x="1322" y="3155"/>
                    <a:pt x="1262" y="3310"/>
                  </a:cubicBezTo>
                  <a:lnTo>
                    <a:pt x="453" y="3477"/>
                  </a:lnTo>
                  <a:cubicBezTo>
                    <a:pt x="191" y="3524"/>
                    <a:pt x="0" y="3763"/>
                    <a:pt x="0" y="4013"/>
                  </a:cubicBezTo>
                  <a:lnTo>
                    <a:pt x="0" y="4525"/>
                  </a:lnTo>
                  <a:cubicBezTo>
                    <a:pt x="0" y="4775"/>
                    <a:pt x="179" y="5013"/>
                    <a:pt x="453" y="5060"/>
                  </a:cubicBezTo>
                  <a:lnTo>
                    <a:pt x="1262" y="5215"/>
                  </a:lnTo>
                  <a:cubicBezTo>
                    <a:pt x="1322" y="5382"/>
                    <a:pt x="1381" y="5560"/>
                    <a:pt x="1477" y="5715"/>
                  </a:cubicBezTo>
                  <a:lnTo>
                    <a:pt x="1012" y="6406"/>
                  </a:lnTo>
                  <a:cubicBezTo>
                    <a:pt x="869" y="6632"/>
                    <a:pt x="893" y="6918"/>
                    <a:pt x="1084" y="7096"/>
                  </a:cubicBezTo>
                  <a:lnTo>
                    <a:pt x="1441" y="7453"/>
                  </a:lnTo>
                  <a:cubicBezTo>
                    <a:pt x="1544" y="7557"/>
                    <a:pt x="1687" y="7608"/>
                    <a:pt x="1830" y="7608"/>
                  </a:cubicBezTo>
                  <a:cubicBezTo>
                    <a:pt x="1935" y="7608"/>
                    <a:pt x="2041" y="7580"/>
                    <a:pt x="2132" y="7525"/>
                  </a:cubicBezTo>
                  <a:lnTo>
                    <a:pt x="2834" y="7061"/>
                  </a:lnTo>
                  <a:cubicBezTo>
                    <a:pt x="2989" y="7156"/>
                    <a:pt x="3155" y="7215"/>
                    <a:pt x="3322" y="7275"/>
                  </a:cubicBezTo>
                  <a:lnTo>
                    <a:pt x="3489" y="8096"/>
                  </a:lnTo>
                  <a:cubicBezTo>
                    <a:pt x="3525" y="8346"/>
                    <a:pt x="3763" y="8537"/>
                    <a:pt x="4025" y="8537"/>
                  </a:cubicBezTo>
                  <a:lnTo>
                    <a:pt x="4525" y="8537"/>
                  </a:lnTo>
                  <a:cubicBezTo>
                    <a:pt x="4775" y="8537"/>
                    <a:pt x="5013" y="8358"/>
                    <a:pt x="5060" y="8096"/>
                  </a:cubicBezTo>
                  <a:lnTo>
                    <a:pt x="5227" y="7275"/>
                  </a:lnTo>
                  <a:cubicBezTo>
                    <a:pt x="5358" y="7227"/>
                    <a:pt x="5489" y="7180"/>
                    <a:pt x="5632" y="7120"/>
                  </a:cubicBezTo>
                  <a:cubicBezTo>
                    <a:pt x="5692" y="7084"/>
                    <a:pt x="5727" y="6977"/>
                    <a:pt x="5692" y="6894"/>
                  </a:cubicBezTo>
                  <a:cubicBezTo>
                    <a:pt x="5655" y="6821"/>
                    <a:pt x="5584" y="6790"/>
                    <a:pt x="5515" y="6790"/>
                  </a:cubicBezTo>
                  <a:cubicBezTo>
                    <a:pt x="5494" y="6790"/>
                    <a:pt x="5473" y="6793"/>
                    <a:pt x="5453" y="6799"/>
                  </a:cubicBezTo>
                  <a:cubicBezTo>
                    <a:pt x="5299" y="6870"/>
                    <a:pt x="5156" y="6918"/>
                    <a:pt x="5001" y="6965"/>
                  </a:cubicBezTo>
                  <a:cubicBezTo>
                    <a:pt x="4941" y="6977"/>
                    <a:pt x="4882" y="7037"/>
                    <a:pt x="4882" y="7096"/>
                  </a:cubicBezTo>
                  <a:lnTo>
                    <a:pt x="4703" y="8025"/>
                  </a:lnTo>
                  <a:cubicBezTo>
                    <a:pt x="4691" y="8108"/>
                    <a:pt x="4596" y="8180"/>
                    <a:pt x="4513" y="8180"/>
                  </a:cubicBezTo>
                  <a:lnTo>
                    <a:pt x="4001" y="8180"/>
                  </a:lnTo>
                  <a:cubicBezTo>
                    <a:pt x="3917" y="8180"/>
                    <a:pt x="3822" y="8120"/>
                    <a:pt x="3810" y="8025"/>
                  </a:cubicBezTo>
                  <a:lnTo>
                    <a:pt x="3632" y="7096"/>
                  </a:lnTo>
                  <a:cubicBezTo>
                    <a:pt x="3620" y="7037"/>
                    <a:pt x="3572" y="6977"/>
                    <a:pt x="3513" y="6965"/>
                  </a:cubicBezTo>
                  <a:cubicBezTo>
                    <a:pt x="3310" y="6906"/>
                    <a:pt x="3096" y="6811"/>
                    <a:pt x="2905" y="6703"/>
                  </a:cubicBezTo>
                  <a:cubicBezTo>
                    <a:pt x="2876" y="6691"/>
                    <a:pt x="2843" y="6686"/>
                    <a:pt x="2812" y="6686"/>
                  </a:cubicBezTo>
                  <a:cubicBezTo>
                    <a:pt x="2780" y="6686"/>
                    <a:pt x="2751" y="6691"/>
                    <a:pt x="2727" y="6703"/>
                  </a:cubicBezTo>
                  <a:lnTo>
                    <a:pt x="1941" y="7227"/>
                  </a:lnTo>
                  <a:cubicBezTo>
                    <a:pt x="1904" y="7249"/>
                    <a:pt x="1864" y="7260"/>
                    <a:pt x="1824" y="7260"/>
                  </a:cubicBezTo>
                  <a:cubicBezTo>
                    <a:pt x="1774" y="7260"/>
                    <a:pt x="1725" y="7243"/>
                    <a:pt x="1679" y="7203"/>
                  </a:cubicBezTo>
                  <a:lnTo>
                    <a:pt x="1322" y="6846"/>
                  </a:lnTo>
                  <a:cubicBezTo>
                    <a:pt x="1262" y="6787"/>
                    <a:pt x="1250" y="6680"/>
                    <a:pt x="1298" y="6584"/>
                  </a:cubicBezTo>
                  <a:lnTo>
                    <a:pt x="1822" y="5799"/>
                  </a:lnTo>
                  <a:cubicBezTo>
                    <a:pt x="1846" y="5739"/>
                    <a:pt x="1858" y="5679"/>
                    <a:pt x="1822" y="5620"/>
                  </a:cubicBezTo>
                  <a:cubicBezTo>
                    <a:pt x="1715" y="5429"/>
                    <a:pt x="1620" y="5215"/>
                    <a:pt x="1560" y="5013"/>
                  </a:cubicBezTo>
                  <a:cubicBezTo>
                    <a:pt x="1548" y="4953"/>
                    <a:pt x="1489" y="4894"/>
                    <a:pt x="1429" y="4894"/>
                  </a:cubicBezTo>
                  <a:lnTo>
                    <a:pt x="512" y="4715"/>
                  </a:lnTo>
                  <a:cubicBezTo>
                    <a:pt x="417" y="4703"/>
                    <a:pt x="346" y="4608"/>
                    <a:pt x="346" y="4525"/>
                  </a:cubicBezTo>
                  <a:lnTo>
                    <a:pt x="346" y="4013"/>
                  </a:lnTo>
                  <a:cubicBezTo>
                    <a:pt x="346" y="3929"/>
                    <a:pt x="405" y="3834"/>
                    <a:pt x="512" y="3822"/>
                  </a:cubicBezTo>
                  <a:lnTo>
                    <a:pt x="1429" y="3643"/>
                  </a:lnTo>
                  <a:cubicBezTo>
                    <a:pt x="1489" y="3632"/>
                    <a:pt x="1548" y="3584"/>
                    <a:pt x="1560" y="3524"/>
                  </a:cubicBezTo>
                  <a:cubicBezTo>
                    <a:pt x="1620" y="3322"/>
                    <a:pt x="1715" y="3108"/>
                    <a:pt x="1822" y="2917"/>
                  </a:cubicBezTo>
                  <a:cubicBezTo>
                    <a:pt x="1846" y="2858"/>
                    <a:pt x="1846" y="2786"/>
                    <a:pt x="1822" y="2739"/>
                  </a:cubicBezTo>
                  <a:lnTo>
                    <a:pt x="1298" y="1941"/>
                  </a:lnTo>
                  <a:cubicBezTo>
                    <a:pt x="1250" y="1869"/>
                    <a:pt x="1250" y="1762"/>
                    <a:pt x="1322" y="1691"/>
                  </a:cubicBezTo>
                  <a:lnTo>
                    <a:pt x="1679" y="1334"/>
                  </a:lnTo>
                  <a:cubicBezTo>
                    <a:pt x="1714" y="1299"/>
                    <a:pt x="1765" y="1280"/>
                    <a:pt x="1820" y="1280"/>
                  </a:cubicBezTo>
                  <a:cubicBezTo>
                    <a:pt x="1859" y="1280"/>
                    <a:pt x="1901" y="1290"/>
                    <a:pt x="1941" y="1310"/>
                  </a:cubicBezTo>
                  <a:lnTo>
                    <a:pt x="2727" y="1822"/>
                  </a:lnTo>
                  <a:cubicBezTo>
                    <a:pt x="2759" y="1841"/>
                    <a:pt x="2791" y="1853"/>
                    <a:pt x="2822" y="1853"/>
                  </a:cubicBezTo>
                  <a:cubicBezTo>
                    <a:pt x="2850" y="1853"/>
                    <a:pt x="2878" y="1844"/>
                    <a:pt x="2905" y="1822"/>
                  </a:cubicBezTo>
                  <a:cubicBezTo>
                    <a:pt x="3096" y="1727"/>
                    <a:pt x="3310" y="1631"/>
                    <a:pt x="3513" y="1572"/>
                  </a:cubicBezTo>
                  <a:cubicBezTo>
                    <a:pt x="3572" y="1560"/>
                    <a:pt x="3632" y="1500"/>
                    <a:pt x="3632" y="1441"/>
                  </a:cubicBezTo>
                  <a:lnTo>
                    <a:pt x="3810" y="512"/>
                  </a:lnTo>
                  <a:cubicBezTo>
                    <a:pt x="3822" y="429"/>
                    <a:pt x="3917" y="357"/>
                    <a:pt x="4001" y="357"/>
                  </a:cubicBezTo>
                  <a:lnTo>
                    <a:pt x="4513" y="357"/>
                  </a:lnTo>
                  <a:cubicBezTo>
                    <a:pt x="4596" y="357"/>
                    <a:pt x="4691" y="417"/>
                    <a:pt x="4703" y="512"/>
                  </a:cubicBezTo>
                  <a:lnTo>
                    <a:pt x="4882" y="1441"/>
                  </a:lnTo>
                  <a:cubicBezTo>
                    <a:pt x="4894" y="1500"/>
                    <a:pt x="4941" y="1560"/>
                    <a:pt x="5001" y="1572"/>
                  </a:cubicBezTo>
                  <a:cubicBezTo>
                    <a:pt x="5215" y="1631"/>
                    <a:pt x="5418" y="1727"/>
                    <a:pt x="5608" y="1822"/>
                  </a:cubicBezTo>
                  <a:cubicBezTo>
                    <a:pt x="5638" y="1840"/>
                    <a:pt x="5674" y="1849"/>
                    <a:pt x="5706" y="1849"/>
                  </a:cubicBezTo>
                  <a:cubicBezTo>
                    <a:pt x="5739" y="1849"/>
                    <a:pt x="5769" y="1840"/>
                    <a:pt x="5787" y="1822"/>
                  </a:cubicBezTo>
                  <a:lnTo>
                    <a:pt x="6584" y="1310"/>
                  </a:lnTo>
                  <a:cubicBezTo>
                    <a:pt x="6617" y="1288"/>
                    <a:pt x="6656" y="1277"/>
                    <a:pt x="6696" y="1277"/>
                  </a:cubicBezTo>
                  <a:cubicBezTo>
                    <a:pt x="6745" y="1277"/>
                    <a:pt x="6795" y="1294"/>
                    <a:pt x="6835" y="1334"/>
                  </a:cubicBezTo>
                  <a:lnTo>
                    <a:pt x="7192" y="1691"/>
                  </a:lnTo>
                  <a:cubicBezTo>
                    <a:pt x="7251" y="1750"/>
                    <a:pt x="7263" y="1858"/>
                    <a:pt x="7216" y="1941"/>
                  </a:cubicBezTo>
                  <a:lnTo>
                    <a:pt x="6704" y="2739"/>
                  </a:lnTo>
                  <a:cubicBezTo>
                    <a:pt x="6668" y="2798"/>
                    <a:pt x="6656" y="2858"/>
                    <a:pt x="6704" y="2917"/>
                  </a:cubicBezTo>
                  <a:cubicBezTo>
                    <a:pt x="6799" y="3108"/>
                    <a:pt x="6894" y="3322"/>
                    <a:pt x="6954" y="3524"/>
                  </a:cubicBezTo>
                  <a:cubicBezTo>
                    <a:pt x="6965" y="3584"/>
                    <a:pt x="7025" y="3643"/>
                    <a:pt x="7085" y="3643"/>
                  </a:cubicBezTo>
                  <a:lnTo>
                    <a:pt x="8013" y="3822"/>
                  </a:lnTo>
                  <a:cubicBezTo>
                    <a:pt x="8097" y="3834"/>
                    <a:pt x="8168" y="3929"/>
                    <a:pt x="8168" y="4013"/>
                  </a:cubicBezTo>
                  <a:lnTo>
                    <a:pt x="8168" y="4525"/>
                  </a:lnTo>
                  <a:cubicBezTo>
                    <a:pt x="8168" y="4608"/>
                    <a:pt x="8108" y="4703"/>
                    <a:pt x="8013" y="4715"/>
                  </a:cubicBezTo>
                  <a:lnTo>
                    <a:pt x="7085" y="4894"/>
                  </a:lnTo>
                  <a:cubicBezTo>
                    <a:pt x="7025" y="4906"/>
                    <a:pt x="6965" y="4953"/>
                    <a:pt x="6954" y="5013"/>
                  </a:cubicBezTo>
                  <a:cubicBezTo>
                    <a:pt x="6906" y="5156"/>
                    <a:pt x="6846" y="5322"/>
                    <a:pt x="6787" y="5477"/>
                  </a:cubicBezTo>
                  <a:cubicBezTo>
                    <a:pt x="6739" y="5560"/>
                    <a:pt x="6787" y="5668"/>
                    <a:pt x="6882" y="5715"/>
                  </a:cubicBezTo>
                  <a:cubicBezTo>
                    <a:pt x="6903" y="5724"/>
                    <a:pt x="6926" y="5729"/>
                    <a:pt x="6949" y="5729"/>
                  </a:cubicBezTo>
                  <a:cubicBezTo>
                    <a:pt x="7016" y="5729"/>
                    <a:pt x="7085" y="5691"/>
                    <a:pt x="7120" y="5620"/>
                  </a:cubicBezTo>
                  <a:cubicBezTo>
                    <a:pt x="7180" y="5489"/>
                    <a:pt x="7239" y="5358"/>
                    <a:pt x="7275" y="5215"/>
                  </a:cubicBezTo>
                  <a:lnTo>
                    <a:pt x="8097" y="5060"/>
                  </a:lnTo>
                  <a:cubicBezTo>
                    <a:pt x="8347" y="5013"/>
                    <a:pt x="8549" y="4775"/>
                    <a:pt x="8549" y="4525"/>
                  </a:cubicBezTo>
                  <a:lnTo>
                    <a:pt x="8549" y="4013"/>
                  </a:lnTo>
                  <a:cubicBezTo>
                    <a:pt x="8549" y="3763"/>
                    <a:pt x="8370" y="3524"/>
                    <a:pt x="8097" y="3477"/>
                  </a:cubicBezTo>
                  <a:lnTo>
                    <a:pt x="7275" y="3310"/>
                  </a:lnTo>
                  <a:cubicBezTo>
                    <a:pt x="7216" y="3155"/>
                    <a:pt x="7156" y="2977"/>
                    <a:pt x="7073" y="2822"/>
                  </a:cubicBezTo>
                  <a:lnTo>
                    <a:pt x="7537" y="2119"/>
                  </a:lnTo>
                  <a:cubicBezTo>
                    <a:pt x="7680" y="1905"/>
                    <a:pt x="7656" y="1619"/>
                    <a:pt x="7454" y="1441"/>
                  </a:cubicBezTo>
                  <a:lnTo>
                    <a:pt x="7096" y="1084"/>
                  </a:lnTo>
                  <a:cubicBezTo>
                    <a:pt x="6992" y="980"/>
                    <a:pt x="6848" y="924"/>
                    <a:pt x="6705" y="924"/>
                  </a:cubicBezTo>
                  <a:cubicBezTo>
                    <a:pt x="6603" y="924"/>
                    <a:pt x="6502" y="953"/>
                    <a:pt x="6418" y="1012"/>
                  </a:cubicBezTo>
                  <a:lnTo>
                    <a:pt x="5715" y="1465"/>
                  </a:lnTo>
                  <a:cubicBezTo>
                    <a:pt x="5549" y="1381"/>
                    <a:pt x="5394" y="1322"/>
                    <a:pt x="5227" y="1262"/>
                  </a:cubicBezTo>
                  <a:lnTo>
                    <a:pt x="5060" y="441"/>
                  </a:lnTo>
                  <a:cubicBezTo>
                    <a:pt x="5013" y="191"/>
                    <a:pt x="4775" y="0"/>
                    <a:pt x="4525" y="0"/>
                  </a:cubicBezTo>
                  <a:lnTo>
                    <a:pt x="402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95" name="Google Shape;10682;p67"/>
            <p:cNvSpPr/>
            <p:nvPr/>
          </p:nvSpPr>
          <p:spPr>
            <a:xfrm>
              <a:off x="3184798" y="3878883"/>
              <a:ext cx="109550" cy="94018"/>
            </a:xfrm>
            <a:custGeom>
              <a:avLst/>
              <a:rect l="l" t="t" r="r" b="b"/>
              <a:pathLst>
                <a:path w="3442" h="2954">
                  <a:moveTo>
                    <a:pt x="1465" y="1"/>
                  </a:moveTo>
                  <a:cubicBezTo>
                    <a:pt x="941" y="1"/>
                    <a:pt x="453" y="191"/>
                    <a:pt x="72" y="561"/>
                  </a:cubicBezTo>
                  <a:cubicBezTo>
                    <a:pt x="0" y="632"/>
                    <a:pt x="0" y="739"/>
                    <a:pt x="72" y="811"/>
                  </a:cubicBezTo>
                  <a:cubicBezTo>
                    <a:pt x="113" y="852"/>
                    <a:pt x="158" y="873"/>
                    <a:pt x="203" y="873"/>
                  </a:cubicBezTo>
                  <a:cubicBezTo>
                    <a:pt x="247" y="873"/>
                    <a:pt x="292" y="852"/>
                    <a:pt x="334" y="811"/>
                  </a:cubicBezTo>
                  <a:cubicBezTo>
                    <a:pt x="631" y="513"/>
                    <a:pt x="1024" y="358"/>
                    <a:pt x="1465" y="358"/>
                  </a:cubicBezTo>
                  <a:cubicBezTo>
                    <a:pt x="2358" y="358"/>
                    <a:pt x="3084" y="1084"/>
                    <a:pt x="3084" y="1977"/>
                  </a:cubicBezTo>
                  <a:cubicBezTo>
                    <a:pt x="3084" y="2227"/>
                    <a:pt x="3024" y="2477"/>
                    <a:pt x="2905" y="2716"/>
                  </a:cubicBezTo>
                  <a:cubicBezTo>
                    <a:pt x="2846" y="2799"/>
                    <a:pt x="2894" y="2894"/>
                    <a:pt x="2977" y="2942"/>
                  </a:cubicBezTo>
                  <a:cubicBezTo>
                    <a:pt x="3013" y="2954"/>
                    <a:pt x="3036" y="2954"/>
                    <a:pt x="3048" y="2954"/>
                  </a:cubicBezTo>
                  <a:cubicBezTo>
                    <a:pt x="3108" y="2954"/>
                    <a:pt x="3167" y="2930"/>
                    <a:pt x="3215" y="2870"/>
                  </a:cubicBezTo>
                  <a:cubicBezTo>
                    <a:pt x="3370" y="2585"/>
                    <a:pt x="3441" y="2287"/>
                    <a:pt x="3441" y="1977"/>
                  </a:cubicBezTo>
                  <a:cubicBezTo>
                    <a:pt x="3441" y="894"/>
                    <a:pt x="2560" y="1"/>
                    <a:pt x="146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96" name="Google Shape;10683;p67"/>
            <p:cNvSpPr/>
            <p:nvPr/>
          </p:nvSpPr>
          <p:spPr>
            <a:xfrm>
              <a:off x="3168120" y="3917331"/>
              <a:ext cx="102707" cy="87016"/>
            </a:xfrm>
            <a:custGeom>
              <a:avLst/>
              <a:rect l="l" t="t" r="r" b="b"/>
              <a:pathLst>
                <a:path w="3227" h="2734">
                  <a:moveTo>
                    <a:pt x="277" y="0"/>
                  </a:moveTo>
                  <a:cubicBezTo>
                    <a:pt x="203" y="0"/>
                    <a:pt x="136" y="38"/>
                    <a:pt x="108" y="115"/>
                  </a:cubicBezTo>
                  <a:cubicBezTo>
                    <a:pt x="36" y="317"/>
                    <a:pt x="0" y="531"/>
                    <a:pt x="0" y="758"/>
                  </a:cubicBezTo>
                  <a:cubicBezTo>
                    <a:pt x="0" y="1841"/>
                    <a:pt x="881" y="2734"/>
                    <a:pt x="1977" y="2734"/>
                  </a:cubicBezTo>
                  <a:cubicBezTo>
                    <a:pt x="2394" y="2734"/>
                    <a:pt x="2798" y="2603"/>
                    <a:pt x="3144" y="2365"/>
                  </a:cubicBezTo>
                  <a:cubicBezTo>
                    <a:pt x="3215" y="2305"/>
                    <a:pt x="3227" y="2198"/>
                    <a:pt x="3191" y="2127"/>
                  </a:cubicBezTo>
                  <a:cubicBezTo>
                    <a:pt x="3162" y="2075"/>
                    <a:pt x="3106" y="2051"/>
                    <a:pt x="3050" y="2051"/>
                  </a:cubicBezTo>
                  <a:cubicBezTo>
                    <a:pt x="3015" y="2051"/>
                    <a:pt x="2981" y="2061"/>
                    <a:pt x="2953" y="2079"/>
                  </a:cubicBezTo>
                  <a:cubicBezTo>
                    <a:pt x="2667" y="2282"/>
                    <a:pt x="2334" y="2389"/>
                    <a:pt x="2001" y="2389"/>
                  </a:cubicBezTo>
                  <a:cubicBezTo>
                    <a:pt x="1108" y="2389"/>
                    <a:pt x="370" y="1662"/>
                    <a:pt x="370" y="769"/>
                  </a:cubicBezTo>
                  <a:cubicBezTo>
                    <a:pt x="370" y="591"/>
                    <a:pt x="405" y="412"/>
                    <a:pt x="465" y="246"/>
                  </a:cubicBezTo>
                  <a:cubicBezTo>
                    <a:pt x="465" y="138"/>
                    <a:pt x="417" y="43"/>
                    <a:pt x="334" y="7"/>
                  </a:cubicBezTo>
                  <a:cubicBezTo>
                    <a:pt x="315" y="3"/>
                    <a:pt x="296" y="0"/>
                    <a:pt x="277"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97" name="Google Shape;10684;p67"/>
            <p:cNvSpPr/>
            <p:nvPr/>
          </p:nvSpPr>
          <p:spPr>
            <a:xfrm>
              <a:off x="3264749" y="3976275"/>
              <a:ext cx="183836" cy="183836"/>
            </a:xfrm>
            <a:custGeom>
              <a:avLst/>
              <a:rect l="l" t="t" r="r" b="b"/>
              <a:pathLst>
                <a:path w="5776" h="5776">
                  <a:moveTo>
                    <a:pt x="2739" y="1"/>
                  </a:moveTo>
                  <a:cubicBezTo>
                    <a:pt x="2548" y="1"/>
                    <a:pt x="2370" y="156"/>
                    <a:pt x="2322" y="346"/>
                  </a:cubicBezTo>
                  <a:lnTo>
                    <a:pt x="2215" y="846"/>
                  </a:lnTo>
                  <a:cubicBezTo>
                    <a:pt x="2132" y="882"/>
                    <a:pt x="2036" y="930"/>
                    <a:pt x="1953" y="953"/>
                  </a:cubicBezTo>
                  <a:lnTo>
                    <a:pt x="1525" y="668"/>
                  </a:lnTo>
                  <a:cubicBezTo>
                    <a:pt x="1454" y="627"/>
                    <a:pt x="1372" y="606"/>
                    <a:pt x="1291" y="606"/>
                  </a:cubicBezTo>
                  <a:cubicBezTo>
                    <a:pt x="1181" y="606"/>
                    <a:pt x="1071" y="645"/>
                    <a:pt x="989" y="727"/>
                  </a:cubicBezTo>
                  <a:lnTo>
                    <a:pt x="751" y="965"/>
                  </a:lnTo>
                  <a:cubicBezTo>
                    <a:pt x="620" y="1108"/>
                    <a:pt x="584" y="1322"/>
                    <a:pt x="691" y="1501"/>
                  </a:cubicBezTo>
                  <a:lnTo>
                    <a:pt x="977" y="1942"/>
                  </a:lnTo>
                  <a:cubicBezTo>
                    <a:pt x="917" y="2061"/>
                    <a:pt x="870" y="2180"/>
                    <a:pt x="822" y="2311"/>
                  </a:cubicBezTo>
                  <a:cubicBezTo>
                    <a:pt x="786" y="2394"/>
                    <a:pt x="858" y="2501"/>
                    <a:pt x="941" y="2537"/>
                  </a:cubicBezTo>
                  <a:cubicBezTo>
                    <a:pt x="954" y="2541"/>
                    <a:pt x="967" y="2542"/>
                    <a:pt x="980" y="2542"/>
                  </a:cubicBezTo>
                  <a:cubicBezTo>
                    <a:pt x="1055" y="2542"/>
                    <a:pt x="1137" y="2489"/>
                    <a:pt x="1167" y="2418"/>
                  </a:cubicBezTo>
                  <a:cubicBezTo>
                    <a:pt x="1203" y="2275"/>
                    <a:pt x="1251" y="2144"/>
                    <a:pt x="1322" y="2025"/>
                  </a:cubicBezTo>
                  <a:cubicBezTo>
                    <a:pt x="1358" y="1965"/>
                    <a:pt x="1358" y="1894"/>
                    <a:pt x="1322" y="1846"/>
                  </a:cubicBezTo>
                  <a:lnTo>
                    <a:pt x="989" y="1322"/>
                  </a:lnTo>
                  <a:cubicBezTo>
                    <a:pt x="977" y="1299"/>
                    <a:pt x="977" y="1263"/>
                    <a:pt x="1001" y="1239"/>
                  </a:cubicBezTo>
                  <a:lnTo>
                    <a:pt x="1239" y="1001"/>
                  </a:lnTo>
                  <a:cubicBezTo>
                    <a:pt x="1258" y="981"/>
                    <a:pt x="1274" y="973"/>
                    <a:pt x="1291" y="973"/>
                  </a:cubicBezTo>
                  <a:cubicBezTo>
                    <a:pt x="1304" y="973"/>
                    <a:pt x="1318" y="978"/>
                    <a:pt x="1334" y="989"/>
                  </a:cubicBezTo>
                  <a:lnTo>
                    <a:pt x="1846" y="1322"/>
                  </a:lnTo>
                  <a:cubicBezTo>
                    <a:pt x="1878" y="1342"/>
                    <a:pt x="1910" y="1354"/>
                    <a:pt x="1942" y="1354"/>
                  </a:cubicBezTo>
                  <a:cubicBezTo>
                    <a:pt x="1969" y="1354"/>
                    <a:pt x="1997" y="1345"/>
                    <a:pt x="2025" y="1322"/>
                  </a:cubicBezTo>
                  <a:cubicBezTo>
                    <a:pt x="2144" y="1251"/>
                    <a:pt x="2287" y="1203"/>
                    <a:pt x="2417" y="1156"/>
                  </a:cubicBezTo>
                  <a:cubicBezTo>
                    <a:pt x="2477" y="1144"/>
                    <a:pt x="2537" y="1084"/>
                    <a:pt x="2537" y="1025"/>
                  </a:cubicBezTo>
                  <a:lnTo>
                    <a:pt x="2656" y="418"/>
                  </a:lnTo>
                  <a:cubicBezTo>
                    <a:pt x="2656" y="382"/>
                    <a:pt x="2679" y="358"/>
                    <a:pt x="2727" y="358"/>
                  </a:cubicBezTo>
                  <a:lnTo>
                    <a:pt x="3060" y="358"/>
                  </a:lnTo>
                  <a:cubicBezTo>
                    <a:pt x="3084" y="358"/>
                    <a:pt x="3120" y="394"/>
                    <a:pt x="3132" y="418"/>
                  </a:cubicBezTo>
                  <a:lnTo>
                    <a:pt x="3251" y="1025"/>
                  </a:lnTo>
                  <a:cubicBezTo>
                    <a:pt x="3263" y="1084"/>
                    <a:pt x="3310" y="1144"/>
                    <a:pt x="3370" y="1156"/>
                  </a:cubicBezTo>
                  <a:cubicBezTo>
                    <a:pt x="3501" y="1203"/>
                    <a:pt x="3632" y="1251"/>
                    <a:pt x="3751" y="1322"/>
                  </a:cubicBezTo>
                  <a:cubicBezTo>
                    <a:pt x="3781" y="1340"/>
                    <a:pt x="3816" y="1349"/>
                    <a:pt x="3849" y="1349"/>
                  </a:cubicBezTo>
                  <a:cubicBezTo>
                    <a:pt x="3882" y="1349"/>
                    <a:pt x="3912" y="1340"/>
                    <a:pt x="3930" y="1322"/>
                  </a:cubicBezTo>
                  <a:lnTo>
                    <a:pt x="4453" y="989"/>
                  </a:lnTo>
                  <a:cubicBezTo>
                    <a:pt x="4469" y="978"/>
                    <a:pt x="4483" y="973"/>
                    <a:pt x="4497" y="973"/>
                  </a:cubicBezTo>
                  <a:cubicBezTo>
                    <a:pt x="4513" y="973"/>
                    <a:pt x="4529" y="981"/>
                    <a:pt x="4549" y="1001"/>
                  </a:cubicBezTo>
                  <a:lnTo>
                    <a:pt x="4787" y="1239"/>
                  </a:lnTo>
                  <a:cubicBezTo>
                    <a:pt x="4811" y="1263"/>
                    <a:pt x="4811" y="1299"/>
                    <a:pt x="4799" y="1322"/>
                  </a:cubicBezTo>
                  <a:lnTo>
                    <a:pt x="4453" y="1846"/>
                  </a:lnTo>
                  <a:cubicBezTo>
                    <a:pt x="4430" y="1906"/>
                    <a:pt x="4406" y="1965"/>
                    <a:pt x="4453" y="2025"/>
                  </a:cubicBezTo>
                  <a:cubicBezTo>
                    <a:pt x="4525" y="2144"/>
                    <a:pt x="4573" y="2275"/>
                    <a:pt x="4620" y="2418"/>
                  </a:cubicBezTo>
                  <a:cubicBezTo>
                    <a:pt x="4632" y="2477"/>
                    <a:pt x="4692" y="2537"/>
                    <a:pt x="4751" y="2537"/>
                  </a:cubicBezTo>
                  <a:lnTo>
                    <a:pt x="5358" y="2656"/>
                  </a:lnTo>
                  <a:cubicBezTo>
                    <a:pt x="5394" y="2656"/>
                    <a:pt x="5418" y="2680"/>
                    <a:pt x="5418" y="2727"/>
                  </a:cubicBezTo>
                  <a:lnTo>
                    <a:pt x="5418" y="3049"/>
                  </a:lnTo>
                  <a:cubicBezTo>
                    <a:pt x="5418" y="3085"/>
                    <a:pt x="5394" y="3108"/>
                    <a:pt x="5358" y="3132"/>
                  </a:cubicBezTo>
                  <a:lnTo>
                    <a:pt x="4751" y="3251"/>
                  </a:lnTo>
                  <a:cubicBezTo>
                    <a:pt x="4692" y="3263"/>
                    <a:pt x="4632" y="3311"/>
                    <a:pt x="4620" y="3370"/>
                  </a:cubicBezTo>
                  <a:cubicBezTo>
                    <a:pt x="4573" y="3501"/>
                    <a:pt x="4525" y="3632"/>
                    <a:pt x="4453" y="3751"/>
                  </a:cubicBezTo>
                  <a:cubicBezTo>
                    <a:pt x="4430" y="3811"/>
                    <a:pt x="4430" y="3882"/>
                    <a:pt x="4453" y="3930"/>
                  </a:cubicBezTo>
                  <a:lnTo>
                    <a:pt x="4799" y="4454"/>
                  </a:lnTo>
                  <a:cubicBezTo>
                    <a:pt x="4811" y="4478"/>
                    <a:pt x="4811" y="4513"/>
                    <a:pt x="4787" y="4537"/>
                  </a:cubicBezTo>
                  <a:lnTo>
                    <a:pt x="4549" y="4775"/>
                  </a:lnTo>
                  <a:cubicBezTo>
                    <a:pt x="4526" y="4798"/>
                    <a:pt x="4508" y="4806"/>
                    <a:pt x="4489" y="4806"/>
                  </a:cubicBezTo>
                  <a:cubicBezTo>
                    <a:pt x="4478" y="4806"/>
                    <a:pt x="4467" y="4803"/>
                    <a:pt x="4453" y="4799"/>
                  </a:cubicBezTo>
                  <a:lnTo>
                    <a:pt x="3930" y="4454"/>
                  </a:lnTo>
                  <a:cubicBezTo>
                    <a:pt x="3898" y="4435"/>
                    <a:pt x="3866" y="4422"/>
                    <a:pt x="3834" y="4422"/>
                  </a:cubicBezTo>
                  <a:cubicBezTo>
                    <a:pt x="3806" y="4422"/>
                    <a:pt x="3779" y="4432"/>
                    <a:pt x="3751" y="4454"/>
                  </a:cubicBezTo>
                  <a:cubicBezTo>
                    <a:pt x="3632" y="4525"/>
                    <a:pt x="3501" y="4573"/>
                    <a:pt x="3370" y="4621"/>
                  </a:cubicBezTo>
                  <a:cubicBezTo>
                    <a:pt x="3310" y="4632"/>
                    <a:pt x="3251" y="4692"/>
                    <a:pt x="3251" y="4751"/>
                  </a:cubicBezTo>
                  <a:lnTo>
                    <a:pt x="3132" y="5359"/>
                  </a:lnTo>
                  <a:cubicBezTo>
                    <a:pt x="3132" y="5394"/>
                    <a:pt x="3096" y="5418"/>
                    <a:pt x="3060" y="5418"/>
                  </a:cubicBezTo>
                  <a:lnTo>
                    <a:pt x="2727" y="5418"/>
                  </a:lnTo>
                  <a:cubicBezTo>
                    <a:pt x="2703" y="5418"/>
                    <a:pt x="2668" y="5394"/>
                    <a:pt x="2656" y="5359"/>
                  </a:cubicBezTo>
                  <a:lnTo>
                    <a:pt x="2537" y="4751"/>
                  </a:lnTo>
                  <a:cubicBezTo>
                    <a:pt x="2525" y="4692"/>
                    <a:pt x="2477" y="4632"/>
                    <a:pt x="2417" y="4621"/>
                  </a:cubicBezTo>
                  <a:cubicBezTo>
                    <a:pt x="2287" y="4573"/>
                    <a:pt x="2144" y="4525"/>
                    <a:pt x="2025" y="4454"/>
                  </a:cubicBezTo>
                  <a:cubicBezTo>
                    <a:pt x="1995" y="4436"/>
                    <a:pt x="1962" y="4427"/>
                    <a:pt x="1931" y="4427"/>
                  </a:cubicBezTo>
                  <a:cubicBezTo>
                    <a:pt x="1900" y="4427"/>
                    <a:pt x="1870" y="4436"/>
                    <a:pt x="1846" y="4454"/>
                  </a:cubicBezTo>
                  <a:lnTo>
                    <a:pt x="1334" y="4799"/>
                  </a:lnTo>
                  <a:cubicBezTo>
                    <a:pt x="1321" y="4803"/>
                    <a:pt x="1309" y="4806"/>
                    <a:pt x="1298" y="4806"/>
                  </a:cubicBezTo>
                  <a:cubicBezTo>
                    <a:pt x="1279" y="4806"/>
                    <a:pt x="1261" y="4798"/>
                    <a:pt x="1239" y="4775"/>
                  </a:cubicBezTo>
                  <a:lnTo>
                    <a:pt x="1001" y="4537"/>
                  </a:lnTo>
                  <a:cubicBezTo>
                    <a:pt x="977" y="4513"/>
                    <a:pt x="977" y="4478"/>
                    <a:pt x="989" y="4454"/>
                  </a:cubicBezTo>
                  <a:lnTo>
                    <a:pt x="1322" y="3930"/>
                  </a:lnTo>
                  <a:cubicBezTo>
                    <a:pt x="1358" y="3870"/>
                    <a:pt x="1370" y="3811"/>
                    <a:pt x="1322" y="3751"/>
                  </a:cubicBezTo>
                  <a:cubicBezTo>
                    <a:pt x="1251" y="3632"/>
                    <a:pt x="1215" y="3501"/>
                    <a:pt x="1167" y="3370"/>
                  </a:cubicBezTo>
                  <a:cubicBezTo>
                    <a:pt x="1144" y="3311"/>
                    <a:pt x="1084" y="3251"/>
                    <a:pt x="1024" y="3251"/>
                  </a:cubicBezTo>
                  <a:lnTo>
                    <a:pt x="417" y="3132"/>
                  </a:lnTo>
                  <a:cubicBezTo>
                    <a:pt x="393" y="3132"/>
                    <a:pt x="358" y="3097"/>
                    <a:pt x="358" y="3049"/>
                  </a:cubicBezTo>
                  <a:lnTo>
                    <a:pt x="358" y="2727"/>
                  </a:lnTo>
                  <a:cubicBezTo>
                    <a:pt x="358" y="2692"/>
                    <a:pt x="393" y="2668"/>
                    <a:pt x="417" y="2656"/>
                  </a:cubicBezTo>
                  <a:lnTo>
                    <a:pt x="465" y="2632"/>
                  </a:lnTo>
                  <a:cubicBezTo>
                    <a:pt x="548" y="2620"/>
                    <a:pt x="632" y="2525"/>
                    <a:pt x="596" y="2430"/>
                  </a:cubicBezTo>
                  <a:cubicBezTo>
                    <a:pt x="586" y="2352"/>
                    <a:pt x="520" y="2289"/>
                    <a:pt x="444" y="2289"/>
                  </a:cubicBezTo>
                  <a:cubicBezTo>
                    <a:pt x="428" y="2289"/>
                    <a:pt x="410" y="2292"/>
                    <a:pt x="393" y="2299"/>
                  </a:cubicBezTo>
                  <a:lnTo>
                    <a:pt x="346" y="2311"/>
                  </a:lnTo>
                  <a:cubicBezTo>
                    <a:pt x="155" y="2358"/>
                    <a:pt x="1" y="2513"/>
                    <a:pt x="1" y="2727"/>
                  </a:cubicBezTo>
                  <a:lnTo>
                    <a:pt x="1" y="3049"/>
                  </a:lnTo>
                  <a:cubicBezTo>
                    <a:pt x="1" y="3251"/>
                    <a:pt x="155" y="3430"/>
                    <a:pt x="346" y="3466"/>
                  </a:cubicBezTo>
                  <a:lnTo>
                    <a:pt x="846" y="3573"/>
                  </a:lnTo>
                  <a:cubicBezTo>
                    <a:pt x="882" y="3668"/>
                    <a:pt x="929" y="3751"/>
                    <a:pt x="953" y="3847"/>
                  </a:cubicBezTo>
                  <a:lnTo>
                    <a:pt x="679" y="4275"/>
                  </a:lnTo>
                  <a:cubicBezTo>
                    <a:pt x="572" y="4442"/>
                    <a:pt x="584" y="4656"/>
                    <a:pt x="727" y="4811"/>
                  </a:cubicBezTo>
                  <a:lnTo>
                    <a:pt x="977" y="5049"/>
                  </a:lnTo>
                  <a:cubicBezTo>
                    <a:pt x="1055" y="5127"/>
                    <a:pt x="1163" y="5172"/>
                    <a:pt x="1278" y="5172"/>
                  </a:cubicBezTo>
                  <a:cubicBezTo>
                    <a:pt x="1356" y="5172"/>
                    <a:pt x="1436" y="5152"/>
                    <a:pt x="1513" y="5109"/>
                  </a:cubicBezTo>
                  <a:lnTo>
                    <a:pt x="1941" y="4823"/>
                  </a:lnTo>
                  <a:cubicBezTo>
                    <a:pt x="2025" y="4871"/>
                    <a:pt x="2120" y="4894"/>
                    <a:pt x="2203" y="4930"/>
                  </a:cubicBezTo>
                  <a:lnTo>
                    <a:pt x="2310" y="5430"/>
                  </a:lnTo>
                  <a:cubicBezTo>
                    <a:pt x="2358" y="5633"/>
                    <a:pt x="2513" y="5775"/>
                    <a:pt x="2727" y="5775"/>
                  </a:cubicBezTo>
                  <a:lnTo>
                    <a:pt x="3060" y="5775"/>
                  </a:lnTo>
                  <a:cubicBezTo>
                    <a:pt x="3251" y="5775"/>
                    <a:pt x="3430" y="5633"/>
                    <a:pt x="3465" y="5430"/>
                  </a:cubicBezTo>
                  <a:lnTo>
                    <a:pt x="3572" y="4930"/>
                  </a:lnTo>
                  <a:cubicBezTo>
                    <a:pt x="3668" y="4894"/>
                    <a:pt x="3751" y="4859"/>
                    <a:pt x="3846" y="4823"/>
                  </a:cubicBezTo>
                  <a:lnTo>
                    <a:pt x="4275" y="5109"/>
                  </a:lnTo>
                  <a:cubicBezTo>
                    <a:pt x="4344" y="5153"/>
                    <a:pt x="4422" y="5175"/>
                    <a:pt x="4500" y="5175"/>
                  </a:cubicBezTo>
                  <a:cubicBezTo>
                    <a:pt x="4610" y="5175"/>
                    <a:pt x="4720" y="5132"/>
                    <a:pt x="4811" y="5049"/>
                  </a:cubicBezTo>
                  <a:lnTo>
                    <a:pt x="5049" y="4811"/>
                  </a:lnTo>
                  <a:cubicBezTo>
                    <a:pt x="5180" y="4680"/>
                    <a:pt x="5215" y="4454"/>
                    <a:pt x="5108" y="4275"/>
                  </a:cubicBezTo>
                  <a:lnTo>
                    <a:pt x="4823" y="3847"/>
                  </a:lnTo>
                  <a:cubicBezTo>
                    <a:pt x="4870" y="3751"/>
                    <a:pt x="4894" y="3668"/>
                    <a:pt x="4930" y="3573"/>
                  </a:cubicBezTo>
                  <a:lnTo>
                    <a:pt x="5442" y="3466"/>
                  </a:lnTo>
                  <a:cubicBezTo>
                    <a:pt x="5632" y="3430"/>
                    <a:pt x="5775" y="3263"/>
                    <a:pt x="5775" y="3049"/>
                  </a:cubicBezTo>
                  <a:lnTo>
                    <a:pt x="5775" y="2727"/>
                  </a:lnTo>
                  <a:cubicBezTo>
                    <a:pt x="5775" y="2513"/>
                    <a:pt x="5644" y="2358"/>
                    <a:pt x="5454" y="2311"/>
                  </a:cubicBezTo>
                  <a:lnTo>
                    <a:pt x="4942" y="2204"/>
                  </a:lnTo>
                  <a:cubicBezTo>
                    <a:pt x="4918" y="2120"/>
                    <a:pt x="4870" y="2025"/>
                    <a:pt x="4846" y="1942"/>
                  </a:cubicBezTo>
                  <a:lnTo>
                    <a:pt x="5120" y="1501"/>
                  </a:lnTo>
                  <a:cubicBezTo>
                    <a:pt x="5227" y="1346"/>
                    <a:pt x="5215" y="1120"/>
                    <a:pt x="5061" y="965"/>
                  </a:cubicBezTo>
                  <a:lnTo>
                    <a:pt x="4823" y="727"/>
                  </a:lnTo>
                  <a:cubicBezTo>
                    <a:pt x="4745" y="650"/>
                    <a:pt x="4634" y="610"/>
                    <a:pt x="4520" y="610"/>
                  </a:cubicBezTo>
                  <a:cubicBezTo>
                    <a:pt x="4441" y="610"/>
                    <a:pt x="4360" y="629"/>
                    <a:pt x="4287" y="668"/>
                  </a:cubicBezTo>
                  <a:lnTo>
                    <a:pt x="3858" y="953"/>
                  </a:lnTo>
                  <a:cubicBezTo>
                    <a:pt x="3763" y="906"/>
                    <a:pt x="3680" y="882"/>
                    <a:pt x="3596" y="846"/>
                  </a:cubicBezTo>
                  <a:lnTo>
                    <a:pt x="3489" y="346"/>
                  </a:lnTo>
                  <a:cubicBezTo>
                    <a:pt x="3441" y="156"/>
                    <a:pt x="3275" y="1"/>
                    <a:pt x="3072" y="1"/>
                  </a:cubicBezTo>
                  <a:lnTo>
                    <a:pt x="2739"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98" name="Google Shape;10685;p67"/>
            <p:cNvSpPr/>
            <p:nvPr/>
          </p:nvSpPr>
          <p:spPr>
            <a:xfrm>
              <a:off x="3326526" y="4036907"/>
              <a:ext cx="62541" cy="62573"/>
            </a:xfrm>
            <a:custGeom>
              <a:avLst/>
              <a:rect l="l" t="t" r="r" b="b"/>
              <a:pathLst>
                <a:path w="1965" h="1966">
                  <a:moveTo>
                    <a:pt x="977" y="1"/>
                  </a:moveTo>
                  <a:cubicBezTo>
                    <a:pt x="441" y="1"/>
                    <a:pt x="0" y="453"/>
                    <a:pt x="0" y="989"/>
                  </a:cubicBezTo>
                  <a:cubicBezTo>
                    <a:pt x="0" y="1525"/>
                    <a:pt x="441" y="1965"/>
                    <a:pt x="977" y="1965"/>
                  </a:cubicBezTo>
                  <a:cubicBezTo>
                    <a:pt x="1203" y="1965"/>
                    <a:pt x="1417" y="1894"/>
                    <a:pt x="1572" y="1763"/>
                  </a:cubicBezTo>
                  <a:cubicBezTo>
                    <a:pt x="1655" y="1703"/>
                    <a:pt x="1667" y="1596"/>
                    <a:pt x="1608" y="1501"/>
                  </a:cubicBezTo>
                  <a:cubicBezTo>
                    <a:pt x="1574" y="1461"/>
                    <a:pt x="1525" y="1439"/>
                    <a:pt x="1473" y="1439"/>
                  </a:cubicBezTo>
                  <a:cubicBezTo>
                    <a:pt x="1434" y="1439"/>
                    <a:pt x="1394" y="1452"/>
                    <a:pt x="1358" y="1477"/>
                  </a:cubicBezTo>
                  <a:cubicBezTo>
                    <a:pt x="1250" y="1561"/>
                    <a:pt x="1119" y="1608"/>
                    <a:pt x="965" y="1608"/>
                  </a:cubicBezTo>
                  <a:cubicBezTo>
                    <a:pt x="619" y="1608"/>
                    <a:pt x="346" y="1322"/>
                    <a:pt x="346" y="977"/>
                  </a:cubicBezTo>
                  <a:cubicBezTo>
                    <a:pt x="346" y="644"/>
                    <a:pt x="619" y="358"/>
                    <a:pt x="977" y="358"/>
                  </a:cubicBezTo>
                  <a:cubicBezTo>
                    <a:pt x="1322" y="358"/>
                    <a:pt x="1608" y="644"/>
                    <a:pt x="1608" y="989"/>
                  </a:cubicBezTo>
                  <a:cubicBezTo>
                    <a:pt x="1608" y="1084"/>
                    <a:pt x="1679" y="1168"/>
                    <a:pt x="1786" y="1168"/>
                  </a:cubicBezTo>
                  <a:cubicBezTo>
                    <a:pt x="1893" y="1168"/>
                    <a:pt x="1965" y="1084"/>
                    <a:pt x="1965" y="989"/>
                  </a:cubicBezTo>
                  <a:cubicBezTo>
                    <a:pt x="1965" y="453"/>
                    <a:pt x="1512" y="1"/>
                    <a:pt x="97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899" name="Google Shape;10686;p67"/>
            <p:cNvSpPr/>
            <p:nvPr/>
          </p:nvSpPr>
          <p:spPr>
            <a:xfrm>
              <a:off x="3196542" y="3907687"/>
              <a:ext cx="68238" cy="68238"/>
            </a:xfrm>
            <a:custGeom>
              <a:avLst/>
              <a:rect l="l" t="t" r="r" b="b"/>
              <a:pathLst>
                <a:path w="2144" h="2144">
                  <a:moveTo>
                    <a:pt x="1072" y="358"/>
                  </a:moveTo>
                  <a:cubicBezTo>
                    <a:pt x="1477" y="358"/>
                    <a:pt x="1786" y="680"/>
                    <a:pt x="1786" y="1072"/>
                  </a:cubicBezTo>
                  <a:cubicBezTo>
                    <a:pt x="1786" y="1477"/>
                    <a:pt x="1465" y="1787"/>
                    <a:pt x="1072" y="1787"/>
                  </a:cubicBezTo>
                  <a:cubicBezTo>
                    <a:pt x="691" y="1787"/>
                    <a:pt x="358" y="1453"/>
                    <a:pt x="358" y="1072"/>
                  </a:cubicBezTo>
                  <a:cubicBezTo>
                    <a:pt x="358" y="668"/>
                    <a:pt x="691" y="358"/>
                    <a:pt x="1072" y="358"/>
                  </a:cubicBezTo>
                  <a:close/>
                  <a:moveTo>
                    <a:pt x="1072" y="1"/>
                  </a:moveTo>
                  <a:cubicBezTo>
                    <a:pt x="477" y="1"/>
                    <a:pt x="0" y="477"/>
                    <a:pt x="0" y="1072"/>
                  </a:cubicBezTo>
                  <a:cubicBezTo>
                    <a:pt x="0" y="1668"/>
                    <a:pt x="477" y="2144"/>
                    <a:pt x="1072" y="2144"/>
                  </a:cubicBezTo>
                  <a:cubicBezTo>
                    <a:pt x="1667" y="2144"/>
                    <a:pt x="2144" y="1656"/>
                    <a:pt x="2144" y="1072"/>
                  </a:cubicBezTo>
                  <a:cubicBezTo>
                    <a:pt x="2144" y="477"/>
                    <a:pt x="1667" y="1"/>
                    <a:pt x="107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00" name="Google Shape;10687;p67"/>
          <p:cNvGrpSpPr/>
          <p:nvPr/>
        </p:nvGrpSpPr>
        <p:grpSpPr>
          <a:xfrm>
            <a:off x="9165719" y="5303370"/>
            <a:ext cx="371395" cy="301279"/>
            <a:chOff x="7550258" y="3832670"/>
            <a:chExt cx="371395" cy="301279"/>
          </a:xfrm>
          <a:solidFill>
            <a:schemeClr val="accent1"/>
          </a:solidFill>
        </p:grpSpPr>
        <p:sp>
          <p:nvSpPr>
            <p:cNvPr id="1901" name="Google Shape;10688;p67"/>
            <p:cNvSpPr/>
            <p:nvPr/>
          </p:nvSpPr>
          <p:spPr>
            <a:xfrm>
              <a:off x="7550258" y="3832670"/>
              <a:ext cx="371395" cy="301279"/>
            </a:xfrm>
            <a:custGeom>
              <a:avLst/>
              <a:rect l="l" t="t" r="r" b="b"/>
              <a:pathLst>
                <a:path w="11669" h="9466">
                  <a:moveTo>
                    <a:pt x="1822" y="346"/>
                  </a:moveTo>
                  <a:cubicBezTo>
                    <a:pt x="1822" y="346"/>
                    <a:pt x="1834" y="346"/>
                    <a:pt x="1834" y="358"/>
                  </a:cubicBezTo>
                  <a:lnTo>
                    <a:pt x="1834" y="1096"/>
                  </a:lnTo>
                  <a:cubicBezTo>
                    <a:pt x="1834" y="1096"/>
                    <a:pt x="1834" y="1108"/>
                    <a:pt x="1822" y="1108"/>
                  </a:cubicBezTo>
                  <a:lnTo>
                    <a:pt x="1441" y="1108"/>
                  </a:lnTo>
                  <a:cubicBezTo>
                    <a:pt x="1441" y="1108"/>
                    <a:pt x="1429" y="1108"/>
                    <a:pt x="1429" y="1096"/>
                  </a:cubicBezTo>
                  <a:lnTo>
                    <a:pt x="1429" y="358"/>
                  </a:lnTo>
                  <a:lnTo>
                    <a:pt x="1441" y="358"/>
                  </a:lnTo>
                  <a:lnTo>
                    <a:pt x="1822" y="346"/>
                  </a:lnTo>
                  <a:close/>
                  <a:moveTo>
                    <a:pt x="10228" y="346"/>
                  </a:moveTo>
                  <a:cubicBezTo>
                    <a:pt x="10228" y="346"/>
                    <a:pt x="10240" y="346"/>
                    <a:pt x="10240" y="358"/>
                  </a:cubicBezTo>
                  <a:lnTo>
                    <a:pt x="10240" y="1096"/>
                  </a:lnTo>
                  <a:cubicBezTo>
                    <a:pt x="10240" y="1096"/>
                    <a:pt x="10240" y="1108"/>
                    <a:pt x="10228" y="1108"/>
                  </a:cubicBezTo>
                  <a:lnTo>
                    <a:pt x="9859" y="1108"/>
                  </a:lnTo>
                  <a:cubicBezTo>
                    <a:pt x="9859" y="1108"/>
                    <a:pt x="9835" y="1108"/>
                    <a:pt x="9835" y="1096"/>
                  </a:cubicBezTo>
                  <a:lnTo>
                    <a:pt x="9835" y="358"/>
                  </a:lnTo>
                  <a:lnTo>
                    <a:pt x="9859" y="358"/>
                  </a:lnTo>
                  <a:lnTo>
                    <a:pt x="10228" y="346"/>
                  </a:lnTo>
                  <a:close/>
                  <a:moveTo>
                    <a:pt x="10966" y="1096"/>
                  </a:moveTo>
                  <a:cubicBezTo>
                    <a:pt x="11180" y="1096"/>
                    <a:pt x="11347" y="1251"/>
                    <a:pt x="11347" y="1465"/>
                  </a:cubicBezTo>
                  <a:lnTo>
                    <a:pt x="11347" y="8775"/>
                  </a:lnTo>
                  <a:cubicBezTo>
                    <a:pt x="11323" y="8978"/>
                    <a:pt x="11168" y="9144"/>
                    <a:pt x="10954" y="9144"/>
                  </a:cubicBezTo>
                  <a:lnTo>
                    <a:pt x="715" y="9144"/>
                  </a:lnTo>
                  <a:cubicBezTo>
                    <a:pt x="512" y="9144"/>
                    <a:pt x="346" y="8978"/>
                    <a:pt x="346" y="8775"/>
                  </a:cubicBezTo>
                  <a:lnTo>
                    <a:pt x="346" y="1465"/>
                  </a:lnTo>
                  <a:cubicBezTo>
                    <a:pt x="346" y="1251"/>
                    <a:pt x="512" y="1096"/>
                    <a:pt x="715" y="1096"/>
                  </a:cubicBezTo>
                  <a:lnTo>
                    <a:pt x="1084" y="1096"/>
                  </a:lnTo>
                  <a:lnTo>
                    <a:pt x="1084" y="1108"/>
                  </a:lnTo>
                  <a:cubicBezTo>
                    <a:pt x="1084" y="1298"/>
                    <a:pt x="1250" y="1465"/>
                    <a:pt x="1441" y="1465"/>
                  </a:cubicBezTo>
                  <a:lnTo>
                    <a:pt x="1822" y="1465"/>
                  </a:lnTo>
                  <a:cubicBezTo>
                    <a:pt x="2012" y="1465"/>
                    <a:pt x="2179" y="1298"/>
                    <a:pt x="2179" y="1108"/>
                  </a:cubicBezTo>
                  <a:lnTo>
                    <a:pt x="2179" y="1096"/>
                  </a:lnTo>
                  <a:lnTo>
                    <a:pt x="9513" y="1096"/>
                  </a:lnTo>
                  <a:lnTo>
                    <a:pt x="9513" y="1108"/>
                  </a:lnTo>
                  <a:cubicBezTo>
                    <a:pt x="9513" y="1298"/>
                    <a:pt x="9680" y="1465"/>
                    <a:pt x="9871" y="1465"/>
                  </a:cubicBezTo>
                  <a:lnTo>
                    <a:pt x="10240" y="1465"/>
                  </a:lnTo>
                  <a:cubicBezTo>
                    <a:pt x="10430" y="1465"/>
                    <a:pt x="10597" y="1298"/>
                    <a:pt x="10597" y="1108"/>
                  </a:cubicBezTo>
                  <a:lnTo>
                    <a:pt x="10597" y="1096"/>
                  </a:lnTo>
                  <a:lnTo>
                    <a:pt x="10966" y="1096"/>
                  </a:lnTo>
                  <a:close/>
                  <a:moveTo>
                    <a:pt x="1441" y="0"/>
                  </a:moveTo>
                  <a:cubicBezTo>
                    <a:pt x="1250" y="0"/>
                    <a:pt x="1084" y="167"/>
                    <a:pt x="1084" y="358"/>
                  </a:cubicBezTo>
                  <a:lnTo>
                    <a:pt x="1084" y="739"/>
                  </a:lnTo>
                  <a:lnTo>
                    <a:pt x="715" y="739"/>
                  </a:lnTo>
                  <a:cubicBezTo>
                    <a:pt x="310" y="739"/>
                    <a:pt x="0" y="1060"/>
                    <a:pt x="0" y="1453"/>
                  </a:cubicBezTo>
                  <a:lnTo>
                    <a:pt x="0" y="8752"/>
                  </a:lnTo>
                  <a:cubicBezTo>
                    <a:pt x="0" y="9156"/>
                    <a:pt x="334" y="9466"/>
                    <a:pt x="715" y="9466"/>
                  </a:cubicBezTo>
                  <a:lnTo>
                    <a:pt x="10954" y="9466"/>
                  </a:lnTo>
                  <a:cubicBezTo>
                    <a:pt x="11359" y="9466"/>
                    <a:pt x="11668" y="9144"/>
                    <a:pt x="11668" y="8752"/>
                  </a:cubicBezTo>
                  <a:lnTo>
                    <a:pt x="11668" y="1453"/>
                  </a:lnTo>
                  <a:cubicBezTo>
                    <a:pt x="11668" y="1060"/>
                    <a:pt x="11359" y="739"/>
                    <a:pt x="10954" y="739"/>
                  </a:cubicBezTo>
                  <a:lnTo>
                    <a:pt x="10585" y="739"/>
                  </a:lnTo>
                  <a:lnTo>
                    <a:pt x="10585" y="358"/>
                  </a:lnTo>
                  <a:cubicBezTo>
                    <a:pt x="10585" y="167"/>
                    <a:pt x="10418" y="0"/>
                    <a:pt x="10228" y="0"/>
                  </a:cubicBezTo>
                  <a:lnTo>
                    <a:pt x="9859" y="0"/>
                  </a:lnTo>
                  <a:cubicBezTo>
                    <a:pt x="9656" y="0"/>
                    <a:pt x="9490" y="167"/>
                    <a:pt x="9490" y="358"/>
                  </a:cubicBezTo>
                  <a:lnTo>
                    <a:pt x="9490" y="739"/>
                  </a:lnTo>
                  <a:lnTo>
                    <a:pt x="2179" y="739"/>
                  </a:lnTo>
                  <a:lnTo>
                    <a:pt x="2179" y="358"/>
                  </a:lnTo>
                  <a:cubicBezTo>
                    <a:pt x="2179" y="167"/>
                    <a:pt x="2012" y="0"/>
                    <a:pt x="1822" y="0"/>
                  </a:cubicBezTo>
                  <a:lnTo>
                    <a:pt x="1441"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2" name="Google Shape;10689;p67"/>
            <p:cNvSpPr/>
            <p:nvPr/>
          </p:nvSpPr>
          <p:spPr>
            <a:xfrm>
              <a:off x="7574129" y="3891009"/>
              <a:ext cx="324418" cy="10662"/>
            </a:xfrm>
            <a:custGeom>
              <a:avLst/>
              <a:rect l="l" t="t" r="r" b="b"/>
              <a:pathLst>
                <a:path w="10193" h="335">
                  <a:moveTo>
                    <a:pt x="155" y="1"/>
                  </a:moveTo>
                  <a:cubicBezTo>
                    <a:pt x="72" y="1"/>
                    <a:pt x="0" y="72"/>
                    <a:pt x="0" y="168"/>
                  </a:cubicBezTo>
                  <a:cubicBezTo>
                    <a:pt x="0" y="251"/>
                    <a:pt x="72" y="334"/>
                    <a:pt x="155" y="334"/>
                  </a:cubicBezTo>
                  <a:lnTo>
                    <a:pt x="10025" y="334"/>
                  </a:lnTo>
                  <a:cubicBezTo>
                    <a:pt x="10121" y="334"/>
                    <a:pt x="10192" y="251"/>
                    <a:pt x="10192" y="168"/>
                  </a:cubicBezTo>
                  <a:cubicBezTo>
                    <a:pt x="10192" y="72"/>
                    <a:pt x="10121" y="1"/>
                    <a:pt x="10025"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3" name="Google Shape;10690;p67"/>
            <p:cNvSpPr/>
            <p:nvPr/>
          </p:nvSpPr>
          <p:spPr>
            <a:xfrm>
              <a:off x="7591188" y="3937637"/>
              <a:ext cx="45481" cy="10248"/>
            </a:xfrm>
            <a:custGeom>
              <a:avLst/>
              <a:rect l="l" t="t" r="r" b="b"/>
              <a:pathLst>
                <a:path w="1429" h="322">
                  <a:moveTo>
                    <a:pt x="155" y="0"/>
                  </a:moveTo>
                  <a:cubicBezTo>
                    <a:pt x="72" y="0"/>
                    <a:pt x="0" y="72"/>
                    <a:pt x="0" y="155"/>
                  </a:cubicBezTo>
                  <a:cubicBezTo>
                    <a:pt x="0" y="250"/>
                    <a:pt x="72" y="322"/>
                    <a:pt x="155" y="322"/>
                  </a:cubicBezTo>
                  <a:lnTo>
                    <a:pt x="1262" y="322"/>
                  </a:lnTo>
                  <a:cubicBezTo>
                    <a:pt x="1346" y="322"/>
                    <a:pt x="1429" y="250"/>
                    <a:pt x="1429" y="155"/>
                  </a:cubicBezTo>
                  <a:cubicBezTo>
                    <a:pt x="1429" y="72"/>
                    <a:pt x="1346" y="0"/>
                    <a:pt x="1262"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4" name="Google Shape;10691;p67"/>
            <p:cNvSpPr/>
            <p:nvPr/>
          </p:nvSpPr>
          <p:spPr>
            <a:xfrm>
              <a:off x="7672667" y="3937637"/>
              <a:ext cx="45481" cy="10248"/>
            </a:xfrm>
            <a:custGeom>
              <a:avLst/>
              <a:rect l="l" t="t" r="r" b="b"/>
              <a:pathLst>
                <a:path w="1429" h="322">
                  <a:moveTo>
                    <a:pt x="155" y="0"/>
                  </a:moveTo>
                  <a:cubicBezTo>
                    <a:pt x="71" y="0"/>
                    <a:pt x="0" y="72"/>
                    <a:pt x="0" y="155"/>
                  </a:cubicBezTo>
                  <a:cubicBezTo>
                    <a:pt x="0" y="250"/>
                    <a:pt x="71" y="322"/>
                    <a:pt x="155" y="322"/>
                  </a:cubicBezTo>
                  <a:lnTo>
                    <a:pt x="1262" y="322"/>
                  </a:lnTo>
                  <a:cubicBezTo>
                    <a:pt x="1345" y="322"/>
                    <a:pt x="1429" y="250"/>
                    <a:pt x="1429" y="155"/>
                  </a:cubicBezTo>
                  <a:cubicBezTo>
                    <a:pt x="1429" y="72"/>
                    <a:pt x="1345" y="0"/>
                    <a:pt x="1262"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5" name="Google Shape;10692;p67"/>
            <p:cNvSpPr/>
            <p:nvPr/>
          </p:nvSpPr>
          <p:spPr>
            <a:xfrm>
              <a:off x="7835592" y="3937637"/>
              <a:ext cx="45131" cy="10248"/>
            </a:xfrm>
            <a:custGeom>
              <a:avLst/>
              <a:rect l="l" t="t" r="r" b="b"/>
              <a:pathLst>
                <a:path w="1418" h="322">
                  <a:moveTo>
                    <a:pt x="155" y="0"/>
                  </a:moveTo>
                  <a:cubicBezTo>
                    <a:pt x="72" y="0"/>
                    <a:pt x="1" y="72"/>
                    <a:pt x="1" y="155"/>
                  </a:cubicBezTo>
                  <a:cubicBezTo>
                    <a:pt x="1" y="250"/>
                    <a:pt x="72" y="322"/>
                    <a:pt x="155" y="322"/>
                  </a:cubicBezTo>
                  <a:lnTo>
                    <a:pt x="1263" y="322"/>
                  </a:lnTo>
                  <a:cubicBezTo>
                    <a:pt x="1346" y="322"/>
                    <a:pt x="1418" y="250"/>
                    <a:pt x="1418" y="155"/>
                  </a:cubicBezTo>
                  <a:cubicBezTo>
                    <a:pt x="1418" y="72"/>
                    <a:pt x="1346" y="0"/>
                    <a:pt x="1263"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6" name="Google Shape;10693;p67"/>
            <p:cNvSpPr/>
            <p:nvPr/>
          </p:nvSpPr>
          <p:spPr>
            <a:xfrm>
              <a:off x="7591188" y="3984232"/>
              <a:ext cx="45481" cy="10662"/>
            </a:xfrm>
            <a:custGeom>
              <a:avLst/>
              <a:rect l="l" t="t" r="r" b="b"/>
              <a:pathLst>
                <a:path w="1429" h="335">
                  <a:moveTo>
                    <a:pt x="155" y="1"/>
                  </a:moveTo>
                  <a:cubicBezTo>
                    <a:pt x="72" y="1"/>
                    <a:pt x="0" y="84"/>
                    <a:pt x="0" y="168"/>
                  </a:cubicBezTo>
                  <a:cubicBezTo>
                    <a:pt x="0" y="263"/>
                    <a:pt x="72" y="334"/>
                    <a:pt x="155" y="334"/>
                  </a:cubicBezTo>
                  <a:lnTo>
                    <a:pt x="1262" y="334"/>
                  </a:lnTo>
                  <a:cubicBezTo>
                    <a:pt x="1346" y="334"/>
                    <a:pt x="1429" y="263"/>
                    <a:pt x="1429" y="168"/>
                  </a:cubicBezTo>
                  <a:cubicBezTo>
                    <a:pt x="1429" y="84"/>
                    <a:pt x="1346" y="1"/>
                    <a:pt x="1262"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7" name="Google Shape;10694;p67"/>
            <p:cNvSpPr/>
            <p:nvPr/>
          </p:nvSpPr>
          <p:spPr>
            <a:xfrm>
              <a:off x="7754113" y="3984232"/>
              <a:ext cx="45513" cy="10662"/>
            </a:xfrm>
            <a:custGeom>
              <a:avLst/>
              <a:rect l="l" t="t" r="r" b="b"/>
              <a:pathLst>
                <a:path w="1430" h="335">
                  <a:moveTo>
                    <a:pt x="156" y="1"/>
                  </a:moveTo>
                  <a:cubicBezTo>
                    <a:pt x="72" y="1"/>
                    <a:pt x="1" y="84"/>
                    <a:pt x="1" y="168"/>
                  </a:cubicBezTo>
                  <a:cubicBezTo>
                    <a:pt x="1" y="263"/>
                    <a:pt x="72" y="334"/>
                    <a:pt x="156" y="334"/>
                  </a:cubicBezTo>
                  <a:lnTo>
                    <a:pt x="1263" y="334"/>
                  </a:lnTo>
                  <a:cubicBezTo>
                    <a:pt x="1346" y="334"/>
                    <a:pt x="1430" y="263"/>
                    <a:pt x="1430" y="168"/>
                  </a:cubicBezTo>
                  <a:cubicBezTo>
                    <a:pt x="1430" y="84"/>
                    <a:pt x="1346" y="1"/>
                    <a:pt x="1263"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8" name="Google Shape;10695;p67"/>
            <p:cNvSpPr/>
            <p:nvPr/>
          </p:nvSpPr>
          <p:spPr>
            <a:xfrm>
              <a:off x="7591188" y="4030859"/>
              <a:ext cx="45481" cy="10248"/>
            </a:xfrm>
            <a:custGeom>
              <a:avLst/>
              <a:rect l="l" t="t" r="r" b="b"/>
              <a:pathLst>
                <a:path w="1429" h="322">
                  <a:moveTo>
                    <a:pt x="155" y="0"/>
                  </a:moveTo>
                  <a:cubicBezTo>
                    <a:pt x="72" y="0"/>
                    <a:pt x="0" y="72"/>
                    <a:pt x="0" y="167"/>
                  </a:cubicBezTo>
                  <a:cubicBezTo>
                    <a:pt x="0" y="250"/>
                    <a:pt x="72" y="322"/>
                    <a:pt x="155" y="322"/>
                  </a:cubicBezTo>
                  <a:lnTo>
                    <a:pt x="1262" y="322"/>
                  </a:lnTo>
                  <a:cubicBezTo>
                    <a:pt x="1346" y="322"/>
                    <a:pt x="1429" y="250"/>
                    <a:pt x="1429" y="167"/>
                  </a:cubicBezTo>
                  <a:cubicBezTo>
                    <a:pt x="1429" y="72"/>
                    <a:pt x="1346" y="0"/>
                    <a:pt x="1262"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09" name="Google Shape;10696;p67"/>
            <p:cNvSpPr/>
            <p:nvPr/>
          </p:nvSpPr>
          <p:spPr>
            <a:xfrm>
              <a:off x="7672667" y="4030859"/>
              <a:ext cx="45481" cy="10248"/>
            </a:xfrm>
            <a:custGeom>
              <a:avLst/>
              <a:rect l="l" t="t" r="r" b="b"/>
              <a:pathLst>
                <a:path w="1429" h="322">
                  <a:moveTo>
                    <a:pt x="155" y="0"/>
                  </a:moveTo>
                  <a:cubicBezTo>
                    <a:pt x="71" y="0"/>
                    <a:pt x="0" y="72"/>
                    <a:pt x="0" y="167"/>
                  </a:cubicBezTo>
                  <a:cubicBezTo>
                    <a:pt x="0" y="250"/>
                    <a:pt x="71" y="322"/>
                    <a:pt x="155" y="322"/>
                  </a:cubicBezTo>
                  <a:lnTo>
                    <a:pt x="1262" y="322"/>
                  </a:lnTo>
                  <a:cubicBezTo>
                    <a:pt x="1345" y="322"/>
                    <a:pt x="1429" y="250"/>
                    <a:pt x="1429" y="167"/>
                  </a:cubicBezTo>
                  <a:cubicBezTo>
                    <a:pt x="1429" y="72"/>
                    <a:pt x="1345" y="0"/>
                    <a:pt x="1262"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0" name="Google Shape;10697;p67"/>
            <p:cNvSpPr/>
            <p:nvPr/>
          </p:nvSpPr>
          <p:spPr>
            <a:xfrm>
              <a:off x="7835592" y="4030859"/>
              <a:ext cx="45131" cy="10248"/>
            </a:xfrm>
            <a:custGeom>
              <a:avLst/>
              <a:rect l="l" t="t" r="r" b="b"/>
              <a:pathLst>
                <a:path w="1418" h="322">
                  <a:moveTo>
                    <a:pt x="155" y="0"/>
                  </a:moveTo>
                  <a:cubicBezTo>
                    <a:pt x="72" y="0"/>
                    <a:pt x="1" y="72"/>
                    <a:pt x="1" y="167"/>
                  </a:cubicBezTo>
                  <a:cubicBezTo>
                    <a:pt x="1" y="250"/>
                    <a:pt x="72" y="322"/>
                    <a:pt x="155" y="322"/>
                  </a:cubicBezTo>
                  <a:lnTo>
                    <a:pt x="1263" y="322"/>
                  </a:lnTo>
                  <a:cubicBezTo>
                    <a:pt x="1346" y="322"/>
                    <a:pt x="1418" y="250"/>
                    <a:pt x="1418" y="167"/>
                  </a:cubicBezTo>
                  <a:cubicBezTo>
                    <a:pt x="1418" y="72"/>
                    <a:pt x="1346" y="0"/>
                    <a:pt x="1263" y="0"/>
                  </a:cubicBezTo>
                  <a:lnTo>
                    <a:pt x="155"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1" name="Google Shape;10698;p67"/>
            <p:cNvSpPr/>
            <p:nvPr/>
          </p:nvSpPr>
          <p:spPr>
            <a:xfrm>
              <a:off x="7672667" y="4077073"/>
              <a:ext cx="45481" cy="10662"/>
            </a:xfrm>
            <a:custGeom>
              <a:avLst/>
              <a:rect l="l" t="t" r="r" b="b"/>
              <a:pathLst>
                <a:path w="1429" h="335">
                  <a:moveTo>
                    <a:pt x="155" y="1"/>
                  </a:moveTo>
                  <a:cubicBezTo>
                    <a:pt x="71" y="1"/>
                    <a:pt x="0" y="84"/>
                    <a:pt x="0" y="168"/>
                  </a:cubicBezTo>
                  <a:cubicBezTo>
                    <a:pt x="0" y="263"/>
                    <a:pt x="71" y="334"/>
                    <a:pt x="155" y="334"/>
                  </a:cubicBezTo>
                  <a:lnTo>
                    <a:pt x="1262" y="334"/>
                  </a:lnTo>
                  <a:cubicBezTo>
                    <a:pt x="1345" y="334"/>
                    <a:pt x="1429" y="263"/>
                    <a:pt x="1429" y="168"/>
                  </a:cubicBezTo>
                  <a:cubicBezTo>
                    <a:pt x="1429" y="84"/>
                    <a:pt x="1345" y="1"/>
                    <a:pt x="1262"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2" name="Google Shape;10699;p67"/>
            <p:cNvSpPr/>
            <p:nvPr/>
          </p:nvSpPr>
          <p:spPr>
            <a:xfrm>
              <a:off x="7754113" y="4077073"/>
              <a:ext cx="45513" cy="10662"/>
            </a:xfrm>
            <a:custGeom>
              <a:avLst/>
              <a:rect l="l" t="t" r="r" b="b"/>
              <a:pathLst>
                <a:path w="1430" h="335">
                  <a:moveTo>
                    <a:pt x="156" y="1"/>
                  </a:moveTo>
                  <a:cubicBezTo>
                    <a:pt x="72" y="1"/>
                    <a:pt x="1" y="84"/>
                    <a:pt x="1" y="168"/>
                  </a:cubicBezTo>
                  <a:cubicBezTo>
                    <a:pt x="1" y="263"/>
                    <a:pt x="72" y="334"/>
                    <a:pt x="156" y="334"/>
                  </a:cubicBezTo>
                  <a:lnTo>
                    <a:pt x="1263" y="334"/>
                  </a:lnTo>
                  <a:cubicBezTo>
                    <a:pt x="1346" y="334"/>
                    <a:pt x="1430" y="263"/>
                    <a:pt x="1430" y="168"/>
                  </a:cubicBezTo>
                  <a:cubicBezTo>
                    <a:pt x="1430" y="84"/>
                    <a:pt x="1346" y="1"/>
                    <a:pt x="1263" y="1"/>
                  </a:cubicBezTo>
                  <a:lnTo>
                    <a:pt x="156"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3" name="Google Shape;10700;p67"/>
            <p:cNvSpPr/>
            <p:nvPr/>
          </p:nvSpPr>
          <p:spPr>
            <a:xfrm>
              <a:off x="7835592" y="4077073"/>
              <a:ext cx="45131" cy="10662"/>
            </a:xfrm>
            <a:custGeom>
              <a:avLst/>
              <a:rect l="l" t="t" r="r" b="b"/>
              <a:pathLst>
                <a:path w="1418" h="335">
                  <a:moveTo>
                    <a:pt x="155" y="1"/>
                  </a:moveTo>
                  <a:cubicBezTo>
                    <a:pt x="72" y="1"/>
                    <a:pt x="1" y="84"/>
                    <a:pt x="1" y="168"/>
                  </a:cubicBezTo>
                  <a:cubicBezTo>
                    <a:pt x="1" y="263"/>
                    <a:pt x="72" y="334"/>
                    <a:pt x="155" y="334"/>
                  </a:cubicBezTo>
                  <a:lnTo>
                    <a:pt x="1263" y="334"/>
                  </a:lnTo>
                  <a:cubicBezTo>
                    <a:pt x="1346" y="334"/>
                    <a:pt x="1418" y="263"/>
                    <a:pt x="1418" y="168"/>
                  </a:cubicBezTo>
                  <a:cubicBezTo>
                    <a:pt x="1418" y="84"/>
                    <a:pt x="1346" y="1"/>
                    <a:pt x="1263" y="1"/>
                  </a:cubicBezTo>
                  <a:lnTo>
                    <a:pt x="15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4" name="Google Shape;10701;p67"/>
            <p:cNvSpPr/>
            <p:nvPr/>
          </p:nvSpPr>
          <p:spPr>
            <a:xfrm>
              <a:off x="7672667" y="3972583"/>
              <a:ext cx="46245" cy="34055"/>
            </a:xfrm>
            <a:custGeom>
              <a:avLst/>
              <a:rect l="l" t="t" r="r" b="b"/>
              <a:pathLst>
                <a:path w="1453" h="1070">
                  <a:moveTo>
                    <a:pt x="1262" y="1"/>
                  </a:moveTo>
                  <a:cubicBezTo>
                    <a:pt x="1217" y="1"/>
                    <a:pt x="1173" y="16"/>
                    <a:pt x="1143" y="45"/>
                  </a:cubicBezTo>
                  <a:lnTo>
                    <a:pt x="536" y="653"/>
                  </a:lnTo>
                  <a:lnTo>
                    <a:pt x="298" y="415"/>
                  </a:lnTo>
                  <a:cubicBezTo>
                    <a:pt x="268" y="385"/>
                    <a:pt x="223" y="370"/>
                    <a:pt x="179" y="370"/>
                  </a:cubicBezTo>
                  <a:cubicBezTo>
                    <a:pt x="134" y="370"/>
                    <a:pt x="89" y="385"/>
                    <a:pt x="60" y="415"/>
                  </a:cubicBezTo>
                  <a:cubicBezTo>
                    <a:pt x="0" y="474"/>
                    <a:pt x="0" y="593"/>
                    <a:pt x="60" y="653"/>
                  </a:cubicBezTo>
                  <a:lnTo>
                    <a:pt x="429" y="1022"/>
                  </a:lnTo>
                  <a:cubicBezTo>
                    <a:pt x="452" y="1057"/>
                    <a:pt x="500" y="1069"/>
                    <a:pt x="548" y="1069"/>
                  </a:cubicBezTo>
                  <a:cubicBezTo>
                    <a:pt x="595" y="1069"/>
                    <a:pt x="631" y="1057"/>
                    <a:pt x="667" y="1022"/>
                  </a:cubicBezTo>
                  <a:lnTo>
                    <a:pt x="1393" y="295"/>
                  </a:lnTo>
                  <a:cubicBezTo>
                    <a:pt x="1453" y="224"/>
                    <a:pt x="1453" y="117"/>
                    <a:pt x="1381" y="45"/>
                  </a:cubicBezTo>
                  <a:cubicBezTo>
                    <a:pt x="1351" y="16"/>
                    <a:pt x="1307" y="1"/>
                    <a:pt x="126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5" name="Google Shape;10702;p67"/>
            <p:cNvSpPr/>
            <p:nvPr/>
          </p:nvSpPr>
          <p:spPr>
            <a:xfrm>
              <a:off x="7835592" y="3972583"/>
              <a:ext cx="45895" cy="34055"/>
            </a:xfrm>
            <a:custGeom>
              <a:avLst/>
              <a:rect l="l" t="t" r="r" b="b"/>
              <a:pathLst>
                <a:path w="1442" h="1070">
                  <a:moveTo>
                    <a:pt x="1263" y="1"/>
                  </a:moveTo>
                  <a:cubicBezTo>
                    <a:pt x="1218" y="1"/>
                    <a:pt x="1173" y="16"/>
                    <a:pt x="1144" y="45"/>
                  </a:cubicBezTo>
                  <a:lnTo>
                    <a:pt x="536" y="653"/>
                  </a:lnTo>
                  <a:lnTo>
                    <a:pt x="298" y="415"/>
                  </a:lnTo>
                  <a:cubicBezTo>
                    <a:pt x="269" y="385"/>
                    <a:pt x="224" y="370"/>
                    <a:pt x="179" y="370"/>
                  </a:cubicBezTo>
                  <a:cubicBezTo>
                    <a:pt x="135" y="370"/>
                    <a:pt x="90" y="385"/>
                    <a:pt x="60" y="415"/>
                  </a:cubicBezTo>
                  <a:cubicBezTo>
                    <a:pt x="1" y="474"/>
                    <a:pt x="1" y="593"/>
                    <a:pt x="60" y="653"/>
                  </a:cubicBezTo>
                  <a:lnTo>
                    <a:pt x="429" y="1022"/>
                  </a:lnTo>
                  <a:cubicBezTo>
                    <a:pt x="453" y="1057"/>
                    <a:pt x="501" y="1069"/>
                    <a:pt x="548" y="1069"/>
                  </a:cubicBezTo>
                  <a:cubicBezTo>
                    <a:pt x="596" y="1069"/>
                    <a:pt x="632" y="1057"/>
                    <a:pt x="667" y="1022"/>
                  </a:cubicBezTo>
                  <a:lnTo>
                    <a:pt x="1394" y="295"/>
                  </a:lnTo>
                  <a:cubicBezTo>
                    <a:pt x="1441" y="224"/>
                    <a:pt x="1441" y="117"/>
                    <a:pt x="1382" y="45"/>
                  </a:cubicBezTo>
                  <a:cubicBezTo>
                    <a:pt x="1352" y="16"/>
                    <a:pt x="1307" y="1"/>
                    <a:pt x="126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6" name="Google Shape;10703;p67"/>
            <p:cNvSpPr/>
            <p:nvPr/>
          </p:nvSpPr>
          <p:spPr>
            <a:xfrm>
              <a:off x="7754113" y="4019592"/>
              <a:ext cx="46277" cy="34024"/>
            </a:xfrm>
            <a:custGeom>
              <a:avLst/>
              <a:rect l="l" t="t" r="r" b="b"/>
              <a:pathLst>
                <a:path w="1454" h="1069">
                  <a:moveTo>
                    <a:pt x="1263" y="0"/>
                  </a:moveTo>
                  <a:cubicBezTo>
                    <a:pt x="1218" y="0"/>
                    <a:pt x="1174" y="15"/>
                    <a:pt x="1144" y="45"/>
                  </a:cubicBezTo>
                  <a:lnTo>
                    <a:pt x="537" y="652"/>
                  </a:lnTo>
                  <a:lnTo>
                    <a:pt x="299" y="414"/>
                  </a:lnTo>
                  <a:cubicBezTo>
                    <a:pt x="269" y="384"/>
                    <a:pt x="224" y="369"/>
                    <a:pt x="179" y="369"/>
                  </a:cubicBezTo>
                  <a:cubicBezTo>
                    <a:pt x="135" y="369"/>
                    <a:pt x="90" y="384"/>
                    <a:pt x="60" y="414"/>
                  </a:cubicBezTo>
                  <a:cubicBezTo>
                    <a:pt x="1" y="473"/>
                    <a:pt x="1" y="593"/>
                    <a:pt x="60" y="652"/>
                  </a:cubicBezTo>
                  <a:lnTo>
                    <a:pt x="429" y="1021"/>
                  </a:lnTo>
                  <a:cubicBezTo>
                    <a:pt x="453" y="1057"/>
                    <a:pt x="501" y="1069"/>
                    <a:pt x="549" y="1069"/>
                  </a:cubicBezTo>
                  <a:cubicBezTo>
                    <a:pt x="596" y="1069"/>
                    <a:pt x="632" y="1057"/>
                    <a:pt x="668" y="1021"/>
                  </a:cubicBezTo>
                  <a:lnTo>
                    <a:pt x="1394" y="295"/>
                  </a:lnTo>
                  <a:cubicBezTo>
                    <a:pt x="1453" y="200"/>
                    <a:pt x="1453" y="104"/>
                    <a:pt x="1382" y="45"/>
                  </a:cubicBezTo>
                  <a:cubicBezTo>
                    <a:pt x="1352" y="15"/>
                    <a:pt x="1308" y="0"/>
                    <a:pt x="12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7" name="Google Shape;10704;p67"/>
            <p:cNvSpPr/>
            <p:nvPr/>
          </p:nvSpPr>
          <p:spPr>
            <a:xfrm>
              <a:off x="7591188" y="4065806"/>
              <a:ext cx="46245" cy="34055"/>
            </a:xfrm>
            <a:custGeom>
              <a:avLst/>
              <a:rect l="l" t="t" r="r" b="b"/>
              <a:pathLst>
                <a:path w="1453" h="1070">
                  <a:moveTo>
                    <a:pt x="1262" y="1"/>
                  </a:moveTo>
                  <a:cubicBezTo>
                    <a:pt x="1218" y="1"/>
                    <a:pt x="1173" y="16"/>
                    <a:pt x="1143" y="45"/>
                  </a:cubicBezTo>
                  <a:lnTo>
                    <a:pt x="536" y="653"/>
                  </a:lnTo>
                  <a:lnTo>
                    <a:pt x="298" y="414"/>
                  </a:lnTo>
                  <a:cubicBezTo>
                    <a:pt x="268" y="385"/>
                    <a:pt x="223" y="370"/>
                    <a:pt x="179" y="370"/>
                  </a:cubicBezTo>
                  <a:cubicBezTo>
                    <a:pt x="134" y="370"/>
                    <a:pt x="89" y="385"/>
                    <a:pt x="60" y="414"/>
                  </a:cubicBezTo>
                  <a:cubicBezTo>
                    <a:pt x="0" y="474"/>
                    <a:pt x="0" y="593"/>
                    <a:pt x="60" y="653"/>
                  </a:cubicBezTo>
                  <a:lnTo>
                    <a:pt x="429" y="1034"/>
                  </a:lnTo>
                  <a:cubicBezTo>
                    <a:pt x="453" y="1057"/>
                    <a:pt x="500" y="1069"/>
                    <a:pt x="548" y="1069"/>
                  </a:cubicBezTo>
                  <a:cubicBezTo>
                    <a:pt x="595" y="1069"/>
                    <a:pt x="631" y="1057"/>
                    <a:pt x="667" y="1034"/>
                  </a:cubicBezTo>
                  <a:lnTo>
                    <a:pt x="1393" y="295"/>
                  </a:lnTo>
                  <a:cubicBezTo>
                    <a:pt x="1453" y="224"/>
                    <a:pt x="1453" y="105"/>
                    <a:pt x="1381" y="45"/>
                  </a:cubicBezTo>
                  <a:cubicBezTo>
                    <a:pt x="1352" y="16"/>
                    <a:pt x="1307" y="1"/>
                    <a:pt x="1262"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18" name="Google Shape;10705;p67"/>
            <p:cNvSpPr/>
            <p:nvPr/>
          </p:nvSpPr>
          <p:spPr>
            <a:xfrm>
              <a:off x="7754113" y="3925988"/>
              <a:ext cx="46277" cy="34406"/>
            </a:xfrm>
            <a:custGeom>
              <a:avLst/>
              <a:rect l="l" t="t" r="r" b="b"/>
              <a:pathLst>
                <a:path w="1454" h="1081">
                  <a:moveTo>
                    <a:pt x="1263" y="0"/>
                  </a:moveTo>
                  <a:cubicBezTo>
                    <a:pt x="1218" y="0"/>
                    <a:pt x="1174" y="15"/>
                    <a:pt x="1144" y="45"/>
                  </a:cubicBezTo>
                  <a:lnTo>
                    <a:pt x="537" y="664"/>
                  </a:lnTo>
                  <a:lnTo>
                    <a:pt x="299" y="426"/>
                  </a:lnTo>
                  <a:cubicBezTo>
                    <a:pt x="269" y="396"/>
                    <a:pt x="224" y="381"/>
                    <a:pt x="179" y="381"/>
                  </a:cubicBezTo>
                  <a:cubicBezTo>
                    <a:pt x="135" y="381"/>
                    <a:pt x="90" y="396"/>
                    <a:pt x="60" y="426"/>
                  </a:cubicBezTo>
                  <a:cubicBezTo>
                    <a:pt x="1" y="486"/>
                    <a:pt x="1" y="605"/>
                    <a:pt x="60" y="664"/>
                  </a:cubicBezTo>
                  <a:lnTo>
                    <a:pt x="429" y="1033"/>
                  </a:lnTo>
                  <a:cubicBezTo>
                    <a:pt x="453" y="1057"/>
                    <a:pt x="501" y="1081"/>
                    <a:pt x="549" y="1081"/>
                  </a:cubicBezTo>
                  <a:cubicBezTo>
                    <a:pt x="596" y="1081"/>
                    <a:pt x="632" y="1057"/>
                    <a:pt x="668" y="1033"/>
                  </a:cubicBezTo>
                  <a:lnTo>
                    <a:pt x="1394" y="307"/>
                  </a:lnTo>
                  <a:cubicBezTo>
                    <a:pt x="1453" y="224"/>
                    <a:pt x="1453" y="128"/>
                    <a:pt x="1382" y="45"/>
                  </a:cubicBezTo>
                  <a:cubicBezTo>
                    <a:pt x="1352" y="15"/>
                    <a:pt x="1308" y="0"/>
                    <a:pt x="1263"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
        <p:nvSpPr>
          <p:cNvPr id="1919" name="Google Shape;10706;p67"/>
          <p:cNvSpPr/>
          <p:nvPr/>
        </p:nvSpPr>
        <p:spPr>
          <a:xfrm>
            <a:off x="8729937" y="5279499"/>
            <a:ext cx="350548" cy="350548"/>
          </a:xfrm>
          <a:custGeom>
            <a:avLst/>
            <a:rect l="l" t="t" r="r" b="b"/>
            <a:pathLst>
              <a:path w="11014" h="11014">
                <a:moveTo>
                  <a:pt x="3739" y="358"/>
                </a:moveTo>
                <a:cubicBezTo>
                  <a:pt x="4048" y="358"/>
                  <a:pt x="4298" y="608"/>
                  <a:pt x="4298" y="917"/>
                </a:cubicBezTo>
                <a:cubicBezTo>
                  <a:pt x="4298" y="1131"/>
                  <a:pt x="4203" y="1310"/>
                  <a:pt x="4024" y="1405"/>
                </a:cubicBezTo>
                <a:cubicBezTo>
                  <a:pt x="3953" y="1441"/>
                  <a:pt x="3929" y="1501"/>
                  <a:pt x="3929" y="1560"/>
                </a:cubicBezTo>
                <a:lnTo>
                  <a:pt x="3929" y="1965"/>
                </a:lnTo>
                <a:cubicBezTo>
                  <a:pt x="3929" y="2048"/>
                  <a:pt x="4001" y="2143"/>
                  <a:pt x="4108" y="2143"/>
                </a:cubicBezTo>
                <a:lnTo>
                  <a:pt x="5334" y="2143"/>
                </a:lnTo>
                <a:lnTo>
                  <a:pt x="5334" y="3358"/>
                </a:lnTo>
                <a:cubicBezTo>
                  <a:pt x="5334" y="3453"/>
                  <a:pt x="5406" y="3536"/>
                  <a:pt x="5513" y="3536"/>
                </a:cubicBezTo>
                <a:lnTo>
                  <a:pt x="5906" y="3536"/>
                </a:lnTo>
                <a:cubicBezTo>
                  <a:pt x="5965" y="3536"/>
                  <a:pt x="6025" y="3513"/>
                  <a:pt x="6060" y="3453"/>
                </a:cubicBezTo>
                <a:cubicBezTo>
                  <a:pt x="6168" y="3275"/>
                  <a:pt x="6358" y="3167"/>
                  <a:pt x="6549" y="3167"/>
                </a:cubicBezTo>
                <a:cubicBezTo>
                  <a:pt x="6858" y="3167"/>
                  <a:pt x="7120" y="3417"/>
                  <a:pt x="7120" y="3727"/>
                </a:cubicBezTo>
                <a:cubicBezTo>
                  <a:pt x="7120" y="4048"/>
                  <a:pt x="6858" y="4298"/>
                  <a:pt x="6549" y="4298"/>
                </a:cubicBezTo>
                <a:cubicBezTo>
                  <a:pt x="6346" y="4298"/>
                  <a:pt x="6168" y="4191"/>
                  <a:pt x="6060" y="4013"/>
                </a:cubicBezTo>
                <a:cubicBezTo>
                  <a:pt x="6025" y="3953"/>
                  <a:pt x="5965" y="3929"/>
                  <a:pt x="5906" y="3929"/>
                </a:cubicBezTo>
                <a:lnTo>
                  <a:pt x="5513" y="3929"/>
                </a:lnTo>
                <a:cubicBezTo>
                  <a:pt x="5417" y="3929"/>
                  <a:pt x="5334" y="4001"/>
                  <a:pt x="5334" y="4108"/>
                </a:cubicBezTo>
                <a:lnTo>
                  <a:pt x="5334" y="5322"/>
                </a:lnTo>
                <a:lnTo>
                  <a:pt x="4286" y="5322"/>
                </a:lnTo>
                <a:lnTo>
                  <a:pt x="4286" y="5191"/>
                </a:lnTo>
                <a:cubicBezTo>
                  <a:pt x="4513" y="5013"/>
                  <a:pt x="4655" y="4739"/>
                  <a:pt x="4655" y="4465"/>
                </a:cubicBezTo>
                <a:cubicBezTo>
                  <a:pt x="4655" y="3953"/>
                  <a:pt x="4239" y="3536"/>
                  <a:pt x="3739" y="3536"/>
                </a:cubicBezTo>
                <a:cubicBezTo>
                  <a:pt x="3227" y="3536"/>
                  <a:pt x="2810" y="3953"/>
                  <a:pt x="2810" y="4465"/>
                </a:cubicBezTo>
                <a:cubicBezTo>
                  <a:pt x="2810" y="4739"/>
                  <a:pt x="2953" y="5025"/>
                  <a:pt x="3191" y="5191"/>
                </a:cubicBezTo>
                <a:lnTo>
                  <a:pt x="3191" y="5322"/>
                </a:lnTo>
                <a:lnTo>
                  <a:pt x="2143" y="5322"/>
                </a:lnTo>
                <a:lnTo>
                  <a:pt x="2143" y="2143"/>
                </a:lnTo>
                <a:lnTo>
                  <a:pt x="3370" y="2143"/>
                </a:lnTo>
                <a:cubicBezTo>
                  <a:pt x="3453" y="2143"/>
                  <a:pt x="3548" y="2060"/>
                  <a:pt x="3548" y="1965"/>
                </a:cubicBezTo>
                <a:lnTo>
                  <a:pt x="3548" y="1560"/>
                </a:lnTo>
                <a:cubicBezTo>
                  <a:pt x="3548" y="1501"/>
                  <a:pt x="3512" y="1441"/>
                  <a:pt x="3453" y="1405"/>
                </a:cubicBezTo>
                <a:cubicBezTo>
                  <a:pt x="3274" y="1298"/>
                  <a:pt x="3167" y="1108"/>
                  <a:pt x="3167" y="917"/>
                </a:cubicBezTo>
                <a:cubicBezTo>
                  <a:pt x="3167" y="608"/>
                  <a:pt x="3429" y="358"/>
                  <a:pt x="3739" y="358"/>
                </a:cubicBezTo>
                <a:close/>
                <a:moveTo>
                  <a:pt x="8870" y="5644"/>
                </a:moveTo>
                <a:lnTo>
                  <a:pt x="8870" y="7632"/>
                </a:lnTo>
                <a:lnTo>
                  <a:pt x="8870" y="7858"/>
                </a:lnTo>
                <a:lnTo>
                  <a:pt x="8870" y="8870"/>
                </a:lnTo>
                <a:lnTo>
                  <a:pt x="7656" y="8870"/>
                </a:lnTo>
                <a:cubicBezTo>
                  <a:pt x="7561" y="8870"/>
                  <a:pt x="7477" y="8942"/>
                  <a:pt x="7477" y="9049"/>
                </a:cubicBezTo>
                <a:lnTo>
                  <a:pt x="7477" y="9442"/>
                </a:lnTo>
                <a:cubicBezTo>
                  <a:pt x="7477" y="9502"/>
                  <a:pt x="7501" y="9561"/>
                  <a:pt x="7561" y="9597"/>
                </a:cubicBezTo>
                <a:cubicBezTo>
                  <a:pt x="7739" y="9704"/>
                  <a:pt x="7846" y="9894"/>
                  <a:pt x="7846" y="10085"/>
                </a:cubicBezTo>
                <a:cubicBezTo>
                  <a:pt x="7846" y="10394"/>
                  <a:pt x="7596" y="10656"/>
                  <a:pt x="7275" y="10656"/>
                </a:cubicBezTo>
                <a:cubicBezTo>
                  <a:pt x="6965" y="10656"/>
                  <a:pt x="6715" y="10394"/>
                  <a:pt x="6715" y="10085"/>
                </a:cubicBezTo>
                <a:cubicBezTo>
                  <a:pt x="6715" y="9883"/>
                  <a:pt x="6822" y="9704"/>
                  <a:pt x="7001" y="9597"/>
                </a:cubicBezTo>
                <a:cubicBezTo>
                  <a:pt x="7061" y="9561"/>
                  <a:pt x="7084" y="9502"/>
                  <a:pt x="7084" y="9442"/>
                </a:cubicBezTo>
                <a:lnTo>
                  <a:pt x="7084" y="9049"/>
                </a:lnTo>
                <a:cubicBezTo>
                  <a:pt x="7084" y="8954"/>
                  <a:pt x="7013" y="8870"/>
                  <a:pt x="6906" y="8870"/>
                </a:cubicBezTo>
                <a:lnTo>
                  <a:pt x="5691" y="8870"/>
                </a:lnTo>
                <a:lnTo>
                  <a:pt x="5691" y="7644"/>
                </a:lnTo>
                <a:cubicBezTo>
                  <a:pt x="5691" y="7549"/>
                  <a:pt x="5608" y="7466"/>
                  <a:pt x="5513" y="7466"/>
                </a:cubicBezTo>
                <a:lnTo>
                  <a:pt x="5108" y="7466"/>
                </a:lnTo>
                <a:cubicBezTo>
                  <a:pt x="5048" y="7466"/>
                  <a:pt x="4989" y="7489"/>
                  <a:pt x="4953" y="7549"/>
                </a:cubicBezTo>
                <a:cubicBezTo>
                  <a:pt x="4846" y="7739"/>
                  <a:pt x="4655" y="7835"/>
                  <a:pt x="4465" y="7835"/>
                </a:cubicBezTo>
                <a:cubicBezTo>
                  <a:pt x="4155" y="7835"/>
                  <a:pt x="3905" y="7585"/>
                  <a:pt x="3905" y="7251"/>
                </a:cubicBezTo>
                <a:cubicBezTo>
                  <a:pt x="3905" y="6942"/>
                  <a:pt x="4155" y="6680"/>
                  <a:pt x="4465" y="6680"/>
                </a:cubicBezTo>
                <a:cubicBezTo>
                  <a:pt x="4679" y="6680"/>
                  <a:pt x="4846" y="6787"/>
                  <a:pt x="4953" y="6954"/>
                </a:cubicBezTo>
                <a:cubicBezTo>
                  <a:pt x="4989" y="7013"/>
                  <a:pt x="5048" y="7049"/>
                  <a:pt x="5108" y="7049"/>
                </a:cubicBezTo>
                <a:lnTo>
                  <a:pt x="5513" y="7049"/>
                </a:lnTo>
                <a:cubicBezTo>
                  <a:pt x="5596" y="7049"/>
                  <a:pt x="5691" y="6977"/>
                  <a:pt x="5691" y="6870"/>
                </a:cubicBezTo>
                <a:lnTo>
                  <a:pt x="5691" y="5644"/>
                </a:lnTo>
                <a:lnTo>
                  <a:pt x="6727" y="5644"/>
                </a:lnTo>
                <a:lnTo>
                  <a:pt x="6727" y="5787"/>
                </a:lnTo>
                <a:cubicBezTo>
                  <a:pt x="6501" y="5965"/>
                  <a:pt x="6358" y="6227"/>
                  <a:pt x="6358" y="6513"/>
                </a:cubicBezTo>
                <a:cubicBezTo>
                  <a:pt x="6358" y="7013"/>
                  <a:pt x="6775" y="7430"/>
                  <a:pt x="7275" y="7430"/>
                </a:cubicBezTo>
                <a:cubicBezTo>
                  <a:pt x="7787" y="7430"/>
                  <a:pt x="8204" y="7013"/>
                  <a:pt x="8204" y="6513"/>
                </a:cubicBezTo>
                <a:cubicBezTo>
                  <a:pt x="8204" y="6227"/>
                  <a:pt x="8073" y="5942"/>
                  <a:pt x="7834" y="5787"/>
                </a:cubicBezTo>
                <a:lnTo>
                  <a:pt x="7834" y="5644"/>
                </a:lnTo>
                <a:lnTo>
                  <a:pt x="8870" y="5644"/>
                </a:lnTo>
                <a:close/>
                <a:moveTo>
                  <a:pt x="3739" y="0"/>
                </a:moveTo>
                <a:cubicBezTo>
                  <a:pt x="3227" y="0"/>
                  <a:pt x="2810" y="405"/>
                  <a:pt x="2810" y="917"/>
                </a:cubicBezTo>
                <a:cubicBezTo>
                  <a:pt x="2810" y="1203"/>
                  <a:pt x="2941" y="1489"/>
                  <a:pt x="3179" y="1643"/>
                </a:cubicBezTo>
                <a:lnTo>
                  <a:pt x="3179" y="1786"/>
                </a:lnTo>
                <a:lnTo>
                  <a:pt x="1965" y="1786"/>
                </a:lnTo>
                <a:cubicBezTo>
                  <a:pt x="1869" y="1786"/>
                  <a:pt x="1786" y="1858"/>
                  <a:pt x="1786" y="1965"/>
                </a:cubicBezTo>
                <a:lnTo>
                  <a:pt x="1786" y="5501"/>
                </a:lnTo>
                <a:lnTo>
                  <a:pt x="1786" y="6727"/>
                </a:lnTo>
                <a:lnTo>
                  <a:pt x="1655" y="6727"/>
                </a:lnTo>
                <a:cubicBezTo>
                  <a:pt x="1476" y="6501"/>
                  <a:pt x="1203" y="6346"/>
                  <a:pt x="917" y="6346"/>
                </a:cubicBezTo>
                <a:cubicBezTo>
                  <a:pt x="417" y="6346"/>
                  <a:pt x="0" y="6763"/>
                  <a:pt x="0" y="7275"/>
                </a:cubicBezTo>
                <a:cubicBezTo>
                  <a:pt x="0" y="7775"/>
                  <a:pt x="417" y="8192"/>
                  <a:pt x="917" y="8192"/>
                </a:cubicBezTo>
                <a:cubicBezTo>
                  <a:pt x="1203" y="8192"/>
                  <a:pt x="1488" y="8061"/>
                  <a:pt x="1655" y="7823"/>
                </a:cubicBezTo>
                <a:lnTo>
                  <a:pt x="1786" y="7823"/>
                </a:lnTo>
                <a:lnTo>
                  <a:pt x="1786" y="9049"/>
                </a:lnTo>
                <a:cubicBezTo>
                  <a:pt x="1786" y="9132"/>
                  <a:pt x="1857" y="9228"/>
                  <a:pt x="1965" y="9228"/>
                </a:cubicBezTo>
                <a:lnTo>
                  <a:pt x="2584" y="9228"/>
                </a:lnTo>
                <a:cubicBezTo>
                  <a:pt x="2679" y="9228"/>
                  <a:pt x="2762" y="9144"/>
                  <a:pt x="2762" y="9049"/>
                </a:cubicBezTo>
                <a:cubicBezTo>
                  <a:pt x="2762" y="8942"/>
                  <a:pt x="2691" y="8870"/>
                  <a:pt x="2584" y="8870"/>
                </a:cubicBezTo>
                <a:lnTo>
                  <a:pt x="2143" y="8870"/>
                </a:lnTo>
                <a:lnTo>
                  <a:pt x="2143" y="7644"/>
                </a:lnTo>
                <a:cubicBezTo>
                  <a:pt x="2143" y="7561"/>
                  <a:pt x="2072" y="7466"/>
                  <a:pt x="1965" y="7466"/>
                </a:cubicBezTo>
                <a:lnTo>
                  <a:pt x="1560" y="7466"/>
                </a:lnTo>
                <a:cubicBezTo>
                  <a:pt x="1500" y="7466"/>
                  <a:pt x="1441" y="7501"/>
                  <a:pt x="1417" y="7561"/>
                </a:cubicBezTo>
                <a:cubicBezTo>
                  <a:pt x="1310" y="7739"/>
                  <a:pt x="1119" y="7835"/>
                  <a:pt x="917" y="7835"/>
                </a:cubicBezTo>
                <a:cubicBezTo>
                  <a:pt x="607" y="7835"/>
                  <a:pt x="357" y="7585"/>
                  <a:pt x="357" y="7275"/>
                </a:cubicBezTo>
                <a:cubicBezTo>
                  <a:pt x="357" y="6965"/>
                  <a:pt x="607" y="6704"/>
                  <a:pt x="917" y="6704"/>
                </a:cubicBezTo>
                <a:cubicBezTo>
                  <a:pt x="1131" y="6704"/>
                  <a:pt x="1310" y="6811"/>
                  <a:pt x="1417" y="6989"/>
                </a:cubicBezTo>
                <a:cubicBezTo>
                  <a:pt x="1441" y="7049"/>
                  <a:pt x="1500" y="7085"/>
                  <a:pt x="1560" y="7085"/>
                </a:cubicBezTo>
                <a:lnTo>
                  <a:pt x="1965" y="7085"/>
                </a:lnTo>
                <a:cubicBezTo>
                  <a:pt x="2048" y="7085"/>
                  <a:pt x="2143" y="7001"/>
                  <a:pt x="2143" y="6906"/>
                </a:cubicBezTo>
                <a:lnTo>
                  <a:pt x="2143" y="5680"/>
                </a:lnTo>
                <a:lnTo>
                  <a:pt x="3358" y="5680"/>
                </a:lnTo>
                <a:cubicBezTo>
                  <a:pt x="3453" y="5680"/>
                  <a:pt x="3536" y="5608"/>
                  <a:pt x="3536" y="5501"/>
                </a:cubicBezTo>
                <a:lnTo>
                  <a:pt x="3536" y="5096"/>
                </a:lnTo>
                <a:cubicBezTo>
                  <a:pt x="3536" y="5037"/>
                  <a:pt x="3512" y="4977"/>
                  <a:pt x="3453" y="4953"/>
                </a:cubicBezTo>
                <a:cubicBezTo>
                  <a:pt x="3274" y="4846"/>
                  <a:pt x="3167" y="4656"/>
                  <a:pt x="3167" y="4465"/>
                </a:cubicBezTo>
                <a:cubicBezTo>
                  <a:pt x="3167" y="4144"/>
                  <a:pt x="3417" y="3894"/>
                  <a:pt x="3739" y="3894"/>
                </a:cubicBezTo>
                <a:cubicBezTo>
                  <a:pt x="4048" y="3894"/>
                  <a:pt x="4298" y="4144"/>
                  <a:pt x="4298" y="4465"/>
                </a:cubicBezTo>
                <a:cubicBezTo>
                  <a:pt x="4298" y="4668"/>
                  <a:pt x="4191" y="4846"/>
                  <a:pt x="4013" y="4953"/>
                </a:cubicBezTo>
                <a:cubicBezTo>
                  <a:pt x="3953" y="4977"/>
                  <a:pt x="3929" y="5037"/>
                  <a:pt x="3929" y="5096"/>
                </a:cubicBezTo>
                <a:lnTo>
                  <a:pt x="3929" y="5501"/>
                </a:lnTo>
                <a:cubicBezTo>
                  <a:pt x="3929" y="5596"/>
                  <a:pt x="4001" y="5680"/>
                  <a:pt x="4108" y="5680"/>
                </a:cubicBezTo>
                <a:lnTo>
                  <a:pt x="5322" y="5680"/>
                </a:lnTo>
                <a:lnTo>
                  <a:pt x="5322" y="6727"/>
                </a:lnTo>
                <a:lnTo>
                  <a:pt x="5191" y="6727"/>
                </a:lnTo>
                <a:cubicBezTo>
                  <a:pt x="5013" y="6501"/>
                  <a:pt x="4751" y="6346"/>
                  <a:pt x="4465" y="6346"/>
                </a:cubicBezTo>
                <a:cubicBezTo>
                  <a:pt x="3953" y="6346"/>
                  <a:pt x="3536" y="6763"/>
                  <a:pt x="3536" y="7275"/>
                </a:cubicBezTo>
                <a:cubicBezTo>
                  <a:pt x="3536" y="7775"/>
                  <a:pt x="3953" y="8192"/>
                  <a:pt x="4465" y="8192"/>
                </a:cubicBezTo>
                <a:cubicBezTo>
                  <a:pt x="4751" y="8192"/>
                  <a:pt x="5025" y="8061"/>
                  <a:pt x="5191" y="7823"/>
                </a:cubicBezTo>
                <a:lnTo>
                  <a:pt x="5322" y="7823"/>
                </a:lnTo>
                <a:lnTo>
                  <a:pt x="5322" y="8870"/>
                </a:lnTo>
                <a:lnTo>
                  <a:pt x="3120" y="8870"/>
                </a:lnTo>
                <a:cubicBezTo>
                  <a:pt x="3036" y="8870"/>
                  <a:pt x="2941" y="8942"/>
                  <a:pt x="2941" y="9049"/>
                </a:cubicBezTo>
                <a:cubicBezTo>
                  <a:pt x="2941" y="9144"/>
                  <a:pt x="3024" y="9228"/>
                  <a:pt x="3120" y="9228"/>
                </a:cubicBezTo>
                <a:lnTo>
                  <a:pt x="6727" y="9228"/>
                </a:lnTo>
                <a:lnTo>
                  <a:pt x="6727" y="9359"/>
                </a:lnTo>
                <a:cubicBezTo>
                  <a:pt x="6501" y="9537"/>
                  <a:pt x="6358" y="9799"/>
                  <a:pt x="6358" y="10085"/>
                </a:cubicBezTo>
                <a:cubicBezTo>
                  <a:pt x="6358" y="10597"/>
                  <a:pt x="6775" y="11014"/>
                  <a:pt x="7275" y="11014"/>
                </a:cubicBezTo>
                <a:cubicBezTo>
                  <a:pt x="7787" y="11014"/>
                  <a:pt x="8204" y="10597"/>
                  <a:pt x="8204" y="10085"/>
                </a:cubicBezTo>
                <a:cubicBezTo>
                  <a:pt x="8204" y="9799"/>
                  <a:pt x="8061" y="9525"/>
                  <a:pt x="7823" y="9359"/>
                </a:cubicBezTo>
                <a:lnTo>
                  <a:pt x="7823" y="9228"/>
                </a:lnTo>
                <a:lnTo>
                  <a:pt x="9049" y="9228"/>
                </a:lnTo>
                <a:cubicBezTo>
                  <a:pt x="9132" y="9228"/>
                  <a:pt x="9227" y="9144"/>
                  <a:pt x="9227" y="9049"/>
                </a:cubicBezTo>
                <a:lnTo>
                  <a:pt x="9227" y="7858"/>
                </a:lnTo>
                <a:lnTo>
                  <a:pt x="9227" y="7632"/>
                </a:lnTo>
                <a:lnTo>
                  <a:pt x="9227" y="5501"/>
                </a:lnTo>
                <a:lnTo>
                  <a:pt x="9227" y="4287"/>
                </a:lnTo>
                <a:lnTo>
                  <a:pt x="9358" y="4287"/>
                </a:lnTo>
                <a:cubicBezTo>
                  <a:pt x="9537" y="4501"/>
                  <a:pt x="9811" y="4656"/>
                  <a:pt x="10097" y="4656"/>
                </a:cubicBezTo>
                <a:cubicBezTo>
                  <a:pt x="10597" y="4656"/>
                  <a:pt x="11013" y="4239"/>
                  <a:pt x="11013" y="3727"/>
                </a:cubicBezTo>
                <a:cubicBezTo>
                  <a:pt x="11013" y="3227"/>
                  <a:pt x="10597" y="2810"/>
                  <a:pt x="10097" y="2810"/>
                </a:cubicBezTo>
                <a:cubicBezTo>
                  <a:pt x="9811" y="2810"/>
                  <a:pt x="9525" y="2941"/>
                  <a:pt x="9358" y="3179"/>
                </a:cubicBezTo>
                <a:lnTo>
                  <a:pt x="9227" y="3179"/>
                </a:lnTo>
                <a:lnTo>
                  <a:pt x="9227" y="1965"/>
                </a:lnTo>
                <a:cubicBezTo>
                  <a:pt x="9227" y="1870"/>
                  <a:pt x="9156" y="1786"/>
                  <a:pt x="9049" y="1786"/>
                </a:cubicBezTo>
                <a:lnTo>
                  <a:pt x="8465" y="1786"/>
                </a:lnTo>
                <a:cubicBezTo>
                  <a:pt x="8382" y="1786"/>
                  <a:pt x="8287" y="1858"/>
                  <a:pt x="8287" y="1965"/>
                </a:cubicBezTo>
                <a:cubicBezTo>
                  <a:pt x="8287" y="2048"/>
                  <a:pt x="8358" y="2143"/>
                  <a:pt x="8465" y="2143"/>
                </a:cubicBezTo>
                <a:lnTo>
                  <a:pt x="8870" y="2143"/>
                </a:lnTo>
                <a:lnTo>
                  <a:pt x="8870" y="3358"/>
                </a:lnTo>
                <a:cubicBezTo>
                  <a:pt x="8870" y="3453"/>
                  <a:pt x="8942" y="3536"/>
                  <a:pt x="9049" y="3536"/>
                </a:cubicBezTo>
                <a:lnTo>
                  <a:pt x="9454" y="3536"/>
                </a:lnTo>
                <a:cubicBezTo>
                  <a:pt x="9513" y="3536"/>
                  <a:pt x="9573" y="3513"/>
                  <a:pt x="9597" y="3453"/>
                </a:cubicBezTo>
                <a:cubicBezTo>
                  <a:pt x="9704" y="3275"/>
                  <a:pt x="9894" y="3167"/>
                  <a:pt x="10085" y="3167"/>
                </a:cubicBezTo>
                <a:cubicBezTo>
                  <a:pt x="10406" y="3167"/>
                  <a:pt x="10656" y="3417"/>
                  <a:pt x="10656" y="3727"/>
                </a:cubicBezTo>
                <a:cubicBezTo>
                  <a:pt x="10656" y="4048"/>
                  <a:pt x="10406" y="4298"/>
                  <a:pt x="10085" y="4298"/>
                </a:cubicBezTo>
                <a:cubicBezTo>
                  <a:pt x="9882" y="4298"/>
                  <a:pt x="9704" y="4191"/>
                  <a:pt x="9597" y="4013"/>
                </a:cubicBezTo>
                <a:cubicBezTo>
                  <a:pt x="9573" y="3953"/>
                  <a:pt x="9513" y="3929"/>
                  <a:pt x="9454" y="3929"/>
                </a:cubicBezTo>
                <a:lnTo>
                  <a:pt x="9049" y="3929"/>
                </a:lnTo>
                <a:cubicBezTo>
                  <a:pt x="8966" y="3929"/>
                  <a:pt x="8870" y="4001"/>
                  <a:pt x="8870" y="4108"/>
                </a:cubicBezTo>
                <a:lnTo>
                  <a:pt x="8870" y="5322"/>
                </a:lnTo>
                <a:lnTo>
                  <a:pt x="7644" y="5322"/>
                </a:lnTo>
                <a:cubicBezTo>
                  <a:pt x="7561" y="5322"/>
                  <a:pt x="7465" y="5394"/>
                  <a:pt x="7465" y="5501"/>
                </a:cubicBezTo>
                <a:lnTo>
                  <a:pt x="7465" y="5906"/>
                </a:lnTo>
                <a:cubicBezTo>
                  <a:pt x="7465" y="5965"/>
                  <a:pt x="7501" y="6025"/>
                  <a:pt x="7561" y="6049"/>
                </a:cubicBezTo>
                <a:cubicBezTo>
                  <a:pt x="7739" y="6156"/>
                  <a:pt x="7846" y="6346"/>
                  <a:pt x="7846" y="6549"/>
                </a:cubicBezTo>
                <a:cubicBezTo>
                  <a:pt x="7846" y="6858"/>
                  <a:pt x="7584" y="7108"/>
                  <a:pt x="7275" y="7108"/>
                </a:cubicBezTo>
                <a:cubicBezTo>
                  <a:pt x="6965" y="7108"/>
                  <a:pt x="6715" y="6858"/>
                  <a:pt x="6715" y="6549"/>
                </a:cubicBezTo>
                <a:cubicBezTo>
                  <a:pt x="6715" y="6334"/>
                  <a:pt x="6810" y="6156"/>
                  <a:pt x="7001" y="6049"/>
                </a:cubicBezTo>
                <a:cubicBezTo>
                  <a:pt x="7061" y="6025"/>
                  <a:pt x="7084" y="5965"/>
                  <a:pt x="7084" y="5906"/>
                </a:cubicBezTo>
                <a:lnTo>
                  <a:pt x="7084" y="5501"/>
                </a:lnTo>
                <a:cubicBezTo>
                  <a:pt x="7084" y="5418"/>
                  <a:pt x="7013" y="5322"/>
                  <a:pt x="6906" y="5322"/>
                </a:cubicBezTo>
                <a:lnTo>
                  <a:pt x="5679" y="5322"/>
                </a:lnTo>
                <a:lnTo>
                  <a:pt x="5679" y="4287"/>
                </a:lnTo>
                <a:lnTo>
                  <a:pt x="5822" y="4287"/>
                </a:lnTo>
                <a:cubicBezTo>
                  <a:pt x="6001" y="4501"/>
                  <a:pt x="6263" y="4656"/>
                  <a:pt x="6549" y="4656"/>
                </a:cubicBezTo>
                <a:cubicBezTo>
                  <a:pt x="7061" y="4656"/>
                  <a:pt x="7477" y="4239"/>
                  <a:pt x="7477" y="3727"/>
                </a:cubicBezTo>
                <a:cubicBezTo>
                  <a:pt x="7477" y="3227"/>
                  <a:pt x="7061" y="2810"/>
                  <a:pt x="6549" y="2810"/>
                </a:cubicBezTo>
                <a:cubicBezTo>
                  <a:pt x="6263" y="2810"/>
                  <a:pt x="5989" y="2941"/>
                  <a:pt x="5822" y="3179"/>
                </a:cubicBezTo>
                <a:lnTo>
                  <a:pt x="5679" y="3179"/>
                </a:lnTo>
                <a:lnTo>
                  <a:pt x="5679" y="2143"/>
                </a:lnTo>
                <a:lnTo>
                  <a:pt x="7882" y="2143"/>
                </a:lnTo>
                <a:cubicBezTo>
                  <a:pt x="7977" y="2143"/>
                  <a:pt x="8061" y="2060"/>
                  <a:pt x="8061" y="1965"/>
                </a:cubicBezTo>
                <a:cubicBezTo>
                  <a:pt x="8061" y="1870"/>
                  <a:pt x="7989" y="1786"/>
                  <a:pt x="7882" y="1786"/>
                </a:cubicBezTo>
                <a:lnTo>
                  <a:pt x="4286" y="1786"/>
                </a:lnTo>
                <a:lnTo>
                  <a:pt x="4286" y="1643"/>
                </a:lnTo>
                <a:cubicBezTo>
                  <a:pt x="4513" y="1465"/>
                  <a:pt x="4655" y="1203"/>
                  <a:pt x="4655" y="917"/>
                </a:cubicBezTo>
                <a:cubicBezTo>
                  <a:pt x="4655" y="417"/>
                  <a:pt x="4239" y="0"/>
                  <a:pt x="3739" y="0"/>
                </a:cubicBezTo>
                <a:close/>
              </a:path>
            </a:pathLst>
          </a:custGeom>
          <a:solidFill>
            <a:schemeClr val="accent1"/>
          </a:solidFill>
          <a:ln>
            <a:noFill/>
          </a:ln>
        </p:spPr>
        <p:txBody>
          <a:bodyPr spcFirstLastPara="1" wrap="square" lIns="91425" tIns="91425" rIns="91425" bIns="91425" anchor="ctr">
            <a:noAutofit/>
          </a:bodyPr>
          <a:lstStyle/>
          <a:p>
            <a:pPr marL="0" indent="0" algn="l" rtl="0">
              <a:spcBef>
                <a:spcPts val="0"/>
              </a:spcBef>
              <a:spcAft>
                <a:spcPts val="0"/>
              </a:spcAft>
              <a:buNone/>
            </a:pPr>
          </a:p>
        </p:txBody>
      </p:sp>
      <p:grpSp>
        <p:nvGrpSpPr>
          <p:cNvPr id="1920" name="Google Shape;10707;p67"/>
          <p:cNvGrpSpPr/>
          <p:nvPr/>
        </p:nvGrpSpPr>
        <p:grpSpPr>
          <a:xfrm>
            <a:off x="8275186" y="5278735"/>
            <a:ext cx="367608" cy="350548"/>
            <a:chOff x="6659725" y="3808035"/>
            <a:chExt cx="367608" cy="350548"/>
          </a:xfrm>
          <a:solidFill>
            <a:schemeClr val="accent1"/>
          </a:solidFill>
        </p:grpSpPr>
        <p:sp>
          <p:nvSpPr>
            <p:cNvPr id="1921" name="Google Shape;10708;p67"/>
            <p:cNvSpPr/>
            <p:nvPr/>
          </p:nvSpPr>
          <p:spPr>
            <a:xfrm>
              <a:off x="6659725" y="3845942"/>
              <a:ext cx="321394" cy="312642"/>
            </a:xfrm>
            <a:custGeom>
              <a:avLst/>
              <a:rect l="l" t="t" r="r" b="b"/>
              <a:pathLst>
                <a:path w="10098" h="9823">
                  <a:moveTo>
                    <a:pt x="8740" y="0"/>
                  </a:moveTo>
                  <a:cubicBezTo>
                    <a:pt x="8383" y="0"/>
                    <a:pt x="8037" y="131"/>
                    <a:pt x="7787" y="405"/>
                  </a:cubicBezTo>
                  <a:lnTo>
                    <a:pt x="6847" y="1346"/>
                  </a:lnTo>
                  <a:cubicBezTo>
                    <a:pt x="6775" y="1417"/>
                    <a:pt x="6775" y="1524"/>
                    <a:pt x="6847" y="1596"/>
                  </a:cubicBezTo>
                  <a:cubicBezTo>
                    <a:pt x="6882" y="1631"/>
                    <a:pt x="6927" y="1649"/>
                    <a:pt x="6972" y="1649"/>
                  </a:cubicBezTo>
                  <a:cubicBezTo>
                    <a:pt x="7016" y="1649"/>
                    <a:pt x="7061" y="1631"/>
                    <a:pt x="7097" y="1596"/>
                  </a:cubicBezTo>
                  <a:lnTo>
                    <a:pt x="8037" y="655"/>
                  </a:lnTo>
                  <a:cubicBezTo>
                    <a:pt x="8228" y="464"/>
                    <a:pt x="8466" y="357"/>
                    <a:pt x="8740" y="357"/>
                  </a:cubicBezTo>
                  <a:cubicBezTo>
                    <a:pt x="9002" y="357"/>
                    <a:pt x="9264" y="464"/>
                    <a:pt x="9442" y="655"/>
                  </a:cubicBezTo>
                  <a:cubicBezTo>
                    <a:pt x="9633" y="857"/>
                    <a:pt x="9740" y="1096"/>
                    <a:pt x="9740" y="1357"/>
                  </a:cubicBezTo>
                  <a:cubicBezTo>
                    <a:pt x="9740" y="1631"/>
                    <a:pt x="9633" y="1881"/>
                    <a:pt x="9442" y="2060"/>
                  </a:cubicBezTo>
                  <a:lnTo>
                    <a:pt x="8156" y="3334"/>
                  </a:lnTo>
                  <a:cubicBezTo>
                    <a:pt x="8025" y="3024"/>
                    <a:pt x="7847" y="2739"/>
                    <a:pt x="7597" y="2489"/>
                  </a:cubicBezTo>
                  <a:cubicBezTo>
                    <a:pt x="7097" y="1988"/>
                    <a:pt x="6436" y="1738"/>
                    <a:pt x="5777" y="1738"/>
                  </a:cubicBezTo>
                  <a:cubicBezTo>
                    <a:pt x="5117" y="1738"/>
                    <a:pt x="4459" y="1988"/>
                    <a:pt x="3965" y="2489"/>
                  </a:cubicBezTo>
                  <a:lnTo>
                    <a:pt x="1001" y="5453"/>
                  </a:lnTo>
                  <a:cubicBezTo>
                    <a:pt x="1" y="6453"/>
                    <a:pt x="1" y="8084"/>
                    <a:pt x="1001" y="9085"/>
                  </a:cubicBezTo>
                  <a:cubicBezTo>
                    <a:pt x="1501" y="9585"/>
                    <a:pt x="2156" y="9823"/>
                    <a:pt x="2810" y="9823"/>
                  </a:cubicBezTo>
                  <a:cubicBezTo>
                    <a:pt x="3465" y="9823"/>
                    <a:pt x="4120" y="9573"/>
                    <a:pt x="4632" y="9085"/>
                  </a:cubicBezTo>
                  <a:lnTo>
                    <a:pt x="6204" y="7501"/>
                  </a:lnTo>
                  <a:cubicBezTo>
                    <a:pt x="6287" y="7430"/>
                    <a:pt x="6287" y="7322"/>
                    <a:pt x="6204" y="7251"/>
                  </a:cubicBezTo>
                  <a:cubicBezTo>
                    <a:pt x="6176" y="7242"/>
                    <a:pt x="6143" y="7236"/>
                    <a:pt x="6109" y="7236"/>
                  </a:cubicBezTo>
                  <a:cubicBezTo>
                    <a:pt x="6055" y="7236"/>
                    <a:pt x="5997" y="7250"/>
                    <a:pt x="5954" y="7287"/>
                  </a:cubicBezTo>
                  <a:lnTo>
                    <a:pt x="4382" y="8858"/>
                  </a:lnTo>
                  <a:cubicBezTo>
                    <a:pt x="3965" y="9275"/>
                    <a:pt x="3406" y="9513"/>
                    <a:pt x="2810" y="9513"/>
                  </a:cubicBezTo>
                  <a:cubicBezTo>
                    <a:pt x="2215" y="9513"/>
                    <a:pt x="1667" y="9287"/>
                    <a:pt x="1251" y="8858"/>
                  </a:cubicBezTo>
                  <a:cubicBezTo>
                    <a:pt x="394" y="8001"/>
                    <a:pt x="394" y="6596"/>
                    <a:pt x="1251" y="5739"/>
                  </a:cubicBezTo>
                  <a:lnTo>
                    <a:pt x="4215" y="2774"/>
                  </a:lnTo>
                  <a:cubicBezTo>
                    <a:pt x="4632" y="2358"/>
                    <a:pt x="5180" y="2119"/>
                    <a:pt x="5775" y="2119"/>
                  </a:cubicBezTo>
                  <a:cubicBezTo>
                    <a:pt x="6370" y="2119"/>
                    <a:pt x="6918" y="2346"/>
                    <a:pt x="7335" y="2774"/>
                  </a:cubicBezTo>
                  <a:cubicBezTo>
                    <a:pt x="7573" y="3012"/>
                    <a:pt x="7775" y="3310"/>
                    <a:pt x="7871" y="3632"/>
                  </a:cubicBezTo>
                  <a:lnTo>
                    <a:pt x="6478" y="5036"/>
                  </a:lnTo>
                  <a:cubicBezTo>
                    <a:pt x="6287" y="5227"/>
                    <a:pt x="6049" y="5334"/>
                    <a:pt x="5775" y="5334"/>
                  </a:cubicBezTo>
                  <a:cubicBezTo>
                    <a:pt x="5513" y="5334"/>
                    <a:pt x="5251" y="5227"/>
                    <a:pt x="5073" y="5036"/>
                  </a:cubicBezTo>
                  <a:cubicBezTo>
                    <a:pt x="4989" y="4941"/>
                    <a:pt x="4918" y="4822"/>
                    <a:pt x="4858" y="4703"/>
                  </a:cubicBezTo>
                  <a:cubicBezTo>
                    <a:pt x="4829" y="4634"/>
                    <a:pt x="4751" y="4590"/>
                    <a:pt x="4677" y="4590"/>
                  </a:cubicBezTo>
                  <a:cubicBezTo>
                    <a:pt x="4662" y="4590"/>
                    <a:pt x="4647" y="4592"/>
                    <a:pt x="4632" y="4596"/>
                  </a:cubicBezTo>
                  <a:cubicBezTo>
                    <a:pt x="4537" y="4632"/>
                    <a:pt x="4501" y="4739"/>
                    <a:pt x="4525" y="4822"/>
                  </a:cubicBezTo>
                  <a:cubicBezTo>
                    <a:pt x="4596" y="4989"/>
                    <a:pt x="4692" y="5132"/>
                    <a:pt x="4823" y="5275"/>
                  </a:cubicBezTo>
                  <a:cubicBezTo>
                    <a:pt x="5073" y="5525"/>
                    <a:pt x="5418" y="5679"/>
                    <a:pt x="5775" y="5679"/>
                  </a:cubicBezTo>
                  <a:cubicBezTo>
                    <a:pt x="6132" y="5679"/>
                    <a:pt x="6478" y="5537"/>
                    <a:pt x="6728" y="5275"/>
                  </a:cubicBezTo>
                  <a:lnTo>
                    <a:pt x="9692" y="2310"/>
                  </a:lnTo>
                  <a:cubicBezTo>
                    <a:pt x="9942" y="2060"/>
                    <a:pt x="10097" y="1715"/>
                    <a:pt x="10097" y="1357"/>
                  </a:cubicBezTo>
                  <a:cubicBezTo>
                    <a:pt x="10097" y="1000"/>
                    <a:pt x="9954" y="655"/>
                    <a:pt x="9692" y="405"/>
                  </a:cubicBezTo>
                  <a:cubicBezTo>
                    <a:pt x="9442" y="155"/>
                    <a:pt x="9097" y="0"/>
                    <a:pt x="874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22" name="Google Shape;10709;p67"/>
            <p:cNvSpPr/>
            <p:nvPr/>
          </p:nvSpPr>
          <p:spPr>
            <a:xfrm>
              <a:off x="6705588" y="3808035"/>
              <a:ext cx="321744" cy="313787"/>
            </a:xfrm>
            <a:custGeom>
              <a:avLst/>
              <a:rect l="l" t="t" r="r" b="b"/>
              <a:pathLst>
                <a:path w="10109" h="9859">
                  <a:moveTo>
                    <a:pt x="7281" y="1"/>
                  </a:moveTo>
                  <a:cubicBezTo>
                    <a:pt x="6623" y="1"/>
                    <a:pt x="5965" y="251"/>
                    <a:pt x="5465" y="751"/>
                  </a:cubicBezTo>
                  <a:lnTo>
                    <a:pt x="3894" y="2322"/>
                  </a:lnTo>
                  <a:cubicBezTo>
                    <a:pt x="3810" y="2406"/>
                    <a:pt x="3810" y="2501"/>
                    <a:pt x="3894" y="2584"/>
                  </a:cubicBezTo>
                  <a:cubicBezTo>
                    <a:pt x="3929" y="2620"/>
                    <a:pt x="3974" y="2638"/>
                    <a:pt x="4019" y="2638"/>
                  </a:cubicBezTo>
                  <a:cubicBezTo>
                    <a:pt x="4063" y="2638"/>
                    <a:pt x="4108" y="2620"/>
                    <a:pt x="4144" y="2584"/>
                  </a:cubicBezTo>
                  <a:lnTo>
                    <a:pt x="5715" y="1001"/>
                  </a:lnTo>
                  <a:cubicBezTo>
                    <a:pt x="6150" y="572"/>
                    <a:pt x="6715" y="358"/>
                    <a:pt x="7281" y="358"/>
                  </a:cubicBezTo>
                  <a:cubicBezTo>
                    <a:pt x="7846" y="358"/>
                    <a:pt x="8412" y="572"/>
                    <a:pt x="8847" y="1001"/>
                  </a:cubicBezTo>
                  <a:cubicBezTo>
                    <a:pt x="9704" y="1870"/>
                    <a:pt x="9704" y="3263"/>
                    <a:pt x="8847" y="4132"/>
                  </a:cubicBezTo>
                  <a:lnTo>
                    <a:pt x="5882" y="7085"/>
                  </a:lnTo>
                  <a:cubicBezTo>
                    <a:pt x="5465" y="7501"/>
                    <a:pt x="4918" y="7740"/>
                    <a:pt x="4322" y="7740"/>
                  </a:cubicBezTo>
                  <a:cubicBezTo>
                    <a:pt x="3727" y="7740"/>
                    <a:pt x="3179" y="7525"/>
                    <a:pt x="2763" y="7085"/>
                  </a:cubicBezTo>
                  <a:cubicBezTo>
                    <a:pt x="2524" y="6847"/>
                    <a:pt x="2322" y="6549"/>
                    <a:pt x="2227" y="6227"/>
                  </a:cubicBezTo>
                  <a:lnTo>
                    <a:pt x="3620" y="4823"/>
                  </a:lnTo>
                  <a:cubicBezTo>
                    <a:pt x="3810" y="4632"/>
                    <a:pt x="4048" y="4525"/>
                    <a:pt x="4322" y="4525"/>
                  </a:cubicBezTo>
                  <a:cubicBezTo>
                    <a:pt x="4584" y="4525"/>
                    <a:pt x="4846" y="4632"/>
                    <a:pt x="5025" y="4823"/>
                  </a:cubicBezTo>
                  <a:cubicBezTo>
                    <a:pt x="5108" y="4918"/>
                    <a:pt x="5179" y="5037"/>
                    <a:pt x="5239" y="5156"/>
                  </a:cubicBezTo>
                  <a:cubicBezTo>
                    <a:pt x="5269" y="5225"/>
                    <a:pt x="5347" y="5269"/>
                    <a:pt x="5420" y="5269"/>
                  </a:cubicBezTo>
                  <a:cubicBezTo>
                    <a:pt x="5435" y="5269"/>
                    <a:pt x="5451" y="5267"/>
                    <a:pt x="5465" y="5263"/>
                  </a:cubicBezTo>
                  <a:cubicBezTo>
                    <a:pt x="5560" y="5227"/>
                    <a:pt x="5596" y="5120"/>
                    <a:pt x="5572" y="5037"/>
                  </a:cubicBezTo>
                  <a:cubicBezTo>
                    <a:pt x="5501" y="4870"/>
                    <a:pt x="5406" y="4727"/>
                    <a:pt x="5275" y="4584"/>
                  </a:cubicBezTo>
                  <a:cubicBezTo>
                    <a:pt x="5025" y="4334"/>
                    <a:pt x="4679" y="4192"/>
                    <a:pt x="4322" y="4192"/>
                  </a:cubicBezTo>
                  <a:cubicBezTo>
                    <a:pt x="3965" y="4192"/>
                    <a:pt x="3620" y="4322"/>
                    <a:pt x="3370" y="4584"/>
                  </a:cubicBezTo>
                  <a:lnTo>
                    <a:pt x="1929" y="6037"/>
                  </a:lnTo>
                  <a:cubicBezTo>
                    <a:pt x="1893" y="6049"/>
                    <a:pt x="1881" y="6061"/>
                    <a:pt x="1870" y="6097"/>
                  </a:cubicBezTo>
                  <a:lnTo>
                    <a:pt x="405" y="7549"/>
                  </a:lnTo>
                  <a:cubicBezTo>
                    <a:pt x="155" y="7799"/>
                    <a:pt x="0" y="8144"/>
                    <a:pt x="0" y="8502"/>
                  </a:cubicBezTo>
                  <a:cubicBezTo>
                    <a:pt x="0" y="8859"/>
                    <a:pt x="143" y="9204"/>
                    <a:pt x="405" y="9454"/>
                  </a:cubicBezTo>
                  <a:cubicBezTo>
                    <a:pt x="655" y="9704"/>
                    <a:pt x="1000" y="9859"/>
                    <a:pt x="1358" y="9859"/>
                  </a:cubicBezTo>
                  <a:cubicBezTo>
                    <a:pt x="1715" y="9859"/>
                    <a:pt x="2060" y="9728"/>
                    <a:pt x="2310" y="9454"/>
                  </a:cubicBezTo>
                  <a:lnTo>
                    <a:pt x="3251" y="8513"/>
                  </a:lnTo>
                  <a:cubicBezTo>
                    <a:pt x="3322" y="8442"/>
                    <a:pt x="3322" y="8335"/>
                    <a:pt x="3251" y="8263"/>
                  </a:cubicBezTo>
                  <a:cubicBezTo>
                    <a:pt x="3215" y="8228"/>
                    <a:pt x="3170" y="8210"/>
                    <a:pt x="3126" y="8210"/>
                  </a:cubicBezTo>
                  <a:cubicBezTo>
                    <a:pt x="3081" y="8210"/>
                    <a:pt x="3036" y="8228"/>
                    <a:pt x="3001" y="8263"/>
                  </a:cubicBezTo>
                  <a:lnTo>
                    <a:pt x="2060" y="9204"/>
                  </a:lnTo>
                  <a:cubicBezTo>
                    <a:pt x="1870" y="9395"/>
                    <a:pt x="1631" y="9502"/>
                    <a:pt x="1358" y="9502"/>
                  </a:cubicBezTo>
                  <a:cubicBezTo>
                    <a:pt x="1096" y="9502"/>
                    <a:pt x="834" y="9395"/>
                    <a:pt x="655" y="9204"/>
                  </a:cubicBezTo>
                  <a:cubicBezTo>
                    <a:pt x="465" y="9014"/>
                    <a:pt x="357" y="8775"/>
                    <a:pt x="357" y="8502"/>
                  </a:cubicBezTo>
                  <a:cubicBezTo>
                    <a:pt x="357" y="8240"/>
                    <a:pt x="465" y="7978"/>
                    <a:pt x="655" y="7799"/>
                  </a:cubicBezTo>
                  <a:lnTo>
                    <a:pt x="1941" y="6525"/>
                  </a:lnTo>
                  <a:cubicBezTo>
                    <a:pt x="2072" y="6835"/>
                    <a:pt x="2251" y="7120"/>
                    <a:pt x="2501" y="7370"/>
                  </a:cubicBezTo>
                  <a:cubicBezTo>
                    <a:pt x="2989" y="7859"/>
                    <a:pt x="3632" y="8132"/>
                    <a:pt x="4322" y="8132"/>
                  </a:cubicBezTo>
                  <a:cubicBezTo>
                    <a:pt x="5001" y="8132"/>
                    <a:pt x="5644" y="7859"/>
                    <a:pt x="6132" y="7370"/>
                  </a:cubicBezTo>
                  <a:lnTo>
                    <a:pt x="9097" y="4406"/>
                  </a:lnTo>
                  <a:cubicBezTo>
                    <a:pt x="10109" y="3382"/>
                    <a:pt x="10109" y="1751"/>
                    <a:pt x="9097" y="751"/>
                  </a:cubicBezTo>
                  <a:cubicBezTo>
                    <a:pt x="8597" y="251"/>
                    <a:pt x="7939" y="1"/>
                    <a:pt x="728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23" name="Google Shape;10710;p67"/>
          <p:cNvGrpSpPr/>
          <p:nvPr/>
        </p:nvGrpSpPr>
        <p:grpSpPr>
          <a:xfrm>
            <a:off x="7834852" y="5287456"/>
            <a:ext cx="356627" cy="334252"/>
            <a:chOff x="6219391" y="3816756"/>
            <a:chExt cx="356627" cy="334252"/>
          </a:xfrm>
          <a:solidFill>
            <a:schemeClr val="accent1"/>
          </a:solidFill>
        </p:grpSpPr>
        <p:sp>
          <p:nvSpPr>
            <p:cNvPr id="1924" name="Google Shape;10711;p67"/>
            <p:cNvSpPr/>
            <p:nvPr/>
          </p:nvSpPr>
          <p:spPr>
            <a:xfrm>
              <a:off x="6219391" y="3816756"/>
              <a:ext cx="306594" cy="334252"/>
            </a:xfrm>
            <a:custGeom>
              <a:avLst/>
              <a:rect l="l" t="t" r="r" b="b"/>
              <a:pathLst>
                <a:path w="9633" h="10502">
                  <a:moveTo>
                    <a:pt x="8394" y="4179"/>
                  </a:moveTo>
                  <a:cubicBezTo>
                    <a:pt x="8906" y="4251"/>
                    <a:pt x="9299" y="4703"/>
                    <a:pt x="9299" y="5239"/>
                  </a:cubicBezTo>
                  <a:cubicBezTo>
                    <a:pt x="9299" y="5775"/>
                    <a:pt x="8906" y="6215"/>
                    <a:pt x="8394" y="6299"/>
                  </a:cubicBezTo>
                  <a:lnTo>
                    <a:pt x="8394" y="4179"/>
                  </a:lnTo>
                  <a:close/>
                  <a:moveTo>
                    <a:pt x="1203" y="4013"/>
                  </a:moveTo>
                  <a:lnTo>
                    <a:pt x="1203" y="6489"/>
                  </a:lnTo>
                  <a:lnTo>
                    <a:pt x="846" y="6489"/>
                  </a:lnTo>
                  <a:cubicBezTo>
                    <a:pt x="548" y="6489"/>
                    <a:pt x="310" y="6251"/>
                    <a:pt x="310" y="5953"/>
                  </a:cubicBezTo>
                  <a:lnTo>
                    <a:pt x="310" y="4549"/>
                  </a:lnTo>
                  <a:cubicBezTo>
                    <a:pt x="310" y="4251"/>
                    <a:pt x="548" y="4013"/>
                    <a:pt x="846" y="4013"/>
                  </a:cubicBezTo>
                  <a:lnTo>
                    <a:pt x="1203" y="4013"/>
                  </a:lnTo>
                  <a:close/>
                  <a:moveTo>
                    <a:pt x="2596" y="4001"/>
                  </a:moveTo>
                  <a:lnTo>
                    <a:pt x="2596" y="6489"/>
                  </a:lnTo>
                  <a:lnTo>
                    <a:pt x="1525" y="6489"/>
                  </a:lnTo>
                  <a:lnTo>
                    <a:pt x="1525" y="4001"/>
                  </a:lnTo>
                  <a:lnTo>
                    <a:pt x="2596" y="4001"/>
                  </a:lnTo>
                  <a:close/>
                  <a:moveTo>
                    <a:pt x="2799" y="7692"/>
                  </a:moveTo>
                  <a:lnTo>
                    <a:pt x="2799" y="8418"/>
                  </a:lnTo>
                  <a:lnTo>
                    <a:pt x="2477" y="8418"/>
                  </a:lnTo>
                  <a:lnTo>
                    <a:pt x="2679" y="7692"/>
                  </a:lnTo>
                  <a:lnTo>
                    <a:pt x="2799" y="7692"/>
                  </a:lnTo>
                  <a:close/>
                  <a:moveTo>
                    <a:pt x="2560" y="6811"/>
                  </a:moveTo>
                  <a:lnTo>
                    <a:pt x="1941" y="9121"/>
                  </a:lnTo>
                  <a:lnTo>
                    <a:pt x="1525" y="9121"/>
                  </a:lnTo>
                  <a:lnTo>
                    <a:pt x="1525" y="6811"/>
                  </a:lnTo>
                  <a:lnTo>
                    <a:pt x="2560" y="6811"/>
                  </a:lnTo>
                  <a:close/>
                  <a:moveTo>
                    <a:pt x="8061" y="310"/>
                  </a:moveTo>
                  <a:lnTo>
                    <a:pt x="8061" y="10180"/>
                  </a:lnTo>
                  <a:lnTo>
                    <a:pt x="7335" y="10180"/>
                  </a:lnTo>
                  <a:lnTo>
                    <a:pt x="7335" y="3227"/>
                  </a:lnTo>
                  <a:cubicBezTo>
                    <a:pt x="7335" y="3132"/>
                    <a:pt x="7251" y="3060"/>
                    <a:pt x="7168" y="3060"/>
                  </a:cubicBezTo>
                  <a:cubicBezTo>
                    <a:pt x="7085" y="3060"/>
                    <a:pt x="7001" y="3132"/>
                    <a:pt x="7001" y="3227"/>
                  </a:cubicBezTo>
                  <a:lnTo>
                    <a:pt x="7001" y="9085"/>
                  </a:lnTo>
                  <a:cubicBezTo>
                    <a:pt x="6799" y="8811"/>
                    <a:pt x="6489" y="8406"/>
                    <a:pt x="6085" y="8013"/>
                  </a:cubicBezTo>
                  <a:cubicBezTo>
                    <a:pt x="5620" y="7573"/>
                    <a:pt x="5144" y="7216"/>
                    <a:pt x="4656" y="6966"/>
                  </a:cubicBezTo>
                  <a:cubicBezTo>
                    <a:pt x="4084" y="6668"/>
                    <a:pt x="3525" y="6501"/>
                    <a:pt x="2941" y="6489"/>
                  </a:cubicBezTo>
                  <a:lnTo>
                    <a:pt x="2941" y="4001"/>
                  </a:lnTo>
                  <a:cubicBezTo>
                    <a:pt x="3525" y="3965"/>
                    <a:pt x="4084" y="3810"/>
                    <a:pt x="4656" y="3525"/>
                  </a:cubicBezTo>
                  <a:cubicBezTo>
                    <a:pt x="5144" y="3275"/>
                    <a:pt x="5620" y="2917"/>
                    <a:pt x="6085" y="2465"/>
                  </a:cubicBezTo>
                  <a:cubicBezTo>
                    <a:pt x="6489" y="2084"/>
                    <a:pt x="6799" y="1679"/>
                    <a:pt x="7001" y="1393"/>
                  </a:cubicBezTo>
                  <a:lnTo>
                    <a:pt x="7001" y="2441"/>
                  </a:lnTo>
                  <a:cubicBezTo>
                    <a:pt x="7001" y="2524"/>
                    <a:pt x="7085" y="2596"/>
                    <a:pt x="7168" y="2596"/>
                  </a:cubicBezTo>
                  <a:cubicBezTo>
                    <a:pt x="7251" y="2596"/>
                    <a:pt x="7335" y="2524"/>
                    <a:pt x="7335" y="2441"/>
                  </a:cubicBezTo>
                  <a:lnTo>
                    <a:pt x="7335" y="310"/>
                  </a:lnTo>
                  <a:lnTo>
                    <a:pt x="8061" y="310"/>
                  </a:lnTo>
                  <a:close/>
                  <a:moveTo>
                    <a:pt x="7168" y="0"/>
                  </a:moveTo>
                  <a:cubicBezTo>
                    <a:pt x="7085" y="0"/>
                    <a:pt x="7001" y="72"/>
                    <a:pt x="7001" y="167"/>
                  </a:cubicBezTo>
                  <a:lnTo>
                    <a:pt x="7001" y="822"/>
                  </a:lnTo>
                  <a:cubicBezTo>
                    <a:pt x="6906" y="977"/>
                    <a:pt x="6489" y="1620"/>
                    <a:pt x="5847" y="2251"/>
                  </a:cubicBezTo>
                  <a:cubicBezTo>
                    <a:pt x="5156" y="2905"/>
                    <a:pt x="4084" y="3691"/>
                    <a:pt x="2775" y="3691"/>
                  </a:cubicBezTo>
                  <a:lnTo>
                    <a:pt x="858" y="3691"/>
                  </a:lnTo>
                  <a:cubicBezTo>
                    <a:pt x="382" y="3691"/>
                    <a:pt x="1" y="4072"/>
                    <a:pt x="1" y="4549"/>
                  </a:cubicBezTo>
                  <a:lnTo>
                    <a:pt x="1" y="5953"/>
                  </a:lnTo>
                  <a:cubicBezTo>
                    <a:pt x="1" y="6430"/>
                    <a:pt x="382" y="6811"/>
                    <a:pt x="858" y="6811"/>
                  </a:cubicBezTo>
                  <a:lnTo>
                    <a:pt x="1215" y="6811"/>
                  </a:lnTo>
                  <a:lnTo>
                    <a:pt x="1215" y="9287"/>
                  </a:lnTo>
                  <a:cubicBezTo>
                    <a:pt x="1215" y="9371"/>
                    <a:pt x="1286" y="9454"/>
                    <a:pt x="1382" y="9454"/>
                  </a:cubicBezTo>
                  <a:lnTo>
                    <a:pt x="2084" y="9454"/>
                  </a:lnTo>
                  <a:cubicBezTo>
                    <a:pt x="2156" y="9454"/>
                    <a:pt x="2215" y="9406"/>
                    <a:pt x="2239" y="9335"/>
                  </a:cubicBezTo>
                  <a:lnTo>
                    <a:pt x="2394" y="8751"/>
                  </a:lnTo>
                  <a:lnTo>
                    <a:pt x="2953" y="8751"/>
                  </a:lnTo>
                  <a:cubicBezTo>
                    <a:pt x="3049" y="8751"/>
                    <a:pt x="3120" y="8680"/>
                    <a:pt x="3120" y="8585"/>
                  </a:cubicBezTo>
                  <a:lnTo>
                    <a:pt x="3120" y="7525"/>
                  </a:lnTo>
                  <a:cubicBezTo>
                    <a:pt x="3120" y="7442"/>
                    <a:pt x="3049" y="7370"/>
                    <a:pt x="2953" y="7370"/>
                  </a:cubicBezTo>
                  <a:lnTo>
                    <a:pt x="2763" y="7370"/>
                  </a:lnTo>
                  <a:lnTo>
                    <a:pt x="2918" y="6811"/>
                  </a:lnTo>
                  <a:cubicBezTo>
                    <a:pt x="4168" y="6858"/>
                    <a:pt x="5192" y="7620"/>
                    <a:pt x="5858" y="8263"/>
                  </a:cubicBezTo>
                  <a:cubicBezTo>
                    <a:pt x="6513" y="8882"/>
                    <a:pt x="6930" y="9525"/>
                    <a:pt x="7025" y="9692"/>
                  </a:cubicBezTo>
                  <a:lnTo>
                    <a:pt x="7025" y="10347"/>
                  </a:lnTo>
                  <a:cubicBezTo>
                    <a:pt x="7025" y="10430"/>
                    <a:pt x="7097" y="10502"/>
                    <a:pt x="7180" y="10502"/>
                  </a:cubicBezTo>
                  <a:lnTo>
                    <a:pt x="8240" y="10502"/>
                  </a:lnTo>
                  <a:cubicBezTo>
                    <a:pt x="8335" y="10502"/>
                    <a:pt x="8406" y="10430"/>
                    <a:pt x="8406" y="10347"/>
                  </a:cubicBezTo>
                  <a:lnTo>
                    <a:pt x="8406" y="6632"/>
                  </a:lnTo>
                  <a:cubicBezTo>
                    <a:pt x="9109" y="6549"/>
                    <a:pt x="9633" y="5965"/>
                    <a:pt x="9633" y="5251"/>
                  </a:cubicBezTo>
                  <a:cubicBezTo>
                    <a:pt x="9621" y="4537"/>
                    <a:pt x="9085" y="3941"/>
                    <a:pt x="8394" y="3870"/>
                  </a:cubicBezTo>
                  <a:lnTo>
                    <a:pt x="8394" y="167"/>
                  </a:lnTo>
                  <a:cubicBezTo>
                    <a:pt x="8394" y="72"/>
                    <a:pt x="8311" y="0"/>
                    <a:pt x="8228" y="0"/>
                  </a:cubicBezTo>
                  <a:lnTo>
                    <a:pt x="7168"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25" name="Google Shape;10712;p67"/>
            <p:cNvSpPr/>
            <p:nvPr/>
          </p:nvSpPr>
          <p:spPr>
            <a:xfrm>
              <a:off x="6549060" y="3978567"/>
              <a:ext cx="26958" cy="10630"/>
            </a:xfrm>
            <a:custGeom>
              <a:avLst/>
              <a:rect l="l" t="t" r="r" b="b"/>
              <a:pathLst>
                <a:path w="847" h="334">
                  <a:moveTo>
                    <a:pt x="156" y="0"/>
                  </a:moveTo>
                  <a:cubicBezTo>
                    <a:pt x="72" y="0"/>
                    <a:pt x="1" y="84"/>
                    <a:pt x="1" y="167"/>
                  </a:cubicBezTo>
                  <a:cubicBezTo>
                    <a:pt x="1" y="262"/>
                    <a:pt x="72" y="334"/>
                    <a:pt x="156" y="334"/>
                  </a:cubicBezTo>
                  <a:lnTo>
                    <a:pt x="680" y="334"/>
                  </a:lnTo>
                  <a:cubicBezTo>
                    <a:pt x="763" y="334"/>
                    <a:pt x="846" y="262"/>
                    <a:pt x="846" y="167"/>
                  </a:cubicBezTo>
                  <a:cubicBezTo>
                    <a:pt x="846" y="84"/>
                    <a:pt x="775" y="0"/>
                    <a:pt x="680" y="0"/>
                  </a:cubicBezTo>
                  <a:lnTo>
                    <a:pt x="156"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26" name="Google Shape;10713;p67"/>
            <p:cNvSpPr/>
            <p:nvPr/>
          </p:nvSpPr>
          <p:spPr>
            <a:xfrm>
              <a:off x="6525572" y="3915357"/>
              <a:ext cx="24666" cy="22311"/>
            </a:xfrm>
            <a:custGeom>
              <a:avLst/>
              <a:rect l="l" t="t" r="r" b="b"/>
              <a:pathLst>
                <a:path w="775" h="701">
                  <a:moveTo>
                    <a:pt x="605" y="1"/>
                  </a:moveTo>
                  <a:cubicBezTo>
                    <a:pt x="563" y="1"/>
                    <a:pt x="519" y="16"/>
                    <a:pt x="477" y="46"/>
                  </a:cubicBezTo>
                  <a:lnTo>
                    <a:pt x="108" y="415"/>
                  </a:lnTo>
                  <a:cubicBezTo>
                    <a:pt x="1" y="522"/>
                    <a:pt x="84" y="700"/>
                    <a:pt x="227" y="700"/>
                  </a:cubicBezTo>
                  <a:cubicBezTo>
                    <a:pt x="275" y="700"/>
                    <a:pt x="322" y="677"/>
                    <a:pt x="346" y="653"/>
                  </a:cubicBezTo>
                  <a:lnTo>
                    <a:pt x="715" y="284"/>
                  </a:lnTo>
                  <a:cubicBezTo>
                    <a:pt x="775" y="224"/>
                    <a:pt x="775" y="117"/>
                    <a:pt x="715" y="46"/>
                  </a:cubicBezTo>
                  <a:cubicBezTo>
                    <a:pt x="685" y="16"/>
                    <a:pt x="647" y="1"/>
                    <a:pt x="60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27" name="Google Shape;10714;p67"/>
            <p:cNvSpPr/>
            <p:nvPr/>
          </p:nvSpPr>
          <p:spPr>
            <a:xfrm>
              <a:off x="6527099" y="4030191"/>
              <a:ext cx="23139" cy="22661"/>
            </a:xfrm>
            <a:custGeom>
              <a:avLst/>
              <a:rect l="l" t="t" r="r" b="b"/>
              <a:pathLst>
                <a:path w="727" h="712">
                  <a:moveTo>
                    <a:pt x="183" y="1"/>
                  </a:moveTo>
                  <a:cubicBezTo>
                    <a:pt x="140" y="1"/>
                    <a:pt x="96" y="15"/>
                    <a:pt x="60" y="45"/>
                  </a:cubicBezTo>
                  <a:cubicBezTo>
                    <a:pt x="0" y="105"/>
                    <a:pt x="0" y="212"/>
                    <a:pt x="60" y="283"/>
                  </a:cubicBezTo>
                  <a:lnTo>
                    <a:pt x="429" y="664"/>
                  </a:lnTo>
                  <a:cubicBezTo>
                    <a:pt x="466" y="696"/>
                    <a:pt x="505" y="711"/>
                    <a:pt x="543" y="711"/>
                  </a:cubicBezTo>
                  <a:cubicBezTo>
                    <a:pt x="590" y="711"/>
                    <a:pt x="634" y="687"/>
                    <a:pt x="667" y="641"/>
                  </a:cubicBezTo>
                  <a:cubicBezTo>
                    <a:pt x="727" y="569"/>
                    <a:pt x="727" y="486"/>
                    <a:pt x="667" y="426"/>
                  </a:cubicBezTo>
                  <a:lnTo>
                    <a:pt x="298" y="45"/>
                  </a:lnTo>
                  <a:cubicBezTo>
                    <a:pt x="268" y="15"/>
                    <a:pt x="227" y="1"/>
                    <a:pt x="18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28" name="Google Shape;10715;p67"/>
          <p:cNvGrpSpPr/>
          <p:nvPr/>
        </p:nvGrpSpPr>
        <p:grpSpPr>
          <a:xfrm>
            <a:off x="7394137" y="5297672"/>
            <a:ext cx="349052" cy="313055"/>
            <a:chOff x="5778676" y="3826972"/>
            <a:chExt cx="349052" cy="313055"/>
          </a:xfrm>
          <a:solidFill>
            <a:schemeClr val="accent1"/>
          </a:solidFill>
        </p:grpSpPr>
        <p:sp>
          <p:nvSpPr>
            <p:cNvPr id="1929" name="Google Shape;10716;p67"/>
            <p:cNvSpPr/>
            <p:nvPr/>
          </p:nvSpPr>
          <p:spPr>
            <a:xfrm>
              <a:off x="5923045" y="3890659"/>
              <a:ext cx="27690" cy="48155"/>
            </a:xfrm>
            <a:custGeom>
              <a:avLst/>
              <a:rect l="l" t="t" r="r" b="b"/>
              <a:pathLst>
                <a:path w="870" h="1513">
                  <a:moveTo>
                    <a:pt x="406" y="286"/>
                  </a:moveTo>
                  <a:lnTo>
                    <a:pt x="406" y="560"/>
                  </a:lnTo>
                  <a:cubicBezTo>
                    <a:pt x="299" y="524"/>
                    <a:pt x="251" y="488"/>
                    <a:pt x="251" y="417"/>
                  </a:cubicBezTo>
                  <a:cubicBezTo>
                    <a:pt x="251" y="345"/>
                    <a:pt x="334" y="298"/>
                    <a:pt x="406" y="286"/>
                  </a:cubicBezTo>
                  <a:close/>
                  <a:moveTo>
                    <a:pt x="513" y="845"/>
                  </a:moveTo>
                  <a:cubicBezTo>
                    <a:pt x="632" y="893"/>
                    <a:pt x="644" y="953"/>
                    <a:pt x="644" y="1012"/>
                  </a:cubicBezTo>
                  <a:cubicBezTo>
                    <a:pt x="644" y="1119"/>
                    <a:pt x="584" y="1155"/>
                    <a:pt x="513" y="1179"/>
                  </a:cubicBezTo>
                  <a:lnTo>
                    <a:pt x="513" y="845"/>
                  </a:lnTo>
                  <a:close/>
                  <a:moveTo>
                    <a:pt x="465" y="0"/>
                  </a:moveTo>
                  <a:cubicBezTo>
                    <a:pt x="441" y="0"/>
                    <a:pt x="406" y="12"/>
                    <a:pt x="406" y="48"/>
                  </a:cubicBezTo>
                  <a:lnTo>
                    <a:pt x="406" y="83"/>
                  </a:lnTo>
                  <a:cubicBezTo>
                    <a:pt x="179" y="119"/>
                    <a:pt x="48" y="238"/>
                    <a:pt x="48" y="441"/>
                  </a:cubicBezTo>
                  <a:cubicBezTo>
                    <a:pt x="48" y="667"/>
                    <a:pt x="215" y="738"/>
                    <a:pt x="406" y="810"/>
                  </a:cubicBezTo>
                  <a:lnTo>
                    <a:pt x="406" y="1191"/>
                  </a:lnTo>
                  <a:cubicBezTo>
                    <a:pt x="299" y="1167"/>
                    <a:pt x="251" y="1143"/>
                    <a:pt x="168" y="1072"/>
                  </a:cubicBezTo>
                  <a:cubicBezTo>
                    <a:pt x="149" y="1058"/>
                    <a:pt x="132" y="1051"/>
                    <a:pt x="116" y="1051"/>
                  </a:cubicBezTo>
                  <a:cubicBezTo>
                    <a:pt x="92" y="1051"/>
                    <a:pt x="70" y="1067"/>
                    <a:pt x="48" y="1095"/>
                  </a:cubicBezTo>
                  <a:cubicBezTo>
                    <a:pt x="1" y="1155"/>
                    <a:pt x="1" y="1215"/>
                    <a:pt x="48" y="1262"/>
                  </a:cubicBezTo>
                  <a:cubicBezTo>
                    <a:pt x="120" y="1357"/>
                    <a:pt x="275" y="1417"/>
                    <a:pt x="406" y="1417"/>
                  </a:cubicBezTo>
                  <a:lnTo>
                    <a:pt x="406" y="1476"/>
                  </a:lnTo>
                  <a:cubicBezTo>
                    <a:pt x="406" y="1500"/>
                    <a:pt x="441" y="1512"/>
                    <a:pt x="465" y="1512"/>
                  </a:cubicBezTo>
                  <a:cubicBezTo>
                    <a:pt x="501" y="1512"/>
                    <a:pt x="525" y="1500"/>
                    <a:pt x="525" y="1476"/>
                  </a:cubicBezTo>
                  <a:lnTo>
                    <a:pt x="525" y="1417"/>
                  </a:lnTo>
                  <a:cubicBezTo>
                    <a:pt x="715" y="1381"/>
                    <a:pt x="870" y="1262"/>
                    <a:pt x="870" y="1024"/>
                  </a:cubicBezTo>
                  <a:cubicBezTo>
                    <a:pt x="870" y="774"/>
                    <a:pt x="739" y="679"/>
                    <a:pt x="525" y="607"/>
                  </a:cubicBezTo>
                  <a:lnTo>
                    <a:pt x="525" y="286"/>
                  </a:lnTo>
                  <a:cubicBezTo>
                    <a:pt x="572" y="286"/>
                    <a:pt x="596" y="298"/>
                    <a:pt x="656" y="322"/>
                  </a:cubicBezTo>
                  <a:cubicBezTo>
                    <a:pt x="682" y="335"/>
                    <a:pt x="713" y="352"/>
                    <a:pt x="745" y="352"/>
                  </a:cubicBezTo>
                  <a:cubicBezTo>
                    <a:pt x="770" y="352"/>
                    <a:pt x="796" y="341"/>
                    <a:pt x="822" y="310"/>
                  </a:cubicBezTo>
                  <a:cubicBezTo>
                    <a:pt x="858" y="262"/>
                    <a:pt x="870" y="202"/>
                    <a:pt x="810" y="155"/>
                  </a:cubicBezTo>
                  <a:cubicBezTo>
                    <a:pt x="739" y="107"/>
                    <a:pt x="620" y="83"/>
                    <a:pt x="525" y="83"/>
                  </a:cubicBezTo>
                  <a:lnTo>
                    <a:pt x="525" y="48"/>
                  </a:lnTo>
                  <a:cubicBezTo>
                    <a:pt x="525" y="12"/>
                    <a:pt x="501" y="0"/>
                    <a:pt x="46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30" name="Google Shape;10717;p67"/>
            <p:cNvSpPr/>
            <p:nvPr/>
          </p:nvSpPr>
          <p:spPr>
            <a:xfrm>
              <a:off x="5976866" y="3843268"/>
              <a:ext cx="80364" cy="80364"/>
            </a:xfrm>
            <a:custGeom>
              <a:avLst/>
              <a:rect l="l" t="t" r="r" b="b"/>
              <a:pathLst>
                <a:path w="2525" h="2525">
                  <a:moveTo>
                    <a:pt x="1263" y="310"/>
                  </a:moveTo>
                  <a:cubicBezTo>
                    <a:pt x="1786" y="310"/>
                    <a:pt x="2215" y="739"/>
                    <a:pt x="2215" y="1263"/>
                  </a:cubicBezTo>
                  <a:cubicBezTo>
                    <a:pt x="2215" y="1787"/>
                    <a:pt x="1798" y="2215"/>
                    <a:pt x="1263" y="2215"/>
                  </a:cubicBezTo>
                  <a:cubicBezTo>
                    <a:pt x="739" y="2215"/>
                    <a:pt x="310" y="1787"/>
                    <a:pt x="310" y="1263"/>
                  </a:cubicBezTo>
                  <a:cubicBezTo>
                    <a:pt x="310" y="739"/>
                    <a:pt x="739" y="310"/>
                    <a:pt x="1263" y="310"/>
                  </a:cubicBezTo>
                  <a:close/>
                  <a:moveTo>
                    <a:pt x="1263" y="1"/>
                  </a:moveTo>
                  <a:cubicBezTo>
                    <a:pt x="560" y="1"/>
                    <a:pt x="1" y="560"/>
                    <a:pt x="1" y="1263"/>
                  </a:cubicBezTo>
                  <a:cubicBezTo>
                    <a:pt x="1" y="1965"/>
                    <a:pt x="560" y="2525"/>
                    <a:pt x="1263" y="2525"/>
                  </a:cubicBezTo>
                  <a:cubicBezTo>
                    <a:pt x="1965" y="2525"/>
                    <a:pt x="2525" y="1965"/>
                    <a:pt x="2525" y="1263"/>
                  </a:cubicBezTo>
                  <a:cubicBezTo>
                    <a:pt x="2525" y="560"/>
                    <a:pt x="1965" y="1"/>
                    <a:pt x="126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31" name="Google Shape;10718;p67"/>
            <p:cNvSpPr/>
            <p:nvPr/>
          </p:nvSpPr>
          <p:spPr>
            <a:xfrm>
              <a:off x="5879473" y="3826972"/>
              <a:ext cx="193288" cy="144051"/>
            </a:xfrm>
            <a:custGeom>
              <a:avLst/>
              <a:rect l="l" t="t" r="r" b="b"/>
              <a:pathLst>
                <a:path w="6073" h="4526">
                  <a:moveTo>
                    <a:pt x="1798" y="1775"/>
                  </a:moveTo>
                  <a:cubicBezTo>
                    <a:pt x="2132" y="1775"/>
                    <a:pt x="2430" y="1942"/>
                    <a:pt x="2596" y="2192"/>
                  </a:cubicBezTo>
                  <a:cubicBezTo>
                    <a:pt x="2620" y="2346"/>
                    <a:pt x="2680" y="2477"/>
                    <a:pt x="2739" y="2608"/>
                  </a:cubicBezTo>
                  <a:cubicBezTo>
                    <a:pt x="2739" y="2656"/>
                    <a:pt x="2751" y="2704"/>
                    <a:pt x="2751" y="2727"/>
                  </a:cubicBezTo>
                  <a:cubicBezTo>
                    <a:pt x="2751" y="3251"/>
                    <a:pt x="2322" y="3680"/>
                    <a:pt x="1798" y="3680"/>
                  </a:cubicBezTo>
                  <a:cubicBezTo>
                    <a:pt x="1287" y="3680"/>
                    <a:pt x="846" y="3251"/>
                    <a:pt x="846" y="2727"/>
                  </a:cubicBezTo>
                  <a:cubicBezTo>
                    <a:pt x="846" y="2203"/>
                    <a:pt x="1287" y="1775"/>
                    <a:pt x="1798" y="1775"/>
                  </a:cubicBezTo>
                  <a:close/>
                  <a:moveTo>
                    <a:pt x="1810" y="1251"/>
                  </a:moveTo>
                  <a:cubicBezTo>
                    <a:pt x="2072" y="1251"/>
                    <a:pt x="2334" y="1334"/>
                    <a:pt x="2560" y="1465"/>
                  </a:cubicBezTo>
                  <a:cubicBezTo>
                    <a:pt x="2549" y="1537"/>
                    <a:pt x="2549" y="1632"/>
                    <a:pt x="2537" y="1692"/>
                  </a:cubicBezTo>
                  <a:cubicBezTo>
                    <a:pt x="2322" y="1537"/>
                    <a:pt x="2072" y="1453"/>
                    <a:pt x="1787" y="1453"/>
                  </a:cubicBezTo>
                  <a:cubicBezTo>
                    <a:pt x="1084" y="1453"/>
                    <a:pt x="525" y="2013"/>
                    <a:pt x="525" y="2715"/>
                  </a:cubicBezTo>
                  <a:cubicBezTo>
                    <a:pt x="525" y="3418"/>
                    <a:pt x="1084" y="3978"/>
                    <a:pt x="1787" y="3978"/>
                  </a:cubicBezTo>
                  <a:cubicBezTo>
                    <a:pt x="2382" y="3978"/>
                    <a:pt x="2894" y="3561"/>
                    <a:pt x="3025" y="3001"/>
                  </a:cubicBezTo>
                  <a:lnTo>
                    <a:pt x="3192" y="3156"/>
                  </a:lnTo>
                  <a:cubicBezTo>
                    <a:pt x="3025" y="3775"/>
                    <a:pt x="2465" y="4204"/>
                    <a:pt x="1810" y="4204"/>
                  </a:cubicBezTo>
                  <a:cubicBezTo>
                    <a:pt x="1001" y="4204"/>
                    <a:pt x="334" y="3549"/>
                    <a:pt x="334" y="2727"/>
                  </a:cubicBezTo>
                  <a:cubicBezTo>
                    <a:pt x="334" y="1906"/>
                    <a:pt x="989" y="1251"/>
                    <a:pt x="1810" y="1251"/>
                  </a:cubicBezTo>
                  <a:close/>
                  <a:moveTo>
                    <a:pt x="4299" y="1"/>
                  </a:moveTo>
                  <a:cubicBezTo>
                    <a:pt x="3549" y="1"/>
                    <a:pt x="2894" y="501"/>
                    <a:pt x="2632" y="1168"/>
                  </a:cubicBezTo>
                  <a:cubicBezTo>
                    <a:pt x="2382" y="1037"/>
                    <a:pt x="2084" y="953"/>
                    <a:pt x="1787" y="953"/>
                  </a:cubicBezTo>
                  <a:cubicBezTo>
                    <a:pt x="810" y="953"/>
                    <a:pt x="1" y="1763"/>
                    <a:pt x="1" y="2739"/>
                  </a:cubicBezTo>
                  <a:cubicBezTo>
                    <a:pt x="1" y="3727"/>
                    <a:pt x="810" y="4525"/>
                    <a:pt x="1787" y="4525"/>
                  </a:cubicBezTo>
                  <a:cubicBezTo>
                    <a:pt x="2549" y="4525"/>
                    <a:pt x="3203" y="4049"/>
                    <a:pt x="3453" y="3370"/>
                  </a:cubicBezTo>
                  <a:cubicBezTo>
                    <a:pt x="3703" y="3501"/>
                    <a:pt x="3989" y="3573"/>
                    <a:pt x="4299" y="3573"/>
                  </a:cubicBezTo>
                  <a:cubicBezTo>
                    <a:pt x="4704" y="3573"/>
                    <a:pt x="5108" y="3442"/>
                    <a:pt x="5418" y="3192"/>
                  </a:cubicBezTo>
                  <a:cubicBezTo>
                    <a:pt x="5728" y="2942"/>
                    <a:pt x="5954" y="2596"/>
                    <a:pt x="6049" y="2203"/>
                  </a:cubicBezTo>
                  <a:cubicBezTo>
                    <a:pt x="6073" y="2108"/>
                    <a:pt x="6037" y="2013"/>
                    <a:pt x="5942" y="2001"/>
                  </a:cubicBezTo>
                  <a:cubicBezTo>
                    <a:pt x="5932" y="2000"/>
                    <a:pt x="5921" y="1999"/>
                    <a:pt x="5911" y="1999"/>
                  </a:cubicBezTo>
                  <a:cubicBezTo>
                    <a:pt x="5839" y="1999"/>
                    <a:pt x="5772" y="2037"/>
                    <a:pt x="5751" y="2120"/>
                  </a:cubicBezTo>
                  <a:cubicBezTo>
                    <a:pt x="5597" y="2787"/>
                    <a:pt x="5001" y="3251"/>
                    <a:pt x="4323" y="3251"/>
                  </a:cubicBezTo>
                  <a:cubicBezTo>
                    <a:pt x="3787" y="3251"/>
                    <a:pt x="3311" y="2965"/>
                    <a:pt x="3037" y="2501"/>
                  </a:cubicBezTo>
                  <a:cubicBezTo>
                    <a:pt x="3013" y="2358"/>
                    <a:pt x="2953" y="2203"/>
                    <a:pt x="2882" y="2084"/>
                  </a:cubicBezTo>
                  <a:cubicBezTo>
                    <a:pt x="2680" y="1180"/>
                    <a:pt x="3382" y="322"/>
                    <a:pt x="4311" y="322"/>
                  </a:cubicBezTo>
                  <a:cubicBezTo>
                    <a:pt x="4989" y="322"/>
                    <a:pt x="5585" y="775"/>
                    <a:pt x="5739" y="1453"/>
                  </a:cubicBezTo>
                  <a:cubicBezTo>
                    <a:pt x="5750" y="1528"/>
                    <a:pt x="5818" y="1574"/>
                    <a:pt x="5901" y="1574"/>
                  </a:cubicBezTo>
                  <a:cubicBezTo>
                    <a:pt x="5911" y="1574"/>
                    <a:pt x="5920" y="1574"/>
                    <a:pt x="5930" y="1572"/>
                  </a:cubicBezTo>
                  <a:cubicBezTo>
                    <a:pt x="6013" y="1549"/>
                    <a:pt x="6061" y="1465"/>
                    <a:pt x="6049" y="1370"/>
                  </a:cubicBezTo>
                  <a:cubicBezTo>
                    <a:pt x="5954" y="989"/>
                    <a:pt x="5739" y="644"/>
                    <a:pt x="5418" y="394"/>
                  </a:cubicBezTo>
                  <a:cubicBezTo>
                    <a:pt x="5108" y="144"/>
                    <a:pt x="4704" y="1"/>
                    <a:pt x="429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32" name="Google Shape;10719;p67"/>
            <p:cNvSpPr/>
            <p:nvPr/>
          </p:nvSpPr>
          <p:spPr>
            <a:xfrm>
              <a:off x="6003760" y="3859946"/>
              <a:ext cx="26958" cy="47773"/>
            </a:xfrm>
            <a:custGeom>
              <a:avLst/>
              <a:rect l="l" t="t" r="r" b="b"/>
              <a:pathLst>
                <a:path w="847" h="1501">
                  <a:moveTo>
                    <a:pt x="382" y="298"/>
                  </a:moveTo>
                  <a:lnTo>
                    <a:pt x="382" y="572"/>
                  </a:lnTo>
                  <a:cubicBezTo>
                    <a:pt x="287" y="536"/>
                    <a:pt x="239" y="501"/>
                    <a:pt x="239" y="429"/>
                  </a:cubicBezTo>
                  <a:cubicBezTo>
                    <a:pt x="239" y="358"/>
                    <a:pt x="310" y="310"/>
                    <a:pt x="382" y="298"/>
                  </a:cubicBezTo>
                  <a:close/>
                  <a:moveTo>
                    <a:pt x="489" y="870"/>
                  </a:moveTo>
                  <a:cubicBezTo>
                    <a:pt x="608" y="917"/>
                    <a:pt x="620" y="977"/>
                    <a:pt x="620" y="1037"/>
                  </a:cubicBezTo>
                  <a:cubicBezTo>
                    <a:pt x="620" y="1132"/>
                    <a:pt x="560" y="1167"/>
                    <a:pt x="489" y="1203"/>
                  </a:cubicBezTo>
                  <a:lnTo>
                    <a:pt x="489" y="870"/>
                  </a:lnTo>
                  <a:close/>
                  <a:moveTo>
                    <a:pt x="441" y="1"/>
                  </a:moveTo>
                  <a:cubicBezTo>
                    <a:pt x="418" y="1"/>
                    <a:pt x="382" y="13"/>
                    <a:pt x="382" y="36"/>
                  </a:cubicBezTo>
                  <a:lnTo>
                    <a:pt x="382" y="84"/>
                  </a:lnTo>
                  <a:cubicBezTo>
                    <a:pt x="156" y="120"/>
                    <a:pt x="25" y="239"/>
                    <a:pt x="25" y="441"/>
                  </a:cubicBezTo>
                  <a:cubicBezTo>
                    <a:pt x="25" y="679"/>
                    <a:pt x="203" y="739"/>
                    <a:pt x="382" y="810"/>
                  </a:cubicBezTo>
                  <a:lnTo>
                    <a:pt x="382" y="1191"/>
                  </a:lnTo>
                  <a:cubicBezTo>
                    <a:pt x="275" y="1167"/>
                    <a:pt x="239" y="1132"/>
                    <a:pt x="144" y="1072"/>
                  </a:cubicBezTo>
                  <a:cubicBezTo>
                    <a:pt x="125" y="1059"/>
                    <a:pt x="108" y="1053"/>
                    <a:pt x="92" y="1053"/>
                  </a:cubicBezTo>
                  <a:cubicBezTo>
                    <a:pt x="37" y="1053"/>
                    <a:pt x="1" y="1121"/>
                    <a:pt x="1" y="1167"/>
                  </a:cubicBezTo>
                  <a:cubicBezTo>
                    <a:pt x="1" y="1203"/>
                    <a:pt x="13" y="1227"/>
                    <a:pt x="25" y="1251"/>
                  </a:cubicBezTo>
                  <a:cubicBezTo>
                    <a:pt x="96" y="1346"/>
                    <a:pt x="251" y="1394"/>
                    <a:pt x="382" y="1394"/>
                  </a:cubicBezTo>
                  <a:lnTo>
                    <a:pt x="382" y="1453"/>
                  </a:lnTo>
                  <a:cubicBezTo>
                    <a:pt x="382" y="1489"/>
                    <a:pt x="418" y="1501"/>
                    <a:pt x="441" y="1501"/>
                  </a:cubicBezTo>
                  <a:cubicBezTo>
                    <a:pt x="477" y="1501"/>
                    <a:pt x="501" y="1489"/>
                    <a:pt x="501" y="1453"/>
                  </a:cubicBezTo>
                  <a:lnTo>
                    <a:pt x="501" y="1394"/>
                  </a:lnTo>
                  <a:cubicBezTo>
                    <a:pt x="703" y="1370"/>
                    <a:pt x="846" y="1251"/>
                    <a:pt x="846" y="1013"/>
                  </a:cubicBezTo>
                  <a:cubicBezTo>
                    <a:pt x="846" y="786"/>
                    <a:pt x="691" y="691"/>
                    <a:pt x="501" y="620"/>
                  </a:cubicBezTo>
                  <a:lnTo>
                    <a:pt x="501" y="298"/>
                  </a:lnTo>
                  <a:cubicBezTo>
                    <a:pt x="584" y="298"/>
                    <a:pt x="608" y="310"/>
                    <a:pt x="680" y="358"/>
                  </a:cubicBezTo>
                  <a:cubicBezTo>
                    <a:pt x="694" y="362"/>
                    <a:pt x="709" y="364"/>
                    <a:pt x="723" y="364"/>
                  </a:cubicBezTo>
                  <a:cubicBezTo>
                    <a:pt x="754" y="364"/>
                    <a:pt x="782" y="351"/>
                    <a:pt x="799" y="310"/>
                  </a:cubicBezTo>
                  <a:cubicBezTo>
                    <a:pt x="834" y="263"/>
                    <a:pt x="846" y="203"/>
                    <a:pt x="787" y="155"/>
                  </a:cubicBezTo>
                  <a:cubicBezTo>
                    <a:pt x="715" y="96"/>
                    <a:pt x="596" y="84"/>
                    <a:pt x="501" y="84"/>
                  </a:cubicBezTo>
                  <a:lnTo>
                    <a:pt x="501" y="36"/>
                  </a:lnTo>
                  <a:cubicBezTo>
                    <a:pt x="501" y="13"/>
                    <a:pt x="477" y="1"/>
                    <a:pt x="44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33" name="Google Shape;10720;p67"/>
            <p:cNvSpPr/>
            <p:nvPr/>
          </p:nvSpPr>
          <p:spPr>
            <a:xfrm>
              <a:off x="5778676" y="3939865"/>
              <a:ext cx="349052" cy="200163"/>
            </a:xfrm>
            <a:custGeom>
              <a:avLst/>
              <a:rect l="l" t="t" r="r" b="b"/>
              <a:pathLst>
                <a:path w="10967" h="6289">
                  <a:moveTo>
                    <a:pt x="3483" y="1855"/>
                  </a:moveTo>
                  <a:cubicBezTo>
                    <a:pt x="3500" y="1855"/>
                    <a:pt x="3513" y="1868"/>
                    <a:pt x="3513" y="1895"/>
                  </a:cubicBezTo>
                  <a:cubicBezTo>
                    <a:pt x="3584" y="2074"/>
                    <a:pt x="4573" y="4693"/>
                    <a:pt x="4620" y="4776"/>
                  </a:cubicBezTo>
                  <a:cubicBezTo>
                    <a:pt x="4632" y="4788"/>
                    <a:pt x="4620" y="4824"/>
                    <a:pt x="4584" y="4824"/>
                  </a:cubicBezTo>
                  <a:lnTo>
                    <a:pt x="3882" y="5086"/>
                  </a:lnTo>
                  <a:cubicBezTo>
                    <a:pt x="3846" y="4955"/>
                    <a:pt x="2846" y="2300"/>
                    <a:pt x="2775" y="2133"/>
                  </a:cubicBezTo>
                  <a:lnTo>
                    <a:pt x="3465" y="1859"/>
                  </a:lnTo>
                  <a:cubicBezTo>
                    <a:pt x="3471" y="1856"/>
                    <a:pt x="3477" y="1855"/>
                    <a:pt x="3483" y="1855"/>
                  </a:cubicBezTo>
                  <a:close/>
                  <a:moveTo>
                    <a:pt x="2477" y="2228"/>
                  </a:moveTo>
                  <a:lnTo>
                    <a:pt x="3584" y="5193"/>
                  </a:lnTo>
                  <a:cubicBezTo>
                    <a:pt x="3072" y="5407"/>
                    <a:pt x="1739" y="5907"/>
                    <a:pt x="1513" y="6003"/>
                  </a:cubicBezTo>
                  <a:cubicBezTo>
                    <a:pt x="1507" y="6005"/>
                    <a:pt x="1500" y="6007"/>
                    <a:pt x="1493" y="6007"/>
                  </a:cubicBezTo>
                  <a:cubicBezTo>
                    <a:pt x="1468" y="6007"/>
                    <a:pt x="1438" y="5991"/>
                    <a:pt x="1429" y="5955"/>
                  </a:cubicBezTo>
                  <a:lnTo>
                    <a:pt x="358" y="3109"/>
                  </a:lnTo>
                  <a:cubicBezTo>
                    <a:pt x="346" y="3086"/>
                    <a:pt x="358" y="3038"/>
                    <a:pt x="405" y="3026"/>
                  </a:cubicBezTo>
                  <a:cubicBezTo>
                    <a:pt x="1072" y="2764"/>
                    <a:pt x="2013" y="2407"/>
                    <a:pt x="2477" y="2228"/>
                  </a:cubicBezTo>
                  <a:close/>
                  <a:moveTo>
                    <a:pt x="10060" y="0"/>
                  </a:moveTo>
                  <a:cubicBezTo>
                    <a:pt x="9818" y="0"/>
                    <a:pt x="9583" y="125"/>
                    <a:pt x="9407" y="288"/>
                  </a:cubicBezTo>
                  <a:lnTo>
                    <a:pt x="7728" y="1681"/>
                  </a:lnTo>
                  <a:cubicBezTo>
                    <a:pt x="7632" y="1478"/>
                    <a:pt x="7430" y="1264"/>
                    <a:pt x="7061" y="1264"/>
                  </a:cubicBezTo>
                  <a:cubicBezTo>
                    <a:pt x="6668" y="1264"/>
                    <a:pt x="6361" y="1262"/>
                    <a:pt x="6115" y="1262"/>
                  </a:cubicBezTo>
                  <a:cubicBezTo>
                    <a:pt x="5377" y="1262"/>
                    <a:pt x="5192" y="1276"/>
                    <a:pt x="4906" y="1383"/>
                  </a:cubicBezTo>
                  <a:lnTo>
                    <a:pt x="3834" y="1835"/>
                  </a:lnTo>
                  <a:lnTo>
                    <a:pt x="3822" y="1788"/>
                  </a:lnTo>
                  <a:cubicBezTo>
                    <a:pt x="3766" y="1647"/>
                    <a:pt x="3637" y="1551"/>
                    <a:pt x="3491" y="1551"/>
                  </a:cubicBezTo>
                  <a:cubicBezTo>
                    <a:pt x="3451" y="1551"/>
                    <a:pt x="3411" y="1558"/>
                    <a:pt x="3370" y="1574"/>
                  </a:cubicBezTo>
                  <a:lnTo>
                    <a:pt x="2560" y="1871"/>
                  </a:lnTo>
                  <a:cubicBezTo>
                    <a:pt x="2203" y="2014"/>
                    <a:pt x="1084" y="2431"/>
                    <a:pt x="298" y="2728"/>
                  </a:cubicBezTo>
                  <a:cubicBezTo>
                    <a:pt x="108" y="2800"/>
                    <a:pt x="1" y="3026"/>
                    <a:pt x="72" y="3217"/>
                  </a:cubicBezTo>
                  <a:lnTo>
                    <a:pt x="1144" y="6038"/>
                  </a:lnTo>
                  <a:cubicBezTo>
                    <a:pt x="1199" y="6196"/>
                    <a:pt x="1348" y="6288"/>
                    <a:pt x="1501" y="6288"/>
                  </a:cubicBezTo>
                  <a:cubicBezTo>
                    <a:pt x="1545" y="6288"/>
                    <a:pt x="1589" y="6281"/>
                    <a:pt x="1632" y="6265"/>
                  </a:cubicBezTo>
                  <a:cubicBezTo>
                    <a:pt x="1870" y="6181"/>
                    <a:pt x="3501" y="5562"/>
                    <a:pt x="3858" y="5431"/>
                  </a:cubicBezTo>
                  <a:lnTo>
                    <a:pt x="4704" y="5122"/>
                  </a:lnTo>
                  <a:cubicBezTo>
                    <a:pt x="4882" y="5050"/>
                    <a:pt x="4989" y="4848"/>
                    <a:pt x="4918" y="4657"/>
                  </a:cubicBezTo>
                  <a:lnTo>
                    <a:pt x="4894" y="4622"/>
                  </a:lnTo>
                  <a:cubicBezTo>
                    <a:pt x="5454" y="4383"/>
                    <a:pt x="5466" y="4360"/>
                    <a:pt x="6049" y="4360"/>
                  </a:cubicBezTo>
                  <a:cubicBezTo>
                    <a:pt x="6132" y="4360"/>
                    <a:pt x="6204" y="4288"/>
                    <a:pt x="6204" y="4193"/>
                  </a:cubicBezTo>
                  <a:cubicBezTo>
                    <a:pt x="6204" y="4110"/>
                    <a:pt x="6132" y="4026"/>
                    <a:pt x="6049" y="4026"/>
                  </a:cubicBezTo>
                  <a:cubicBezTo>
                    <a:pt x="5418" y="4026"/>
                    <a:pt x="5358" y="4074"/>
                    <a:pt x="4799" y="4312"/>
                  </a:cubicBezTo>
                  <a:lnTo>
                    <a:pt x="3965" y="2097"/>
                  </a:lnTo>
                  <a:lnTo>
                    <a:pt x="5037" y="1645"/>
                  </a:lnTo>
                  <a:cubicBezTo>
                    <a:pt x="5251" y="1571"/>
                    <a:pt x="5403" y="1559"/>
                    <a:pt x="5989" y="1559"/>
                  </a:cubicBezTo>
                  <a:cubicBezTo>
                    <a:pt x="6250" y="1559"/>
                    <a:pt x="6597" y="1562"/>
                    <a:pt x="7073" y="1562"/>
                  </a:cubicBezTo>
                  <a:cubicBezTo>
                    <a:pt x="7240" y="1562"/>
                    <a:pt x="7359" y="1621"/>
                    <a:pt x="7430" y="1740"/>
                  </a:cubicBezTo>
                  <a:cubicBezTo>
                    <a:pt x="7478" y="1835"/>
                    <a:pt x="7490" y="1919"/>
                    <a:pt x="7502" y="1931"/>
                  </a:cubicBezTo>
                  <a:cubicBezTo>
                    <a:pt x="7502" y="1990"/>
                    <a:pt x="7454" y="2276"/>
                    <a:pt x="7180" y="2336"/>
                  </a:cubicBezTo>
                  <a:cubicBezTo>
                    <a:pt x="6740" y="2407"/>
                    <a:pt x="5823" y="2538"/>
                    <a:pt x="5811" y="2538"/>
                  </a:cubicBezTo>
                  <a:cubicBezTo>
                    <a:pt x="5716" y="2562"/>
                    <a:pt x="5656" y="2633"/>
                    <a:pt x="5668" y="2728"/>
                  </a:cubicBezTo>
                  <a:cubicBezTo>
                    <a:pt x="5692" y="2800"/>
                    <a:pt x="5751" y="2859"/>
                    <a:pt x="5823" y="2859"/>
                  </a:cubicBezTo>
                  <a:lnTo>
                    <a:pt x="5847" y="2859"/>
                  </a:lnTo>
                  <a:cubicBezTo>
                    <a:pt x="5870" y="2859"/>
                    <a:pt x="6787" y="2728"/>
                    <a:pt x="7240" y="2645"/>
                  </a:cubicBezTo>
                  <a:cubicBezTo>
                    <a:pt x="7632" y="2574"/>
                    <a:pt x="7787" y="2240"/>
                    <a:pt x="7811" y="2026"/>
                  </a:cubicBezTo>
                  <a:lnTo>
                    <a:pt x="9633" y="514"/>
                  </a:lnTo>
                  <a:cubicBezTo>
                    <a:pt x="9747" y="415"/>
                    <a:pt x="9895" y="311"/>
                    <a:pt x="10058" y="311"/>
                  </a:cubicBezTo>
                  <a:cubicBezTo>
                    <a:pt x="10151" y="311"/>
                    <a:pt x="10248" y="344"/>
                    <a:pt x="10347" y="431"/>
                  </a:cubicBezTo>
                  <a:cubicBezTo>
                    <a:pt x="10645" y="728"/>
                    <a:pt x="10371" y="1073"/>
                    <a:pt x="10299" y="1145"/>
                  </a:cubicBezTo>
                  <a:cubicBezTo>
                    <a:pt x="10228" y="1216"/>
                    <a:pt x="8013" y="3609"/>
                    <a:pt x="8013" y="3609"/>
                  </a:cubicBezTo>
                  <a:cubicBezTo>
                    <a:pt x="7680" y="3990"/>
                    <a:pt x="7251" y="4050"/>
                    <a:pt x="7073" y="4062"/>
                  </a:cubicBezTo>
                  <a:lnTo>
                    <a:pt x="6787" y="4062"/>
                  </a:lnTo>
                  <a:cubicBezTo>
                    <a:pt x="6704" y="4062"/>
                    <a:pt x="6620" y="4133"/>
                    <a:pt x="6620" y="4229"/>
                  </a:cubicBezTo>
                  <a:cubicBezTo>
                    <a:pt x="6620" y="4312"/>
                    <a:pt x="6704" y="4383"/>
                    <a:pt x="6787" y="4383"/>
                  </a:cubicBezTo>
                  <a:lnTo>
                    <a:pt x="7097" y="4383"/>
                  </a:lnTo>
                  <a:cubicBezTo>
                    <a:pt x="7311" y="4371"/>
                    <a:pt x="7859" y="4300"/>
                    <a:pt x="8264" y="3836"/>
                  </a:cubicBezTo>
                  <a:lnTo>
                    <a:pt x="10550" y="1371"/>
                  </a:lnTo>
                  <a:cubicBezTo>
                    <a:pt x="10728" y="1121"/>
                    <a:pt x="10966" y="621"/>
                    <a:pt x="10550" y="204"/>
                  </a:cubicBezTo>
                  <a:cubicBezTo>
                    <a:pt x="10395" y="59"/>
                    <a:pt x="10226" y="0"/>
                    <a:pt x="10060"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34" name="Google Shape;10721;p67"/>
          <p:cNvGrpSpPr/>
          <p:nvPr/>
        </p:nvGrpSpPr>
        <p:grpSpPr>
          <a:xfrm>
            <a:off x="6971245" y="5305247"/>
            <a:ext cx="299019" cy="297905"/>
            <a:chOff x="5355784" y="3834547"/>
            <a:chExt cx="299019" cy="297905"/>
          </a:xfrm>
          <a:solidFill>
            <a:schemeClr val="accent1"/>
          </a:solidFill>
        </p:grpSpPr>
        <p:sp>
          <p:nvSpPr>
            <p:cNvPr id="1935" name="Google Shape;10722;p67"/>
            <p:cNvSpPr/>
            <p:nvPr/>
          </p:nvSpPr>
          <p:spPr>
            <a:xfrm>
              <a:off x="5355784" y="3834547"/>
              <a:ext cx="299019" cy="297905"/>
            </a:xfrm>
            <a:custGeom>
              <a:avLst/>
              <a:rect l="l" t="t" r="r" b="b"/>
              <a:pathLst>
                <a:path w="9395" h="9360">
                  <a:moveTo>
                    <a:pt x="3572" y="5454"/>
                  </a:moveTo>
                  <a:cubicBezTo>
                    <a:pt x="3679" y="5573"/>
                    <a:pt x="3786" y="5704"/>
                    <a:pt x="3929" y="5811"/>
                  </a:cubicBezTo>
                  <a:lnTo>
                    <a:pt x="3405" y="6335"/>
                  </a:lnTo>
                  <a:cubicBezTo>
                    <a:pt x="3393" y="6311"/>
                    <a:pt x="3393" y="6299"/>
                    <a:pt x="3382" y="6287"/>
                  </a:cubicBezTo>
                  <a:lnTo>
                    <a:pt x="3096" y="6002"/>
                  </a:lnTo>
                  <a:cubicBezTo>
                    <a:pt x="3084" y="5990"/>
                    <a:pt x="3060" y="5978"/>
                    <a:pt x="3048" y="5978"/>
                  </a:cubicBezTo>
                  <a:lnTo>
                    <a:pt x="3572" y="5454"/>
                  </a:lnTo>
                  <a:close/>
                  <a:moveTo>
                    <a:pt x="2748" y="6109"/>
                  </a:moveTo>
                  <a:cubicBezTo>
                    <a:pt x="2804" y="6109"/>
                    <a:pt x="2858" y="6133"/>
                    <a:pt x="2893" y="6180"/>
                  </a:cubicBezTo>
                  <a:lnTo>
                    <a:pt x="3179" y="6466"/>
                  </a:lnTo>
                  <a:cubicBezTo>
                    <a:pt x="3274" y="6573"/>
                    <a:pt x="3274" y="6704"/>
                    <a:pt x="3191" y="6788"/>
                  </a:cubicBezTo>
                  <a:lnTo>
                    <a:pt x="3036" y="6954"/>
                  </a:lnTo>
                  <a:lnTo>
                    <a:pt x="2429" y="6347"/>
                  </a:lnTo>
                  <a:lnTo>
                    <a:pt x="2584" y="6180"/>
                  </a:lnTo>
                  <a:cubicBezTo>
                    <a:pt x="2631" y="6133"/>
                    <a:pt x="2691" y="6109"/>
                    <a:pt x="2748" y="6109"/>
                  </a:cubicBezTo>
                  <a:close/>
                  <a:moveTo>
                    <a:pt x="2215" y="6549"/>
                  </a:moveTo>
                  <a:lnTo>
                    <a:pt x="2822" y="7169"/>
                  </a:lnTo>
                  <a:lnTo>
                    <a:pt x="965" y="9026"/>
                  </a:lnTo>
                  <a:cubicBezTo>
                    <a:pt x="923" y="9068"/>
                    <a:pt x="866" y="9088"/>
                    <a:pt x="810" y="9088"/>
                  </a:cubicBezTo>
                  <a:cubicBezTo>
                    <a:pt x="753" y="9088"/>
                    <a:pt x="697" y="9068"/>
                    <a:pt x="655" y="9026"/>
                  </a:cubicBezTo>
                  <a:lnTo>
                    <a:pt x="369" y="8740"/>
                  </a:lnTo>
                  <a:cubicBezTo>
                    <a:pt x="262" y="8657"/>
                    <a:pt x="262" y="8502"/>
                    <a:pt x="357" y="8419"/>
                  </a:cubicBezTo>
                  <a:lnTo>
                    <a:pt x="2215" y="6549"/>
                  </a:lnTo>
                  <a:close/>
                  <a:moveTo>
                    <a:pt x="6096" y="1"/>
                  </a:moveTo>
                  <a:cubicBezTo>
                    <a:pt x="3417" y="1"/>
                    <a:pt x="1869" y="3061"/>
                    <a:pt x="3441" y="5216"/>
                  </a:cubicBezTo>
                  <a:lnTo>
                    <a:pt x="2810" y="5835"/>
                  </a:lnTo>
                  <a:cubicBezTo>
                    <a:pt x="2798" y="5834"/>
                    <a:pt x="2786" y="5834"/>
                    <a:pt x="2774" y="5834"/>
                  </a:cubicBezTo>
                  <a:cubicBezTo>
                    <a:pt x="2643" y="5834"/>
                    <a:pt x="2516" y="5892"/>
                    <a:pt x="2429" y="5990"/>
                  </a:cubicBezTo>
                  <a:lnTo>
                    <a:pt x="191" y="8216"/>
                  </a:lnTo>
                  <a:cubicBezTo>
                    <a:pt x="0" y="8419"/>
                    <a:pt x="0" y="8728"/>
                    <a:pt x="191" y="8919"/>
                  </a:cubicBezTo>
                  <a:lnTo>
                    <a:pt x="465" y="9216"/>
                  </a:lnTo>
                  <a:cubicBezTo>
                    <a:pt x="560" y="9312"/>
                    <a:pt x="685" y="9359"/>
                    <a:pt x="810" y="9359"/>
                  </a:cubicBezTo>
                  <a:cubicBezTo>
                    <a:pt x="935" y="9359"/>
                    <a:pt x="1060" y="9312"/>
                    <a:pt x="1155" y="9216"/>
                  </a:cubicBezTo>
                  <a:lnTo>
                    <a:pt x="3120" y="7252"/>
                  </a:lnTo>
                  <a:lnTo>
                    <a:pt x="3393" y="6990"/>
                  </a:lnTo>
                  <a:cubicBezTo>
                    <a:pt x="3501" y="6883"/>
                    <a:pt x="3536" y="6752"/>
                    <a:pt x="3536" y="6597"/>
                  </a:cubicBezTo>
                  <a:lnTo>
                    <a:pt x="4167" y="5978"/>
                  </a:lnTo>
                  <a:cubicBezTo>
                    <a:pt x="4632" y="6299"/>
                    <a:pt x="5179" y="6526"/>
                    <a:pt x="5763" y="6573"/>
                  </a:cubicBezTo>
                  <a:lnTo>
                    <a:pt x="5775" y="6573"/>
                  </a:lnTo>
                  <a:cubicBezTo>
                    <a:pt x="5846" y="6573"/>
                    <a:pt x="5906" y="6514"/>
                    <a:pt x="5906" y="6454"/>
                  </a:cubicBezTo>
                  <a:cubicBezTo>
                    <a:pt x="5918" y="6371"/>
                    <a:pt x="5858" y="6299"/>
                    <a:pt x="5787" y="6299"/>
                  </a:cubicBezTo>
                  <a:cubicBezTo>
                    <a:pt x="5191" y="6240"/>
                    <a:pt x="4644" y="6002"/>
                    <a:pt x="4191" y="5645"/>
                  </a:cubicBezTo>
                  <a:cubicBezTo>
                    <a:pt x="1977" y="3847"/>
                    <a:pt x="3286" y="287"/>
                    <a:pt x="6096" y="287"/>
                  </a:cubicBezTo>
                  <a:cubicBezTo>
                    <a:pt x="7680" y="287"/>
                    <a:pt x="8942" y="1489"/>
                    <a:pt x="9108" y="3001"/>
                  </a:cubicBezTo>
                  <a:cubicBezTo>
                    <a:pt x="9119" y="3067"/>
                    <a:pt x="9170" y="3122"/>
                    <a:pt x="9233" y="3122"/>
                  </a:cubicBezTo>
                  <a:cubicBezTo>
                    <a:pt x="9239" y="3122"/>
                    <a:pt x="9245" y="3121"/>
                    <a:pt x="9251" y="3120"/>
                  </a:cubicBezTo>
                  <a:cubicBezTo>
                    <a:pt x="9335" y="3097"/>
                    <a:pt x="9394" y="3037"/>
                    <a:pt x="9370" y="2966"/>
                  </a:cubicBezTo>
                  <a:cubicBezTo>
                    <a:pt x="9216" y="1334"/>
                    <a:pt x="7823" y="1"/>
                    <a:pt x="6096"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36" name="Google Shape;10723;p67"/>
            <p:cNvSpPr/>
            <p:nvPr/>
          </p:nvSpPr>
          <p:spPr>
            <a:xfrm>
              <a:off x="5455054" y="3854280"/>
              <a:ext cx="179666" cy="171296"/>
            </a:xfrm>
            <a:custGeom>
              <a:avLst/>
              <a:rect l="l" t="t" r="r" b="b"/>
              <a:pathLst>
                <a:path w="5645" h="5382">
                  <a:moveTo>
                    <a:pt x="2953" y="274"/>
                  </a:moveTo>
                  <a:cubicBezTo>
                    <a:pt x="4275" y="274"/>
                    <a:pt x="5358" y="1345"/>
                    <a:pt x="5358" y="2691"/>
                  </a:cubicBezTo>
                  <a:cubicBezTo>
                    <a:pt x="5358" y="4024"/>
                    <a:pt x="4275" y="5096"/>
                    <a:pt x="2953" y="5096"/>
                  </a:cubicBezTo>
                  <a:cubicBezTo>
                    <a:pt x="2322" y="5096"/>
                    <a:pt x="1715" y="4858"/>
                    <a:pt x="1239" y="4405"/>
                  </a:cubicBezTo>
                  <a:cubicBezTo>
                    <a:pt x="298" y="3465"/>
                    <a:pt x="298" y="1929"/>
                    <a:pt x="1239" y="976"/>
                  </a:cubicBezTo>
                  <a:cubicBezTo>
                    <a:pt x="1715" y="500"/>
                    <a:pt x="2322" y="274"/>
                    <a:pt x="2953" y="274"/>
                  </a:cubicBezTo>
                  <a:close/>
                  <a:moveTo>
                    <a:pt x="2958" y="0"/>
                  </a:moveTo>
                  <a:cubicBezTo>
                    <a:pt x="2269" y="0"/>
                    <a:pt x="1578" y="262"/>
                    <a:pt x="1048" y="786"/>
                  </a:cubicBezTo>
                  <a:cubicBezTo>
                    <a:pt x="1" y="1822"/>
                    <a:pt x="1" y="3536"/>
                    <a:pt x="1048" y="4596"/>
                  </a:cubicBezTo>
                  <a:cubicBezTo>
                    <a:pt x="1572" y="5120"/>
                    <a:pt x="2263" y="5382"/>
                    <a:pt x="2953" y="5382"/>
                  </a:cubicBezTo>
                  <a:cubicBezTo>
                    <a:pt x="4430" y="5370"/>
                    <a:pt x="5644" y="4179"/>
                    <a:pt x="5644" y="2691"/>
                  </a:cubicBezTo>
                  <a:cubicBezTo>
                    <a:pt x="5644" y="1977"/>
                    <a:pt x="5358" y="1286"/>
                    <a:pt x="4858" y="786"/>
                  </a:cubicBezTo>
                  <a:cubicBezTo>
                    <a:pt x="4335" y="262"/>
                    <a:pt x="3647" y="0"/>
                    <a:pt x="2958"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37" name="Google Shape;10724;p67"/>
            <p:cNvSpPr/>
            <p:nvPr/>
          </p:nvSpPr>
          <p:spPr>
            <a:xfrm>
              <a:off x="5508110" y="3886490"/>
              <a:ext cx="81510" cy="99302"/>
            </a:xfrm>
            <a:custGeom>
              <a:avLst/>
              <a:rect l="l" t="t" r="r" b="b"/>
              <a:pathLst>
                <a:path w="2561" h="3120">
                  <a:moveTo>
                    <a:pt x="1286" y="262"/>
                  </a:moveTo>
                  <a:cubicBezTo>
                    <a:pt x="1596" y="262"/>
                    <a:pt x="1846" y="512"/>
                    <a:pt x="1846" y="834"/>
                  </a:cubicBezTo>
                  <a:cubicBezTo>
                    <a:pt x="1846" y="1143"/>
                    <a:pt x="1596" y="1393"/>
                    <a:pt x="1286" y="1393"/>
                  </a:cubicBezTo>
                  <a:cubicBezTo>
                    <a:pt x="977" y="1393"/>
                    <a:pt x="715" y="1143"/>
                    <a:pt x="715" y="834"/>
                  </a:cubicBezTo>
                  <a:cubicBezTo>
                    <a:pt x="739" y="512"/>
                    <a:pt x="977" y="262"/>
                    <a:pt x="1286" y="262"/>
                  </a:cubicBezTo>
                  <a:close/>
                  <a:moveTo>
                    <a:pt x="1703" y="1667"/>
                  </a:moveTo>
                  <a:cubicBezTo>
                    <a:pt x="2036" y="1667"/>
                    <a:pt x="2310" y="1929"/>
                    <a:pt x="2310" y="2274"/>
                  </a:cubicBezTo>
                  <a:lnTo>
                    <a:pt x="2310" y="2858"/>
                  </a:lnTo>
                  <a:lnTo>
                    <a:pt x="2001" y="2858"/>
                  </a:lnTo>
                  <a:lnTo>
                    <a:pt x="2001" y="2262"/>
                  </a:lnTo>
                  <a:cubicBezTo>
                    <a:pt x="2001" y="2179"/>
                    <a:pt x="1941" y="2119"/>
                    <a:pt x="1870" y="2119"/>
                  </a:cubicBezTo>
                  <a:cubicBezTo>
                    <a:pt x="1786" y="2119"/>
                    <a:pt x="1727" y="2179"/>
                    <a:pt x="1727" y="2262"/>
                  </a:cubicBezTo>
                  <a:lnTo>
                    <a:pt x="1727" y="2858"/>
                  </a:lnTo>
                  <a:lnTo>
                    <a:pt x="870" y="2858"/>
                  </a:lnTo>
                  <a:lnTo>
                    <a:pt x="870" y="2262"/>
                  </a:lnTo>
                  <a:cubicBezTo>
                    <a:pt x="870" y="2179"/>
                    <a:pt x="810" y="2119"/>
                    <a:pt x="727" y="2119"/>
                  </a:cubicBezTo>
                  <a:cubicBezTo>
                    <a:pt x="655" y="2119"/>
                    <a:pt x="596" y="2179"/>
                    <a:pt x="596" y="2262"/>
                  </a:cubicBezTo>
                  <a:lnTo>
                    <a:pt x="596" y="2858"/>
                  </a:lnTo>
                  <a:lnTo>
                    <a:pt x="298" y="2858"/>
                  </a:lnTo>
                  <a:lnTo>
                    <a:pt x="298" y="2274"/>
                  </a:lnTo>
                  <a:cubicBezTo>
                    <a:pt x="298" y="1929"/>
                    <a:pt x="572" y="1667"/>
                    <a:pt x="905" y="1667"/>
                  </a:cubicBezTo>
                  <a:lnTo>
                    <a:pt x="1703" y="1667"/>
                  </a:lnTo>
                  <a:close/>
                  <a:moveTo>
                    <a:pt x="1286" y="0"/>
                  </a:moveTo>
                  <a:cubicBezTo>
                    <a:pt x="822" y="0"/>
                    <a:pt x="453" y="369"/>
                    <a:pt x="453" y="834"/>
                  </a:cubicBezTo>
                  <a:cubicBezTo>
                    <a:pt x="453" y="1048"/>
                    <a:pt x="536" y="1262"/>
                    <a:pt x="691" y="1405"/>
                  </a:cubicBezTo>
                  <a:cubicBezTo>
                    <a:pt x="298" y="1500"/>
                    <a:pt x="1" y="1857"/>
                    <a:pt x="1" y="2274"/>
                  </a:cubicBezTo>
                  <a:lnTo>
                    <a:pt x="1" y="2858"/>
                  </a:lnTo>
                  <a:cubicBezTo>
                    <a:pt x="1" y="3000"/>
                    <a:pt x="120" y="3120"/>
                    <a:pt x="274" y="3120"/>
                  </a:cubicBezTo>
                  <a:lnTo>
                    <a:pt x="2298" y="3120"/>
                  </a:lnTo>
                  <a:cubicBezTo>
                    <a:pt x="2441" y="3120"/>
                    <a:pt x="2560" y="3000"/>
                    <a:pt x="2560" y="2858"/>
                  </a:cubicBezTo>
                  <a:lnTo>
                    <a:pt x="2560" y="2274"/>
                  </a:lnTo>
                  <a:cubicBezTo>
                    <a:pt x="2560" y="1857"/>
                    <a:pt x="2275" y="1500"/>
                    <a:pt x="1882" y="1405"/>
                  </a:cubicBezTo>
                  <a:cubicBezTo>
                    <a:pt x="2025" y="1262"/>
                    <a:pt x="2120" y="1048"/>
                    <a:pt x="2120" y="834"/>
                  </a:cubicBezTo>
                  <a:cubicBezTo>
                    <a:pt x="2120" y="369"/>
                    <a:pt x="1751" y="0"/>
                    <a:pt x="128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38" name="Google Shape;10725;p67"/>
            <p:cNvSpPr/>
            <p:nvPr/>
          </p:nvSpPr>
          <p:spPr>
            <a:xfrm>
              <a:off x="5554706" y="3945530"/>
              <a:ext cx="98952" cy="98251"/>
            </a:xfrm>
            <a:custGeom>
              <a:avLst/>
              <a:rect l="l" t="t" r="r" b="b"/>
              <a:pathLst>
                <a:path w="3109" h="3087">
                  <a:moveTo>
                    <a:pt x="2959" y="1"/>
                  </a:moveTo>
                  <a:cubicBezTo>
                    <a:pt x="2892" y="1"/>
                    <a:pt x="2823" y="56"/>
                    <a:pt x="2823" y="122"/>
                  </a:cubicBezTo>
                  <a:cubicBezTo>
                    <a:pt x="2680" y="1550"/>
                    <a:pt x="1561" y="2669"/>
                    <a:pt x="132" y="2812"/>
                  </a:cubicBezTo>
                  <a:cubicBezTo>
                    <a:pt x="61" y="2824"/>
                    <a:pt x="1" y="2884"/>
                    <a:pt x="13" y="2967"/>
                  </a:cubicBezTo>
                  <a:cubicBezTo>
                    <a:pt x="13" y="3039"/>
                    <a:pt x="72" y="3086"/>
                    <a:pt x="144" y="3086"/>
                  </a:cubicBezTo>
                  <a:lnTo>
                    <a:pt x="168" y="3086"/>
                  </a:lnTo>
                  <a:cubicBezTo>
                    <a:pt x="1704" y="2931"/>
                    <a:pt x="2942" y="1717"/>
                    <a:pt x="3097" y="145"/>
                  </a:cubicBezTo>
                  <a:cubicBezTo>
                    <a:pt x="3109" y="74"/>
                    <a:pt x="3049" y="2"/>
                    <a:pt x="2978" y="2"/>
                  </a:cubicBezTo>
                  <a:cubicBezTo>
                    <a:pt x="2971" y="1"/>
                    <a:pt x="2965" y="1"/>
                    <a:pt x="295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39" name="Google Shape;10726;p67"/>
          <p:cNvGrpSpPr/>
          <p:nvPr/>
        </p:nvGrpSpPr>
        <p:grpSpPr>
          <a:xfrm>
            <a:off x="9651916" y="5277971"/>
            <a:ext cx="292176" cy="353985"/>
            <a:chOff x="8036455" y="3807271"/>
            <a:chExt cx="292176" cy="353985"/>
          </a:xfrm>
          <a:solidFill>
            <a:schemeClr val="accent1"/>
          </a:solidFill>
        </p:grpSpPr>
        <p:sp>
          <p:nvSpPr>
            <p:cNvPr id="1940" name="Google Shape;10727;p67"/>
            <p:cNvSpPr/>
            <p:nvPr/>
          </p:nvSpPr>
          <p:spPr>
            <a:xfrm>
              <a:off x="8039479" y="3807271"/>
              <a:ext cx="289153" cy="330465"/>
            </a:xfrm>
            <a:custGeom>
              <a:avLst/>
              <a:rect l="l" t="t" r="r" b="b"/>
              <a:pathLst>
                <a:path w="9085" h="10383">
                  <a:moveTo>
                    <a:pt x="6049" y="298"/>
                  </a:moveTo>
                  <a:lnTo>
                    <a:pt x="4489" y="1358"/>
                  </a:lnTo>
                  <a:lnTo>
                    <a:pt x="2917" y="298"/>
                  </a:lnTo>
                  <a:lnTo>
                    <a:pt x="6049" y="298"/>
                  </a:lnTo>
                  <a:close/>
                  <a:moveTo>
                    <a:pt x="2465" y="406"/>
                  </a:moveTo>
                  <a:lnTo>
                    <a:pt x="4203" y="1620"/>
                  </a:lnTo>
                  <a:lnTo>
                    <a:pt x="3203" y="2632"/>
                  </a:lnTo>
                  <a:lnTo>
                    <a:pt x="2203" y="1037"/>
                  </a:lnTo>
                  <a:lnTo>
                    <a:pt x="2465" y="406"/>
                  </a:lnTo>
                  <a:close/>
                  <a:moveTo>
                    <a:pt x="6513" y="382"/>
                  </a:moveTo>
                  <a:lnTo>
                    <a:pt x="6763" y="1025"/>
                  </a:lnTo>
                  <a:lnTo>
                    <a:pt x="5763" y="2632"/>
                  </a:lnTo>
                  <a:lnTo>
                    <a:pt x="4739" y="1572"/>
                  </a:lnTo>
                  <a:lnTo>
                    <a:pt x="6513" y="382"/>
                  </a:lnTo>
                  <a:close/>
                  <a:moveTo>
                    <a:pt x="4501" y="1787"/>
                  </a:moveTo>
                  <a:lnTo>
                    <a:pt x="5334" y="2632"/>
                  </a:lnTo>
                  <a:lnTo>
                    <a:pt x="4941" y="3061"/>
                  </a:lnTo>
                  <a:lnTo>
                    <a:pt x="4036" y="3061"/>
                  </a:lnTo>
                  <a:lnTo>
                    <a:pt x="3667" y="2632"/>
                  </a:lnTo>
                  <a:lnTo>
                    <a:pt x="4501" y="1787"/>
                  </a:lnTo>
                  <a:close/>
                  <a:moveTo>
                    <a:pt x="2405" y="1"/>
                  </a:moveTo>
                  <a:lnTo>
                    <a:pt x="2382" y="13"/>
                  </a:lnTo>
                  <a:lnTo>
                    <a:pt x="2370" y="25"/>
                  </a:lnTo>
                  <a:lnTo>
                    <a:pt x="2358" y="48"/>
                  </a:lnTo>
                  <a:lnTo>
                    <a:pt x="2346" y="60"/>
                  </a:lnTo>
                  <a:lnTo>
                    <a:pt x="2346" y="72"/>
                  </a:lnTo>
                  <a:lnTo>
                    <a:pt x="1989" y="965"/>
                  </a:lnTo>
                  <a:lnTo>
                    <a:pt x="107" y="1739"/>
                  </a:lnTo>
                  <a:cubicBezTo>
                    <a:pt x="48" y="1775"/>
                    <a:pt x="0" y="1834"/>
                    <a:pt x="0" y="1894"/>
                  </a:cubicBezTo>
                  <a:lnTo>
                    <a:pt x="0" y="3620"/>
                  </a:lnTo>
                  <a:cubicBezTo>
                    <a:pt x="0" y="3704"/>
                    <a:pt x="84" y="3775"/>
                    <a:pt x="167" y="3775"/>
                  </a:cubicBezTo>
                  <a:cubicBezTo>
                    <a:pt x="262" y="3775"/>
                    <a:pt x="334" y="3704"/>
                    <a:pt x="334" y="3620"/>
                  </a:cubicBezTo>
                  <a:lnTo>
                    <a:pt x="334" y="1989"/>
                  </a:lnTo>
                  <a:lnTo>
                    <a:pt x="2084" y="1275"/>
                  </a:lnTo>
                  <a:lnTo>
                    <a:pt x="3144" y="2977"/>
                  </a:lnTo>
                  <a:cubicBezTo>
                    <a:pt x="3179" y="3025"/>
                    <a:pt x="3215" y="3049"/>
                    <a:pt x="3263" y="3049"/>
                  </a:cubicBezTo>
                  <a:lnTo>
                    <a:pt x="3370" y="3049"/>
                  </a:lnTo>
                  <a:lnTo>
                    <a:pt x="3382" y="3037"/>
                  </a:lnTo>
                  <a:lnTo>
                    <a:pt x="3513" y="2906"/>
                  </a:lnTo>
                  <a:lnTo>
                    <a:pt x="3870" y="3323"/>
                  </a:lnTo>
                  <a:lnTo>
                    <a:pt x="3429" y="5609"/>
                  </a:lnTo>
                  <a:cubicBezTo>
                    <a:pt x="3417" y="5704"/>
                    <a:pt x="3477" y="5787"/>
                    <a:pt x="3560" y="5799"/>
                  </a:cubicBezTo>
                  <a:lnTo>
                    <a:pt x="3679" y="5799"/>
                  </a:lnTo>
                  <a:cubicBezTo>
                    <a:pt x="3679" y="5799"/>
                    <a:pt x="3691" y="5799"/>
                    <a:pt x="3691" y="5787"/>
                  </a:cubicBezTo>
                  <a:lnTo>
                    <a:pt x="3691" y="5775"/>
                  </a:lnTo>
                  <a:lnTo>
                    <a:pt x="3691" y="5751"/>
                  </a:lnTo>
                  <a:lnTo>
                    <a:pt x="3691" y="5740"/>
                  </a:lnTo>
                  <a:lnTo>
                    <a:pt x="3691" y="5728"/>
                  </a:lnTo>
                  <a:lnTo>
                    <a:pt x="4120" y="3477"/>
                  </a:lnTo>
                  <a:lnTo>
                    <a:pt x="4918" y="3477"/>
                  </a:lnTo>
                  <a:lnTo>
                    <a:pt x="5906" y="8633"/>
                  </a:lnTo>
                  <a:lnTo>
                    <a:pt x="4513" y="9978"/>
                  </a:lnTo>
                  <a:lnTo>
                    <a:pt x="3108" y="8633"/>
                  </a:lnTo>
                  <a:lnTo>
                    <a:pt x="3572" y="6228"/>
                  </a:lnTo>
                  <a:lnTo>
                    <a:pt x="3572" y="6204"/>
                  </a:lnTo>
                  <a:cubicBezTo>
                    <a:pt x="3572" y="6132"/>
                    <a:pt x="3513" y="6049"/>
                    <a:pt x="3441" y="6037"/>
                  </a:cubicBezTo>
                  <a:cubicBezTo>
                    <a:pt x="3433" y="6036"/>
                    <a:pt x="3425" y="6036"/>
                    <a:pt x="3417" y="6036"/>
                  </a:cubicBezTo>
                  <a:cubicBezTo>
                    <a:pt x="3332" y="6036"/>
                    <a:pt x="3262" y="6092"/>
                    <a:pt x="3251" y="6168"/>
                  </a:cubicBezTo>
                  <a:lnTo>
                    <a:pt x="2751" y="8657"/>
                  </a:lnTo>
                  <a:cubicBezTo>
                    <a:pt x="2739" y="8716"/>
                    <a:pt x="2751" y="8764"/>
                    <a:pt x="2798" y="8811"/>
                  </a:cubicBezTo>
                  <a:lnTo>
                    <a:pt x="4382" y="10335"/>
                  </a:lnTo>
                  <a:cubicBezTo>
                    <a:pt x="4406" y="10371"/>
                    <a:pt x="4453" y="10383"/>
                    <a:pt x="4501" y="10383"/>
                  </a:cubicBezTo>
                  <a:cubicBezTo>
                    <a:pt x="4537" y="10383"/>
                    <a:pt x="4584" y="10371"/>
                    <a:pt x="4620" y="10335"/>
                  </a:cubicBezTo>
                  <a:lnTo>
                    <a:pt x="6192" y="8811"/>
                  </a:lnTo>
                  <a:cubicBezTo>
                    <a:pt x="6239" y="8764"/>
                    <a:pt x="6251" y="8716"/>
                    <a:pt x="6239" y="8657"/>
                  </a:cubicBezTo>
                  <a:lnTo>
                    <a:pt x="5215" y="3370"/>
                  </a:lnTo>
                  <a:lnTo>
                    <a:pt x="5572" y="2953"/>
                  </a:lnTo>
                  <a:lnTo>
                    <a:pt x="5703" y="3096"/>
                  </a:lnTo>
                  <a:lnTo>
                    <a:pt x="5715" y="3108"/>
                  </a:lnTo>
                  <a:lnTo>
                    <a:pt x="5822" y="3108"/>
                  </a:lnTo>
                  <a:cubicBezTo>
                    <a:pt x="5870" y="3108"/>
                    <a:pt x="5906" y="3073"/>
                    <a:pt x="5941" y="3037"/>
                  </a:cubicBezTo>
                  <a:lnTo>
                    <a:pt x="7001" y="1334"/>
                  </a:lnTo>
                  <a:lnTo>
                    <a:pt x="8751" y="2049"/>
                  </a:lnTo>
                  <a:lnTo>
                    <a:pt x="8751" y="8228"/>
                  </a:lnTo>
                  <a:cubicBezTo>
                    <a:pt x="8751" y="8311"/>
                    <a:pt x="8823" y="8395"/>
                    <a:pt x="8918" y="8395"/>
                  </a:cubicBezTo>
                  <a:cubicBezTo>
                    <a:pt x="9001" y="8395"/>
                    <a:pt x="9085" y="8311"/>
                    <a:pt x="9085" y="8228"/>
                  </a:cubicBezTo>
                  <a:lnTo>
                    <a:pt x="9085" y="1930"/>
                  </a:lnTo>
                  <a:cubicBezTo>
                    <a:pt x="9073" y="1810"/>
                    <a:pt x="9037" y="1751"/>
                    <a:pt x="8978" y="1739"/>
                  </a:cubicBezTo>
                  <a:lnTo>
                    <a:pt x="7108" y="965"/>
                  </a:lnTo>
                  <a:lnTo>
                    <a:pt x="6751" y="72"/>
                  </a:lnTo>
                  <a:lnTo>
                    <a:pt x="6751" y="60"/>
                  </a:lnTo>
                  <a:cubicBezTo>
                    <a:pt x="6751" y="60"/>
                    <a:pt x="6751" y="48"/>
                    <a:pt x="6727" y="48"/>
                  </a:cubicBezTo>
                  <a:lnTo>
                    <a:pt x="6715" y="25"/>
                  </a:lnTo>
                  <a:lnTo>
                    <a:pt x="6703" y="13"/>
                  </a:lnTo>
                  <a:lnTo>
                    <a:pt x="6692" y="1"/>
                  </a:lnTo>
                  <a:lnTo>
                    <a:pt x="2405"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41" name="Google Shape;10728;p67"/>
            <p:cNvSpPr/>
            <p:nvPr/>
          </p:nvSpPr>
          <p:spPr>
            <a:xfrm>
              <a:off x="8036455" y="3934613"/>
              <a:ext cx="291795" cy="226644"/>
            </a:xfrm>
            <a:custGeom>
              <a:avLst/>
              <a:rect l="l" t="t" r="r" b="b"/>
              <a:pathLst>
                <a:path w="9168" h="7121">
                  <a:moveTo>
                    <a:pt x="155" y="0"/>
                  </a:moveTo>
                  <a:cubicBezTo>
                    <a:pt x="71" y="0"/>
                    <a:pt x="0" y="72"/>
                    <a:pt x="0" y="167"/>
                  </a:cubicBezTo>
                  <a:lnTo>
                    <a:pt x="0" y="6953"/>
                  </a:lnTo>
                  <a:cubicBezTo>
                    <a:pt x="0" y="7037"/>
                    <a:pt x="71" y="7120"/>
                    <a:pt x="155" y="7120"/>
                  </a:cubicBezTo>
                  <a:lnTo>
                    <a:pt x="9001" y="7120"/>
                  </a:lnTo>
                  <a:cubicBezTo>
                    <a:pt x="9084" y="7120"/>
                    <a:pt x="9168" y="7037"/>
                    <a:pt x="9168" y="6953"/>
                  </a:cubicBezTo>
                  <a:lnTo>
                    <a:pt x="9168" y="4715"/>
                  </a:lnTo>
                  <a:cubicBezTo>
                    <a:pt x="9168" y="4632"/>
                    <a:pt x="9084" y="4560"/>
                    <a:pt x="9001" y="4560"/>
                  </a:cubicBezTo>
                  <a:cubicBezTo>
                    <a:pt x="8906" y="4560"/>
                    <a:pt x="8834" y="4632"/>
                    <a:pt x="8834" y="4715"/>
                  </a:cubicBezTo>
                  <a:lnTo>
                    <a:pt x="8834" y="6787"/>
                  </a:lnTo>
                  <a:lnTo>
                    <a:pt x="321" y="6787"/>
                  </a:lnTo>
                  <a:lnTo>
                    <a:pt x="321" y="167"/>
                  </a:lnTo>
                  <a:cubicBezTo>
                    <a:pt x="321" y="72"/>
                    <a:pt x="250" y="0"/>
                    <a:pt x="15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grpSp>
        <p:nvGrpSpPr>
          <p:cNvPr id="1942" name="Google Shape;10729;p67"/>
          <p:cNvGrpSpPr/>
          <p:nvPr/>
        </p:nvGrpSpPr>
        <p:grpSpPr>
          <a:xfrm>
            <a:off x="6490363" y="5279499"/>
            <a:ext cx="345615" cy="350835"/>
            <a:chOff x="4874902" y="3808799"/>
            <a:chExt cx="345615" cy="350835"/>
          </a:xfrm>
          <a:solidFill>
            <a:schemeClr val="accent1"/>
          </a:solidFill>
        </p:grpSpPr>
        <p:sp>
          <p:nvSpPr>
            <p:cNvPr id="1943" name="Google Shape;10730;p67"/>
            <p:cNvSpPr/>
            <p:nvPr/>
          </p:nvSpPr>
          <p:spPr>
            <a:xfrm>
              <a:off x="4874902" y="3808799"/>
              <a:ext cx="345615" cy="350835"/>
            </a:xfrm>
            <a:custGeom>
              <a:avLst/>
              <a:rect l="l" t="t" r="r" b="b"/>
              <a:pathLst>
                <a:path w="10859" h="11023">
                  <a:moveTo>
                    <a:pt x="6632" y="274"/>
                  </a:moveTo>
                  <a:cubicBezTo>
                    <a:pt x="6858" y="274"/>
                    <a:pt x="7037" y="453"/>
                    <a:pt x="7037" y="679"/>
                  </a:cubicBezTo>
                  <a:cubicBezTo>
                    <a:pt x="7037" y="905"/>
                    <a:pt x="6858" y="1084"/>
                    <a:pt x="6632" y="1084"/>
                  </a:cubicBezTo>
                  <a:lnTo>
                    <a:pt x="4906" y="1084"/>
                  </a:lnTo>
                  <a:cubicBezTo>
                    <a:pt x="4691" y="1084"/>
                    <a:pt x="4513" y="905"/>
                    <a:pt x="4513" y="679"/>
                  </a:cubicBezTo>
                  <a:cubicBezTo>
                    <a:pt x="4513" y="453"/>
                    <a:pt x="4691" y="274"/>
                    <a:pt x="4906" y="274"/>
                  </a:cubicBezTo>
                  <a:lnTo>
                    <a:pt x="6632" y="274"/>
                  </a:lnTo>
                  <a:close/>
                  <a:moveTo>
                    <a:pt x="5965" y="1405"/>
                  </a:moveTo>
                  <a:lnTo>
                    <a:pt x="5965" y="1965"/>
                  </a:lnTo>
                  <a:lnTo>
                    <a:pt x="5572" y="1965"/>
                  </a:lnTo>
                  <a:lnTo>
                    <a:pt x="5572" y="1405"/>
                  </a:lnTo>
                  <a:lnTo>
                    <a:pt x="5965" y="1405"/>
                  </a:lnTo>
                  <a:close/>
                  <a:moveTo>
                    <a:pt x="5790" y="2285"/>
                  </a:moveTo>
                  <a:cubicBezTo>
                    <a:pt x="7012" y="2285"/>
                    <a:pt x="8209" y="2830"/>
                    <a:pt x="9037" y="3834"/>
                  </a:cubicBezTo>
                  <a:cubicBezTo>
                    <a:pt x="10513" y="5632"/>
                    <a:pt x="10228" y="8287"/>
                    <a:pt x="8430" y="9763"/>
                  </a:cubicBezTo>
                  <a:cubicBezTo>
                    <a:pt x="7647" y="10392"/>
                    <a:pt x="6705" y="10700"/>
                    <a:pt x="5771" y="10700"/>
                  </a:cubicBezTo>
                  <a:cubicBezTo>
                    <a:pt x="4545" y="10700"/>
                    <a:pt x="3331" y="10171"/>
                    <a:pt x="2500" y="9144"/>
                  </a:cubicBezTo>
                  <a:cubicBezTo>
                    <a:pt x="405" y="6573"/>
                    <a:pt x="2000" y="2715"/>
                    <a:pt x="5239" y="2322"/>
                  </a:cubicBezTo>
                  <a:cubicBezTo>
                    <a:pt x="5422" y="2297"/>
                    <a:pt x="5606" y="2285"/>
                    <a:pt x="5790" y="2285"/>
                  </a:cubicBezTo>
                  <a:close/>
                  <a:moveTo>
                    <a:pt x="4917" y="0"/>
                  </a:moveTo>
                  <a:cubicBezTo>
                    <a:pt x="4513" y="0"/>
                    <a:pt x="4203" y="322"/>
                    <a:pt x="4203" y="715"/>
                  </a:cubicBezTo>
                  <a:cubicBezTo>
                    <a:pt x="4203" y="1108"/>
                    <a:pt x="4525" y="1429"/>
                    <a:pt x="4917" y="1429"/>
                  </a:cubicBezTo>
                  <a:lnTo>
                    <a:pt x="5251" y="1429"/>
                  </a:lnTo>
                  <a:lnTo>
                    <a:pt x="5251" y="1989"/>
                  </a:lnTo>
                  <a:cubicBezTo>
                    <a:pt x="1727" y="2393"/>
                    <a:pt x="0" y="6573"/>
                    <a:pt x="2262" y="9359"/>
                  </a:cubicBezTo>
                  <a:cubicBezTo>
                    <a:pt x="3161" y="10454"/>
                    <a:pt x="4471" y="11023"/>
                    <a:pt x="5790" y="11023"/>
                  </a:cubicBezTo>
                  <a:cubicBezTo>
                    <a:pt x="6795" y="11023"/>
                    <a:pt x="7805" y="10693"/>
                    <a:pt x="8644" y="10013"/>
                  </a:cubicBezTo>
                  <a:cubicBezTo>
                    <a:pt x="10585" y="8430"/>
                    <a:pt x="10859" y="5561"/>
                    <a:pt x="9287" y="3632"/>
                  </a:cubicBezTo>
                  <a:cubicBezTo>
                    <a:pt x="8513" y="2679"/>
                    <a:pt x="7430" y="2120"/>
                    <a:pt x="6299" y="1989"/>
                  </a:cubicBezTo>
                  <a:lnTo>
                    <a:pt x="6299" y="1429"/>
                  </a:lnTo>
                  <a:lnTo>
                    <a:pt x="6644" y="1429"/>
                  </a:lnTo>
                  <a:cubicBezTo>
                    <a:pt x="7037" y="1429"/>
                    <a:pt x="7358" y="1096"/>
                    <a:pt x="7358" y="715"/>
                  </a:cubicBezTo>
                  <a:cubicBezTo>
                    <a:pt x="7358" y="310"/>
                    <a:pt x="7025" y="0"/>
                    <a:pt x="6644" y="0"/>
                  </a:cubicBezTo>
                  <a:lnTo>
                    <a:pt x="4917" y="0"/>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44" name="Google Shape;10731;p67"/>
            <p:cNvSpPr/>
            <p:nvPr/>
          </p:nvSpPr>
          <p:spPr>
            <a:xfrm>
              <a:off x="4939321" y="4009630"/>
              <a:ext cx="145929" cy="123618"/>
            </a:xfrm>
            <a:custGeom>
              <a:avLst/>
              <a:rect l="l" t="t" r="r" b="b"/>
              <a:pathLst>
                <a:path w="4585" h="3884">
                  <a:moveTo>
                    <a:pt x="203" y="1"/>
                  </a:moveTo>
                  <a:cubicBezTo>
                    <a:pt x="119" y="1"/>
                    <a:pt x="48" y="72"/>
                    <a:pt x="48" y="155"/>
                  </a:cubicBezTo>
                  <a:cubicBezTo>
                    <a:pt x="48" y="203"/>
                    <a:pt x="0" y="965"/>
                    <a:pt x="429" y="1810"/>
                  </a:cubicBezTo>
                  <a:cubicBezTo>
                    <a:pt x="691" y="2334"/>
                    <a:pt x="1072" y="2799"/>
                    <a:pt x="1548" y="3156"/>
                  </a:cubicBezTo>
                  <a:cubicBezTo>
                    <a:pt x="2212" y="3644"/>
                    <a:pt x="2997" y="3883"/>
                    <a:pt x="3771" y="3883"/>
                  </a:cubicBezTo>
                  <a:cubicBezTo>
                    <a:pt x="3996" y="3883"/>
                    <a:pt x="4221" y="3863"/>
                    <a:pt x="4441" y="3823"/>
                  </a:cubicBezTo>
                  <a:cubicBezTo>
                    <a:pt x="4525" y="3811"/>
                    <a:pt x="4584" y="3715"/>
                    <a:pt x="4572" y="3632"/>
                  </a:cubicBezTo>
                  <a:cubicBezTo>
                    <a:pt x="4540" y="3545"/>
                    <a:pt x="4477" y="3488"/>
                    <a:pt x="4394" y="3488"/>
                  </a:cubicBezTo>
                  <a:cubicBezTo>
                    <a:pt x="4386" y="3488"/>
                    <a:pt x="4378" y="3488"/>
                    <a:pt x="4370" y="3489"/>
                  </a:cubicBezTo>
                  <a:cubicBezTo>
                    <a:pt x="4161" y="3528"/>
                    <a:pt x="3950" y="3547"/>
                    <a:pt x="3739" y="3547"/>
                  </a:cubicBezTo>
                  <a:cubicBezTo>
                    <a:pt x="3035" y="3547"/>
                    <a:pt x="2334" y="3331"/>
                    <a:pt x="1739" y="2882"/>
                  </a:cubicBezTo>
                  <a:cubicBezTo>
                    <a:pt x="286" y="1810"/>
                    <a:pt x="369" y="155"/>
                    <a:pt x="369" y="155"/>
                  </a:cubicBezTo>
                  <a:cubicBezTo>
                    <a:pt x="369" y="72"/>
                    <a:pt x="298" y="1"/>
                    <a:pt x="20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45" name="Google Shape;10732;p67"/>
            <p:cNvSpPr/>
            <p:nvPr/>
          </p:nvSpPr>
          <p:spPr>
            <a:xfrm>
              <a:off x="4942344" y="3897629"/>
              <a:ext cx="205033" cy="101816"/>
            </a:xfrm>
            <a:custGeom>
              <a:avLst/>
              <a:rect l="l" t="t" r="r" b="b"/>
              <a:pathLst>
                <a:path w="6442" h="3199">
                  <a:moveTo>
                    <a:pt x="3666" y="0"/>
                  </a:moveTo>
                  <a:cubicBezTo>
                    <a:pt x="1972" y="0"/>
                    <a:pt x="363" y="1175"/>
                    <a:pt x="24" y="3008"/>
                  </a:cubicBezTo>
                  <a:cubicBezTo>
                    <a:pt x="0" y="3115"/>
                    <a:pt x="72" y="3198"/>
                    <a:pt x="179" y="3198"/>
                  </a:cubicBezTo>
                  <a:cubicBezTo>
                    <a:pt x="251" y="3198"/>
                    <a:pt x="322" y="3139"/>
                    <a:pt x="334" y="3067"/>
                  </a:cubicBezTo>
                  <a:cubicBezTo>
                    <a:pt x="656" y="1384"/>
                    <a:pt x="2127" y="318"/>
                    <a:pt x="3670" y="318"/>
                  </a:cubicBezTo>
                  <a:cubicBezTo>
                    <a:pt x="4353" y="318"/>
                    <a:pt x="5050" y="527"/>
                    <a:pt x="5668" y="984"/>
                  </a:cubicBezTo>
                  <a:cubicBezTo>
                    <a:pt x="5846" y="1115"/>
                    <a:pt x="5989" y="1257"/>
                    <a:pt x="6144" y="1412"/>
                  </a:cubicBezTo>
                  <a:cubicBezTo>
                    <a:pt x="6180" y="1448"/>
                    <a:pt x="6228" y="1471"/>
                    <a:pt x="6274" y="1471"/>
                  </a:cubicBezTo>
                  <a:cubicBezTo>
                    <a:pt x="6305" y="1471"/>
                    <a:pt x="6334" y="1460"/>
                    <a:pt x="6358" y="1436"/>
                  </a:cubicBezTo>
                  <a:cubicBezTo>
                    <a:pt x="6430" y="1377"/>
                    <a:pt x="6442" y="1269"/>
                    <a:pt x="6382" y="1210"/>
                  </a:cubicBezTo>
                  <a:cubicBezTo>
                    <a:pt x="6216" y="1031"/>
                    <a:pt x="6049" y="876"/>
                    <a:pt x="5858" y="734"/>
                  </a:cubicBezTo>
                  <a:cubicBezTo>
                    <a:pt x="5179" y="230"/>
                    <a:pt x="4414" y="0"/>
                    <a:pt x="366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46" name="Google Shape;10733;p67"/>
            <p:cNvSpPr/>
            <p:nvPr/>
          </p:nvSpPr>
          <p:spPr>
            <a:xfrm>
              <a:off x="5092729" y="3950240"/>
              <a:ext cx="84597" cy="175465"/>
            </a:xfrm>
            <a:custGeom>
              <a:avLst/>
              <a:rect l="l" t="t" r="r" b="b"/>
              <a:pathLst>
                <a:path w="2658" h="5513">
                  <a:moveTo>
                    <a:pt x="1939" y="0"/>
                  </a:moveTo>
                  <a:cubicBezTo>
                    <a:pt x="1907" y="0"/>
                    <a:pt x="1875" y="11"/>
                    <a:pt x="1848" y="33"/>
                  </a:cubicBezTo>
                  <a:cubicBezTo>
                    <a:pt x="1776" y="81"/>
                    <a:pt x="1741" y="176"/>
                    <a:pt x="1800" y="259"/>
                  </a:cubicBezTo>
                  <a:cubicBezTo>
                    <a:pt x="2145" y="795"/>
                    <a:pt x="2324" y="1414"/>
                    <a:pt x="2324" y="2057"/>
                  </a:cubicBezTo>
                  <a:cubicBezTo>
                    <a:pt x="2324" y="3486"/>
                    <a:pt x="1431" y="4724"/>
                    <a:pt x="169" y="5200"/>
                  </a:cubicBezTo>
                  <a:cubicBezTo>
                    <a:pt x="1" y="5263"/>
                    <a:pt x="55" y="5512"/>
                    <a:pt x="218" y="5512"/>
                  </a:cubicBezTo>
                  <a:cubicBezTo>
                    <a:pt x="239" y="5512"/>
                    <a:pt x="263" y="5508"/>
                    <a:pt x="288" y="5498"/>
                  </a:cubicBezTo>
                  <a:cubicBezTo>
                    <a:pt x="1669" y="4962"/>
                    <a:pt x="2657" y="3605"/>
                    <a:pt x="2657" y="2045"/>
                  </a:cubicBezTo>
                  <a:cubicBezTo>
                    <a:pt x="2622" y="1343"/>
                    <a:pt x="2431" y="676"/>
                    <a:pt x="2074" y="81"/>
                  </a:cubicBezTo>
                  <a:cubicBezTo>
                    <a:pt x="2044" y="29"/>
                    <a:pt x="1992" y="0"/>
                    <a:pt x="1939"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47" name="Google Shape;10734;p67"/>
            <p:cNvSpPr/>
            <p:nvPr/>
          </p:nvSpPr>
          <p:spPr>
            <a:xfrm>
              <a:off x="5004886" y="3993717"/>
              <a:ext cx="81478" cy="55348"/>
            </a:xfrm>
            <a:custGeom>
              <a:avLst/>
              <a:rect l="l" t="t" r="r" b="b"/>
              <a:pathLst>
                <a:path w="2560" h="1739">
                  <a:moveTo>
                    <a:pt x="1691" y="334"/>
                  </a:moveTo>
                  <a:cubicBezTo>
                    <a:pt x="1976" y="334"/>
                    <a:pt x="2143" y="655"/>
                    <a:pt x="1976" y="882"/>
                  </a:cubicBezTo>
                  <a:cubicBezTo>
                    <a:pt x="1913" y="974"/>
                    <a:pt x="1806" y="1024"/>
                    <a:pt x="1698" y="1024"/>
                  </a:cubicBezTo>
                  <a:cubicBezTo>
                    <a:pt x="1625" y="1024"/>
                    <a:pt x="1551" y="1001"/>
                    <a:pt x="1488" y="953"/>
                  </a:cubicBezTo>
                  <a:cubicBezTo>
                    <a:pt x="1214" y="763"/>
                    <a:pt x="1369" y="334"/>
                    <a:pt x="1691" y="334"/>
                  </a:cubicBezTo>
                  <a:close/>
                  <a:moveTo>
                    <a:pt x="1691" y="1"/>
                  </a:moveTo>
                  <a:cubicBezTo>
                    <a:pt x="1584" y="1"/>
                    <a:pt x="1334" y="36"/>
                    <a:pt x="1155" y="274"/>
                  </a:cubicBezTo>
                  <a:cubicBezTo>
                    <a:pt x="1024" y="453"/>
                    <a:pt x="988" y="655"/>
                    <a:pt x="1048" y="846"/>
                  </a:cubicBezTo>
                  <a:lnTo>
                    <a:pt x="131" y="1441"/>
                  </a:lnTo>
                  <a:cubicBezTo>
                    <a:pt x="0" y="1536"/>
                    <a:pt x="60" y="1739"/>
                    <a:pt x="214" y="1739"/>
                  </a:cubicBezTo>
                  <a:cubicBezTo>
                    <a:pt x="310" y="1739"/>
                    <a:pt x="262" y="1727"/>
                    <a:pt x="1214" y="1132"/>
                  </a:cubicBezTo>
                  <a:cubicBezTo>
                    <a:pt x="1346" y="1279"/>
                    <a:pt x="1520" y="1349"/>
                    <a:pt x="1692" y="1349"/>
                  </a:cubicBezTo>
                  <a:cubicBezTo>
                    <a:pt x="1896" y="1349"/>
                    <a:pt x="2098" y="1252"/>
                    <a:pt x="2226" y="1072"/>
                  </a:cubicBezTo>
                  <a:cubicBezTo>
                    <a:pt x="2560" y="632"/>
                    <a:pt x="2238" y="1"/>
                    <a:pt x="1691"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48" name="Google Shape;10735;p67"/>
            <p:cNvSpPr/>
            <p:nvPr/>
          </p:nvSpPr>
          <p:spPr>
            <a:xfrm>
              <a:off x="5053391" y="3915262"/>
              <a:ext cx="10630" cy="29982"/>
            </a:xfrm>
            <a:custGeom>
              <a:avLst/>
              <a:rect l="l" t="t" r="r" b="b"/>
              <a:pathLst>
                <a:path w="334" h="942">
                  <a:moveTo>
                    <a:pt x="167" y="1"/>
                  </a:moveTo>
                  <a:cubicBezTo>
                    <a:pt x="83" y="1"/>
                    <a:pt x="0" y="72"/>
                    <a:pt x="0" y="168"/>
                  </a:cubicBezTo>
                  <a:lnTo>
                    <a:pt x="0" y="775"/>
                  </a:lnTo>
                  <a:cubicBezTo>
                    <a:pt x="0" y="858"/>
                    <a:pt x="83" y="942"/>
                    <a:pt x="167" y="942"/>
                  </a:cubicBezTo>
                  <a:cubicBezTo>
                    <a:pt x="262" y="942"/>
                    <a:pt x="333" y="858"/>
                    <a:pt x="333" y="775"/>
                  </a:cubicBezTo>
                  <a:lnTo>
                    <a:pt x="333" y="168"/>
                  </a:lnTo>
                  <a:cubicBezTo>
                    <a:pt x="333" y="72"/>
                    <a:pt x="262"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49" name="Google Shape;10736;p67"/>
            <p:cNvSpPr/>
            <p:nvPr/>
          </p:nvSpPr>
          <p:spPr>
            <a:xfrm>
              <a:off x="5005236" y="3928216"/>
              <a:ext cx="21261" cy="26894"/>
            </a:xfrm>
            <a:custGeom>
              <a:avLst/>
              <a:rect l="l" t="t" r="r" b="b"/>
              <a:pathLst>
                <a:path w="668" h="845">
                  <a:moveTo>
                    <a:pt x="183" y="1"/>
                  </a:moveTo>
                  <a:cubicBezTo>
                    <a:pt x="156" y="1"/>
                    <a:pt x="130" y="8"/>
                    <a:pt x="108" y="23"/>
                  </a:cubicBezTo>
                  <a:cubicBezTo>
                    <a:pt x="25" y="70"/>
                    <a:pt x="1" y="177"/>
                    <a:pt x="49" y="249"/>
                  </a:cubicBezTo>
                  <a:lnTo>
                    <a:pt x="346" y="773"/>
                  </a:lnTo>
                  <a:cubicBezTo>
                    <a:pt x="382" y="808"/>
                    <a:pt x="430" y="844"/>
                    <a:pt x="489" y="844"/>
                  </a:cubicBezTo>
                  <a:cubicBezTo>
                    <a:pt x="525" y="844"/>
                    <a:pt x="549" y="844"/>
                    <a:pt x="561" y="832"/>
                  </a:cubicBezTo>
                  <a:cubicBezTo>
                    <a:pt x="644" y="785"/>
                    <a:pt x="668" y="677"/>
                    <a:pt x="620" y="606"/>
                  </a:cubicBezTo>
                  <a:lnTo>
                    <a:pt x="322" y="82"/>
                  </a:lnTo>
                  <a:cubicBezTo>
                    <a:pt x="298" y="33"/>
                    <a:pt x="240" y="1"/>
                    <a:pt x="183"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0" name="Google Shape;10737;p67"/>
            <p:cNvSpPr/>
            <p:nvPr/>
          </p:nvSpPr>
          <p:spPr>
            <a:xfrm>
              <a:off x="4970766" y="3962876"/>
              <a:ext cx="28454" cy="19510"/>
            </a:xfrm>
            <a:custGeom>
              <a:avLst/>
              <a:rect l="l" t="t" r="r" b="b"/>
              <a:pathLst>
                <a:path w="894" h="613">
                  <a:moveTo>
                    <a:pt x="189" y="1"/>
                  </a:moveTo>
                  <a:cubicBezTo>
                    <a:pt x="130" y="1"/>
                    <a:pt x="69" y="27"/>
                    <a:pt x="36" y="77"/>
                  </a:cubicBezTo>
                  <a:cubicBezTo>
                    <a:pt x="0" y="160"/>
                    <a:pt x="24" y="255"/>
                    <a:pt x="96" y="303"/>
                  </a:cubicBezTo>
                  <a:lnTo>
                    <a:pt x="620" y="600"/>
                  </a:lnTo>
                  <a:cubicBezTo>
                    <a:pt x="655" y="612"/>
                    <a:pt x="679" y="612"/>
                    <a:pt x="691" y="612"/>
                  </a:cubicBezTo>
                  <a:cubicBezTo>
                    <a:pt x="751" y="612"/>
                    <a:pt x="798" y="589"/>
                    <a:pt x="834" y="541"/>
                  </a:cubicBezTo>
                  <a:cubicBezTo>
                    <a:pt x="893" y="470"/>
                    <a:pt x="858" y="362"/>
                    <a:pt x="786" y="315"/>
                  </a:cubicBezTo>
                  <a:lnTo>
                    <a:pt x="262" y="17"/>
                  </a:lnTo>
                  <a:cubicBezTo>
                    <a:pt x="240" y="6"/>
                    <a:pt x="215" y="1"/>
                    <a:pt x="189"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1" name="Google Shape;10738;p67"/>
            <p:cNvSpPr/>
            <p:nvPr/>
          </p:nvSpPr>
          <p:spPr>
            <a:xfrm>
              <a:off x="4958258" y="4010012"/>
              <a:ext cx="29982" cy="10248"/>
            </a:xfrm>
            <a:custGeom>
              <a:avLst/>
              <a:rect l="l" t="t" r="r" b="b"/>
              <a:pathLst>
                <a:path w="942" h="322">
                  <a:moveTo>
                    <a:pt x="167" y="1"/>
                  </a:moveTo>
                  <a:cubicBezTo>
                    <a:pt x="72" y="1"/>
                    <a:pt x="1" y="72"/>
                    <a:pt x="1" y="167"/>
                  </a:cubicBezTo>
                  <a:cubicBezTo>
                    <a:pt x="1" y="251"/>
                    <a:pt x="72" y="322"/>
                    <a:pt x="167" y="322"/>
                  </a:cubicBezTo>
                  <a:lnTo>
                    <a:pt x="774" y="322"/>
                  </a:lnTo>
                  <a:cubicBezTo>
                    <a:pt x="870" y="322"/>
                    <a:pt x="941" y="251"/>
                    <a:pt x="941" y="167"/>
                  </a:cubicBezTo>
                  <a:cubicBezTo>
                    <a:pt x="941" y="72"/>
                    <a:pt x="870" y="1"/>
                    <a:pt x="77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2" name="Google Shape;10739;p67"/>
            <p:cNvSpPr/>
            <p:nvPr/>
          </p:nvSpPr>
          <p:spPr>
            <a:xfrm>
              <a:off x="4969239" y="4047601"/>
              <a:ext cx="30363" cy="20051"/>
            </a:xfrm>
            <a:custGeom>
              <a:avLst/>
              <a:rect l="l" t="t" r="r" b="b"/>
              <a:pathLst>
                <a:path w="954" h="630">
                  <a:moveTo>
                    <a:pt x="754" y="0"/>
                  </a:moveTo>
                  <a:cubicBezTo>
                    <a:pt x="728" y="0"/>
                    <a:pt x="702" y="7"/>
                    <a:pt x="679" y="22"/>
                  </a:cubicBezTo>
                  <a:lnTo>
                    <a:pt x="156" y="320"/>
                  </a:lnTo>
                  <a:cubicBezTo>
                    <a:pt x="1" y="415"/>
                    <a:pt x="60" y="629"/>
                    <a:pt x="239" y="629"/>
                  </a:cubicBezTo>
                  <a:cubicBezTo>
                    <a:pt x="310" y="629"/>
                    <a:pt x="310" y="605"/>
                    <a:pt x="846" y="308"/>
                  </a:cubicBezTo>
                  <a:cubicBezTo>
                    <a:pt x="918" y="260"/>
                    <a:pt x="953" y="153"/>
                    <a:pt x="906" y="82"/>
                  </a:cubicBezTo>
                  <a:cubicBezTo>
                    <a:pt x="873" y="33"/>
                    <a:pt x="812" y="0"/>
                    <a:pt x="754"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3" name="Google Shape;10740;p67"/>
            <p:cNvSpPr/>
            <p:nvPr/>
          </p:nvSpPr>
          <p:spPr>
            <a:xfrm>
              <a:off x="5005236" y="4075641"/>
              <a:ext cx="21261" cy="26862"/>
            </a:xfrm>
            <a:custGeom>
              <a:avLst/>
              <a:rect l="l" t="t" r="r" b="b"/>
              <a:pathLst>
                <a:path w="668" h="844">
                  <a:moveTo>
                    <a:pt x="491" y="0"/>
                  </a:moveTo>
                  <a:cubicBezTo>
                    <a:pt x="440" y="0"/>
                    <a:pt x="391" y="33"/>
                    <a:pt x="358" y="82"/>
                  </a:cubicBezTo>
                  <a:lnTo>
                    <a:pt x="60" y="606"/>
                  </a:lnTo>
                  <a:cubicBezTo>
                    <a:pt x="1" y="701"/>
                    <a:pt x="72" y="844"/>
                    <a:pt x="191" y="844"/>
                  </a:cubicBezTo>
                  <a:cubicBezTo>
                    <a:pt x="251" y="844"/>
                    <a:pt x="299" y="808"/>
                    <a:pt x="322" y="760"/>
                  </a:cubicBezTo>
                  <a:lnTo>
                    <a:pt x="620" y="248"/>
                  </a:lnTo>
                  <a:cubicBezTo>
                    <a:pt x="668" y="165"/>
                    <a:pt x="644" y="70"/>
                    <a:pt x="561" y="22"/>
                  </a:cubicBezTo>
                  <a:cubicBezTo>
                    <a:pt x="538" y="7"/>
                    <a:pt x="514" y="0"/>
                    <a:pt x="491"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4" name="Google Shape;10741;p67"/>
            <p:cNvSpPr/>
            <p:nvPr/>
          </p:nvSpPr>
          <p:spPr>
            <a:xfrm>
              <a:off x="5053391" y="4085794"/>
              <a:ext cx="10630" cy="29982"/>
            </a:xfrm>
            <a:custGeom>
              <a:avLst/>
              <a:rect l="l" t="t" r="r" b="b"/>
              <a:pathLst>
                <a:path w="334" h="942">
                  <a:moveTo>
                    <a:pt x="167" y="1"/>
                  </a:moveTo>
                  <a:cubicBezTo>
                    <a:pt x="83" y="1"/>
                    <a:pt x="0" y="72"/>
                    <a:pt x="0" y="167"/>
                  </a:cubicBezTo>
                  <a:lnTo>
                    <a:pt x="0" y="775"/>
                  </a:lnTo>
                  <a:cubicBezTo>
                    <a:pt x="0" y="858"/>
                    <a:pt x="83" y="941"/>
                    <a:pt x="167" y="941"/>
                  </a:cubicBezTo>
                  <a:cubicBezTo>
                    <a:pt x="250" y="941"/>
                    <a:pt x="333" y="858"/>
                    <a:pt x="333" y="775"/>
                  </a:cubicBezTo>
                  <a:lnTo>
                    <a:pt x="333" y="167"/>
                  </a:lnTo>
                  <a:cubicBezTo>
                    <a:pt x="333" y="72"/>
                    <a:pt x="250" y="1"/>
                    <a:pt x="167"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5" name="Google Shape;10742;p67"/>
            <p:cNvSpPr/>
            <p:nvPr/>
          </p:nvSpPr>
          <p:spPr>
            <a:xfrm>
              <a:off x="5090501" y="4075641"/>
              <a:ext cx="21261" cy="26894"/>
            </a:xfrm>
            <a:custGeom>
              <a:avLst/>
              <a:rect l="l" t="t" r="r" b="b"/>
              <a:pathLst>
                <a:path w="668" h="845">
                  <a:moveTo>
                    <a:pt x="182" y="0"/>
                  </a:moveTo>
                  <a:cubicBezTo>
                    <a:pt x="156" y="0"/>
                    <a:pt x="130" y="7"/>
                    <a:pt x="108" y="22"/>
                  </a:cubicBezTo>
                  <a:cubicBezTo>
                    <a:pt x="25" y="70"/>
                    <a:pt x="1" y="165"/>
                    <a:pt x="48" y="248"/>
                  </a:cubicBezTo>
                  <a:lnTo>
                    <a:pt x="346" y="760"/>
                  </a:lnTo>
                  <a:cubicBezTo>
                    <a:pt x="370" y="815"/>
                    <a:pt x="424" y="844"/>
                    <a:pt x="479" y="844"/>
                  </a:cubicBezTo>
                  <a:cubicBezTo>
                    <a:pt x="507" y="844"/>
                    <a:pt x="536" y="836"/>
                    <a:pt x="560" y="820"/>
                  </a:cubicBezTo>
                  <a:cubicBezTo>
                    <a:pt x="644" y="784"/>
                    <a:pt x="668" y="677"/>
                    <a:pt x="620" y="606"/>
                  </a:cubicBezTo>
                  <a:lnTo>
                    <a:pt x="322" y="82"/>
                  </a:lnTo>
                  <a:cubicBezTo>
                    <a:pt x="298" y="33"/>
                    <a:pt x="240" y="0"/>
                    <a:pt x="182"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6" name="Google Shape;10743;p67"/>
            <p:cNvSpPr/>
            <p:nvPr/>
          </p:nvSpPr>
          <p:spPr>
            <a:xfrm>
              <a:off x="5117809" y="4048142"/>
              <a:ext cx="28454" cy="19510"/>
            </a:xfrm>
            <a:custGeom>
              <a:avLst/>
              <a:rect l="l" t="t" r="r" b="b"/>
              <a:pathLst>
                <a:path w="894" h="613">
                  <a:moveTo>
                    <a:pt x="195" y="1"/>
                  </a:moveTo>
                  <a:cubicBezTo>
                    <a:pt x="136" y="1"/>
                    <a:pt x="81" y="27"/>
                    <a:pt x="48" y="77"/>
                  </a:cubicBezTo>
                  <a:cubicBezTo>
                    <a:pt x="0" y="160"/>
                    <a:pt x="36" y="243"/>
                    <a:pt x="107" y="291"/>
                  </a:cubicBezTo>
                  <a:cubicBezTo>
                    <a:pt x="643" y="588"/>
                    <a:pt x="631" y="612"/>
                    <a:pt x="714" y="612"/>
                  </a:cubicBezTo>
                  <a:cubicBezTo>
                    <a:pt x="774" y="612"/>
                    <a:pt x="822" y="588"/>
                    <a:pt x="845" y="541"/>
                  </a:cubicBezTo>
                  <a:cubicBezTo>
                    <a:pt x="893" y="469"/>
                    <a:pt x="869" y="362"/>
                    <a:pt x="786" y="315"/>
                  </a:cubicBezTo>
                  <a:lnTo>
                    <a:pt x="274" y="17"/>
                  </a:lnTo>
                  <a:cubicBezTo>
                    <a:pt x="248" y="6"/>
                    <a:pt x="221" y="1"/>
                    <a:pt x="195" y="1"/>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7" name="Google Shape;10744;p67"/>
            <p:cNvSpPr/>
            <p:nvPr/>
          </p:nvSpPr>
          <p:spPr>
            <a:xfrm>
              <a:off x="5128790" y="4010012"/>
              <a:ext cx="29950" cy="10248"/>
            </a:xfrm>
            <a:custGeom>
              <a:avLst/>
              <a:rect l="l" t="t" r="r" b="b"/>
              <a:pathLst>
                <a:path w="941" h="322">
                  <a:moveTo>
                    <a:pt x="167" y="1"/>
                  </a:moveTo>
                  <a:cubicBezTo>
                    <a:pt x="72" y="1"/>
                    <a:pt x="0" y="72"/>
                    <a:pt x="0" y="167"/>
                  </a:cubicBezTo>
                  <a:cubicBezTo>
                    <a:pt x="0" y="251"/>
                    <a:pt x="72" y="322"/>
                    <a:pt x="167" y="322"/>
                  </a:cubicBezTo>
                  <a:lnTo>
                    <a:pt x="774" y="322"/>
                  </a:lnTo>
                  <a:cubicBezTo>
                    <a:pt x="870" y="322"/>
                    <a:pt x="941" y="251"/>
                    <a:pt x="941" y="167"/>
                  </a:cubicBezTo>
                  <a:cubicBezTo>
                    <a:pt x="941" y="72"/>
                    <a:pt x="870" y="1"/>
                    <a:pt x="774" y="1"/>
                  </a:cubicBezTo>
                  <a:lnTo>
                    <a:pt x="167" y="1"/>
                  </a:ln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8" name="Google Shape;10745;p67"/>
            <p:cNvSpPr/>
            <p:nvPr/>
          </p:nvSpPr>
          <p:spPr>
            <a:xfrm>
              <a:off x="5117809" y="3962717"/>
              <a:ext cx="28454" cy="19669"/>
            </a:xfrm>
            <a:custGeom>
              <a:avLst/>
              <a:rect l="l" t="t" r="r" b="b"/>
              <a:pathLst>
                <a:path w="894" h="618">
                  <a:moveTo>
                    <a:pt x="706" y="0"/>
                  </a:moveTo>
                  <a:cubicBezTo>
                    <a:pt x="679" y="0"/>
                    <a:pt x="654" y="7"/>
                    <a:pt x="631" y="22"/>
                  </a:cubicBezTo>
                  <a:lnTo>
                    <a:pt x="107" y="320"/>
                  </a:lnTo>
                  <a:cubicBezTo>
                    <a:pt x="36" y="367"/>
                    <a:pt x="0" y="475"/>
                    <a:pt x="48" y="546"/>
                  </a:cubicBezTo>
                  <a:cubicBezTo>
                    <a:pt x="83" y="594"/>
                    <a:pt x="143" y="617"/>
                    <a:pt x="202" y="617"/>
                  </a:cubicBezTo>
                  <a:cubicBezTo>
                    <a:pt x="226" y="617"/>
                    <a:pt x="262" y="617"/>
                    <a:pt x="274" y="605"/>
                  </a:cubicBezTo>
                  <a:lnTo>
                    <a:pt x="798" y="308"/>
                  </a:lnTo>
                  <a:cubicBezTo>
                    <a:pt x="869" y="260"/>
                    <a:pt x="893" y="165"/>
                    <a:pt x="857" y="82"/>
                  </a:cubicBezTo>
                  <a:cubicBezTo>
                    <a:pt x="825" y="33"/>
                    <a:pt x="764" y="0"/>
                    <a:pt x="706"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sp>
          <p:nvSpPr>
            <p:cNvPr id="1959" name="Google Shape;10746;p67"/>
            <p:cNvSpPr/>
            <p:nvPr/>
          </p:nvSpPr>
          <p:spPr>
            <a:xfrm>
              <a:off x="5090501" y="3928152"/>
              <a:ext cx="20879" cy="26958"/>
            </a:xfrm>
            <a:custGeom>
              <a:avLst/>
              <a:rect l="l" t="t" r="r" b="b"/>
              <a:pathLst>
                <a:path w="656" h="847">
                  <a:moveTo>
                    <a:pt x="475" y="0"/>
                  </a:moveTo>
                  <a:cubicBezTo>
                    <a:pt x="424" y="0"/>
                    <a:pt x="370" y="29"/>
                    <a:pt x="346" y="84"/>
                  </a:cubicBezTo>
                  <a:lnTo>
                    <a:pt x="48" y="608"/>
                  </a:lnTo>
                  <a:cubicBezTo>
                    <a:pt x="1" y="679"/>
                    <a:pt x="25" y="787"/>
                    <a:pt x="108" y="834"/>
                  </a:cubicBezTo>
                  <a:cubicBezTo>
                    <a:pt x="132" y="846"/>
                    <a:pt x="168" y="846"/>
                    <a:pt x="179" y="846"/>
                  </a:cubicBezTo>
                  <a:cubicBezTo>
                    <a:pt x="239" y="846"/>
                    <a:pt x="287" y="810"/>
                    <a:pt x="310" y="775"/>
                  </a:cubicBezTo>
                  <a:lnTo>
                    <a:pt x="608" y="251"/>
                  </a:lnTo>
                  <a:cubicBezTo>
                    <a:pt x="656" y="179"/>
                    <a:pt x="620" y="72"/>
                    <a:pt x="549" y="25"/>
                  </a:cubicBezTo>
                  <a:cubicBezTo>
                    <a:pt x="528" y="8"/>
                    <a:pt x="502" y="0"/>
                    <a:pt x="475" y="0"/>
                  </a:cubicBezTo>
                  <a:close/>
                </a:path>
              </a:pathLst>
            </a:custGeom>
            <a:grpFill/>
            <a:ln>
              <a:noFill/>
            </a:ln>
          </p:spPr>
          <p:txBody>
            <a:bodyPr spcFirstLastPara="1" wrap="square" lIns="91425" tIns="91425" rIns="91425" bIns="91425" anchor="ctr">
              <a:noAutofit/>
            </a:bodyPr>
            <a:lstStyle/>
            <a:p>
              <a:pPr marL="0" indent="0" algn="l" rtl="0">
                <a:spcBef>
                  <a:spcPts val="0"/>
                </a:spcBef>
                <a:spcAft>
                  <a:spcPts val="0"/>
                </a:spcAft>
                <a:buNone/>
              </a:p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Arab" typeface="Times New Roman"/>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Hans" typeface="等线 Light"/>
        <a:font script="Hant" typeface="新細明體"/>
        <a:font script="Jpan" typeface="游ゴシック Light"/>
      </a:majorFont>
      <a:minorFont>
        <a:latin typeface="Calibri" panose="020F0502020204030204"/>
        <a:ea typeface=""/>
        <a:cs typeface=""/>
        <a:font script="Arab" typeface="Arial"/>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Hans" typeface="等线"/>
        <a:font script="Hant" typeface="新細明體"/>
        <a:font script="Jpan" typeface="游ゴシック"/>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Custom 1">
      <a:dk1>
        <a:srgbClr val="444445"/>
      </a:dk1>
      <a:lt1>
        <a:sysClr val="window" lastClr="FFFFFF"/>
      </a:lt1>
      <a:dk2>
        <a:srgbClr val="444445"/>
      </a:dk2>
      <a:lt2>
        <a:srgbClr val="F2F2F2"/>
      </a:lt2>
      <a:accent1>
        <a:srgbClr val="2972B9"/>
      </a:accent1>
      <a:accent2>
        <a:srgbClr val="099AD7"/>
      </a:accent2>
      <a:accent3>
        <a:srgbClr val="40C2CF"/>
      </a:accent3>
      <a:accent4>
        <a:srgbClr val="40BB93"/>
      </a:accent4>
      <a:accent5>
        <a:srgbClr val="7DC464"/>
      </a:accent5>
      <a:accent6>
        <a:srgbClr val="70AD47"/>
      </a:accent6>
      <a:hlink>
        <a:srgbClr val="0563C1"/>
      </a:hlink>
      <a:folHlink>
        <a:srgbClr val="954F72"/>
      </a:folHlink>
    </a:clrScheme>
    <a:fontScheme name="Office">
      <a:majorFont>
        <a:latin typeface="Calibri Light" panose="020F0302020204030204"/>
        <a:ea typeface=""/>
        <a:cs typeface=""/>
        <a:font script="Arab" typeface="Times New Roman"/>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Hans" typeface="等线 Light"/>
        <a:font script="Hant" typeface="新細明體"/>
        <a:font script="Jpan" typeface="游ゴシック Light"/>
      </a:majorFont>
      <a:minorFont>
        <a:latin typeface="Calibri" panose="020F0502020204030204"/>
        <a:ea typeface=""/>
        <a:cs typeface=""/>
        <a:font script="Arab" typeface="Arial"/>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Hans" typeface="等线"/>
        <a:font script="Hant" typeface="新細明體"/>
        <a:font script="Jpan" typeface="游ゴシック"/>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Arab" typeface="Times New Roman"/>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Times New Roman"/>
        <a:font script="Knda" typeface="Tunga"/>
        <a:font script="Khmr" typeface="MoolBoran"/>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Angsana New"/>
        <a:font script="Tibt" typeface="Microsoft Himalaya"/>
        <a:font script="Cans" typeface="Euphemia"/>
        <a:font script="Yiii" typeface="Microsoft Yi Baiti"/>
        <a:font script="Hans" typeface="等线 Light"/>
        <a:font script="Hant" typeface="新細明體"/>
        <a:font script="Jpan" typeface="游ゴシック Light"/>
      </a:majorFont>
      <a:minorFont>
        <a:latin typeface="Calibri" panose="020F0502020204030204"/>
        <a:ea typeface=""/>
        <a:cs typeface=""/>
        <a:font script="Arab" typeface="Arial"/>
        <a:font script="Beng" typeface="Vrinda"/>
        <a:font script="Cher" typeface="Plantagenet Cherokee"/>
        <a:font script="Deva" typeface="Mangal"/>
        <a:font script="Ethi" typeface="Nyala"/>
        <a:font script="Geor" typeface="Sylfaen"/>
        <a:font script="Gujr" typeface="Shruti"/>
        <a:font script="Guru" typeface="Raavi"/>
        <a:font script="Hang" typeface="맑은 고딕"/>
        <a:font script="Hebr" typeface="Arial"/>
        <a:font script="Knda" typeface="Tunga"/>
        <a:font script="Khmr" typeface="DaunPenh"/>
        <a:font script="Laoo" typeface="DokChampa"/>
        <a:font script="Mlym" typeface="Kartika"/>
        <a:font script="Mong" typeface="Mongolian Baiti"/>
        <a:font script="Orya" typeface="Kalinga"/>
        <a:font script="Sinh" typeface="Iskoola Pota"/>
        <a:font script="Syrc" typeface="Estrangelo Edessa"/>
        <a:font script="Taml" typeface="Latha"/>
        <a:font script="Telu" typeface="Gautami"/>
        <a:font script="Thaa" typeface="MV Boli"/>
        <a:font script="Thai" typeface="Cordia New"/>
        <a:font script="Tibt" typeface="Microsoft Himalaya"/>
        <a:font script="Cans" typeface="Euphemia"/>
        <a:font script="Yiii" typeface="Microsoft Yi Baiti"/>
        <a:font script="Hans" typeface="等线"/>
        <a:font script="Hant" typeface="新細明體"/>
        <a:font script="Jpan" typeface="游ゴシック"/>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8E21C17DB43846992C07F18F5E924D" ma:contentTypeVersion="13" ma:contentTypeDescription="Create a new document." ma:contentTypeScope="" ma:versionID="0c0828d25b62870db20210d76f67d5d2">
  <xsd:schema xmlns:xsd="http://www.w3.org/2001/XMLSchema" xmlns:xs="http://www.w3.org/2001/XMLSchema" xmlns:p="http://schemas.microsoft.com/office/2006/metadata/properties" xmlns:ns2="db968b43-d2b1-4462-bd48-3f76b647c15b" xmlns:ns3="95f558cf-7e1c-45c3-8605-a9bfe6b4eb5a" targetNamespace="http://schemas.microsoft.com/office/2006/metadata/properties" ma:root="true" ma:fieldsID="64e5cced10046327191fccb853fd5c43" ns2:_="" ns3:_="">
    <xsd:import namespace="db968b43-d2b1-4462-bd48-3f76b647c15b"/>
    <xsd:import namespace="95f558cf-7e1c-45c3-8605-a9bfe6b4eb5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968b43-d2b1-4462-bd48-3f76b647c15b"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5d1e1076-c2b0-49f1-823a-e092f8e503ce}" ma:internalName="TaxCatchAll" ma:showField="CatchAllData" ma:web="db968b43-d2b1-4462-bd48-3f76b647c1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5f558cf-7e1c-45c3-8605-a9bfe6b4eb5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b70f62e-06a4-4a9b-85ed-a60cca7d9fab"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95f558cf-7e1c-45c3-8605-a9bfe6b4eb5a">
      <Terms xmlns="http://schemas.microsoft.com/office/infopath/2007/PartnerControls"/>
    </lcf76f155ced4ddcb4097134ff3c332f>
    <TaxCatchAll xmlns="db968b43-d2b1-4462-bd48-3f76b647c15b" xsi:nil="true"/>
    <_dlc_DocId xmlns="db968b43-d2b1-4462-bd48-3f76b647c15b">XS4XF4A3DKMX-2098062730-9213</_dlc_DocId>
    <_dlc_DocIdUrl xmlns="db968b43-d2b1-4462-bd48-3f76b647c15b">
      <Url>https://mobisystems1.sharepoint.com/sites/FileStorage/_layouts/15/DocIdRedir.aspx?ID=XS4XF4A3DKMX-2098062730-9213</Url>
      <Description>XS4XF4A3DKMX-2098062730-9213</Description>
    </_dlc_DocIdUrl>
  </documentManagement>
</p:properties>
</file>

<file path=customXml/itemProps1.xml><?xml version="1.0" encoding="utf-8"?>
<ds:datastoreItem xmlns:ds="http://schemas.openxmlformats.org/officeDocument/2006/customXml" ds:itemID="{265A9512-7132-4CBB-833B-45BDFE6CF0EE}"/>
</file>

<file path=customXml/itemProps2.xml><?xml version="1.0" encoding="utf-8"?>
<ds:datastoreItem xmlns:ds="http://schemas.openxmlformats.org/officeDocument/2006/customXml" ds:itemID="{24903A73-1E85-460C-A3F7-499FB5E8DB84}"/>
</file>

<file path=customXml/itemProps3.xml><?xml version="1.0" encoding="utf-8"?>
<ds:datastoreItem xmlns:ds="http://schemas.openxmlformats.org/officeDocument/2006/customXml" ds:itemID="{ADB00134-9F33-48C5-B1E2-9E6DDB45AEE5}"/>
</file>

<file path=customXml/itemProps4.xml><?xml version="1.0" encoding="utf-8"?>
<ds:datastoreItem xmlns:ds="http://schemas.openxmlformats.org/officeDocument/2006/customXml" ds:itemID="{96708793-5A12-4AF6-8784-CECB2821422B}"/>
</file>

<file path=docProps/app.xml><?xml version="1.0" encoding="utf-8"?>
<Properties xmlns="http://schemas.openxmlformats.org/officeDocument/2006/extended-properties" xmlns:vt="http://schemas.openxmlformats.org/officeDocument/2006/docPropsVTypes">
  <Template/>
  <TotalTime>40</TotalTime>
  <Words>2035</Words>
  <Application>Microsoft Office PowerPoint</Application>
  <PresentationFormat>Widescreen</PresentationFormat>
  <Paragraphs>185</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Verdana</vt:lpstr>
      <vt:lpstr>Office Theme</vt:lpstr>
      <vt:lpstr>Business Strategy </vt:lpstr>
      <vt:lpstr>YOUR TITLE HERE</vt:lpstr>
      <vt:lpstr>PLACE YOUR  AWESEOME TITLE OVER HERE.</vt:lpstr>
      <vt:lpstr>AGENDA</vt:lpstr>
      <vt:lpstr>TYPE YOUR AWESOME TITLE HERE</vt:lpstr>
      <vt:lpstr>TYPE YOUR AWESOME TITLE HERE</vt:lpstr>
      <vt:lpstr>OUR MISSION</vt:lpstr>
      <vt:lpstr>Here is your title.</vt:lpstr>
      <vt:lpstr>LONG AMAZING TITLE</vt:lpstr>
      <vt:lpstr>COMPANY ABOUT</vt:lpstr>
      <vt:lpstr>EXPLORE YOUR PROGRAM OPTIONS</vt:lpstr>
      <vt:lpstr>OUR MISSION</vt:lpstr>
      <vt:lpstr>TYPE YOUR AWESOME TITLE HERE</vt:lpstr>
      <vt:lpstr>OUR MISSION</vt:lpstr>
      <vt:lpstr>SHOW OFF YOUR SKILLS HERE</vt:lpstr>
      <vt:lpstr>TYPE YOUR AWESOME TITLE HERE</vt:lpstr>
      <vt:lpstr>PowerPoint Presentation</vt:lpstr>
      <vt:lpstr>TYPE YOUR AWESOME TITLE HERE</vt:lpstr>
      <vt:lpstr>AWESOME TYTLE OVER HERE</vt:lpstr>
      <vt:lpstr>PLACE YOUR AWESOME TITLE OVER HERE</vt:lpstr>
      <vt:lpstr>BUSINESS TIMELINE</vt:lpstr>
      <vt:lpstr>AWESOME TITLE OVER HERE.</vt:lpstr>
      <vt:lpstr>PowerPoint Presentation</vt:lpstr>
      <vt:lpstr>ENDLESS TIME LINE WITH ICONS</vt:lpstr>
      <vt:lpstr>EDITABLE MAP SET</vt:lpstr>
      <vt:lpstr>EDITABLE CHARTS SET</vt:lpstr>
      <vt:lpstr>BASIC ICONS SET</vt:lpstr>
      <vt:lpstr>SEO &amp; MARKETING ICONS SET</vt:lpstr>
      <vt:lpstr>ICONS SET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dc:title>
  <dc:creator>Yana Raycheva</dc:creator>
  <cp:lastModifiedBy>Yana Raycheva</cp:lastModifiedBy>
  <cp:revision>6</cp:revision>
  <dcterms:created xsi:type="dcterms:W3CDTF">2022-10-05T12:27:55Z</dcterms:created>
  <dcterms:modified xsi:type="dcterms:W3CDTF">2026-09-17T08:23:46Z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0x010100888E21C17DB43846992C07F18F5E924D</vt:lpwstr>
  </property>
  <property fmtid="{D5CDD505-2E9C-101B-9397-08002B2CF9AE}" pid="3" name="_dlc_DocIdItemGuid">
    <vt:lpwstr>292f13ee-1599-401b-b96e-ef09a03b5ca9</vt:lpwstr>
  </property>
</Properties>
</file>