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256" r:id="rId4"/>
    <p:sldId id="257" r:id="rId5"/>
  </p:sldIdLst>
  <p:sldSz cx="12192000" cy="6858000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58" autoAdjust="0"/>
    <p:restoredTop sz="94660"/>
  </p:normalViewPr>
  <p:slideViewPr>
    <p:cSldViewPr>
      <p:cViewPr varScale="1">
        <p:scale>
          <a:sx n="114" d="100"/>
          <a:sy n="114" d="100"/>
        </p:scale>
        <p:origin x="184" y="4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3552" y="102"/>
      </p:cViewPr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931B8-6406-4536-9670-282C8D765AF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2C3E9-DDCB-4560-B4E5-CE5530EF21A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5CC49-BDAB-4FFF-8765-E58478488AB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E9CCB-6597-4EA1-99CE-E775CA9C4C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53256C1-F2CB-4254-8180-C861D9F7C7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1">
            <a:lum bright="0" contrast="0"/>
          </a:blip>
          <a:srcRect l="0" t="0" r="0" b="0"/>
          <a:stretch>
            <a:fillRect l="-8000" t="0" r="-800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EditPoints="1" noChangeArrowheads="1"/>
          </p:cNvSpPr>
          <p:nvPr>
            <p:ph type="ctrTitle"/>
          </p:nvPr>
        </p:nvSpPr>
        <p:spPr>
          <a:xfrm>
            <a:off x="508000" y="358776"/>
            <a:ext cx="11074400" cy="631825"/>
          </a:xfrm>
        </p:spPr>
        <p:txBody>
          <a:bodyPr/>
          <a:lstStyle>
            <a:lvl1pPr algn="ctr"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EditPoints="1" noChangeArrowheads="1"/>
          </p:cNvSpPr>
          <p:nvPr>
            <p:ph type="subTitle" idx="1"/>
          </p:nvPr>
        </p:nvSpPr>
        <p:spPr>
          <a:xfrm>
            <a:off x="508000" y="1143000"/>
            <a:ext cx="11074400" cy="533400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accent5">
                    <a:lumMod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076" name="Rectangle 4"/>
          <p:cNvSpPr>
            <a:spLocks noGrp="1" noEditPoints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90000"/>
                  </a:schemeClr>
                </a:solidFill>
              </a:defRPr>
            </a:lvl1pPr>
          </a:lstStyle>
          <a:p>
            <a:fld id="{BCC4ED2F-1534-4673-8913-52CD7BFF7D5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077" name="Rectangle 5"/>
          <p:cNvSpPr>
            <a:spLocks noGrp="1" noEditPoints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EditPoints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90000"/>
                  </a:schemeClr>
                </a:solidFill>
              </a:defRPr>
            </a:lvl1pPr>
          </a:lstStyle>
          <a:p>
            <a:fld id="{CD840FB3-C24B-4E91-A156-5B8173B33A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4F1C43E-19E0-47E7-9E25-D3DBBC1D220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2356B1AD-B854-46C4-BAC6-92C88E79401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963084" y="40386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963084" y="1981202"/>
            <a:ext cx="10363200" cy="19494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7B1EA13-65DA-4F40-B1BB-2B0DDEEBBB7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DAB3610-B805-4EC1-B9B6-A197FA65B64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609600" y="3276601"/>
            <a:ext cx="5384800" cy="2849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97600" y="3276601"/>
            <a:ext cx="5384800" cy="2849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83EE24D2-6172-4EC5-B371-6012500AA2E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D7EEE2C-CF73-4BD0-B4A9-868EB825B8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587999" y="1743517"/>
            <a:ext cx="10972800" cy="78129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09600" y="274320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09600" y="3581400"/>
            <a:ext cx="5386917" cy="2544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193366" y="274320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6193368" y="3581400"/>
            <a:ext cx="5389033" cy="2544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99D7D884-6188-4C4F-98F0-E03E1999793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E70B8F8-C578-44BD-9CC8-3895793786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32567A60-A89B-4B50-9137-DD2CB05F6A9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B5BBFD8-1D98-44D7-8437-6C06E95E97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5D03A53B-8EE4-4B74-9143-2C9C134C275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65BBAA5-C463-4B83-A3C8-10D6E63458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09599" y="1828800"/>
            <a:ext cx="4011084" cy="1066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4766733" y="1828801"/>
            <a:ext cx="6815667" cy="4297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609601" y="3124201"/>
            <a:ext cx="4011084" cy="3001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87CC951-131F-4510-A9D4-F1028D12DC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E559030-986C-49E3-8A94-48416D865B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2389717" y="4876799"/>
            <a:ext cx="7315200" cy="4905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2389717" y="1828800"/>
            <a:ext cx="7315200" cy="2898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2389717" y="5486400"/>
            <a:ext cx="7315200" cy="609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D27F28B-C98B-4EA5-BDE2-0DF6E4BF7F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196DE534-9859-4990-9442-02E2B84413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1F7EF38-DAB7-4594-82EA-E077E7AE112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FB0818F8-9F6E-48D1-9283-295D3F1646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8839200" y="2286001"/>
            <a:ext cx="2743200" cy="3840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609600" y="2286001"/>
            <a:ext cx="8026400" cy="3840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698D087-5F1D-4A96-B9AE-0FBE88228D3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CFCA0C0A-F1E2-4329-B626-3FBA56BCE8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 l="-8000" t="0" r="-800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EditPoints="1" noChangeArrowheads="1"/>
          </p:cNvSpPr>
          <p:nvPr>
            <p:ph type="title"/>
          </p:nvPr>
        </p:nvSpPr>
        <p:spPr bwMode="auto">
          <a:xfrm>
            <a:off x="609600" y="1905000"/>
            <a:ext cx="10972800" cy="871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ctr">
            <a:prstTxWarp prst="textNoShape">
              <a:avLst/>
            </a:prstTxWarp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EditPoints="1" noChangeArrowheads="1"/>
          </p:cNvSpPr>
          <p:nvPr>
            <p:ph type="body" idx="1"/>
          </p:nvPr>
        </p:nvSpPr>
        <p:spPr bwMode="auto">
          <a:xfrm>
            <a:off x="609600" y="3094038"/>
            <a:ext cx="10972800" cy="2849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EditPoints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0794E15-7E08-423D-88BB-E3E76A34B4B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029" name="Rectangle 5"/>
          <p:cNvSpPr>
            <a:spLocks noGrp="1" noEditPoints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EditPoints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48C8C02-00C8-49B9-AFB7-004092484B14}" type="slidenum">
              <a:rPr lang="en-US" smtClean="0"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accent5">
              <a:lumMod val="9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accent5">
              <a:lumMod val="90000"/>
            </a:schemeClr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accent5">
              <a:lumMod val="90000"/>
            </a:schemeClr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accent5">
              <a:lumMod val="90000"/>
            </a:schemeClr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accent5">
              <a:lumMod val="90000"/>
            </a:schemeClr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7" name="Subtitle 6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Subtitle is here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 smtClean="0"/>
              <a:t>consectetuer</a:t>
            </a:r>
            <a:r>
              <a:rPr lang="en-US" dirty="0" smtClean="0"/>
              <a:t> </a:t>
            </a:r>
            <a:r>
              <a:rPr lang="en-US" dirty="0" err="1" smtClean="0"/>
              <a:t>adipiscing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 </a:t>
            </a:r>
            <a:r>
              <a:rPr lang="en-US" dirty="0" err="1" smtClean="0"/>
              <a:t>nonummy</a:t>
            </a:r>
            <a:r>
              <a:rPr lang="en-US" dirty="0" smtClean="0"/>
              <a:t> </a:t>
            </a:r>
            <a:r>
              <a:rPr lang="en-US" dirty="0" err="1" smtClean="0"/>
              <a:t>nibh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nonummy</a:t>
            </a:r>
            <a:r>
              <a:rPr lang="en-US" dirty="0"/>
              <a:t> </a:t>
            </a:r>
            <a:r>
              <a:rPr lang="en-US" dirty="0" err="1"/>
              <a:t>nibh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Arab" typeface="Times New Roman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Hans" typeface="等线 Light"/>
        <a:font script="Hant" typeface="新細明體"/>
        <a:font script="Jpan" typeface="游ゴシック Light"/>
      </a:majorFont>
      <a:minorFont>
        <a:latin typeface="Calibri" panose="020F0502020204030204"/>
        <a:ea typeface=""/>
        <a:cs typeface=""/>
        <a:font script="Arab" typeface="Arial"/>
        <a:font script="Beng" typeface="Vrinda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Hans" typeface="等线"/>
        <a:font script="Hant" typeface="新細明體"/>
        <a:font script="Jpan" typeface="游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siness Presentation">
  <a:themeElements>
    <a:clrScheme name="Default Design 14">
      <a:dk1>
        <a:srgbClr val="808080"/>
      </a:dk1>
      <a:lt1>
        <a:srgbClr val="FCD5B5"/>
      </a:lt1>
      <a:dk2>
        <a:srgbClr val="371500"/>
      </a:dk2>
      <a:lt2>
        <a:srgbClr val="FFFFFF"/>
      </a:lt2>
      <a:accent1>
        <a:srgbClr val="BBE0E3"/>
      </a:accent1>
      <a:accent2>
        <a:srgbClr val="333399"/>
      </a:accent2>
      <a:accent3>
        <a:srgbClr val="AEAAAA"/>
      </a:accent3>
      <a:accent4>
        <a:srgbClr val="D7B69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XS4XF4A3DKMX-2098062730-9196</_dlc_DocId>
    <_dlc_DocIdUrl xmlns="db968b43-d2b1-4462-bd48-3f76b647c15b">
      <Url>https://mobisystems1.sharepoint.com/sites/FileStorage/_layouts/15/DocIdRedir.aspx?ID=XS4XF4A3DKMX-2098062730-9196</Url>
      <Description>XS4XF4A3DKMX-2098062730-9196</Description>
    </_dlc_DocIdUrl>
  </documentManagement>
</p:properties>
</file>

<file path=customXml/itemProps1.xml><?xml version="1.0" encoding="utf-8"?>
<ds:datastoreItem xmlns:ds="http://schemas.openxmlformats.org/officeDocument/2006/customXml" ds:itemID="{6FBF5642-B10D-4C59-B49A-3C04EC068094}"/>
</file>

<file path=customXml/itemProps2.xml><?xml version="1.0" encoding="utf-8"?>
<ds:datastoreItem xmlns:ds="http://schemas.openxmlformats.org/officeDocument/2006/customXml" ds:itemID="{8FE11511-D037-4C47-8ADF-8C80228F8A77}"/>
</file>

<file path=customXml/itemProps3.xml><?xml version="1.0" encoding="utf-8"?>
<ds:datastoreItem xmlns:ds="http://schemas.openxmlformats.org/officeDocument/2006/customXml" ds:itemID="{13638CCE-F9E8-415C-870D-B605F43432C4}"/>
</file>

<file path=customXml/itemProps4.xml><?xml version="1.0" encoding="utf-8"?>
<ds:datastoreItem xmlns:ds="http://schemas.openxmlformats.org/officeDocument/2006/customXml" ds:itemID="{F9BA8A13-B0FF-4C9E-A3FA-DB14B91FB66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Business Presentation</vt:lpstr>
      <vt:lpstr>Presentation title</vt:lpstr>
      <vt:lpstr>Title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Yana Raycheva</dc:creator>
  <cp:lastModifiedBy>Yana Raycheva</cp:lastModifiedBy>
  <cp:revision>1</cp:revision>
  <dcterms:created xsi:type="dcterms:W3CDTF">2025-04-29T13:53:00Z</dcterms:created>
  <dcterms:modified xsi:type="dcterms:W3CDTF">2026-09-17T08:23:24Z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bad58f8e-1caf-47ba-8c11-bdacedbad9c4</vt:lpwstr>
  </property>
</Properties>
</file>