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Override PartName="/customXml/itemProps2.xml" ContentType="application/vnd.openxmlformats-officedocument.customXml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.xml" ContentType="application/vnd.openxmlformats-officedocument.presentationml.slide+xml"/>
  <Override PartName="/customXml/itemProps3.xml" ContentType="application/vnd.openxmlformats-officedocument.customXmlPropertie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ppt/theme/theme3.xml" ContentType="application/vnd.openxmlformats-officedocument.theme+xml"/>
  <Override PartName="/ppt/theme/theme1.xml" ContentType="application/vnd.openxmlformats-officedocument.theme+xml"/>
  <Override PartName="/ppt/theme/theme2.xml" ContentType="application/vnd.openxmlformats-officedocument.theme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3"/>
  </p:notesMasterIdLst>
  <p:sldIdLst>
    <p:sldId id="256" r:id="rId4"/>
    <p:sldId id="257" r:id="rId5"/>
  </p:sldIdLst>
  <p:sldSz cx="12192000" cy="6858000" type="custom"/>
  <p:notesSz cx="6858000" cy="9144000"/>
  <p:defaultTextStyle>
    <a:lvl1pPr algn="l" fontAlgn="base">
      <a:spcBef>
        <a:spcPct val="0"/>
      </a:spcBef>
      <a:spcAft>
        <a:spcPct val="0"/>
      </a:spcAft>
      <a:defRPr kumimoji="0" sz="2400" b="0" i="0" u="none" baseline="0">
        <a:solidFill>
          <a:schemeClr val="tx1"/>
        </a:solidFill>
        <a:latin typeface="Arial" pitchFamily="34" charset="0"/>
      </a:defRPr>
    </a:lvl1pPr>
    <a:lvl2pPr marL="457200" algn="l" fontAlgn="base">
      <a:spcBef>
        <a:spcPct val="0"/>
      </a:spcBef>
      <a:spcAft>
        <a:spcPct val="0"/>
      </a:spcAft>
      <a:defRPr kumimoji="0" sz="2400" b="0" i="0" u="none" baseline="0">
        <a:solidFill>
          <a:schemeClr val="tx1"/>
        </a:solidFill>
        <a:latin typeface="Arial" pitchFamily="34" charset="0"/>
      </a:defRPr>
    </a:lvl2pPr>
    <a:lvl3pPr marL="914400" algn="l" fontAlgn="base">
      <a:spcBef>
        <a:spcPct val="0"/>
      </a:spcBef>
      <a:spcAft>
        <a:spcPct val="0"/>
      </a:spcAft>
      <a:defRPr kumimoji="0" sz="2400" b="0" i="0" u="none" baseline="0">
        <a:solidFill>
          <a:schemeClr val="tx1"/>
        </a:solidFill>
        <a:latin typeface="Arial" pitchFamily="34" charset="0"/>
      </a:defRPr>
    </a:lvl3pPr>
    <a:lvl4pPr marL="1371600" algn="l" fontAlgn="base">
      <a:spcBef>
        <a:spcPct val="0"/>
      </a:spcBef>
      <a:spcAft>
        <a:spcPct val="0"/>
      </a:spcAft>
      <a:defRPr kumimoji="0" sz="2400" b="0" i="0" u="none" baseline="0">
        <a:solidFill>
          <a:schemeClr val="tx1"/>
        </a:solidFill>
        <a:latin typeface="Arial" pitchFamily="34" charset="0"/>
      </a:defRPr>
    </a:lvl4pPr>
    <a:lvl5pPr marL="1828800" algn="l" fontAlgn="base">
      <a:spcBef>
        <a:spcPct val="0"/>
      </a:spcBef>
      <a:spcAft>
        <a:spcPct val="0"/>
      </a:spcAft>
      <a:defRPr kumimoji="0" sz="2400" b="0" i="0" u="none" baseline="0">
        <a:solidFill>
          <a:schemeClr val="tx1"/>
        </a:solidFill>
        <a:latin typeface="Arial" pitchFamily="34" charset="0"/>
      </a:defRPr>
    </a:lvl5pPr>
    <a:lvl6pPr marL="2286000" algn="l" fontAlgn="base">
      <a:spcBef>
        <a:spcPct val="0"/>
      </a:spcBef>
      <a:spcAft>
        <a:spcPct val="0"/>
      </a:spcAft>
      <a:defRPr kumimoji="0" sz="2400" b="0" i="0" u="none" baseline="0">
        <a:solidFill>
          <a:schemeClr val="tx1"/>
        </a:solidFill>
        <a:latin typeface="Arial" pitchFamily="34" charset="0"/>
      </a:defRPr>
    </a:lvl6pPr>
    <a:lvl7pPr marL="2743200" algn="l" fontAlgn="base">
      <a:spcBef>
        <a:spcPct val="0"/>
      </a:spcBef>
      <a:spcAft>
        <a:spcPct val="0"/>
      </a:spcAft>
      <a:defRPr kumimoji="0" sz="2400" b="0" i="0" u="none" baseline="0">
        <a:solidFill>
          <a:schemeClr val="tx1"/>
        </a:solidFill>
        <a:latin typeface="Arial" pitchFamily="34" charset="0"/>
      </a:defRPr>
    </a:lvl7pPr>
    <a:lvl8pPr marL="3200400" algn="l" fontAlgn="base">
      <a:spcBef>
        <a:spcPct val="0"/>
      </a:spcBef>
      <a:spcAft>
        <a:spcPct val="0"/>
      </a:spcAft>
      <a:defRPr kumimoji="0" sz="2400" b="0" i="0" u="none" baseline="0">
        <a:solidFill>
          <a:schemeClr val="tx1"/>
        </a:solidFill>
        <a:latin typeface="Arial" pitchFamily="34" charset="0"/>
      </a:defRPr>
    </a:lvl8pPr>
    <a:lvl9pPr marL="3657600" algn="l" fontAlgn="base">
      <a:spcBef>
        <a:spcPct val="0"/>
      </a:spcBef>
      <a:spcAft>
        <a:spcPct val="0"/>
      </a:spcAft>
      <a:defRPr kumimoji="0" sz="2400" b="0" i="0" u="none" baseline="0">
        <a:solidFill>
          <a:schemeClr val="tx1"/>
        </a:solidFill>
        <a:latin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20" y="120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tableStyles" Target="tableStyles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/>
          <a:lstStyle/>
          <a:p>
            <a:endParaRPr lang="en-US" sz="1200"/>
          </a:p>
        </p:txBody>
      </p:sp>
      <p:sp>
        <p:nvSpPr>
          <p:cNvPr id="4099" name="Rectangle 3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/>
          <a:lstStyle/>
          <a:p>
            <a:fld id="{5BB5094F-C92A-4D72-AC7A-D9002F5FAB36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100" name="Rectangle 4"/>
          <p:cNvSpPr>
            <a:spLocks noGrp="1" noRot="1" noChangeAspect="1" noEditPoints="1" noTextEdi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  <p:txBody>
          <a:bodyPr/>
          <a:lstStyle/>
          <a:p/>
        </p:txBody>
      </p:sp>
      <p:sp>
        <p:nvSpPr>
          <p:cNvPr id="4101" name="Rectangle 5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02" name="Rectangle 6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/>
          <a:lstStyle/>
          <a:p>
            <a:endParaRPr lang="en-US"/>
          </a:p>
        </p:txBody>
      </p:sp>
      <p:sp>
        <p:nvSpPr>
          <p:cNvPr id="4103" name="Rectangle 7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/>
          <a:lstStyle/>
          <a:p>
            <a:fld id="{ECB0A982-4D0E-4389-B50D-D3CF90700E9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89CEB4D2-CA90-4842-8CFC-CB7A9E3C21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bg>
      <p:bgPr>
        <a:blipFill>
          <a:blip r:embed="rId1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EditPoints="1"/>
          </p:cNvSpPr>
          <p:nvPr>
            <p:ph type="ctrTitle"/>
          </p:nvPr>
        </p:nvSpPr>
        <p:spPr>
          <a:xfrm rot="21540000">
            <a:off x="2951163" y="2325688"/>
            <a:ext cx="6707187" cy="1219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/>
          <a:lstStyle>
            <a:lvl1pPr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 sz="4000">
                <a:solidFill>
                  <a:srgbClr val="E26052"/>
                </a:solidFill>
                <a:latin typeface="Microsoft Sans Serif" pitchFamily="34" charset="0"/>
              </a:defRPr>
            </a:lvl1pPr>
            <a:lvl2pPr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 sz="4000">
                <a:solidFill>
                  <a:srgbClr val="E26052"/>
                </a:solidFill>
                <a:latin typeface="Microsoft Sans Serif" pitchFamily="34" charset="0"/>
              </a:defRPr>
            </a:lvl2pPr>
            <a:lvl3pPr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 sz="4000">
                <a:solidFill>
                  <a:srgbClr val="E26052"/>
                </a:solidFill>
                <a:latin typeface="Microsoft Sans Serif" pitchFamily="34" charset="0"/>
              </a:defRPr>
            </a:lvl3pPr>
            <a:lvl4pPr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 sz="4000">
                <a:solidFill>
                  <a:srgbClr val="E26052"/>
                </a:solidFill>
                <a:latin typeface="Microsoft Sans Serif" pitchFamily="34" charset="0"/>
              </a:defRPr>
            </a:lvl4pPr>
            <a:lvl5pPr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 sz="4000">
                <a:solidFill>
                  <a:srgbClr val="E26052"/>
                </a:solidFill>
                <a:latin typeface="Microsoft Sans Serif" pitchFamily="34" charset="0"/>
              </a:defRPr>
            </a:lvl5pPr>
            <a:lvl6pPr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 sz="4000">
                <a:solidFill>
                  <a:srgbClr val="E26052"/>
                </a:solidFill>
                <a:latin typeface="Microsoft Sans Serif" pitchFamily="34" charset="0"/>
              </a:defRPr>
            </a:lvl6pPr>
            <a:lvl7pPr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 sz="4000">
                <a:solidFill>
                  <a:srgbClr val="E26052"/>
                </a:solidFill>
                <a:latin typeface="Microsoft Sans Serif" pitchFamily="34" charset="0"/>
              </a:defRPr>
            </a:lvl7pPr>
            <a:lvl8pPr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 sz="4000">
                <a:solidFill>
                  <a:srgbClr val="E26052"/>
                </a:solidFill>
                <a:latin typeface="Microsoft Sans Serif" pitchFamily="34" charset="0"/>
              </a:defRPr>
            </a:lvl8pPr>
            <a:lvl9pPr algn="ctr" eaLnBrk="1" fontAlgn="base" hangingPunct="1">
              <a:spcBef>
                <a:spcPct val="0"/>
              </a:spcBef>
              <a:spcAft>
                <a:spcPct val="0"/>
              </a:spcAft>
              <a:buNone/>
              <a:defRPr sz="4000">
                <a:solidFill>
                  <a:srgbClr val="E26052"/>
                </a:solidFill>
                <a:latin typeface="Microsoft Sans Serif" pitchFamily="34" charset="0"/>
              </a:defRPr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EditPoints="1"/>
          </p:cNvSpPr>
          <p:nvPr>
            <p:ph type="subTitle" idx="1"/>
          </p:nvPr>
        </p:nvSpPr>
        <p:spPr>
          <a:xfrm rot="21540000">
            <a:off x="3052763" y="3929063"/>
            <a:ext cx="6618287" cy="5334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/>
          <a:lstStyle>
            <a:lvl1pPr marL="0" algn="ctr">
              <a:buFontTx/>
              <a:buNone/>
              <a:defRPr sz="2400"/>
            </a:lvl1pPr>
            <a:lvl2pPr marL="0" algn="ctr">
              <a:buFontTx/>
              <a:buNone/>
              <a:defRPr sz="2400"/>
            </a:lvl2pPr>
            <a:lvl3pPr marL="0" lvl="1" algn="ctr">
              <a:buFontTx/>
              <a:buNone/>
              <a:defRPr sz="2400"/>
            </a:lvl3pPr>
            <a:lvl4pPr marL="0" lvl="2" algn="ctr">
              <a:buFontTx/>
              <a:buNone/>
              <a:defRPr sz="2400"/>
            </a:lvl4pPr>
            <a:lvl5pPr marL="0" lvl="3" algn="ctr">
              <a:buFontTx/>
              <a:buNone/>
              <a:defRPr sz="2400"/>
            </a:lvl5pPr>
            <a:lvl6pPr marL="457200" lvl="4" algn="ctr">
              <a:buFontTx/>
              <a:buNone/>
              <a:defRPr sz="2400"/>
            </a:lvl6pPr>
            <a:lvl7pPr marL="914400" lvl="4" algn="ctr">
              <a:buFontTx/>
              <a:buNone/>
              <a:defRPr sz="2400"/>
            </a:lvl7pPr>
            <a:lvl8pPr marL="1371600" lvl="4" algn="ctr">
              <a:buFontTx/>
              <a:buNone/>
              <a:defRPr sz="2400"/>
            </a:lvl8pPr>
            <a:lvl9pPr marL="1828800" lvl="4" algn="ctr">
              <a:buFontTx/>
              <a:buNone/>
              <a:defRPr sz="2400"/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</p:spTree>
  </p:cSld>
  <p:clrMapOvr>
    <a:masterClrMapping/>
  </p:clrMapOvr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 noEditPoints="1"/>
          </p:cNvSpPr>
          <p:nvPr>
            <p:ph sz="half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hf dt="0"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dt="0"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EditPoints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0" y="0"/>
            <a:ext cx="0" cy="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dt="0"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dt="0"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dt="0"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Click to edit Master subtitle style</a:t>
            </a:r>
          </a:p>
        </p:txBody>
      </p:sp>
    </p:spTree>
  </p:cSld>
  <p:clrMapOvr>
    <a:masterClrMapping/>
  </p:clrMapOvr>
  <p:hf dt="0"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dt="0"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dt="0" sldNum="0"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 noEditPoints="1"/>
          </p:cNvSpPr>
          <p:nvPr>
            <p:ph sz="half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dt="0" sldNum="0"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hf dt="0" sldNum="0"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EditPoints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dt="0" sldNum="0"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vert="eaVert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dt="0" sldNum="0"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  <a:noFill/>
          <a:ln>
            <a:noFill/>
          </a:ln>
        </p:spPr>
        <p:txBody>
          <a:bodyPr vert="eaVert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EditPoints="1"/>
          </p:cNvSpPr>
          <p:nvPr>
            <p:ph type="title"/>
          </p:nvPr>
        </p:nvSpPr>
        <p:spPr>
          <a:xfrm>
            <a:off x="1524000" y="884238"/>
            <a:ext cx="9448800" cy="71596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EditPoints="1"/>
          </p:cNvSpPr>
          <p:nvPr>
            <p:ph type="body" idx="1"/>
          </p:nvPr>
        </p:nvSpPr>
        <p:spPr>
          <a:xfrm>
            <a:off x="1524000" y="1828800"/>
            <a:ext cx="9448800" cy="426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sldNum="0" hdr="0" ftr="0"/>
  <p:txStyles>
    <p:titleStyle>
      <a:lvl1pPr algn="l" eaLnBrk="1" fontAlgn="base" hangingPunct="1">
        <a:spcBef>
          <a:spcPct val="0"/>
        </a:spcBef>
        <a:spcAft>
          <a:spcPct val="0"/>
        </a:spcAft>
        <a:defRPr sz="4000">
          <a:solidFill>
            <a:srgbClr val="E26052"/>
          </a:solidFill>
          <a:latin typeface="Microsoft Sans Serif" pitchFamily="34" charset="0"/>
        </a:defRPr>
      </a:lvl1pPr>
      <a:lvl2pPr algn="l" eaLnBrk="1" fontAlgn="base" hangingPunct="1">
        <a:spcBef>
          <a:spcPct val="0"/>
        </a:spcBef>
        <a:spcAft>
          <a:spcPct val="0"/>
        </a:spcAft>
        <a:defRPr sz="4000">
          <a:solidFill>
            <a:srgbClr val="E26052"/>
          </a:solidFill>
          <a:latin typeface="Microsoft Sans Serif" pitchFamily="34" charset="0"/>
        </a:defRPr>
      </a:lvl2pPr>
      <a:lvl3pPr algn="l" eaLnBrk="1" fontAlgn="base" hangingPunct="1">
        <a:spcBef>
          <a:spcPct val="0"/>
        </a:spcBef>
        <a:spcAft>
          <a:spcPct val="0"/>
        </a:spcAft>
        <a:defRPr sz="4000">
          <a:solidFill>
            <a:srgbClr val="E26052"/>
          </a:solidFill>
          <a:latin typeface="Microsoft Sans Serif" pitchFamily="34" charset="0"/>
        </a:defRPr>
      </a:lvl3pPr>
      <a:lvl4pPr algn="l" eaLnBrk="1" fontAlgn="base" hangingPunct="1">
        <a:spcBef>
          <a:spcPct val="0"/>
        </a:spcBef>
        <a:spcAft>
          <a:spcPct val="0"/>
        </a:spcAft>
        <a:defRPr sz="4000">
          <a:solidFill>
            <a:srgbClr val="E26052"/>
          </a:solidFill>
          <a:latin typeface="Microsoft Sans Serif" pitchFamily="34" charset="0"/>
        </a:defRPr>
      </a:lvl4pPr>
      <a:lvl5pPr algn="l" eaLnBrk="1" fontAlgn="base" hangingPunct="1">
        <a:spcBef>
          <a:spcPct val="0"/>
        </a:spcBef>
        <a:spcAft>
          <a:spcPct val="0"/>
        </a:spcAft>
        <a:defRPr sz="4000">
          <a:solidFill>
            <a:srgbClr val="E26052"/>
          </a:solidFill>
          <a:latin typeface="Microsoft Sans Serif" pitchFamily="34" charset="0"/>
        </a:defRPr>
      </a:lvl5pPr>
      <a:lvl6pPr algn="l" eaLnBrk="1" fontAlgn="base" hangingPunct="1">
        <a:spcBef>
          <a:spcPct val="0"/>
        </a:spcBef>
        <a:spcAft>
          <a:spcPct val="0"/>
        </a:spcAft>
        <a:defRPr sz="4000">
          <a:solidFill>
            <a:srgbClr val="E26052"/>
          </a:solidFill>
          <a:latin typeface="Microsoft Sans Serif" pitchFamily="34" charset="0"/>
        </a:defRPr>
      </a:lvl6pPr>
      <a:lvl7pPr algn="l" eaLnBrk="1" fontAlgn="base" hangingPunct="1">
        <a:spcBef>
          <a:spcPct val="0"/>
        </a:spcBef>
        <a:spcAft>
          <a:spcPct val="0"/>
        </a:spcAft>
        <a:defRPr sz="4000">
          <a:solidFill>
            <a:srgbClr val="E26052"/>
          </a:solidFill>
          <a:latin typeface="Microsoft Sans Serif" pitchFamily="34" charset="0"/>
        </a:defRPr>
      </a:lvl7pPr>
      <a:lvl8pPr algn="l" eaLnBrk="1" fontAlgn="base" hangingPunct="1">
        <a:spcBef>
          <a:spcPct val="0"/>
        </a:spcBef>
        <a:spcAft>
          <a:spcPct val="0"/>
        </a:spcAft>
        <a:defRPr sz="4000">
          <a:solidFill>
            <a:srgbClr val="E26052"/>
          </a:solidFill>
          <a:latin typeface="Microsoft Sans Serif" pitchFamily="34" charset="0"/>
        </a:defRPr>
      </a:lvl8pPr>
      <a:lvl9pPr algn="l" eaLnBrk="1" fontAlgn="base" hangingPunct="1">
        <a:spcBef>
          <a:spcPct val="0"/>
        </a:spcBef>
        <a:spcAft>
          <a:spcPct val="0"/>
        </a:spcAft>
        <a:defRPr sz="4000">
          <a:solidFill>
            <a:srgbClr val="E26052"/>
          </a:solidFill>
          <a:latin typeface="Microsoft Sans Serif" pitchFamily="34" charset="0"/>
        </a:defRPr>
      </a:lvl9pPr>
    </p:titleStyle>
    <p:bodyStyle>
      <a:lvl1pPr marL="341313" indent="-341313" algn="l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Microsoft Sans Serif" pitchFamily="34" charset="0"/>
        </a:defRPr>
      </a:lvl1pPr>
      <a:lvl2pPr marL="741363" indent="-285750" algn="l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Microsoft Sans Serif" pitchFamily="34" charset="0"/>
        </a:defRPr>
      </a:lvl2pPr>
      <a:lvl3pPr marL="1141413" indent="-228600" algn="l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Microsoft Sans Serif" pitchFamily="34" charset="0"/>
        </a:defRPr>
      </a:lvl3pPr>
      <a:lvl4pPr marL="1598613" indent="-228600" algn="l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Microsoft Sans Serif" pitchFamily="34" charset="0"/>
        </a:defRPr>
      </a:lvl4pPr>
      <a:lvl5pPr marL="2055813" indent="-228600" algn="l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Microsoft Sans Serif" pitchFamily="34" charset="0"/>
        </a:defRPr>
      </a:lvl5pPr>
      <a:lvl6pPr marL="2513013" indent="-228600" algn="l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Microsoft Sans Serif" pitchFamily="34" charset="0"/>
        </a:defRPr>
      </a:lvl6pPr>
      <a:lvl7pPr marL="2970213" indent="-228600" algn="l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Microsoft Sans Serif" pitchFamily="34" charset="0"/>
        </a:defRPr>
      </a:lvl7pPr>
      <a:lvl8pPr marL="3427413" indent="-228600" algn="l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Microsoft Sans Serif" pitchFamily="34" charset="0"/>
        </a:defRPr>
      </a:lvl8pPr>
      <a:lvl9pPr marL="3884613" indent="-228600" algn="l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Microsoft Sans Serif" pitchFamily="34" charset="0"/>
        </a:defRPr>
      </a:lvl9pPr>
    </p:bodyStyle>
    <p:otherStyle>
      <a:lvl1pPr algn="l" fontAlgn="base">
        <a:spcBef>
          <a:spcPct val="0"/>
        </a:spcBef>
        <a:spcAft>
          <a:spcPct val="0"/>
        </a:spcAft>
        <a:defRPr kumimoji="0" sz="2400" b="0" i="0" u="none" baseline="0">
          <a:solidFill>
            <a:schemeClr val="tx1"/>
          </a:solidFill>
          <a:latin typeface="Arial" pitchFamily="34" charset="0"/>
        </a:defRPr>
      </a:lvl1pPr>
      <a:lvl2pPr marL="457200" algn="l" fontAlgn="base">
        <a:spcBef>
          <a:spcPct val="0"/>
        </a:spcBef>
        <a:spcAft>
          <a:spcPct val="0"/>
        </a:spcAft>
        <a:defRPr kumimoji="0" sz="2400" b="0" i="0" u="none" baseline="0">
          <a:solidFill>
            <a:schemeClr val="tx1"/>
          </a:solidFill>
          <a:latin typeface="Arial" pitchFamily="34" charset="0"/>
        </a:defRPr>
      </a:lvl2pPr>
      <a:lvl3pPr marL="914400" algn="l" fontAlgn="base">
        <a:spcBef>
          <a:spcPct val="0"/>
        </a:spcBef>
        <a:spcAft>
          <a:spcPct val="0"/>
        </a:spcAft>
        <a:defRPr kumimoji="0" sz="2400" b="0" i="0" u="none" baseline="0">
          <a:solidFill>
            <a:schemeClr val="tx1"/>
          </a:solidFill>
          <a:latin typeface="Arial" pitchFamily="34" charset="0"/>
        </a:defRPr>
      </a:lvl3pPr>
      <a:lvl4pPr marL="1371600" algn="l" fontAlgn="base">
        <a:spcBef>
          <a:spcPct val="0"/>
        </a:spcBef>
        <a:spcAft>
          <a:spcPct val="0"/>
        </a:spcAft>
        <a:defRPr kumimoji="0" sz="2400" b="0" i="0" u="none" baseline="0">
          <a:solidFill>
            <a:schemeClr val="tx1"/>
          </a:solidFill>
          <a:latin typeface="Arial" pitchFamily="34" charset="0"/>
        </a:defRPr>
      </a:lvl4pPr>
      <a:lvl5pPr marL="1828800" algn="l" fontAlgn="base">
        <a:spcBef>
          <a:spcPct val="0"/>
        </a:spcBef>
        <a:spcAft>
          <a:spcPct val="0"/>
        </a:spcAft>
        <a:defRPr kumimoji="0" sz="2400" b="0" i="0" u="none" baseline="0">
          <a:solidFill>
            <a:schemeClr val="tx1"/>
          </a:solidFill>
          <a:latin typeface="Arial" pitchFamily="34" charset="0"/>
        </a:defRPr>
      </a:lvl5pPr>
      <a:lvl6pPr marL="2286000" algn="l" fontAlgn="base">
        <a:spcBef>
          <a:spcPct val="0"/>
        </a:spcBef>
        <a:spcAft>
          <a:spcPct val="0"/>
        </a:spcAft>
        <a:defRPr kumimoji="0" sz="2400" b="0" i="0" u="none" baseline="0">
          <a:solidFill>
            <a:schemeClr val="tx1"/>
          </a:solidFill>
          <a:latin typeface="Arial" pitchFamily="34" charset="0"/>
        </a:defRPr>
      </a:lvl6pPr>
      <a:lvl7pPr marL="2743200" algn="l" fontAlgn="base">
        <a:spcBef>
          <a:spcPct val="0"/>
        </a:spcBef>
        <a:spcAft>
          <a:spcPct val="0"/>
        </a:spcAft>
        <a:defRPr kumimoji="0" sz="2400" b="0" i="0" u="none" baseline="0">
          <a:solidFill>
            <a:schemeClr val="tx1"/>
          </a:solidFill>
          <a:latin typeface="Arial" pitchFamily="34" charset="0"/>
        </a:defRPr>
      </a:lvl7pPr>
      <a:lvl8pPr marL="3200400" algn="l" fontAlgn="base">
        <a:spcBef>
          <a:spcPct val="0"/>
        </a:spcBef>
        <a:spcAft>
          <a:spcPct val="0"/>
        </a:spcAft>
        <a:defRPr kumimoji="0" sz="2400" b="0" i="0" u="none" baseline="0">
          <a:solidFill>
            <a:schemeClr val="tx1"/>
          </a:solidFill>
          <a:latin typeface="Arial" pitchFamily="34" charset="0"/>
        </a:defRPr>
      </a:lvl8pPr>
      <a:lvl9pPr marL="3657600" algn="l" fontAlgn="base">
        <a:spcBef>
          <a:spcPct val="0"/>
        </a:spcBef>
        <a:spcAft>
          <a:spcPct val="0"/>
        </a:spcAft>
        <a:defRPr kumimoji="0" sz="2400" b="0" i="0" u="none" baseline="0">
          <a:solidFill>
            <a:schemeClr val="tx1"/>
          </a:solidFill>
          <a:latin typeface="Arial" pitchFamily="34" charset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rcRect l="0" t="0" r="0" b="0"/>
          <a:tile tx="0" ty="0" sx="100000" sy="100000" flip="none" algn="tl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 noEditPoints="1"/>
          </p:cNvSpPr>
          <p:nvPr>
            <p:ph type="title"/>
          </p:nvPr>
        </p:nvSpPr>
        <p:spPr>
          <a:xfrm>
            <a:off x="1524000" y="884238"/>
            <a:ext cx="9448800" cy="71596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/>
          <a:lstStyle/>
          <a:p>
            <a:r>
              <a:rPr 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dt="0" sldNum="0" hdr="0" ftr="0"/>
  <p:txStyles>
    <p:titleStyle>
      <a:lvl1pPr algn="l" eaLnBrk="1" fontAlgn="base" hangingPunct="1">
        <a:spcBef>
          <a:spcPct val="0"/>
        </a:spcBef>
        <a:spcAft>
          <a:spcPct val="0"/>
        </a:spcAft>
        <a:defRPr sz="4000">
          <a:solidFill>
            <a:srgbClr val="E26052"/>
          </a:solidFill>
          <a:latin typeface="Microsoft Sans Serif" pitchFamily="34" charset="0"/>
        </a:defRPr>
      </a:lvl1pPr>
      <a:lvl2pPr algn="l" eaLnBrk="1" fontAlgn="base" hangingPunct="1">
        <a:spcBef>
          <a:spcPct val="0"/>
        </a:spcBef>
        <a:spcAft>
          <a:spcPct val="0"/>
        </a:spcAft>
        <a:defRPr sz="4000">
          <a:solidFill>
            <a:srgbClr val="E26052"/>
          </a:solidFill>
          <a:latin typeface="Microsoft Sans Serif" pitchFamily="34" charset="0"/>
        </a:defRPr>
      </a:lvl2pPr>
      <a:lvl3pPr algn="l" eaLnBrk="1" fontAlgn="base" hangingPunct="1">
        <a:spcBef>
          <a:spcPct val="0"/>
        </a:spcBef>
        <a:spcAft>
          <a:spcPct val="0"/>
        </a:spcAft>
        <a:defRPr sz="4000">
          <a:solidFill>
            <a:srgbClr val="E26052"/>
          </a:solidFill>
          <a:latin typeface="Microsoft Sans Serif" pitchFamily="34" charset="0"/>
        </a:defRPr>
      </a:lvl3pPr>
      <a:lvl4pPr algn="l" eaLnBrk="1" fontAlgn="base" hangingPunct="1">
        <a:spcBef>
          <a:spcPct val="0"/>
        </a:spcBef>
        <a:spcAft>
          <a:spcPct val="0"/>
        </a:spcAft>
        <a:defRPr sz="4000">
          <a:solidFill>
            <a:srgbClr val="E26052"/>
          </a:solidFill>
          <a:latin typeface="Microsoft Sans Serif" pitchFamily="34" charset="0"/>
        </a:defRPr>
      </a:lvl4pPr>
      <a:lvl5pPr algn="l" eaLnBrk="1" fontAlgn="base" hangingPunct="1">
        <a:spcBef>
          <a:spcPct val="0"/>
        </a:spcBef>
        <a:spcAft>
          <a:spcPct val="0"/>
        </a:spcAft>
        <a:defRPr sz="4000">
          <a:solidFill>
            <a:srgbClr val="E26052"/>
          </a:solidFill>
          <a:latin typeface="Microsoft Sans Serif" pitchFamily="34" charset="0"/>
        </a:defRPr>
      </a:lvl5pPr>
      <a:lvl6pPr algn="l" eaLnBrk="1" fontAlgn="base" hangingPunct="1">
        <a:spcBef>
          <a:spcPct val="0"/>
        </a:spcBef>
        <a:spcAft>
          <a:spcPct val="0"/>
        </a:spcAft>
        <a:defRPr sz="4000">
          <a:solidFill>
            <a:srgbClr val="E26052"/>
          </a:solidFill>
          <a:latin typeface="Microsoft Sans Serif" pitchFamily="34" charset="0"/>
        </a:defRPr>
      </a:lvl6pPr>
      <a:lvl7pPr algn="l" eaLnBrk="1" fontAlgn="base" hangingPunct="1">
        <a:spcBef>
          <a:spcPct val="0"/>
        </a:spcBef>
        <a:spcAft>
          <a:spcPct val="0"/>
        </a:spcAft>
        <a:defRPr sz="4000">
          <a:solidFill>
            <a:srgbClr val="E26052"/>
          </a:solidFill>
          <a:latin typeface="Microsoft Sans Serif" pitchFamily="34" charset="0"/>
        </a:defRPr>
      </a:lvl7pPr>
      <a:lvl8pPr algn="l" eaLnBrk="1" fontAlgn="base" hangingPunct="1">
        <a:spcBef>
          <a:spcPct val="0"/>
        </a:spcBef>
        <a:spcAft>
          <a:spcPct val="0"/>
        </a:spcAft>
        <a:defRPr sz="4000">
          <a:solidFill>
            <a:srgbClr val="E26052"/>
          </a:solidFill>
          <a:latin typeface="Microsoft Sans Serif" pitchFamily="34" charset="0"/>
        </a:defRPr>
      </a:lvl8pPr>
      <a:lvl9pPr algn="l" eaLnBrk="1" fontAlgn="base" hangingPunct="1">
        <a:spcBef>
          <a:spcPct val="0"/>
        </a:spcBef>
        <a:spcAft>
          <a:spcPct val="0"/>
        </a:spcAft>
        <a:defRPr sz="4000">
          <a:solidFill>
            <a:srgbClr val="E26052"/>
          </a:solidFill>
          <a:latin typeface="Microsoft Sans Serif" pitchFamily="34" charset="0"/>
        </a:defRPr>
      </a:lvl9pPr>
    </p:titleStyle>
    <p:bodyStyle>
      <a:lvl1pPr marL="341313" indent="-341313" algn="l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Microsoft Sans Serif" pitchFamily="34" charset="0"/>
        </a:defRPr>
      </a:lvl1pPr>
      <a:lvl2pPr marL="741363" indent="-285750" algn="l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Microsoft Sans Serif" pitchFamily="34" charset="0"/>
        </a:defRPr>
      </a:lvl2pPr>
      <a:lvl3pPr marL="1141413" indent="-228600" algn="l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Microsoft Sans Serif" pitchFamily="34" charset="0"/>
        </a:defRPr>
      </a:lvl3pPr>
      <a:lvl4pPr marL="1598613" indent="-228600" algn="l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Microsoft Sans Serif" pitchFamily="34" charset="0"/>
        </a:defRPr>
      </a:lvl4pPr>
      <a:lvl5pPr marL="2055813" indent="-228600" algn="l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Microsoft Sans Serif" pitchFamily="34" charset="0"/>
        </a:defRPr>
      </a:lvl5pPr>
      <a:lvl6pPr marL="2513013" indent="-228600" algn="l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Microsoft Sans Serif" pitchFamily="34" charset="0"/>
        </a:defRPr>
      </a:lvl6pPr>
      <a:lvl7pPr marL="2970213" indent="-228600" algn="l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Microsoft Sans Serif" pitchFamily="34" charset="0"/>
        </a:defRPr>
      </a:lvl7pPr>
      <a:lvl8pPr marL="3427413" indent="-228600" algn="l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Microsoft Sans Serif" pitchFamily="34" charset="0"/>
        </a:defRPr>
      </a:lvl8pPr>
      <a:lvl9pPr marL="3884613" indent="-228600" algn="l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Microsoft Sans Serif" pitchFamily="34" charset="0"/>
        </a:defRPr>
      </a:lvl9pPr>
    </p:bodyStyle>
    <p:otherStyle>
      <a:lvl1pPr algn="l" fontAlgn="base">
        <a:spcBef>
          <a:spcPct val="0"/>
        </a:spcBef>
        <a:spcAft>
          <a:spcPct val="0"/>
        </a:spcAft>
        <a:defRPr kumimoji="0" sz="2400" b="0" i="0" u="none" baseline="0">
          <a:solidFill>
            <a:schemeClr val="tx1"/>
          </a:solidFill>
          <a:latin typeface="Arial" pitchFamily="34" charset="0"/>
        </a:defRPr>
      </a:lvl1pPr>
      <a:lvl2pPr marL="457200" algn="l" fontAlgn="base">
        <a:spcBef>
          <a:spcPct val="0"/>
        </a:spcBef>
        <a:spcAft>
          <a:spcPct val="0"/>
        </a:spcAft>
        <a:defRPr kumimoji="0" sz="2400" b="0" i="0" u="none" baseline="0">
          <a:solidFill>
            <a:schemeClr val="tx1"/>
          </a:solidFill>
          <a:latin typeface="Arial" pitchFamily="34" charset="0"/>
        </a:defRPr>
      </a:lvl2pPr>
      <a:lvl3pPr marL="914400" algn="l" fontAlgn="base">
        <a:spcBef>
          <a:spcPct val="0"/>
        </a:spcBef>
        <a:spcAft>
          <a:spcPct val="0"/>
        </a:spcAft>
        <a:defRPr kumimoji="0" sz="2400" b="0" i="0" u="none" baseline="0">
          <a:solidFill>
            <a:schemeClr val="tx1"/>
          </a:solidFill>
          <a:latin typeface="Arial" pitchFamily="34" charset="0"/>
        </a:defRPr>
      </a:lvl3pPr>
      <a:lvl4pPr marL="1371600" algn="l" fontAlgn="base">
        <a:spcBef>
          <a:spcPct val="0"/>
        </a:spcBef>
        <a:spcAft>
          <a:spcPct val="0"/>
        </a:spcAft>
        <a:defRPr kumimoji="0" sz="2400" b="0" i="0" u="none" baseline="0">
          <a:solidFill>
            <a:schemeClr val="tx1"/>
          </a:solidFill>
          <a:latin typeface="Arial" pitchFamily="34" charset="0"/>
        </a:defRPr>
      </a:lvl4pPr>
      <a:lvl5pPr marL="1828800" algn="l" fontAlgn="base">
        <a:spcBef>
          <a:spcPct val="0"/>
        </a:spcBef>
        <a:spcAft>
          <a:spcPct val="0"/>
        </a:spcAft>
        <a:defRPr kumimoji="0" sz="2400" b="0" i="0" u="none" baseline="0">
          <a:solidFill>
            <a:schemeClr val="tx1"/>
          </a:solidFill>
          <a:latin typeface="Arial" pitchFamily="34" charset="0"/>
        </a:defRPr>
      </a:lvl5pPr>
      <a:lvl6pPr marL="2286000" algn="l" fontAlgn="base">
        <a:spcBef>
          <a:spcPct val="0"/>
        </a:spcBef>
        <a:spcAft>
          <a:spcPct val="0"/>
        </a:spcAft>
        <a:defRPr kumimoji="0" sz="2400" b="0" i="0" u="none" baseline="0">
          <a:solidFill>
            <a:schemeClr val="tx1"/>
          </a:solidFill>
          <a:latin typeface="Arial" pitchFamily="34" charset="0"/>
        </a:defRPr>
      </a:lvl6pPr>
      <a:lvl7pPr marL="2743200" algn="l" fontAlgn="base">
        <a:spcBef>
          <a:spcPct val="0"/>
        </a:spcBef>
        <a:spcAft>
          <a:spcPct val="0"/>
        </a:spcAft>
        <a:defRPr kumimoji="0" sz="2400" b="0" i="0" u="none" baseline="0">
          <a:solidFill>
            <a:schemeClr val="tx1"/>
          </a:solidFill>
          <a:latin typeface="Arial" pitchFamily="34" charset="0"/>
        </a:defRPr>
      </a:lvl7pPr>
      <a:lvl8pPr marL="3200400" algn="l" fontAlgn="base">
        <a:spcBef>
          <a:spcPct val="0"/>
        </a:spcBef>
        <a:spcAft>
          <a:spcPct val="0"/>
        </a:spcAft>
        <a:defRPr kumimoji="0" sz="2400" b="0" i="0" u="none" baseline="0">
          <a:solidFill>
            <a:schemeClr val="tx1"/>
          </a:solidFill>
          <a:latin typeface="Arial" pitchFamily="34" charset="0"/>
        </a:defRPr>
      </a:lvl8pPr>
      <a:lvl9pPr marL="3657600" algn="l" fontAlgn="base">
        <a:spcBef>
          <a:spcPct val="0"/>
        </a:spcBef>
        <a:spcAft>
          <a:spcPct val="0"/>
        </a:spcAft>
        <a:defRPr kumimoji="0" sz="2400" b="0" i="0" u="none" baseline="0">
          <a:solidFill>
            <a:schemeClr val="tx1"/>
          </a:solidFill>
          <a:latin typeface="Arial" pitchFamily="34" charset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EditPoints="1"/>
          </p:cNvSpPr>
          <p:nvPr>
            <p:ph type="ctrTitle"/>
          </p:nvPr>
        </p:nvSpPr>
        <p:spPr>
          <a:xfrm rot="21540000">
            <a:off x="2951163" y="2325688"/>
            <a:ext cx="6707187" cy="1219200"/>
          </a:xfrm>
          <a:prstGeom prst="rect">
            <a:avLst/>
          </a:prstGeom>
          <a:noFill/>
        </p:spPr>
        <p:txBody>
          <a:bodyPr/>
          <a:lstStyle/>
          <a:p>
            <a:pPr algn="ctr">
              <a:buNone/>
            </a:pPr>
            <a:r>
              <a:rPr lang="en-US" sz="4000">
                <a:solidFill>
                  <a:srgbClr val="E26052"/>
                </a:solidFill>
              </a:rPr>
              <a:t>Name of presentation</a:t>
            </a:r>
            <a:endParaRPr lang="ru-RU" sz="4000">
              <a:solidFill>
                <a:srgbClr val="E26052"/>
              </a:solidFill>
            </a:endParaRPr>
          </a:p>
        </p:txBody>
      </p:sp>
      <p:sp>
        <p:nvSpPr>
          <p:cNvPr id="5123" name="Rectangle 7"/>
          <p:cNvSpPr>
            <a:spLocks noGrp="1" noEditPoints="1"/>
          </p:cNvSpPr>
          <p:nvPr>
            <p:ph type="subTitle" idx="1"/>
          </p:nvPr>
        </p:nvSpPr>
        <p:spPr>
          <a:xfrm rot="21540000">
            <a:off x="3052763" y="3929063"/>
            <a:ext cx="6618287" cy="533400"/>
          </a:xfrm>
          <a:prstGeom prst="rect">
            <a:avLst/>
          </a:prstGeom>
          <a:noFill/>
        </p:spPr>
        <p:txBody>
          <a:bodyPr/>
          <a:lstStyle>
            <a:lvl1pPr marL="0" indent="0"/>
          </a:lstStyle>
          <a:p>
            <a:pPr algn="ctr">
              <a:buFontTx/>
              <a:buNone/>
            </a:pPr>
            <a:r>
              <a:rPr lang="en-US" sz="2400">
                <a:solidFill>
                  <a:srgbClr val="7F7F7F"/>
                </a:solidFill>
              </a:rPr>
              <a:t>Company name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8"/>
          <p:cNvSpPr>
            <a:spLocks noGrp="1" noEditPoints="1"/>
          </p:cNvSpPr>
          <p:nvPr>
            <p:ph type="title" idx="4294967295"/>
          </p:nvPr>
        </p:nvSpPr>
        <p:spPr>
          <a:xfrm>
            <a:off x="2979738" y="774700"/>
            <a:ext cx="6157912" cy="800100"/>
          </a:xfrm>
          <a:prstGeom prst="rect">
            <a:avLst/>
          </a:prstGeom>
          <a:noFill/>
        </p:spPr>
        <p:txBody>
          <a:bodyPr/>
          <a:lstStyle/>
          <a:p>
            <a:r>
              <a:rPr lang="en-US"/>
              <a:t>Slide master</a:t>
            </a:r>
            <a:endParaRPr lang="ru-RU"/>
          </a:p>
        </p:txBody>
      </p:sp>
      <p:sp>
        <p:nvSpPr>
          <p:cNvPr id="6147" name="Rectangle 7"/>
          <p:cNvSpPr>
            <a:spLocks noGrp="1" noEditPoints="1"/>
          </p:cNvSpPr>
          <p:nvPr>
            <p:ph/>
          </p:nvPr>
        </p:nvSpPr>
        <p:spPr>
          <a:xfrm>
            <a:off x="3003550" y="1828800"/>
            <a:ext cx="6205538" cy="4133850"/>
          </a:xfrm>
          <a:prstGeom prst="rect">
            <a:avLst/>
          </a:prstGeom>
          <a:noFill/>
        </p:spPr>
        <p:txBody>
          <a:bodyPr/>
          <a:lstStyle>
            <a:lvl1pPr marL="341313" indent="-341313" algn="l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Microsoft Sans Serif" pitchFamily="34" charset="0"/>
              </a:defRPr>
            </a:lvl1pPr>
            <a:lvl2pPr marL="741363" indent="-285750" algn="l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Microsoft Sans Serif" pitchFamily="34" charset="0"/>
              </a:defRPr>
            </a:lvl2pPr>
            <a:lvl3pPr marL="1141413" lvl="1" indent="-228600" algn="l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Microsoft Sans Serif" pitchFamily="34" charset="0"/>
              </a:defRPr>
            </a:lvl3pPr>
            <a:lvl4pPr marL="1598613" lvl="2" indent="-228600" algn="l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Microsoft Sans Serif" pitchFamily="34" charset="0"/>
              </a:defRPr>
            </a:lvl4pPr>
            <a:lvl5pPr marL="2055813" lvl="3" indent="-228600" algn="l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Microsoft Sans Serif" pitchFamily="34" charset="0"/>
              </a:defRPr>
            </a:lvl5pPr>
            <a:lvl6pPr marL="2513013" lvl="4" indent="-228600" algn="l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Microsoft Sans Serif" pitchFamily="34" charset="0"/>
              </a:defRPr>
            </a:lvl6pPr>
            <a:lvl7pPr marL="2970213" lvl="4" indent="-228600" algn="l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Microsoft Sans Serif" pitchFamily="34" charset="0"/>
              </a:defRPr>
            </a:lvl7pPr>
            <a:lvl8pPr marL="3427413" lvl="4" indent="-228600" algn="l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Microsoft Sans Serif" pitchFamily="34" charset="0"/>
              </a:defRPr>
            </a:lvl8pPr>
            <a:lvl9pPr marL="3884613" lvl="4" indent="-228600" algn="l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US" sz="1800">
                <a:latin typeface="Verdana" pitchFamily="34" charset="0"/>
                <a:ea typeface="굴림" pitchFamily="34" charset="-127"/>
              </a:rPr>
              <a:t>Lorem ipsum dolor sit amet, consectetuer adipiscing elit, sed diam nonummy nibh euismod tincidunt ut laoreet dolore magna aliquam erat volutpat. </a:t>
            </a:r>
          </a:p>
          <a:p>
            <a:pPr>
              <a:lnSpc>
                <a:spcPct val="80000"/>
              </a:lnSpc>
            </a:pPr>
            <a:endParaRPr lang="en-US" sz="1800">
              <a:latin typeface="Verdana" pitchFamily="34" charset="0"/>
              <a:ea typeface="굴림" pitchFamily="34" charset="-127"/>
            </a:endParaRPr>
          </a:p>
          <a:p>
            <a:pPr>
              <a:lnSpc>
                <a:spcPct val="80000"/>
              </a:lnSpc>
            </a:pPr>
            <a:r>
              <a:rPr lang="en-US" sz="1800">
                <a:latin typeface="Verdana" pitchFamily="34" charset="0"/>
                <a:ea typeface="굴림" pitchFamily="34" charset="-127"/>
              </a:rPr>
              <a:t>Lorem ipsum dolor sit amet, consectetuer adipiscing elit, sed diam nonummy nibh euismod tincidunt ut laoreet dolore magna aliquam erat volutpat. </a:t>
            </a:r>
          </a:p>
          <a:p>
            <a:pPr>
              <a:lnSpc>
                <a:spcPct val="80000"/>
              </a:lnSpc>
            </a:pPr>
            <a:endParaRPr lang="en-US" sz="1800">
              <a:latin typeface="Verdana" pitchFamily="34" charset="0"/>
              <a:ea typeface="굴림" pitchFamily="34" charset="-127"/>
            </a:endParaRPr>
          </a:p>
          <a:p>
            <a:pPr>
              <a:lnSpc>
                <a:spcPct val="80000"/>
              </a:lnSpc>
            </a:pPr>
            <a:r>
              <a:rPr lang="en-US" sz="1800">
                <a:latin typeface="Verdana" pitchFamily="34" charset="0"/>
                <a:ea typeface="굴림" pitchFamily="34" charset="-127"/>
              </a:rPr>
              <a:t>Lorem ipsum dolor sit amet, consectetuer adipiscing elit, sed diam nonummy nibh euismod tincidunt ut laoreet dolore magna aliquam erat volutpat.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Office Theme">
      <a:dk1>
        <a:srgbClr val="4D4D4D"/>
      </a:dk1>
      <a:lt1>
        <a:srgbClr val="FFFFFF"/>
      </a:lt1>
      <a:dk2>
        <a:srgbClr val="4D4D4D"/>
      </a:dk2>
      <a:lt2>
        <a:srgbClr val="800609"/>
      </a:lt2>
      <a:accent1>
        <a:srgbClr val="96261A"/>
      </a:accent1>
      <a:accent2>
        <a:srgbClr val="B02E1E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B52B1A"/>
      </a:hlink>
      <a:folHlink>
        <a:srgbClr val="DDDDDD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">
  <a:themeElements>
    <a:clrScheme name="Office Theme">
      <a:dk1>
        <a:srgbClr val="4D4D4D"/>
      </a:dk1>
      <a:lt1>
        <a:srgbClr val="FFFFFF"/>
      </a:lt1>
      <a:dk2>
        <a:srgbClr val="4D4D4D"/>
      </a:dk2>
      <a:lt2>
        <a:srgbClr val="800609"/>
      </a:lt2>
      <a:accent1>
        <a:srgbClr val="96261A"/>
      </a:accent1>
      <a:accent2>
        <a:srgbClr val="B02E1E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B52B1A"/>
      </a:hlink>
      <a:folHlink>
        <a:srgbClr val="DDDDDD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Notes Theme">
  <a:themeElements>
    <a:clrScheme name="Office Notes Them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9999"/>
      </a:hlink>
      <a:folHlink>
        <a:srgbClr val="99CC00"/>
      </a:folHlink>
    </a:clrScheme>
    <a:fontScheme name="Office Notes Them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Notes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1"/>
        </a:gradFill>
      </a:fillStyleLst>
      <a:lnStyleLst>
        <a:ln w="9525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>
          <a:solidFill>
            <a:schemeClr val="phClr"/>
          </a:solidFill>
          <a:prstDash val="solid"/>
        </a:ln>
        <a:ln w="38100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8E21C17DB43846992C07F18F5E924D" ma:contentTypeVersion="13" ma:contentTypeDescription="Create a new document." ma:contentTypeScope="" ma:versionID="0c0828d25b62870db20210d76f67d5d2">
  <xsd:schema xmlns:xsd="http://www.w3.org/2001/XMLSchema" xmlns:xs="http://www.w3.org/2001/XMLSchema" xmlns:p="http://schemas.microsoft.com/office/2006/metadata/properties" xmlns:ns2="db968b43-d2b1-4462-bd48-3f76b647c15b" xmlns:ns3="95f558cf-7e1c-45c3-8605-a9bfe6b4eb5a" targetNamespace="http://schemas.microsoft.com/office/2006/metadata/properties" ma:root="true" ma:fieldsID="64e5cced10046327191fccb853fd5c43" ns2:_="" ns3:_="">
    <xsd:import namespace="db968b43-d2b1-4462-bd48-3f76b647c15b"/>
    <xsd:import namespace="95f558cf-7e1c-45c3-8605-a9bfe6b4eb5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968b43-d2b1-4462-bd48-3f76b647c15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17" nillable="true" ma:displayName="Taxonomy Catch All Column" ma:hidden="true" ma:list="{5d1e1076-c2b0-49f1-823a-e092f8e503ce}" ma:internalName="TaxCatchAll" ma:showField="CatchAllData" ma:web="db968b43-d2b1-4462-bd48-3f76b647c1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f558cf-7e1c-45c3-8605-a9bfe6b4eb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eb70f62e-06a4-4a9b-85ed-a60cca7d9f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5f558cf-7e1c-45c3-8605-a9bfe6b4eb5a">
      <Terms xmlns="http://schemas.microsoft.com/office/infopath/2007/PartnerControls"/>
    </lcf76f155ced4ddcb4097134ff3c332f>
    <TaxCatchAll xmlns="db968b43-d2b1-4462-bd48-3f76b647c15b" xsi:nil="true"/>
    <_dlc_DocId xmlns="db968b43-d2b1-4462-bd48-3f76b647c15b">XS4XF4A3DKMX-2098062730-9267</_dlc_DocId>
    <_dlc_DocIdUrl xmlns="db968b43-d2b1-4462-bd48-3f76b647c15b">
      <Url>https://mobisystems1.sharepoint.com/sites/FileStorage/_layouts/15/DocIdRedir.aspx?ID=XS4XF4A3DKMX-2098062730-9267</Url>
      <Description>XS4XF4A3DKMX-2098062730-9267</Description>
    </_dlc_DocIdUrl>
  </documentManagement>
</p:properties>
</file>

<file path=customXml/itemProps1.xml><?xml version="1.0" encoding="utf-8"?>
<ds:datastoreItem xmlns:ds="http://schemas.openxmlformats.org/officeDocument/2006/customXml" ds:itemID="{9104162C-7B28-474E-98F1-41FD3DCB6E8E}"/>
</file>

<file path=customXml/itemProps2.xml><?xml version="1.0" encoding="utf-8"?>
<ds:datastoreItem xmlns:ds="http://schemas.openxmlformats.org/officeDocument/2006/customXml" ds:itemID="{6D279646-75D4-49A8-B80B-9C5B2E3F4D23}"/>
</file>

<file path=customXml/itemProps3.xml><?xml version="1.0" encoding="utf-8"?>
<ds:datastoreItem xmlns:ds="http://schemas.openxmlformats.org/officeDocument/2006/customXml" ds:itemID="{59D83B33-3DC6-4AD5-BED0-146242C6A8BE}"/>
</file>

<file path=customXml/itemProps4.xml><?xml version="1.0" encoding="utf-8"?>
<ds:datastoreItem xmlns:ds="http://schemas.openxmlformats.org/officeDocument/2006/customXml" ds:itemID="{430737A0-6664-4B9A-A000-CE3BA0A2F653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Application>Microsoft Office PowerPoint</Application>
  <Slides>2</Slides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Yana Raycheva</dc:creator>
  <cp:lastModifiedBy>Yana Raycheva</cp:lastModifiedBy>
  <cp:revision>1</cp:revision>
  <dcterms:created xsi:type="dcterms:W3CDTF">2025-04-29T13:11:44Z</dcterms:created>
  <dcterms:modified xsi:type="dcterms:W3CDTF">2026-09-17T08:22:14Z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0x010100888E21C17DB43846992C07F18F5E924D</vt:lpwstr>
  </property>
  <property fmtid="{D5CDD505-2E9C-101B-9397-08002B2CF9AE}" pid="3" name="_dlc_DocIdItemGuid">
    <vt:lpwstr>3172a912-d8d4-436b-b112-71c7dbed51cd</vt:lpwstr>
  </property>
</Properties>
</file>