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customXml/itemProps3.xml" ContentType="application/vnd.openxmlformats-officedocument.customXmlPropertie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2"/>
  </p:sldMasterIdLst>
  <p:notesMasterIdLst>
    <p:notesMasterId r:id="rId3"/>
  </p:notesMasterIdLst>
  <p:handoutMasterIdLst>
    <p:handoutMasterId r:id="rId1"/>
  </p:handoutMasterIdLst>
  <p:sldIdLst>
    <p:sldId id="256" r:id="rId4"/>
    <p:sldId id="257" r:id="rId5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71" autoAdjust="0"/>
    <p:restoredTop sz="95046" autoAdjust="0"/>
  </p:normalViewPr>
  <p:slideViewPr>
    <p:cSldViewPr snapToGrid="0" showGuides="1">
      <p:cViewPr varScale="1">
        <p:scale>
          <a:sx n="83" d="100"/>
          <a:sy n="83" d="100"/>
        </p:scale>
        <p:origin x="208" y="11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808" y="90"/>
      </p:cViewPr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tableStyles" Target="tableStyles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4AC39-44E6-425E-AF49-CF7D189F346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20F472-929B-459B-8D82-2FABCC5B32A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F2775BC-6312-42C7-B7C5-EA6783C2D9C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67F715A1-4ADC-44E0-9587-804FF39D6B2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718962" y="1163638"/>
            <a:ext cx="5585176" cy="3141662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BF542C34-8E05-410A-ACAD-2D70E9D9B1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>
          <a:blip r:embed="rId1">
            <a:lum bright="0" contrast="0"/>
          </a:blip>
          <a:srcRect l="0" t="0" r="0" b="0"/>
          <a:tile tx="0" ty="0" sx="70000" sy="70000" flip="none" algn="ctr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261152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628574" y="328578"/>
            <a:ext cx="8827957" cy="1514855"/>
          </a:xfrm>
        </p:spPr>
        <p:txBody>
          <a:bodyPr anchor="b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628574" y="1982976"/>
            <a:ext cx="6579349" cy="401782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1103601" y="2564265"/>
            <a:ext cx="4397484" cy="36920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5655967" y="2560320"/>
            <a:ext cx="4397487" cy="369601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103600" y="2577999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1103601" y="3247949"/>
            <a:ext cx="4397484" cy="300838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5655969" y="2577999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quarter" idx="4"/>
          </p:nvPr>
        </p:nvSpPr>
        <p:spPr>
          <a:xfrm>
            <a:off x="5655969" y="3247949"/>
            <a:ext cx="4397484" cy="300838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 noEditPoints="1"/>
          </p:cNvSpPr>
          <p:nvPr>
            <p:ph type="pic" idx="1"/>
          </p:nvPr>
        </p:nvSpPr>
        <p:spPr>
          <a:xfrm>
            <a:off x="7175690" y="1854192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55258" y="510782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 noEditPoints="1"/>
          </p:cNvSpPr>
          <p:nvPr>
            <p:ph type="pic" idx="1"/>
          </p:nvPr>
        </p:nvSpPr>
        <p:spPr>
          <a:xfrm>
            <a:off x="1155256" y="1587398"/>
            <a:ext cx="8827957" cy="329915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155257" y="567456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55256" y="1447801"/>
            <a:ext cx="8827957" cy="144901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155256" y="3094330"/>
            <a:ext cx="8827957" cy="292547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575213" y="1447800"/>
            <a:ext cx="8001399" cy="138318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3"/>
          <p:cNvSpPr>
            <a:spLocks noGrp="1" noEditPoints="1"/>
          </p:cNvSpPr>
          <p:nvPr>
            <p:ph type="body" sz="half" idx="13"/>
          </p:nvPr>
        </p:nvSpPr>
        <p:spPr>
          <a:xfrm>
            <a:off x="1609038" y="2893351"/>
            <a:ext cx="7967573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609038" y="3316975"/>
            <a:ext cx="7967573" cy="271008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2921" y="1823752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US" sz="12200" dirty="0"/>
              <a:t>”</a:t>
            </a:r>
          </a:p>
        </p:txBody>
      </p:sp>
    </p:spTree>
  </p:cSld>
  <p:clrMapOvr>
    <a:masterClrMapping/>
  </p:clrMapOvr>
  <p:hf dt="0"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155256" y="3124201"/>
            <a:ext cx="8827957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>
            <a:lvl1pPr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120797" y="3290622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 noEditPoints="1"/>
          </p:cNvSpPr>
          <p:nvPr>
            <p:ph type="body" sz="half" idx="15"/>
          </p:nvPr>
        </p:nvSpPr>
        <p:spPr>
          <a:xfrm>
            <a:off x="1140317" y="3995503"/>
            <a:ext cx="2928112" cy="262673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4372356" y="3290622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 noEditPoints="1"/>
          </p:cNvSpPr>
          <p:nvPr>
            <p:ph type="body" sz="half" idx="16"/>
          </p:nvPr>
        </p:nvSpPr>
        <p:spPr>
          <a:xfrm>
            <a:off x="4361800" y="3995503"/>
            <a:ext cx="2947561" cy="262673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 noEditPoints="1"/>
          </p:cNvSpPr>
          <p:nvPr>
            <p:ph type="body" sz="quarter" idx="13"/>
          </p:nvPr>
        </p:nvSpPr>
        <p:spPr>
          <a:xfrm>
            <a:off x="7614240" y="3290622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 noEditPoints="1"/>
          </p:cNvSpPr>
          <p:nvPr>
            <p:ph type="body" sz="half" idx="17"/>
          </p:nvPr>
        </p:nvSpPr>
        <p:spPr>
          <a:xfrm>
            <a:off x="7614240" y="3995503"/>
            <a:ext cx="2932877" cy="262673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dt="0"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652633" y="4880056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 noEditPoints="1"/>
          </p:cNvSpPr>
          <p:nvPr>
            <p:ph type="pic" idx="15"/>
          </p:nvPr>
        </p:nvSpPr>
        <p:spPr>
          <a:xfrm>
            <a:off x="652633" y="3065674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22" name="Text Placeholder 3"/>
          <p:cNvSpPr>
            <a:spLocks noGrp="1" noEditPoints="1"/>
          </p:cNvSpPr>
          <p:nvPr>
            <p:ph type="body" sz="half" idx="18"/>
          </p:nvPr>
        </p:nvSpPr>
        <p:spPr>
          <a:xfrm>
            <a:off x="652633" y="5456320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3890389" y="4880056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 noEditPoints="1"/>
          </p:cNvSpPr>
          <p:nvPr>
            <p:ph type="pic" idx="21"/>
          </p:nvPr>
        </p:nvSpPr>
        <p:spPr>
          <a:xfrm>
            <a:off x="3890388" y="3065674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23" name="Text Placeholder 3"/>
          <p:cNvSpPr>
            <a:spLocks noGrp="1" noEditPoints="1"/>
          </p:cNvSpPr>
          <p:nvPr>
            <p:ph type="body" sz="half" idx="19"/>
          </p:nvPr>
        </p:nvSpPr>
        <p:spPr>
          <a:xfrm>
            <a:off x="3889035" y="5456319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 noEditPoints="1"/>
          </p:cNvSpPr>
          <p:nvPr>
            <p:ph type="body" sz="quarter" idx="13"/>
          </p:nvPr>
        </p:nvSpPr>
        <p:spPr>
          <a:xfrm>
            <a:off x="7126556" y="4880056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 noEditPoints="1"/>
          </p:cNvSpPr>
          <p:nvPr>
            <p:ph type="pic" idx="22"/>
          </p:nvPr>
        </p:nvSpPr>
        <p:spPr>
          <a:xfrm>
            <a:off x="7126555" y="3065674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 noEditPoints="1"/>
          </p:cNvSpPr>
          <p:nvPr>
            <p:ph type="body" sz="half" idx="20"/>
          </p:nvPr>
        </p:nvSpPr>
        <p:spPr>
          <a:xfrm>
            <a:off x="7126433" y="5456317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dt="0"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 noEditPoints="1"/>
          </p:cNvSpPr>
          <p:nvPr>
            <p:ph type="title" orient="vert"/>
          </p:nvPr>
        </p:nvSpPr>
        <p:spPr>
          <a:xfrm>
            <a:off x="8306377" y="1689811"/>
            <a:ext cx="1753057" cy="4566528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652633" y="1689811"/>
            <a:ext cx="7425083" cy="45665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1103313" y="2513115"/>
            <a:ext cx="4396339" cy="374322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5654494" y="2509114"/>
            <a:ext cx="4396341" cy="37472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.xml"/><Relationship Id="rId20" Type="http://schemas.openxmlformats.org/officeDocument/2006/relationships/theme" Target="../theme/theme2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lum bright="0" contrast="0"/>
          </a:blip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331366"/>
            <a:ext cx="12192000" cy="55266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4000"/>
                </a:schemeClr>
              </a:gs>
              <a:gs pos="36000">
                <a:schemeClr val="accent1">
                  <a:lumMod val="60000"/>
                  <a:lumOff val="40000"/>
                  <a:alpha val="7000"/>
                </a:schemeClr>
              </a:gs>
              <a:gs pos="73000">
                <a:schemeClr val="accent1">
                  <a:lumMod val="60000"/>
                  <a:lumOff val="4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31000">
                <a:schemeClr val="accent1">
                  <a:lumMod val="60000"/>
                  <a:lumOff val="40000"/>
                  <a:alpha val="5000"/>
                </a:schemeClr>
              </a:gs>
              <a:gs pos="66000">
                <a:schemeClr val="accent1">
                  <a:lumMod val="60000"/>
                  <a:lumOff val="4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1000"/>
                </a:schemeClr>
              </a:gs>
              <a:gs pos="36000">
                <a:schemeClr val="accent1">
                  <a:lumMod val="60000"/>
                  <a:lumOff val="40000"/>
                  <a:alpha val="10000"/>
                </a:schemeClr>
              </a:gs>
              <a:gs pos="75000">
                <a:schemeClr val="accent1">
                  <a:lumMod val="60000"/>
                  <a:lumOff val="4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8000"/>
                </a:schemeClr>
              </a:gs>
              <a:gs pos="36000">
                <a:schemeClr val="accent1">
                  <a:lumMod val="60000"/>
                  <a:lumOff val="40000"/>
                  <a:alpha val="8000"/>
                </a:schemeClr>
              </a:gs>
              <a:gs pos="72000">
                <a:schemeClr val="accent1">
                  <a:lumMod val="60000"/>
                  <a:lumOff val="4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/>
        </p:txBody>
      </p:sp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1103600" y="1611847"/>
            <a:ext cx="9407173" cy="7308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103600" y="2478634"/>
            <a:ext cx="9407173" cy="3769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dt="0" sldNum="0" hdr="0" ftr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rgbClr val="C00000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bg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bg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bg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bg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Course Title</a:t>
            </a:r>
            <a:endParaRPr lang="en-US" dirty="0"/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Teacher name | course number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 is here</a:t>
            </a:r>
            <a:endParaRPr lang="en-US" dirty="0"/>
          </a:p>
        </p:txBody>
      </p:sp>
      <p:sp>
        <p:nvSpPr>
          <p:cNvPr id="6" name="Content Placeholder 5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Category name 1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Category </a:t>
            </a:r>
            <a:r>
              <a:rPr lang="en-US" dirty="0"/>
              <a:t>name </a:t>
            </a:r>
            <a:r>
              <a:rPr lang="en-US" dirty="0" smtClean="0"/>
              <a:t>2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Category name </a:t>
            </a:r>
            <a:r>
              <a:rPr lang="en-US" dirty="0" smtClean="0"/>
              <a:t>3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Category name </a:t>
            </a:r>
            <a:r>
              <a:rPr lang="en-US" dirty="0" smtClean="0"/>
              <a:t>4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Arab" typeface="Tahoma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Gisha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DilleniaUPC"/>
        <a:font script="Tibt" typeface="Microsoft Himalaya"/>
        <a:font script="Cans" typeface="Euphemia"/>
        <a:font script="Yiii" typeface="Microsoft Yi Baiti"/>
        <a:font script="Hans" typeface="宋体"/>
        <a:font script="Hant" typeface="新細明體"/>
        <a:font script="Jpan" typeface="ＭＳ ゴシック"/>
      </a:majorFont>
      <a:minorFont>
        <a:latin typeface="Calibri" panose="020F0502020204030204"/>
        <a:ea typeface=""/>
        <a:cs typeface=""/>
        <a:font script="Arab" typeface="Tahoma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Gisha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DilleniaUPC"/>
        <a:font script="Tibt" typeface="Microsoft Himalaya"/>
        <a:font script="Cans" typeface="Euphemia"/>
        <a:font script="Yiii" typeface="Microsoft Yi Baiti"/>
        <a:font script="Hans" typeface="宋体"/>
        <a:font script="Hant" typeface="新細明體"/>
        <a:font script="Jpan" typeface="ＭＳ 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cademic Presentat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Arab" typeface="Times New Roman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Hans" typeface="宋体"/>
        <a:font script="Hant" typeface="新細明體"/>
        <a:font script="Jpan" typeface="メイリオ"/>
      </a:majorFont>
      <a:minorFont>
        <a:latin typeface="Century Gothic" panose="020B0502020202020204"/>
        <a:ea typeface=""/>
        <a:cs typeface=""/>
        <a:font script="Arab" typeface="Arial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Hans" typeface="宋体"/>
        <a:font script="Hant" typeface="新細明體"/>
        <a:font script="Jpan" typeface="メイリオ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tint val="100000"/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rcRect l="0" t="0" r="0" b="0"/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Arab" typeface="Tahoma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Gisha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DilleniaUPC"/>
        <a:font script="Tibt" typeface="Microsoft Himalaya"/>
        <a:font script="Cans" typeface="Euphemia"/>
        <a:font script="Yiii" typeface="Microsoft Yi Baiti"/>
        <a:font script="Hans" typeface="宋体"/>
        <a:font script="Hant" typeface="新細明體"/>
        <a:font script="Jpan" typeface="ＭＳ ゴシック"/>
      </a:majorFont>
      <a:minorFont>
        <a:latin typeface="Calibri" panose="020F0502020204030204"/>
        <a:ea typeface=""/>
        <a:cs typeface=""/>
        <a:font script="Arab" typeface="Tahoma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Gisha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DilleniaUPC"/>
        <a:font script="Tibt" typeface="Microsoft Himalaya"/>
        <a:font script="Cans" typeface="Euphemia"/>
        <a:font script="Yiii" typeface="Microsoft Yi Baiti"/>
        <a:font script="Hans" typeface="宋体"/>
        <a:font script="Hant" typeface="新細明體"/>
        <a:font script="Jpan" typeface="ＭＳ 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8E21C17DB43846992C07F18F5E924D" ma:contentTypeVersion="13" ma:contentTypeDescription="Create a new document." ma:contentTypeScope="" ma:versionID="0c0828d25b62870db20210d76f67d5d2">
  <xsd:schema xmlns:xsd="http://www.w3.org/2001/XMLSchema" xmlns:xs="http://www.w3.org/2001/XMLSchema" xmlns:p="http://schemas.microsoft.com/office/2006/metadata/properties" xmlns:ns2="db968b43-d2b1-4462-bd48-3f76b647c15b" xmlns:ns3="95f558cf-7e1c-45c3-8605-a9bfe6b4eb5a" targetNamespace="http://schemas.microsoft.com/office/2006/metadata/properties" ma:root="true" ma:fieldsID="64e5cced10046327191fccb853fd5c43" ns2:_="" ns3:_="">
    <xsd:import namespace="db968b43-d2b1-4462-bd48-3f76b647c15b"/>
    <xsd:import namespace="95f558cf-7e1c-45c3-8605-a9bfe6b4eb5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68b43-d2b1-4462-bd48-3f76b647c15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5d1e1076-c2b0-49f1-823a-e092f8e503ce}" ma:internalName="TaxCatchAll" ma:showField="CatchAllData" ma:web="db968b43-d2b1-4462-bd48-3f76b647c1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f558cf-7e1c-45c3-8605-a9bfe6b4eb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b70f62e-06a4-4a9b-85ed-a60cca7d9f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f558cf-7e1c-45c3-8605-a9bfe6b4eb5a">
      <Terms xmlns="http://schemas.microsoft.com/office/infopath/2007/PartnerControls"/>
    </lcf76f155ced4ddcb4097134ff3c332f>
    <TaxCatchAll xmlns="db968b43-d2b1-4462-bd48-3f76b647c15b" xsi:nil="true"/>
    <_dlc_DocId xmlns="db968b43-d2b1-4462-bd48-3f76b647c15b">XS4XF4A3DKMX-2098062730-9226</_dlc_DocId>
    <_dlc_DocIdUrl xmlns="db968b43-d2b1-4462-bd48-3f76b647c15b">
      <Url>https://mobisystems1.sharepoint.com/sites/FileStorage/_layouts/15/DocIdRedir.aspx?ID=XS4XF4A3DKMX-2098062730-9226</Url>
      <Description>XS4XF4A3DKMX-2098062730-9226</Description>
    </_dlc_DocIdUrl>
  </documentManagement>
</p:properties>
</file>

<file path=customXml/itemProps1.xml><?xml version="1.0" encoding="utf-8"?>
<ds:datastoreItem xmlns:ds="http://schemas.openxmlformats.org/officeDocument/2006/customXml" ds:itemID="{A2683E2F-2882-4067-9A8C-7548E33A5A22}"/>
</file>

<file path=customXml/itemProps2.xml><?xml version="1.0" encoding="utf-8"?>
<ds:datastoreItem xmlns:ds="http://schemas.openxmlformats.org/officeDocument/2006/customXml" ds:itemID="{A3637D96-677F-407C-85A6-2047848613C7}"/>
</file>

<file path=customXml/itemProps3.xml><?xml version="1.0" encoding="utf-8"?>
<ds:datastoreItem xmlns:ds="http://schemas.openxmlformats.org/officeDocument/2006/customXml" ds:itemID="{6F991C6D-78AE-4542-9919-344B6B0748F7}"/>
</file>

<file path=customXml/itemProps4.xml><?xml version="1.0" encoding="utf-8"?>
<ds:datastoreItem xmlns:ds="http://schemas.openxmlformats.org/officeDocument/2006/customXml" ds:itemID="{80978817-7637-4666-BF42-9DC2427A1F8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</Words>
  <Application>Microsoft Macintosh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Century Gothic</vt:lpstr>
      <vt:lpstr>Wingdings 3</vt:lpstr>
      <vt:lpstr>Academic Presentation</vt:lpstr>
      <vt:lpstr>Course Title</vt:lpstr>
      <vt:lpstr>Title is here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Yana Raycheva</dc:creator>
  <cp:lastModifiedBy>Yana Raycheva</cp:lastModifiedBy>
  <cp:revision>1</cp:revision>
  <cp:version/>
  <dcterms:created xsi:type="dcterms:W3CDTF">2025-04-29T13:52:18Z</dcterms:created>
  <dcterms:modified xsi:type="dcterms:W3CDTF">2026-09-17T08:21:44Z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0x010100888E21C17DB43846992C07F18F5E924D</vt:lpwstr>
  </property>
  <property fmtid="{D5CDD505-2E9C-101B-9397-08002B2CF9AE}" pid="3" name="_dlc_DocIdItemGuid">
    <vt:lpwstr>2c0ff7a5-cf3d-488e-8573-8377b82fc639</vt:lpwstr>
  </property>
</Properties>
</file>