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1"/>
  </p:handoutMasterIdLst>
  <p:sldIdLst>
    <p:sldId id="256" r:id="rId4"/>
    <p:sldId id="257" r:id="rId5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71" autoAdjust="0"/>
    <p:restoredTop sz="95046" autoAdjust="0"/>
  </p:normalViewPr>
  <p:slideViewPr>
    <p:cSldViewPr snapToGrid="0" showGuides="1">
      <p:cViewPr varScale="1">
        <p:scale>
          <a:sx n="83" d="100"/>
          <a:sy n="83" d="100"/>
        </p:scale>
        <p:origin x="208" y="11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2808" y="90"/>
      </p:cViewPr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4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1.xml"/><Relationship Id="rId1" Type="http://schemas.openxmlformats.org/officeDocument/2006/relationships/handoutMaster" Target="handoutMasters/handout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2.xml"/><Relationship Id="rId5" Type="http://schemas.openxmlformats.org/officeDocument/2006/relationships/slide" Target="slides/slide2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heme" Target="theme/them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sz="quarter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4AC39-44E6-425E-AF49-CF7D189F346F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2"/>
          </p:nvPr>
        </p:nvSpPr>
        <p:spPr>
          <a:xfrm>
            <a:off x="0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3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0F472-929B-459B-8D82-2FABCC5B32A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DF2775BC-6312-42C7-B7C5-EA6783C2D9CA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67F715A1-4ADC-44E0-9587-804FF39D6B2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718962" y="1163638"/>
            <a:ext cx="5585176" cy="3141662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BF542C34-8E05-410A-ACAD-2D70E9D9B1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>
          <a:blip r:embed="rId1">
            <a:lum bright="0" contrast="0"/>
          </a:blip>
          <a:srcRect l="0" t="0" r="0" b="0"/>
          <a:tile tx="0" ty="0" sx="70000" sy="70000" flip="none" algn="ctr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261152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628574" y="328578"/>
            <a:ext cx="8827957" cy="1514855"/>
          </a:xfrm>
        </p:spPr>
        <p:txBody>
          <a:bodyPr anchor="b"/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 noEditPoints="1"/>
          </p:cNvSpPr>
          <p:nvPr>
            <p:ph type="subTitle" idx="1"/>
          </p:nvPr>
        </p:nvSpPr>
        <p:spPr>
          <a:xfrm>
            <a:off x="628574" y="1982976"/>
            <a:ext cx="6579349" cy="401782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5258" y="2861735"/>
            <a:ext cx="8827956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55256" y="4777381"/>
            <a:ext cx="8827957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1103601" y="2564265"/>
            <a:ext cx="4397484" cy="36920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5655967" y="2560320"/>
            <a:ext cx="4397487" cy="369601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03600" y="2577999"/>
            <a:ext cx="439748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1103601" y="3247949"/>
            <a:ext cx="4397484" cy="300838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5655969" y="2577999"/>
            <a:ext cx="439748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quarter" idx="4"/>
          </p:nvPr>
        </p:nvSpPr>
        <p:spPr>
          <a:xfrm>
            <a:off x="5655969" y="3247949"/>
            <a:ext cx="4397484" cy="300838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5255" y="1447800"/>
            <a:ext cx="3401949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4785863" y="1447800"/>
            <a:ext cx="5197351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5255" y="3129282"/>
            <a:ext cx="3401949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4208" y="1854192"/>
            <a:ext cx="5094232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 noEditPoints="1"/>
          </p:cNvSpPr>
          <p:nvPr>
            <p:ph type="pic" idx="1"/>
          </p:nvPr>
        </p:nvSpPr>
        <p:spPr>
          <a:xfrm>
            <a:off x="7175690" y="1854192"/>
            <a:ext cx="320123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5255" y="3657600"/>
            <a:ext cx="5086304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5258" y="5107827"/>
            <a:ext cx="8827956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 noEditPoints="1"/>
          </p:cNvSpPr>
          <p:nvPr>
            <p:ph type="pic" idx="1"/>
          </p:nvPr>
        </p:nvSpPr>
        <p:spPr>
          <a:xfrm>
            <a:off x="1155256" y="1587398"/>
            <a:ext cx="8827957" cy="329915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5257" y="5674565"/>
            <a:ext cx="882795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5256" y="1447801"/>
            <a:ext cx="8827957" cy="144901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5256" y="3094330"/>
            <a:ext cx="8827957" cy="292547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575213" y="1447800"/>
            <a:ext cx="8001399" cy="138318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 noEditPoints="1"/>
          </p:cNvSpPr>
          <p:nvPr>
            <p:ph type="body" sz="half" idx="13"/>
          </p:nvPr>
        </p:nvSpPr>
        <p:spPr>
          <a:xfrm>
            <a:off x="1609038" y="2893351"/>
            <a:ext cx="7967573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609038" y="3316975"/>
            <a:ext cx="7967573" cy="2710082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8530" y="971253"/>
            <a:ext cx="80212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2921" y="1823752"/>
            <a:ext cx="80212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sz="12200" dirty="0"/>
              <a:t>”</a:t>
            </a:r>
          </a:p>
        </p:txBody>
      </p:sp>
    </p:spTree>
  </p:cSld>
  <p:clrMapOvr>
    <a:masterClrMapping/>
  </p:clrMapOvr>
  <p:hf dt="0"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5256" y="3124201"/>
            <a:ext cx="8827957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55256" y="4777381"/>
            <a:ext cx="8827957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>
            <a:lvl1pPr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20797" y="3290622"/>
            <a:ext cx="2947633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 noEditPoints="1"/>
          </p:cNvSpPr>
          <p:nvPr>
            <p:ph type="body" sz="half" idx="15"/>
          </p:nvPr>
        </p:nvSpPr>
        <p:spPr>
          <a:xfrm>
            <a:off x="1140317" y="3995503"/>
            <a:ext cx="2928112" cy="262673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4372356" y="3290622"/>
            <a:ext cx="293700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 noEditPoints="1"/>
          </p:cNvSpPr>
          <p:nvPr>
            <p:ph type="body" sz="half" idx="16"/>
          </p:nvPr>
        </p:nvSpPr>
        <p:spPr>
          <a:xfrm>
            <a:off x="4361800" y="3995503"/>
            <a:ext cx="2947561" cy="262673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 noEditPoints="1"/>
          </p:cNvSpPr>
          <p:nvPr>
            <p:ph type="body" sz="quarter" idx="13"/>
          </p:nvPr>
        </p:nvSpPr>
        <p:spPr>
          <a:xfrm>
            <a:off x="7614240" y="3290622"/>
            <a:ext cx="2932877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 noEditPoints="1"/>
          </p:cNvSpPr>
          <p:nvPr>
            <p:ph type="body" sz="half" idx="17"/>
          </p:nvPr>
        </p:nvSpPr>
        <p:spPr>
          <a:xfrm>
            <a:off x="7614240" y="3995503"/>
            <a:ext cx="2932877" cy="262673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711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404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dt="0"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652633" y="4880056"/>
            <a:ext cx="2940816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 noEditPoints="1"/>
          </p:cNvSpPr>
          <p:nvPr>
            <p:ph type="pic" idx="15"/>
          </p:nvPr>
        </p:nvSpPr>
        <p:spPr>
          <a:xfrm>
            <a:off x="652633" y="3065674"/>
            <a:ext cx="294081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l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 noEditPoints="1"/>
          </p:cNvSpPr>
          <p:nvPr>
            <p:ph type="body" sz="half" idx="18"/>
          </p:nvPr>
        </p:nvSpPr>
        <p:spPr>
          <a:xfrm>
            <a:off x="652633" y="5456320"/>
            <a:ext cx="294081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3890389" y="4880056"/>
            <a:ext cx="293128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 noEditPoints="1"/>
          </p:cNvSpPr>
          <p:nvPr>
            <p:ph type="pic" idx="21"/>
          </p:nvPr>
        </p:nvSpPr>
        <p:spPr>
          <a:xfrm>
            <a:off x="3890388" y="3065674"/>
            <a:ext cx="293128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 noEditPoints="1"/>
          </p:cNvSpPr>
          <p:nvPr>
            <p:ph type="body" sz="half" idx="19"/>
          </p:nvPr>
        </p:nvSpPr>
        <p:spPr>
          <a:xfrm>
            <a:off x="3889035" y="5456319"/>
            <a:ext cx="29351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 noEditPoints="1"/>
          </p:cNvSpPr>
          <p:nvPr>
            <p:ph type="body" sz="quarter" idx="13"/>
          </p:nvPr>
        </p:nvSpPr>
        <p:spPr>
          <a:xfrm>
            <a:off x="7126556" y="4880056"/>
            <a:ext cx="2932877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 noEditPoints="1"/>
          </p:cNvSpPr>
          <p:nvPr>
            <p:ph type="pic" idx="22"/>
          </p:nvPr>
        </p:nvSpPr>
        <p:spPr>
          <a:xfrm>
            <a:off x="7126555" y="3065674"/>
            <a:ext cx="2932877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 noEditPoints="1"/>
          </p:cNvSpPr>
          <p:nvPr>
            <p:ph type="body" sz="half" idx="20"/>
          </p:nvPr>
        </p:nvSpPr>
        <p:spPr>
          <a:xfrm>
            <a:off x="7126433" y="5456317"/>
            <a:ext cx="293676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711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404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dt="0"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EditPoints="1"/>
          </p:cNvSpPr>
          <p:nvPr>
            <p:ph type="title" orient="vert"/>
          </p:nvPr>
        </p:nvSpPr>
        <p:spPr>
          <a:xfrm>
            <a:off x="8306377" y="1689811"/>
            <a:ext cx="1753057" cy="4566528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652633" y="1689811"/>
            <a:ext cx="7425083" cy="45665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1103313" y="2513115"/>
            <a:ext cx="4396339" cy="374322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5654494" y="2509114"/>
            <a:ext cx="4396341" cy="37472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g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.xml"/><Relationship Id="rId20" Type="http://schemas.openxmlformats.org/officeDocument/2006/relationships/theme" Target="../theme/theme2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>
            <a:lum bright="0" contrast="0"/>
          </a:blip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331366"/>
            <a:ext cx="12192000" cy="55266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3" name="Oval 22"/>
          <p:cNvSpPr/>
          <p:nvPr/>
        </p:nvSpPr>
        <p:spPr>
          <a:xfrm>
            <a:off x="7586443" y="-457200"/>
            <a:ext cx="2133600" cy="1600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4000"/>
                </a:schemeClr>
              </a:gs>
              <a:gs pos="36000">
                <a:schemeClr val="accent1">
                  <a:lumMod val="60000"/>
                  <a:lumOff val="40000"/>
                  <a:alpha val="7000"/>
                </a:schemeClr>
              </a:gs>
              <a:gs pos="73000">
                <a:schemeClr val="accent1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4" name="Oval 23"/>
          <p:cNvSpPr/>
          <p:nvPr/>
        </p:nvSpPr>
        <p:spPr>
          <a:xfrm>
            <a:off x="8399243" y="6096000"/>
            <a:ext cx="1320800" cy="9906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0000"/>
                </a:schemeClr>
              </a:gs>
              <a:gs pos="31000">
                <a:schemeClr val="accent1">
                  <a:lumMod val="60000"/>
                  <a:lumOff val="40000"/>
                  <a:alpha val="5000"/>
                </a:schemeClr>
              </a:gs>
              <a:gs pos="66000">
                <a:schemeClr val="accent1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0" name="Oval 19"/>
          <p:cNvSpPr/>
          <p:nvPr/>
        </p:nvSpPr>
        <p:spPr>
          <a:xfrm>
            <a:off x="-205317" y="2667000"/>
            <a:ext cx="5588000" cy="419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1000"/>
                </a:schemeClr>
              </a:gs>
              <a:gs pos="36000">
                <a:schemeClr val="accent1">
                  <a:lumMod val="60000"/>
                  <a:lumOff val="40000"/>
                  <a:alpha val="10000"/>
                </a:schemeClr>
              </a:gs>
              <a:gs pos="75000">
                <a:schemeClr val="accent1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1" name="Oval 20"/>
          <p:cNvSpPr/>
          <p:nvPr/>
        </p:nvSpPr>
        <p:spPr>
          <a:xfrm>
            <a:off x="-1119717" y="2895600"/>
            <a:ext cx="3149600" cy="2362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8000"/>
                </a:schemeClr>
              </a:gs>
              <a:gs pos="36000">
                <a:schemeClr val="accent1">
                  <a:lumMod val="60000"/>
                  <a:lumOff val="40000"/>
                  <a:alpha val="8000"/>
                </a:schemeClr>
              </a:gs>
              <a:gs pos="72000">
                <a:schemeClr val="accent1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Placeholder 1"/>
          <p:cNvSpPr>
            <a:spLocks noGrp="1" noEditPoints="1"/>
          </p:cNvSpPr>
          <p:nvPr>
            <p:ph type="title"/>
          </p:nvPr>
        </p:nvSpPr>
        <p:spPr>
          <a:xfrm>
            <a:off x="1103600" y="1611847"/>
            <a:ext cx="9407173" cy="73085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03600" y="2478634"/>
            <a:ext cx="9407173" cy="37697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hf dt="0" sldNum="0" hdr="0" ftr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rgbClr val="C00000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bg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bg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bg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bg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Course Title</a:t>
            </a:r>
            <a:endParaRPr lang="en-US" dirty="0"/>
          </a:p>
        </p:txBody>
      </p:sp>
      <p:sp>
        <p:nvSpPr>
          <p:cNvPr id="3" name="Subtitle 2"/>
          <p:cNvSpPr>
            <a:spLocks noGrp="1" noEditPoint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Teacher name | course number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is here</a:t>
            </a:r>
            <a:endParaRPr lang="en-US" dirty="0"/>
          </a:p>
        </p:txBody>
      </p:sp>
      <p:sp>
        <p:nvSpPr>
          <p:cNvPr id="6" name="Content Placeholder 5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Category name 1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Category </a:t>
            </a:r>
            <a:r>
              <a:rPr lang="en-US" dirty="0"/>
              <a:t>name </a:t>
            </a:r>
            <a:r>
              <a:rPr lang="en-US" dirty="0" smtClean="0"/>
              <a:t>2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Category name </a:t>
            </a:r>
            <a:r>
              <a:rPr lang="en-US" dirty="0" smtClean="0"/>
              <a:t>3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Category name </a:t>
            </a:r>
            <a:r>
              <a:rPr lang="en-US" dirty="0" smtClean="0"/>
              <a:t>4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ゴシック"/>
      </a:majorFont>
      <a:minorFont>
        <a:latin typeface="Calibri" panose="020F0502020204030204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cademic Presentat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Arab" typeface="Times New Roman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Times New Roman"/>
        <a:font script="Knda" typeface="Tunga"/>
        <a:font script="Khmr" typeface="MoolBoran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Angsana New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メイリオ"/>
      </a:majorFont>
      <a:minorFont>
        <a:latin typeface="Century Gothic" panose="020B0502020202020204"/>
        <a:ea typeface=""/>
        <a:cs typeface=""/>
        <a:font script="Arab" typeface="Arial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Arial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Cordia New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メイリオ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tint val="100000"/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rcRect l="0" t="0" r="0" b="0"/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ゴシック"/>
      </a:majorFont>
      <a:minorFont>
        <a:latin typeface="Calibri" panose="020F0502020204030204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XS4XF4A3DKMX-2098062730-9226</_dlc_DocId>
    <_dlc_DocIdUrl xmlns="db968b43-d2b1-4462-bd48-3f76b647c15b">
      <Url>https://mobisystems1.sharepoint.com/sites/FileStorage/_layouts/15/DocIdRedir.aspx?ID=XS4XF4A3DKMX-2098062730-9226</Url>
      <Description>XS4XF4A3DKMX-2098062730-9226</Description>
    </_dlc_DocIdUrl>
  </documentManagement>
</p:properties>
</file>

<file path=customXml/itemProps1.xml><?xml version="1.0" encoding="utf-8"?>
<ds:datastoreItem xmlns:ds="http://schemas.openxmlformats.org/officeDocument/2006/customXml" ds:itemID="{A2683E2F-2882-4067-9A8C-7548E33A5A22}"/>
</file>

<file path=customXml/itemProps2.xml><?xml version="1.0" encoding="utf-8"?>
<ds:datastoreItem xmlns:ds="http://schemas.openxmlformats.org/officeDocument/2006/customXml" ds:itemID="{A3637D96-677F-407C-85A6-2047848613C7}"/>
</file>

<file path=customXml/itemProps3.xml><?xml version="1.0" encoding="utf-8"?>
<ds:datastoreItem xmlns:ds="http://schemas.openxmlformats.org/officeDocument/2006/customXml" ds:itemID="{6F991C6D-78AE-4542-9919-344B6B0748F7}"/>
</file>

<file path=customXml/itemProps4.xml><?xml version="1.0" encoding="utf-8"?>
<ds:datastoreItem xmlns:ds="http://schemas.openxmlformats.org/officeDocument/2006/customXml" ds:itemID="{80978817-7637-4666-BF42-9DC2427A1F8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</Words>
  <Application>Microsoft Macintosh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Century Gothic</vt:lpstr>
      <vt:lpstr>Wingdings 3</vt:lpstr>
      <vt:lpstr>Academic Presentation</vt:lpstr>
      <vt:lpstr>Course Title</vt:lpstr>
      <vt:lpstr>Title is here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Preslava</dc:creator>
  <cp:lastModifiedBy>Preslava</cp:lastModifiedBy>
  <cp:revision>1</cp:revision>
  <dcterms:created xsi:type="dcterms:W3CDTF">2025-04-29T13:52:18Z</dcterms:created>
  <dcterms:modified xsi:type="dcterms:W3CDTF">2025-04-29T13:52:49Z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2c0ff7a5-cf3d-488e-8573-8377b82fc639</vt:lpwstr>
  </property>
</Properties>
</file>