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ppt/theme/theme2.xml" ContentType="application/vnd.openxmlformats-officedocument.theme+xml"/>
  <Override PartName="/ppt/theme/theme1.xml" ContentType="application/vnd.openxmlformats-officedocument.theme+xml"/>
  <Override PartName="/docProps/app.xml" ContentType="application/vnd.openxmlformats-officedocument.extended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2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89" d="100"/>
          <a:sy n="89" d="100"/>
        </p:scale>
        <p:origin x="114" y="324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viewProps" Target="viewProps.xml"/><Relationship Id="rId7" Type="http://schemas.openxmlformats.org/officeDocument/2006/relationships/slide" Target="slides/slide5.xml"/><Relationship Id="rId17" Type="http://schemas.openxmlformats.org/officeDocument/2006/relationships/customXml" Target="../customXml/item4.xml"/><Relationship Id="rId2" Type="http://schemas.openxmlformats.org/officeDocument/2006/relationships/notesMaster" Target="notesMasters/notesMaster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11" Type="http://schemas.openxmlformats.org/officeDocument/2006/relationships/presProps" Target="presProps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5" Type="http://schemas.openxmlformats.org/officeDocument/2006/relationships/customXml" Target="../customXml/item2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  <a:p>
            <a:endParaRPr lang="en-US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E04AB-79ED-45D1-9867-F6174366C039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  <a:p>
            <a:endParaRPr lang="en-US"/>
          </a:p>
        </p:txBody>
      </p:sp>
      <p:sp>
        <p:nvSpPr>
          <p:cNvPr id="5" name="Notes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DCF3D1-90F7-4FF3-B69C-3633673E623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1D8E7B31-52BE-4D8F-84F8-5B994BF32E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3290CDB-E0EB-4FB9-8F8C-2B7E0EA400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1FDDEC8-700D-46D5-B896-F2CF2CDE36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DF406CF-4F4E-4360-951B-96DD299691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B113D60-6FA0-4825-B0AF-1F26F5F9C0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7B02FF0-9E8D-48A7-B095-5F511572CB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A5CAF849-9B14-420F-9BCA-73E2138986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8" name="Footer Placeholder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4" name="Footer Placeholder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3" name="Footer Placeholder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 noEditPoints="1"/>
          </p:cNvSpPr>
          <p:nvPr>
            <p:ph type="title"/>
          </p:nvPr>
        </p:nvSpPr>
        <p:spPr>
          <a:xfrm>
            <a:off x="5109210" y="624673"/>
            <a:ext cx="6553724" cy="1681690"/>
          </a:xfrm>
        </p:spPr>
        <p:txBody>
          <a:bodyPr/>
          <a:lstStyle/>
          <a:p>
            <a:pPr algn="l"/>
            <a:r>
              <a:rPr lang="en-US" sz="7000">
                <a:solidFill>
                  <a:srgbClr val="4A2C2A"/>
                </a:solidFill>
                <a:latin typeface="Playfair display" charset="0"/>
                <a:ea typeface="Playfair display" charset="0"/>
                <a:cs typeface="Playfair display" charset="0"/>
              </a:rPr>
              <a:t>Helen Smith</a:t>
            </a:r>
            <a:endParaRPr sz="7000">
              <a:solidFill>
                <a:srgbClr val="4A2C2A"/>
              </a:solidFill>
              <a:latin typeface="Playfair display" charset="0"/>
              <a:ea typeface="Playfair display" charset="0"/>
              <a:cs typeface="Playfair display" charset="0"/>
            </a:endParaRPr>
          </a:p>
        </p:txBody>
      </p:sp>
      <p:sp>
        <p:nvSpPr>
          <p:cNvPr id="8" name="Text Placeholder 7"/>
          <p:cNvSpPr>
            <a:spLocks noGrp="1" noEditPoints="1"/>
          </p:cNvSpPr>
          <p:nvPr>
            <p:ph type="body" sz="half" idx="2"/>
          </p:nvPr>
        </p:nvSpPr>
        <p:spPr>
          <a:xfrm>
            <a:off x="5109210" y="2749620"/>
            <a:ext cx="6553724" cy="3380557"/>
          </a:xfrm>
        </p:spPr>
        <p:txBody>
          <a:bodyPr/>
          <a:lstStyle/>
          <a:p>
            <a:r>
              <a:rPr lang="en-US" sz="4000">
                <a:solidFill>
                  <a:srgbClr val="D9A49B"/>
                </a:solidFill>
                <a:latin typeface="Playfair display" charset="0"/>
                <a:ea typeface="Playfair display" charset="0"/>
                <a:cs typeface="Playfair display" charset="0"/>
              </a:rPr>
              <a:t>YOUR ONE-WOMAN SHOW</a:t>
            </a:r>
            <a:endParaRPr sz="4000">
              <a:solidFill>
                <a:srgbClr val="D9A49B"/>
              </a:solidFill>
              <a:latin typeface="Playfair display" charset="0"/>
              <a:ea typeface="Playfair display" charset="0"/>
              <a:cs typeface="Playfair display" charset="0"/>
            </a:endParaRPr>
          </a:p>
        </p:txBody>
      </p:sp>
      <p:sp>
        <p:nvSpPr>
          <p:cNvPr id="9" name="Picture Placeholder 8"/>
          <p:cNvSpPr>
            <a:spLocks noGrp="1" noEditPoints="1"/>
          </p:cNvSpPr>
          <p:nvPr>
            <p:ph type="pic" idx="1"/>
          </p:nvPr>
        </p:nvSpPr>
        <p:spPr>
          <a:xfrm>
            <a:off x="460238" y="624673"/>
            <a:ext cx="4514994" cy="5505504"/>
          </a:xfrm>
          <a:solidFill>
            <a:srgbClr val="D9A49B"/>
          </a:solid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 noEditPoints="1"/>
          </p:cNvSpPr>
          <p:nvPr>
            <p:ph idx="1"/>
          </p:nvPr>
        </p:nvSpPr>
        <p:spPr>
          <a:xfrm>
            <a:off x="5462309" y="2057400"/>
            <a:ext cx="5200860" cy="3803650"/>
          </a:xfrm>
        </p:spPr>
        <p:txBody>
          <a:bodyPr/>
          <a:lstStyle/>
          <a:p>
            <a:pPr marL="0" indent="0">
              <a:buNone/>
            </a:pPr>
            <a:r>
              <a:rPr lang="en-US" sz="2400" b="1">
                <a:solidFill>
                  <a:srgbClr val="D9A49B"/>
                </a:solidFill>
                <a:latin typeface="Inter" charset="0"/>
                <a:ea typeface="Inter" charset="0"/>
                <a:cs typeface="Inter" charset="0"/>
              </a:rPr>
              <a:t>Experience:</a:t>
            </a:r>
          </a:p>
          <a:p>
            <a:pPr marL="0" indent="0">
              <a:buNone/>
            </a:pPr>
            <a:r>
              <a:rPr sz="2400">
                <a:solidFill>
                  <a:srgbClr val="D9A49B"/>
                </a:solidFill>
                <a:latin typeface="Inter" charset="0"/>
              </a:rPr>
              <a:t>10+ years in marketing, design, speaking.</a:t>
            </a:r>
            <a:endParaRPr lang="en-US" sz="2400">
              <a:solidFill>
                <a:srgbClr val="D9A49B"/>
              </a:solidFill>
              <a:latin typeface="Inter" charset="0"/>
            </a:endParaRPr>
          </a:p>
          <a:p>
            <a:pPr marL="0" indent="0">
              <a:buNone/>
            </a:pPr>
            <a:endParaRPr lang="en-US" sz="2400">
              <a:solidFill>
                <a:srgbClr val="D9A49B"/>
              </a:solidFill>
              <a:latin typeface="Inter" charset="0"/>
            </a:endParaRPr>
          </a:p>
          <a:p>
            <a:pPr>
              <a:buFont typeface="Arial" pitchFamily="34" charset="0" panose="020B0604020202020204"/>
              <a:buChar char="•"/>
            </a:pPr>
            <a:r>
              <a:rPr lang="en-US" sz="2400">
                <a:solidFill>
                  <a:srgbClr val="D9A49B"/>
                </a:solidFill>
                <a:latin typeface="Inter" charset="0"/>
                <a:ea typeface="Inter" charset="0"/>
                <a:cs typeface="Inter" charset="0"/>
              </a:rPr>
              <a:t>company 1</a:t>
            </a:r>
          </a:p>
          <a:p>
            <a:pPr>
              <a:buFont typeface="Arial" pitchFamily="34" charset="0" panose="020B0604020202020204"/>
              <a:buChar char="•"/>
            </a:pPr>
            <a:r>
              <a:rPr lang="en-US" sz="2400">
                <a:solidFill>
                  <a:srgbClr val="D9A49B"/>
                </a:solidFill>
                <a:latin typeface="Inter" charset="0"/>
                <a:ea typeface="Inter" charset="0"/>
                <a:cs typeface="Inter" charset="0"/>
              </a:rPr>
              <a:t>company 2</a:t>
            </a:r>
          </a:p>
          <a:p>
            <a:pPr>
              <a:buFont typeface="Arial" pitchFamily="34" charset="0" panose="020B0604020202020204"/>
              <a:buChar char="•"/>
            </a:pPr>
            <a:r>
              <a:rPr lang="en-US" sz="2400">
                <a:solidFill>
                  <a:srgbClr val="D9A49B"/>
                </a:solidFill>
                <a:latin typeface="Inter" charset="0"/>
                <a:ea typeface="Inter" charset="0"/>
                <a:cs typeface="Inter" charset="0"/>
              </a:rPr>
              <a:t>company 3</a:t>
            </a:r>
          </a:p>
          <a:p>
            <a:pPr>
              <a:buFont typeface="Arial" pitchFamily="34" charset="0" panose="020B0604020202020204"/>
              <a:buChar char="•"/>
            </a:pPr>
            <a:r>
              <a:rPr lang="en-US" sz="2400">
                <a:solidFill>
                  <a:srgbClr val="D9A49B"/>
                </a:solidFill>
                <a:latin typeface="Inter" charset="0"/>
                <a:ea typeface="Inter" charset="0"/>
                <a:cs typeface="Inter" charset="0"/>
              </a:rPr>
              <a:t>company 4</a:t>
            </a:r>
          </a:p>
        </p:txBody>
      </p:sp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10515600" cy="863321"/>
          </a:xfrm>
        </p:spPr>
        <p:txBody>
          <a:bodyPr/>
          <a:lstStyle/>
          <a:p>
            <a:r>
              <a:rPr lang="en-US" sz="4000">
                <a:solidFill>
                  <a:srgbClr val="4A2C2A"/>
                </a:solidFill>
                <a:latin typeface="Playfair display" charset="0"/>
                <a:ea typeface="Playfair display" charset="0"/>
                <a:cs typeface="Playfair display" charset="0"/>
              </a:rPr>
              <a:t>ABOUT ME</a:t>
            </a:r>
            <a:endParaRPr sz="4000">
              <a:solidFill>
                <a:srgbClr val="4A2C2A"/>
              </a:solidFill>
              <a:latin typeface="Playfair display" charset="0"/>
              <a:ea typeface="Playfair display" charset="0"/>
              <a:cs typeface="Playfair display" charset="0"/>
            </a:endParaRPr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992189" y="4114956"/>
            <a:ext cx="3932237" cy="1746094"/>
          </a:xfrm>
        </p:spPr>
        <p:txBody>
          <a:bodyPr/>
          <a:lstStyle/>
          <a:p>
            <a:r>
              <a:rPr lang="en-US" sz="2400" b="1">
                <a:solidFill>
                  <a:srgbClr val="D9A49B"/>
                </a:solidFill>
                <a:latin typeface="Inter" charset="0"/>
                <a:ea typeface="Inter" charset="0"/>
                <a:cs typeface="Inter" charset="0"/>
              </a:rPr>
              <a:t>Values:</a:t>
            </a:r>
          </a:p>
          <a:p>
            <a:r>
              <a:rPr sz="2400">
                <a:solidFill>
                  <a:srgbClr val="D9A49B"/>
                </a:solidFill>
                <a:latin typeface="Inter" charset="0"/>
              </a:rPr>
              <a:t>Clarity, Authenticity, Empathy.</a:t>
            </a:r>
            <a:endParaRPr>
              <a:solidFill>
                <a:srgbClr val="D9A49B"/>
              </a:solidFill>
            </a:endParaRPr>
          </a:p>
          <a:p>
            <a:pPr marL="342900" indent="-342900">
              <a:buFont typeface="Arial" pitchFamily="34" charset="0" panose="020B0604020202020204"/>
              <a:buChar char="•"/>
            </a:pPr>
            <a:endParaRPr lang="en-US" sz="2400">
              <a:solidFill>
                <a:srgbClr val="B89F92"/>
              </a:solidFill>
              <a:latin typeface="Inter" charset="0"/>
              <a:ea typeface="Inter" charset="0"/>
              <a:cs typeface="Inter" charset="0"/>
            </a:endParaRPr>
          </a:p>
        </p:txBody>
      </p:sp>
      <p:sp>
        <p:nvSpPr>
          <p:cNvPr id="9" name="Text Placeholder 3"/>
          <p:cNvSpPr/>
          <p:nvPr/>
        </p:nvSpPr>
        <p:spPr>
          <a:xfrm>
            <a:off x="992189" y="2057400"/>
            <a:ext cx="3932237" cy="1749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 panose="020B0604020202020204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solidFill>
                  <a:srgbClr val="D9A49B"/>
                </a:solidFill>
                <a:latin typeface="Inter" charset="0"/>
                <a:ea typeface="Inter" charset="0"/>
                <a:cs typeface="Inter" charset="0"/>
              </a:rPr>
              <a:t>Mission:</a:t>
            </a:r>
          </a:p>
          <a:p>
            <a:pPr marL="0" indent="0">
              <a:buFont typeface="Arial" pitchFamily="34" charset="0" panose="020B0604020202020204"/>
              <a:buNone/>
            </a:pPr>
            <a:r>
              <a:rPr sz="2400">
                <a:solidFill>
                  <a:srgbClr val="D9A49B"/>
                </a:solidFill>
                <a:latin typeface="Inter" charset="0"/>
              </a:rPr>
              <a:t>Empower creatives through storytelling.</a:t>
            </a:r>
            <a:endParaRPr lang="en-US" sz="2400">
              <a:solidFill>
                <a:srgbClr val="D9A49B"/>
              </a:solidFill>
              <a:latin typeface="Inter" charset="0"/>
              <a:ea typeface="Inter" charset="0"/>
              <a:cs typeface="Inter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 noEditPoints="1"/>
          </p:cNvSpPr>
          <p:nvPr>
            <p:ph type="body" sz="quarter" idx="3"/>
          </p:nvPr>
        </p:nvSpPr>
        <p:spPr>
          <a:xfrm>
            <a:off x="8617299" y="3174468"/>
            <a:ext cx="2430151" cy="411956"/>
          </a:xfrm>
        </p:spPr>
        <p:txBody>
          <a:bodyPr/>
          <a:lstStyle/>
          <a:p>
            <a:pPr algn="ctr"/>
            <a:r>
              <a:rPr lang="en-US">
                <a:solidFill>
                  <a:srgbClr val="4A2C2A"/>
                </a:solidFill>
                <a:latin typeface="Inter" charset="0"/>
                <a:ea typeface="Inter" charset="0"/>
                <a:cs typeface="Inter" charset="0"/>
              </a:rPr>
              <a:t>Deliver</a:t>
            </a:r>
            <a:endParaRPr>
              <a:solidFill>
                <a:srgbClr val="4A2C2A"/>
              </a:solidFill>
              <a:latin typeface="Inter" charset="0"/>
              <a:ea typeface="Inter" charset="0"/>
              <a:cs typeface="Inter" charset="0"/>
            </a:endParaRPr>
          </a:p>
        </p:txBody>
      </p:sp>
      <p:sp>
        <p:nvSpPr>
          <p:cNvPr id="9" name="Content Placeholder 8"/>
          <p:cNvSpPr>
            <a:spLocks noGrp="1" noEditPoints="1"/>
          </p:cNvSpPr>
          <p:nvPr>
            <p:ph sz="quarter" idx="4"/>
          </p:nvPr>
        </p:nvSpPr>
        <p:spPr>
          <a:xfrm>
            <a:off x="8617299" y="3586424"/>
            <a:ext cx="2430151" cy="2735577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>
                <a:solidFill>
                  <a:srgbClr val="D9A49B"/>
                </a:solidFill>
                <a:latin typeface="Inter" charset="0"/>
                <a:ea typeface="Inter" charset="0"/>
                <a:cs typeface="Inter" charset="0"/>
              </a:rPr>
              <a:t>lasting results</a:t>
            </a:r>
            <a:endParaRPr sz="2400">
              <a:solidFill>
                <a:srgbClr val="D9A49B"/>
              </a:solidFill>
              <a:latin typeface="Inter" charset="0"/>
              <a:ea typeface="Inter" charset="0"/>
              <a:cs typeface="Inter" charset="0"/>
            </a:endParaRPr>
          </a:p>
        </p:txBody>
      </p:sp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solidFill>
                  <a:srgbClr val="4A2C2A"/>
                </a:solidFill>
                <a:latin typeface="Playfair display" charset="0"/>
              </a:rPr>
              <a:t>MY PROCESS</a:t>
            </a:r>
          </a:p>
        </p:txBody>
      </p:sp>
      <p:sp>
        <p:nvSpPr>
          <p:cNvPr id="3" name="Content Placeholder 2"/>
          <p:cNvSpPr>
            <a:spLocks noGrp="1" noEditPoints="1"/>
          </p:cNvSpPr>
          <p:nvPr>
            <p:ph sz="half" idx="2"/>
          </p:nvPr>
        </p:nvSpPr>
        <p:spPr>
          <a:xfrm>
            <a:off x="839788" y="3586424"/>
            <a:ext cx="2870714" cy="2735577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>
                <a:solidFill>
                  <a:srgbClr val="D9A49B"/>
                </a:solidFill>
                <a:latin typeface="Inter" charset="0"/>
                <a:ea typeface="Inter" charset="0"/>
                <a:cs typeface="Inter" charset="0"/>
              </a:rPr>
              <a:t>strategic roadmap</a:t>
            </a:r>
            <a:endParaRPr sz="2400">
              <a:solidFill>
                <a:srgbClr val="D9A49B"/>
              </a:solidFill>
              <a:latin typeface="Inter" charset="0"/>
              <a:ea typeface="Inter" charset="0"/>
              <a:cs typeface="Inter" charset="0"/>
            </a:endParaRPr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idx="1"/>
          </p:nvPr>
        </p:nvSpPr>
        <p:spPr>
          <a:xfrm>
            <a:off x="839788" y="3174468"/>
            <a:ext cx="2870714" cy="411956"/>
          </a:xfrm>
        </p:spPr>
        <p:txBody>
          <a:bodyPr/>
          <a:lstStyle/>
          <a:p>
            <a:pPr algn="ctr"/>
            <a:r>
              <a:rPr lang="en-US">
                <a:solidFill>
                  <a:srgbClr val="4A2C2A"/>
                </a:solidFill>
                <a:latin typeface="Inter" charset="0"/>
                <a:ea typeface="Inter" charset="0"/>
                <a:cs typeface="Inter" charset="0"/>
              </a:rPr>
              <a:t>Plan</a:t>
            </a:r>
            <a:endParaRPr>
              <a:solidFill>
                <a:srgbClr val="4A2C2A"/>
              </a:solidFill>
              <a:latin typeface="Inter" charset="0"/>
              <a:ea typeface="Inter" charset="0"/>
              <a:cs typeface="Inter" charset="0"/>
            </a:endParaRPr>
          </a:p>
        </p:txBody>
      </p:sp>
      <p:sp>
        <p:nvSpPr>
          <p:cNvPr id="10" name="Content Placeholder 2"/>
          <p:cNvSpPr/>
          <p:nvPr/>
        </p:nvSpPr>
        <p:spPr>
          <a:xfrm>
            <a:off x="4662231" y="3586424"/>
            <a:ext cx="2870715" cy="2735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 panose="020B0604020202020204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>
                <a:solidFill>
                  <a:srgbClr val="D9A49B"/>
                </a:solidFill>
                <a:latin typeface="Inter" charset="0"/>
                <a:ea typeface="Inter" charset="0"/>
                <a:cs typeface="Inter" charset="0"/>
              </a:rPr>
              <a:t>engaging content</a:t>
            </a:r>
            <a:endParaRPr sz="2400">
              <a:solidFill>
                <a:srgbClr val="D9A49B"/>
              </a:solidFill>
              <a:latin typeface="Inter" charset="0"/>
              <a:ea typeface="Inter" charset="0"/>
              <a:cs typeface="Inter" charset="0"/>
            </a:endParaRPr>
          </a:p>
        </p:txBody>
      </p:sp>
      <p:sp>
        <p:nvSpPr>
          <p:cNvPr id="11" name="Text Placeholder 3"/>
          <p:cNvSpPr/>
          <p:nvPr/>
        </p:nvSpPr>
        <p:spPr>
          <a:xfrm>
            <a:off x="4662231" y="3174468"/>
            <a:ext cx="2870715" cy="4119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 panose="020B0604020202020204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rgbClr val="4A2C2A"/>
                </a:solidFill>
                <a:latin typeface="Inter" charset="0"/>
                <a:ea typeface="Inter" charset="0"/>
                <a:cs typeface="Inter" charset="0"/>
              </a:rPr>
              <a:t>Create</a:t>
            </a:r>
            <a:endParaRPr>
              <a:solidFill>
                <a:srgbClr val="4A2C2A"/>
              </a:solidFill>
              <a:latin typeface="Inter" charset="0"/>
              <a:ea typeface="Inter" charset="0"/>
              <a:cs typeface="Inter" charset="0"/>
            </a:endParaRPr>
          </a:p>
        </p:txBody>
      </p:sp>
      <p:sp>
        <p:nvSpPr>
          <p:cNvPr id="15" name="Cloud 14"/>
          <p:cNvSpPr/>
          <p:nvPr/>
        </p:nvSpPr>
        <p:spPr>
          <a:xfrm>
            <a:off x="1893990" y="2716709"/>
            <a:ext cx="606002" cy="323781"/>
          </a:xfrm>
          <a:prstGeom prst="cloud">
            <a:avLst/>
          </a:prstGeom>
          <a:solidFill>
            <a:srgbClr val="F8F3EF"/>
          </a:solidFill>
          <a:ln>
            <a:solidFill>
              <a:srgbClr val="F8F3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8F3EF"/>
              </a:solidFill>
            </a:endParaRPr>
          </a:p>
        </p:txBody>
      </p:sp>
      <p:sp>
        <p:nvSpPr>
          <p:cNvPr id="16" name="Ellipse 11"/>
          <p:cNvSpPr/>
          <p:nvPr/>
        </p:nvSpPr>
        <p:spPr>
          <a:xfrm>
            <a:off x="1728068" y="2013325"/>
            <a:ext cx="1094154" cy="1027165"/>
          </a:xfrm>
          <a:prstGeom prst="ellipse">
            <a:avLst/>
          </a:prstGeom>
          <a:solidFill>
            <a:srgbClr val="4A2C2A"/>
          </a:solidFill>
          <a:ln>
            <a:solidFill>
              <a:srgbClr val="4A2C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1893990" y="2252938"/>
            <a:ext cx="770374" cy="547940"/>
          </a:xfrm>
          <a:prstGeom prst="cloud">
            <a:avLst/>
          </a:prstGeom>
          <a:solidFill>
            <a:srgbClr val="F8F3EF"/>
          </a:solidFill>
          <a:ln>
            <a:solidFill>
              <a:srgbClr val="F8F3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Ellipse 11"/>
          <p:cNvSpPr/>
          <p:nvPr/>
        </p:nvSpPr>
        <p:spPr>
          <a:xfrm>
            <a:off x="5548923" y="2013325"/>
            <a:ext cx="1094154" cy="1027165"/>
          </a:xfrm>
          <a:prstGeom prst="ellipse">
            <a:avLst/>
          </a:prstGeom>
          <a:solidFill>
            <a:srgbClr val="4A2C2A"/>
          </a:solidFill>
          <a:ln>
            <a:solidFill>
              <a:srgbClr val="4A2C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Ellipse 11"/>
          <p:cNvSpPr/>
          <p:nvPr/>
        </p:nvSpPr>
        <p:spPr>
          <a:xfrm>
            <a:off x="9285298" y="2013325"/>
            <a:ext cx="1094154" cy="1027165"/>
          </a:xfrm>
          <a:prstGeom prst="ellipse">
            <a:avLst/>
          </a:prstGeom>
          <a:solidFill>
            <a:srgbClr val="4A2C2A"/>
          </a:solidFill>
          <a:ln>
            <a:solidFill>
              <a:srgbClr val="4A2C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ightning Bolt 20"/>
          <p:cNvSpPr/>
          <p:nvPr/>
        </p:nvSpPr>
        <p:spPr>
          <a:xfrm>
            <a:off x="5794587" y="2202695"/>
            <a:ext cx="606002" cy="648424"/>
          </a:xfrm>
          <a:prstGeom prst="lightningBolt">
            <a:avLst/>
          </a:prstGeom>
          <a:solidFill>
            <a:srgbClr val="F8F3EF"/>
          </a:solidFill>
          <a:ln>
            <a:solidFill>
              <a:srgbClr val="F8F3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woosh Arrow 21"/>
          <p:cNvSpPr/>
          <p:nvPr/>
        </p:nvSpPr>
        <p:spPr>
          <a:xfrm>
            <a:off x="9486264" y="2208278"/>
            <a:ext cx="692220" cy="637259"/>
          </a:xfrm>
          <a:prstGeom prst="swooshArrow">
            <a:avLst/>
          </a:prstGeom>
          <a:solidFill>
            <a:srgbClr val="F8F3EF"/>
          </a:solidFill>
          <a:ln>
            <a:solidFill>
              <a:srgbClr val="F8F3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solidFill>
                  <a:srgbClr val="4A2C2A"/>
                </a:solidFill>
                <a:latin typeface="Playfair display" charset="0"/>
              </a:rPr>
              <a:t>CLIENT RESULTS</a:t>
            </a:r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4A2C2A"/>
                </a:solidFill>
                <a:latin typeface="Inter" charset="0"/>
              </a:rPr>
              <a:t>Client 1</a:t>
            </a:r>
            <a:endParaRPr>
              <a:solidFill>
                <a:srgbClr val="4A2C2A"/>
              </a:solidFill>
            </a:endParaRP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Arial" pitchFamily="34" charset="0" panose="020B0604020202020204"/>
              <a:buChar char="•"/>
            </a:pPr>
            <a:r>
              <a:rPr sz="2400">
                <a:solidFill>
                  <a:srgbClr val="D9A49B"/>
                </a:solidFill>
                <a:latin typeface="Inter" charset="0"/>
              </a:rPr>
              <a:t>120% increase in leads after deck revamp</a:t>
            </a:r>
            <a:endParaRPr lang="en-US" sz="2400">
              <a:solidFill>
                <a:srgbClr val="D9A49B"/>
              </a:solidFill>
              <a:latin typeface="Inter" charset="0"/>
            </a:endParaRPr>
          </a:p>
          <a:p>
            <a:pPr>
              <a:buFont typeface="Arial" pitchFamily="34" charset="0" panose="020B0604020202020204"/>
              <a:buChar char="•"/>
            </a:pPr>
            <a:r>
              <a:rPr lang="en-US" sz="2400">
                <a:solidFill>
                  <a:srgbClr val="D9A49B"/>
                </a:solidFill>
                <a:latin typeface="Inter" charset="0"/>
              </a:rPr>
              <a:t>result 2</a:t>
            </a:r>
          </a:p>
          <a:p>
            <a:pPr>
              <a:buFont typeface="Arial" pitchFamily="34" charset="0" panose="020B0604020202020204"/>
              <a:buChar char="•"/>
            </a:pPr>
            <a:r>
              <a:rPr lang="en-US" sz="2400">
                <a:solidFill>
                  <a:srgbClr val="D9A49B"/>
                </a:solidFill>
                <a:latin typeface="Inter" charset="0"/>
              </a:rPr>
              <a:t>result 3</a:t>
            </a:r>
          </a:p>
          <a:p>
            <a:pPr>
              <a:buFont typeface="Arial" pitchFamily="34" charset="0" panose="020B0604020202020204"/>
              <a:buChar char="•"/>
            </a:pPr>
            <a:r>
              <a:rPr lang="en-US" sz="2400">
                <a:solidFill>
                  <a:srgbClr val="D9A49B"/>
                </a:solidFill>
                <a:latin typeface="Inter" charset="0"/>
              </a:rPr>
              <a:t>result 4</a:t>
            </a:r>
          </a:p>
          <a:p>
            <a:pPr>
              <a:buFont typeface="Arial" pitchFamily="34" charset="0" panose="020B0604020202020204"/>
              <a:buChar char="•"/>
            </a:pPr>
            <a:r>
              <a:rPr lang="en-US" sz="2400">
                <a:solidFill>
                  <a:srgbClr val="D9A49B"/>
                </a:solidFill>
                <a:latin typeface="Inter" charset="0"/>
              </a:rPr>
              <a:t>result 5</a:t>
            </a:r>
          </a:p>
          <a:p>
            <a:pPr>
              <a:buFont typeface="Arial" pitchFamily="34" charset="0" panose="020B0604020202020204"/>
              <a:buChar char="•"/>
            </a:pPr>
            <a:endParaRPr lang="en-US" sz="2400">
              <a:solidFill>
                <a:srgbClr val="D9A49B"/>
              </a:solidFill>
              <a:latin typeface="Inter" charset="0"/>
            </a:endParaRPr>
          </a:p>
          <a:p>
            <a:pPr marL="0" indent="0">
              <a:buNone/>
            </a:pPr>
            <a:r>
              <a:t> </a:t>
            </a:r>
          </a:p>
        </p:txBody>
      </p:sp>
      <p:sp>
        <p:nvSpPr>
          <p:cNvPr id="5" name="Text Placeholder 4"/>
          <p:cNvSpPr>
            <a:spLocks noGrp="1" noEditPoints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>
                <a:solidFill>
                  <a:srgbClr val="4A2C2A"/>
                </a:solidFill>
                <a:latin typeface="Inter" charset="0"/>
              </a:rPr>
              <a:t>Client 2</a:t>
            </a:r>
            <a:endParaRPr>
              <a:solidFill>
                <a:srgbClr val="4A2C2A"/>
              </a:solidFill>
            </a:endParaRPr>
          </a:p>
        </p:txBody>
      </p:sp>
      <p:sp>
        <p:nvSpPr>
          <p:cNvPr id="6" name="Content Placeholder 5"/>
          <p:cNvSpPr>
            <a:spLocks noGrp="1" noEditPoints="1"/>
          </p:cNvSpPr>
          <p:nvPr>
            <p:ph sz="quarter" idx="4"/>
          </p:nvPr>
        </p:nvSpPr>
        <p:spPr/>
        <p:txBody>
          <a:bodyPr/>
          <a:lstStyle/>
          <a:p>
            <a:pPr>
              <a:buFont typeface="Arial" pitchFamily="34" charset="0" panose="020B0604020202020204"/>
              <a:buChar char="•"/>
            </a:pPr>
            <a:r>
              <a:rPr lang="en-US" sz="2400">
                <a:solidFill>
                  <a:srgbClr val="D9A49B"/>
                </a:solidFill>
                <a:latin typeface="Inter" charset="0"/>
              </a:rPr>
              <a:t>b</a:t>
            </a:r>
            <a:r>
              <a:rPr sz="2400">
                <a:solidFill>
                  <a:srgbClr val="D9A49B"/>
                </a:solidFill>
                <a:latin typeface="Inter" charset="0"/>
              </a:rPr>
              <a:t>ooked for 3 keynote talks in 6 months</a:t>
            </a:r>
          </a:p>
          <a:p>
            <a:pPr>
              <a:buFont typeface="Arial" pitchFamily="34" charset="0" panose="020B0604020202020204"/>
              <a:buChar char="•"/>
            </a:pPr>
            <a:r>
              <a:rPr lang="en-US" sz="2400">
                <a:solidFill>
                  <a:srgbClr val="D9A49B"/>
                </a:solidFill>
                <a:latin typeface="Inter" charset="0"/>
              </a:rPr>
              <a:t>f</a:t>
            </a:r>
            <a:r>
              <a:rPr sz="2400">
                <a:solidFill>
                  <a:srgbClr val="D9A49B"/>
                </a:solidFill>
                <a:latin typeface="Inter" charset="0"/>
              </a:rPr>
              <a:t>rom 'invisible' to known industry voice</a:t>
            </a:r>
            <a:endParaRPr lang="en-US" sz="2400">
              <a:solidFill>
                <a:srgbClr val="D9A49B"/>
              </a:solidFill>
              <a:latin typeface="Inter" charset="0"/>
            </a:endParaRPr>
          </a:p>
          <a:p>
            <a:pPr>
              <a:buFont typeface="Arial" pitchFamily="34" charset="0" panose="020B0604020202020204"/>
              <a:buChar char="•"/>
            </a:pPr>
            <a:r>
              <a:rPr lang="en-US" sz="2400">
                <a:solidFill>
                  <a:srgbClr val="D9A49B"/>
                </a:solidFill>
                <a:latin typeface="Inter" charset="0"/>
              </a:rPr>
              <a:t>result 3</a:t>
            </a:r>
          </a:p>
          <a:p>
            <a:pPr>
              <a:buFont typeface="Arial" pitchFamily="34" charset="0" panose="020B0604020202020204"/>
              <a:buChar char="•"/>
            </a:pPr>
            <a:r>
              <a:rPr lang="en-US" sz="2400">
                <a:solidFill>
                  <a:srgbClr val="D9A49B"/>
                </a:solidFill>
                <a:latin typeface="Inter" charset="0"/>
              </a:rPr>
              <a:t>result 4</a:t>
            </a:r>
          </a:p>
          <a:p>
            <a:pPr>
              <a:buFont typeface="Arial" pitchFamily="34" charset="0" panose="020B0604020202020204"/>
              <a:buChar char="•"/>
            </a:pPr>
            <a:r>
              <a:rPr lang="en-US" sz="2400">
                <a:solidFill>
                  <a:srgbClr val="D9A49B"/>
                </a:solidFill>
                <a:latin typeface="Inter" charset="0"/>
              </a:rPr>
              <a:t>result 5</a:t>
            </a:r>
          </a:p>
          <a:p>
            <a:pPr marL="0" indent="0">
              <a:buNone/>
            </a:p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solidFill>
                  <a:srgbClr val="4A2C2A"/>
                </a:solidFill>
                <a:latin typeface="Fairplay display" charset="0"/>
                <a:ea typeface="Fairplay display" charset="0"/>
                <a:cs typeface="Fairplay display" charset="0"/>
              </a:rPr>
              <a:t>TESTIMONIALS</a:t>
            </a:r>
            <a:endParaRPr>
              <a:solidFill>
                <a:srgbClr val="4A2C2A"/>
              </a:solidFill>
              <a:latin typeface="Fairplay display" charset="0"/>
              <a:ea typeface="Fairplay display" charset="0"/>
              <a:cs typeface="Fairplay display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solidFill>
                  <a:srgbClr val="4A2C2A"/>
                </a:solidFill>
                <a:latin typeface="Playfair display" charset="0"/>
                <a:ea typeface="Playfair display" charset="0"/>
                <a:cs typeface="Playfair display" charset="0"/>
              </a:rPr>
              <a:t>MY SERVICES</a:t>
            </a:r>
            <a:endParaRPr sz="4000">
              <a:solidFill>
                <a:srgbClr val="4A2C2A"/>
              </a:solidFill>
              <a:latin typeface="Playfair display" charset="0"/>
              <a:ea typeface="Playfair display" charset="0"/>
              <a:cs typeface="Playfair display" charset="0"/>
            </a:endParaRPr>
          </a:p>
        </p:txBody>
      </p:sp>
      <p:sp>
        <p:nvSpPr>
          <p:cNvPr id="5" name="Text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4507713" y="1690689"/>
            <a:ext cx="3452029" cy="823912"/>
          </a:xfrm>
        </p:spPr>
        <p:txBody>
          <a:bodyPr/>
          <a:lstStyle/>
          <a:p>
            <a:r>
              <a:rPr>
                <a:solidFill>
                  <a:srgbClr val="4A2C2A"/>
                </a:solidFill>
                <a:latin typeface="Inter" charset="0"/>
                <a:ea typeface="Inter" charset="0"/>
                <a:cs typeface="Inter" charset="0"/>
              </a:rPr>
              <a:t>Voice </a:t>
            </a:r>
            <a:r>
              <a:rPr lang="en-US">
                <a:solidFill>
                  <a:srgbClr val="4A2C2A"/>
                </a:solidFill>
                <a:latin typeface="Inter" charset="0"/>
                <a:ea typeface="Inter" charset="0"/>
                <a:cs typeface="Inter" charset="0"/>
              </a:rPr>
              <a:t>and</a:t>
            </a:r>
            <a:r>
              <a:rPr>
                <a:solidFill>
                  <a:srgbClr val="4A2C2A"/>
                </a:solidFill>
                <a:latin typeface="Inter" charset="0"/>
                <a:ea typeface="Inter" charset="0"/>
                <a:cs typeface="Inter" charset="0"/>
              </a:rPr>
              <a:t> Messaging Development</a:t>
            </a:r>
          </a:p>
        </p:txBody>
      </p:sp>
      <p:sp>
        <p:nvSpPr>
          <p:cNvPr id="6" name="Content Placeholder 5"/>
          <p:cNvSpPr>
            <a:spLocks noGrp="1" noEditPoints="1"/>
          </p:cNvSpPr>
          <p:nvPr>
            <p:ph sz="quarter" idx="4"/>
          </p:nvPr>
        </p:nvSpPr>
        <p:spPr>
          <a:xfrm>
            <a:off x="4507712" y="2701791"/>
            <a:ext cx="3452029" cy="3684588"/>
          </a:xfrm>
        </p:spPr>
        <p:txBody>
          <a:bodyPr/>
          <a:lstStyle/>
          <a:p>
            <a:r>
              <a:rPr lang="en-US">
                <a:solidFill>
                  <a:srgbClr val="D9A49B"/>
                </a:solidFill>
              </a:rPr>
              <a:t>describe service in more details</a:t>
            </a:r>
          </a:p>
        </p:txBody>
      </p:sp>
      <p:sp>
        <p:nvSpPr>
          <p:cNvPr id="7" name="Text Placeholder 4"/>
          <p:cNvSpPr/>
          <p:nvPr/>
        </p:nvSpPr>
        <p:spPr>
          <a:xfrm>
            <a:off x="8095163" y="1690688"/>
            <a:ext cx="3532504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 panose="020B0604020202020204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solidFill>
                  <a:srgbClr val="4A2C2A"/>
                </a:solidFill>
                <a:latin typeface="Inter" charset="0"/>
                <a:ea typeface="Inter" charset="0"/>
                <a:cs typeface="Inter" charset="0"/>
              </a:rPr>
              <a:t>1:1 Brand Strategy Sessions</a:t>
            </a:r>
          </a:p>
        </p:txBody>
      </p:sp>
      <p:sp>
        <p:nvSpPr>
          <p:cNvPr id="8" name="Content Placeholder 5"/>
          <p:cNvSpPr/>
          <p:nvPr/>
        </p:nvSpPr>
        <p:spPr>
          <a:xfrm>
            <a:off x="8095162" y="2701791"/>
            <a:ext cx="3532504" cy="3684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 panose="020B0604020202020204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D9A49B"/>
                </a:solidFill>
              </a:rPr>
              <a:t>describe service in more details</a:t>
            </a:r>
          </a:p>
        </p:txBody>
      </p:sp>
      <p:sp>
        <p:nvSpPr>
          <p:cNvPr id="9" name="Text Placeholder 4"/>
          <p:cNvSpPr/>
          <p:nvPr/>
        </p:nvSpPr>
        <p:spPr>
          <a:xfrm>
            <a:off x="839788" y="1690689"/>
            <a:ext cx="3532504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 panose="020B0604020202020204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solidFill>
                  <a:srgbClr val="4A2C2A"/>
                </a:solidFill>
                <a:latin typeface="Inter" charset="0"/>
                <a:ea typeface="Inter" charset="0"/>
                <a:cs typeface="Inter" charset="0"/>
              </a:rPr>
              <a:t>Pitch Deck Creation </a:t>
            </a:r>
            <a:r>
              <a:rPr lang="en-US">
                <a:solidFill>
                  <a:srgbClr val="4A2C2A"/>
                </a:solidFill>
                <a:latin typeface="Inter" charset="0"/>
                <a:ea typeface="Inter" charset="0"/>
                <a:cs typeface="Inter" charset="0"/>
              </a:rPr>
              <a:t>and </a:t>
            </a:r>
            <a:r>
              <a:rPr>
                <a:solidFill>
                  <a:srgbClr val="4A2C2A"/>
                </a:solidFill>
                <a:latin typeface="Inter" charset="0"/>
                <a:ea typeface="Inter" charset="0"/>
                <a:cs typeface="Inter" charset="0"/>
              </a:rPr>
              <a:t>Coaching</a:t>
            </a:r>
          </a:p>
        </p:txBody>
      </p:sp>
      <p:sp>
        <p:nvSpPr>
          <p:cNvPr id="10" name="Content Placeholder 5"/>
          <p:cNvSpPr/>
          <p:nvPr/>
        </p:nvSpPr>
        <p:spPr>
          <a:xfrm>
            <a:off x="839787" y="2701791"/>
            <a:ext cx="3532504" cy="3684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 panose="020B0604020202020204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D9A49B"/>
                </a:solidFill>
              </a:rPr>
              <a:t>describe service in more details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solidFill>
                  <a:srgbClr val="4A2C2A"/>
                </a:solidFill>
                <a:latin typeface="Fairplay display" charset="0"/>
                <a:ea typeface="Fairplay display" charset="0"/>
                <a:cs typeface="Fairplay display" charset="0"/>
              </a:rPr>
              <a:t>BOOK ME</a:t>
            </a:r>
            <a:endParaRPr sz="4000">
              <a:solidFill>
                <a:srgbClr val="4A2C2A"/>
              </a:solidFill>
              <a:latin typeface="Fairplay display" charset="0"/>
              <a:ea typeface="Fairplay display" charset="0"/>
              <a:cs typeface="Fairplay display" charset="0"/>
            </a:endParaRPr>
          </a:p>
        </p:txBody>
      </p:sp>
      <p:sp>
        <p:nvSpPr>
          <p:cNvPr id="4" name="Content Placeholder 3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>
                <a:solidFill>
                  <a:srgbClr val="4A2C2A"/>
                </a:solidFill>
              </a:rPr>
              <a:t>💬 Email: hello@brandwoman.com </a:t>
            </a:r>
            <a:endParaRPr lang="en-US">
              <a:solidFill>
                <a:srgbClr val="4A2C2A"/>
              </a:solidFill>
            </a:endParaRPr>
          </a:p>
          <a:p>
            <a:pPr marL="0" indent="0">
              <a:lnSpc>
                <a:spcPct val="200000"/>
              </a:lnSpc>
              <a:buNone/>
            </a:pPr>
            <a:r>
              <a:rPr>
                <a:solidFill>
                  <a:srgbClr val="4A2C2A"/>
                </a:solidFill>
              </a:rPr>
              <a:t>📅 Book: brandwoman.com/calendar</a:t>
            </a:r>
            <a:endParaRPr lang="en-US">
              <a:solidFill>
                <a:srgbClr val="4A2C2A"/>
              </a:solidFill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US">
                <a:solidFill>
                  <a:srgbClr val="4A2C2A"/>
                </a:solidFill>
              </a:rPr>
              <a:t>📱 Call: 0123456789</a:t>
            </a:r>
          </a:p>
          <a:p>
            <a:pPr>
              <a:lnSpc>
                <a:spcPct val="200000"/>
              </a:lnSpc>
            </a:pPr>
            <a:endParaRPr b="1">
              <a:solidFill>
                <a:srgbClr val="4A2C2A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8E21C17DB43846992C07F18F5E924D" ma:contentTypeVersion="13" ma:contentTypeDescription="Create a new document." ma:contentTypeScope="" ma:versionID="0c0828d25b62870db20210d76f67d5d2">
  <xsd:schema xmlns:xsd="http://www.w3.org/2001/XMLSchema" xmlns:xs="http://www.w3.org/2001/XMLSchema" xmlns:p="http://schemas.microsoft.com/office/2006/metadata/properties" xmlns:ns2="db968b43-d2b1-4462-bd48-3f76b647c15b" xmlns:ns3="95f558cf-7e1c-45c3-8605-a9bfe6b4eb5a" targetNamespace="http://schemas.microsoft.com/office/2006/metadata/properties" ma:root="true" ma:fieldsID="64e5cced10046327191fccb853fd5c43" ns2:_="" ns3:_="">
    <xsd:import namespace="db968b43-d2b1-4462-bd48-3f76b647c15b"/>
    <xsd:import namespace="95f558cf-7e1c-45c3-8605-a9bfe6b4eb5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968b43-d2b1-4462-bd48-3f76b647c15b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17" nillable="true" ma:displayName="Taxonomy Catch All Column" ma:hidden="true" ma:list="{5d1e1076-c2b0-49f1-823a-e092f8e503ce}" ma:internalName="TaxCatchAll" ma:showField="CatchAllData" ma:web="db968b43-d2b1-4462-bd48-3f76b647c1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f558cf-7e1c-45c3-8605-a9bfe6b4eb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eb70f62e-06a4-4a9b-85ed-a60cca7d9fa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5f558cf-7e1c-45c3-8605-a9bfe6b4eb5a">
      <Terms xmlns="http://schemas.microsoft.com/office/infopath/2007/PartnerControls"/>
    </lcf76f155ced4ddcb4097134ff3c332f>
    <TaxCatchAll xmlns="db968b43-d2b1-4462-bd48-3f76b647c15b" xsi:nil="true"/>
    <_dlc_DocId xmlns="db968b43-d2b1-4462-bd48-3f76b647c15b">XS4XF4A3DKMX-2098062730-9147</_dlc_DocId>
    <_dlc_DocIdUrl xmlns="db968b43-d2b1-4462-bd48-3f76b647c15b">
      <Url>https://mobisystems1.sharepoint.com/sites/FileStorage/_layouts/15/DocIdRedir.aspx?ID=XS4XF4A3DKMX-2098062730-9147</Url>
      <Description>XS4XF4A3DKMX-2098062730-9147</Description>
    </_dlc_DocIdUrl>
  </documentManagement>
</p:properties>
</file>

<file path=customXml/itemProps1.xml><?xml version="1.0" encoding="utf-8"?>
<ds:datastoreItem xmlns:ds="http://schemas.openxmlformats.org/officeDocument/2006/customXml" ds:itemID="{D507B38E-4B2E-4925-8F91-7A5ACE80E6FB}"/>
</file>

<file path=customXml/itemProps2.xml><?xml version="1.0" encoding="utf-8"?>
<ds:datastoreItem xmlns:ds="http://schemas.openxmlformats.org/officeDocument/2006/customXml" ds:itemID="{352A64BF-B271-41D2-9FE1-D2B590607D79}"/>
</file>

<file path=customXml/itemProps3.xml><?xml version="1.0" encoding="utf-8"?>
<ds:datastoreItem xmlns:ds="http://schemas.openxmlformats.org/officeDocument/2006/customXml" ds:itemID="{E61B525C-22AC-47F0-8783-4D4822940A9F}"/>
</file>

<file path=customXml/itemProps4.xml><?xml version="1.0" encoding="utf-8"?>
<ds:datastoreItem xmlns:ds="http://schemas.openxmlformats.org/officeDocument/2006/customXml" ds:itemID="{4D8BE498-4A5B-4EC1-9F6E-DB7D11BB1090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gergana.cholakova</dc:creator>
  <cp:lastModifiedBy>gergana.cholakova</cp:lastModifiedBy>
  <cp:revision>1</cp:revision>
  <dcterms:created xsi:type="dcterms:W3CDTF">2025-06-30T09:26:14Z</dcterms:created>
  <dcterms:modified xsi:type="dcterms:W3CDTF">2025-07-24T11:28:56Z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0x010100888E21C17DB43846992C07F18F5E924D</vt:lpwstr>
  </property>
  <property fmtid="{D5CDD505-2E9C-101B-9397-08002B2CF9AE}" pid="3" name="_dlc_DocIdItemGuid">
    <vt:lpwstr>0b5d13c6-06c9-4df9-be9b-6f81b373e420</vt:lpwstr>
  </property>
</Properties>
</file>